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334" autoAdjust="0"/>
  </p:normalViewPr>
  <p:slideViewPr>
    <p:cSldViewPr snapToGrid="0">
      <p:cViewPr varScale="1">
        <p:scale>
          <a:sx n="133" d="100"/>
          <a:sy n="133" d="100"/>
        </p:scale>
        <p:origin x="26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684dde50d7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684dde50d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689affcd5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689affcd5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89affcd5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689affcd5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689affcd5d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689affcd5d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689affcd5d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689affcd5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689affcd5d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689affcd5d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89affcd5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689affcd5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689affcd5d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689affcd5d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689affcd5d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689affcd5d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68c1f0951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68c1f0951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68c1f0951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68c1f0951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68c1f0951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68c1f0951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68c1f0951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68c1f0951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f112fadd7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f112fadd7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f10cdd2a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f10cdd2a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68c1f09518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68c1f0951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f10cdd2a2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f10cdd2a2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f10cdd2a2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f10cdd2a2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f10cdd2a2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f10cdd2a2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f10cdd2a2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f10cdd2a2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f10cdd2a24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f10cdd2a2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684dde50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684dde50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f10cdd2a2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f10cdd2a2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f10cdd2a2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f10cdd2a2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f10cdd2a24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f10cdd2a2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f10cdd2a2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f10cdd2a2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f10cdd2a24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f10cdd2a24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f10cdd2a24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f10cdd2a2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f10cdd2a24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f10cdd2a24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f10cdd2a2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f10cdd2a2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684dde50d7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684dde50d7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684dde50d7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684dde50d7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684dde50d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684dde50d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689affcd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689affcd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689affcd5d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689affcd5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36.png"/><Relationship Id="rId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image" Target="../media/image33.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4.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40.gi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gi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9.gif"/><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QcswMI1RwCY"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hyperlink" Target="http://www.youtube.com/watch?v=n-BZ5-Q48l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uh5hRtEFwQI"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Mr8fVT_Ds4Q"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O0gAgQQHFcQ"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55" name="Google Shape;5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6" name="Google Shape;56;p13"/>
          <p:cNvPicPr preferRelativeResize="0"/>
          <p:nvPr/>
        </p:nvPicPr>
        <p:blipFill>
          <a:blip r:embed="rId3">
            <a:alphaModFix/>
          </a:blip>
          <a:stretch>
            <a:fillRect/>
          </a:stretch>
        </p:blipFill>
        <p:spPr>
          <a:xfrm>
            <a:off x="-51121" y="0"/>
            <a:ext cx="9249833"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0" name="Google Shape;140;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1" name="Google Shape;141;p22"/>
          <p:cNvPicPr preferRelativeResize="0"/>
          <p:nvPr/>
        </p:nvPicPr>
        <p:blipFill>
          <a:blip r:embed="rId3">
            <a:alphaModFix/>
          </a:blip>
          <a:stretch>
            <a:fillRect/>
          </a:stretch>
        </p:blipFill>
        <p:spPr>
          <a:xfrm>
            <a:off x="1299201" y="0"/>
            <a:ext cx="6850406" cy="5143500"/>
          </a:xfrm>
          <a:prstGeom prst="rect">
            <a:avLst/>
          </a:prstGeom>
          <a:noFill/>
          <a:ln>
            <a:noFill/>
          </a:ln>
        </p:spPr>
      </p:pic>
      <p:pic>
        <p:nvPicPr>
          <p:cNvPr id="142" name="Google Shape;142;p22"/>
          <p:cNvPicPr preferRelativeResize="0"/>
          <p:nvPr/>
        </p:nvPicPr>
        <p:blipFill>
          <a:blip r:embed="rId4">
            <a:alphaModFix/>
          </a:blip>
          <a:stretch>
            <a:fillRect/>
          </a:stretch>
        </p:blipFill>
        <p:spPr>
          <a:xfrm>
            <a:off x="5847825" y="589325"/>
            <a:ext cx="1244175" cy="1583850"/>
          </a:xfrm>
          <a:prstGeom prst="rect">
            <a:avLst/>
          </a:prstGeom>
          <a:noFill/>
          <a:ln>
            <a:noFill/>
          </a:ln>
        </p:spPr>
      </p:pic>
      <p:pic>
        <p:nvPicPr>
          <p:cNvPr id="143" name="Google Shape;143;p22"/>
          <p:cNvPicPr preferRelativeResize="0"/>
          <p:nvPr/>
        </p:nvPicPr>
        <p:blipFill>
          <a:blip r:embed="rId5">
            <a:alphaModFix/>
          </a:blip>
          <a:stretch>
            <a:fillRect/>
          </a:stretch>
        </p:blipFill>
        <p:spPr>
          <a:xfrm>
            <a:off x="1473300" y="1259450"/>
            <a:ext cx="2018275" cy="2018275"/>
          </a:xfrm>
          <a:prstGeom prst="rect">
            <a:avLst/>
          </a:prstGeom>
          <a:noFill/>
          <a:ln>
            <a:noFill/>
          </a:ln>
        </p:spPr>
      </p:pic>
      <p:pic>
        <p:nvPicPr>
          <p:cNvPr id="144" name="Google Shape;144;p22"/>
          <p:cNvPicPr preferRelativeResize="0"/>
          <p:nvPr/>
        </p:nvPicPr>
        <p:blipFill>
          <a:blip r:embed="rId6">
            <a:alphaModFix/>
          </a:blip>
          <a:stretch>
            <a:fillRect/>
          </a:stretch>
        </p:blipFill>
        <p:spPr>
          <a:xfrm>
            <a:off x="3714111" y="1307925"/>
            <a:ext cx="1911174" cy="13258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0" name="Google Shape;150;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1" name="Google Shape;151;p23"/>
          <p:cNvPicPr preferRelativeResize="0"/>
          <p:nvPr/>
        </p:nvPicPr>
        <p:blipFill>
          <a:blip r:embed="rId3">
            <a:alphaModFix/>
          </a:blip>
          <a:stretch>
            <a:fillRect/>
          </a:stretch>
        </p:blipFill>
        <p:spPr>
          <a:xfrm>
            <a:off x="0" y="284123"/>
            <a:ext cx="9144000" cy="4575254"/>
          </a:xfrm>
          <a:prstGeom prst="rect">
            <a:avLst/>
          </a:prstGeom>
          <a:noFill/>
          <a:ln>
            <a:noFill/>
          </a:ln>
        </p:spPr>
      </p:pic>
      <p:pic>
        <p:nvPicPr>
          <p:cNvPr id="152" name="Google Shape;152;p23"/>
          <p:cNvPicPr preferRelativeResize="0"/>
          <p:nvPr/>
        </p:nvPicPr>
        <p:blipFill>
          <a:blip r:embed="rId4">
            <a:alphaModFix/>
          </a:blip>
          <a:stretch>
            <a:fillRect/>
          </a:stretch>
        </p:blipFill>
        <p:spPr>
          <a:xfrm>
            <a:off x="2779325" y="1350325"/>
            <a:ext cx="857676" cy="857676"/>
          </a:xfrm>
          <a:prstGeom prst="rect">
            <a:avLst/>
          </a:prstGeom>
          <a:noFill/>
          <a:ln>
            <a:noFill/>
          </a:ln>
        </p:spPr>
      </p:pic>
      <p:pic>
        <p:nvPicPr>
          <p:cNvPr id="153" name="Google Shape;153;p23"/>
          <p:cNvPicPr preferRelativeResize="0"/>
          <p:nvPr/>
        </p:nvPicPr>
        <p:blipFill>
          <a:blip r:embed="rId5">
            <a:alphaModFix/>
          </a:blip>
          <a:stretch>
            <a:fillRect/>
          </a:stretch>
        </p:blipFill>
        <p:spPr>
          <a:xfrm>
            <a:off x="3579775" y="579575"/>
            <a:ext cx="1084825" cy="485200"/>
          </a:xfrm>
          <a:prstGeom prst="rect">
            <a:avLst/>
          </a:prstGeom>
          <a:noFill/>
          <a:ln>
            <a:noFill/>
          </a:ln>
        </p:spPr>
      </p:pic>
      <p:pic>
        <p:nvPicPr>
          <p:cNvPr id="154" name="Google Shape;154;p23"/>
          <p:cNvPicPr preferRelativeResize="0"/>
          <p:nvPr/>
        </p:nvPicPr>
        <p:blipFill>
          <a:blip r:embed="rId6">
            <a:alphaModFix/>
          </a:blip>
          <a:stretch>
            <a:fillRect/>
          </a:stretch>
        </p:blipFill>
        <p:spPr>
          <a:xfrm>
            <a:off x="1199100" y="862275"/>
            <a:ext cx="624275" cy="756700"/>
          </a:xfrm>
          <a:prstGeom prst="rect">
            <a:avLst/>
          </a:prstGeom>
          <a:noFill/>
          <a:ln>
            <a:noFill/>
          </a:ln>
        </p:spPr>
      </p:pic>
      <p:pic>
        <p:nvPicPr>
          <p:cNvPr id="155" name="Google Shape;155;p23"/>
          <p:cNvPicPr preferRelativeResize="0"/>
          <p:nvPr/>
        </p:nvPicPr>
        <p:blipFill>
          <a:blip r:embed="rId7">
            <a:alphaModFix/>
          </a:blip>
          <a:stretch>
            <a:fillRect/>
          </a:stretch>
        </p:blipFill>
        <p:spPr>
          <a:xfrm>
            <a:off x="5972950" y="334014"/>
            <a:ext cx="624275" cy="794724"/>
          </a:xfrm>
          <a:prstGeom prst="rect">
            <a:avLst/>
          </a:prstGeom>
          <a:noFill/>
          <a:ln>
            <a:noFill/>
          </a:ln>
        </p:spPr>
      </p:pic>
      <p:grpSp>
        <p:nvGrpSpPr>
          <p:cNvPr id="156" name="Google Shape;156;p23"/>
          <p:cNvGrpSpPr/>
          <p:nvPr/>
        </p:nvGrpSpPr>
        <p:grpSpPr>
          <a:xfrm>
            <a:off x="3637001" y="1128738"/>
            <a:ext cx="2648087" cy="1284963"/>
            <a:chOff x="3637001" y="1128738"/>
            <a:chExt cx="2648087" cy="1284963"/>
          </a:xfrm>
        </p:grpSpPr>
        <p:pic>
          <p:nvPicPr>
            <p:cNvPr id="157" name="Google Shape;157;p23"/>
            <p:cNvPicPr preferRelativeResize="0"/>
            <p:nvPr/>
          </p:nvPicPr>
          <p:blipFill>
            <a:blip r:embed="rId8">
              <a:alphaModFix/>
            </a:blip>
            <a:stretch>
              <a:fillRect/>
            </a:stretch>
          </p:blipFill>
          <p:spPr>
            <a:xfrm>
              <a:off x="4492580" y="1618975"/>
              <a:ext cx="1145552" cy="794725"/>
            </a:xfrm>
            <a:prstGeom prst="rect">
              <a:avLst/>
            </a:prstGeom>
            <a:noFill/>
            <a:ln>
              <a:noFill/>
            </a:ln>
          </p:spPr>
        </p:pic>
        <p:cxnSp>
          <p:nvCxnSpPr>
            <p:cNvPr id="158" name="Google Shape;158;p23"/>
            <p:cNvCxnSpPr>
              <a:stCxn id="152" idx="3"/>
              <a:endCxn id="157" idx="1"/>
            </p:cNvCxnSpPr>
            <p:nvPr/>
          </p:nvCxnSpPr>
          <p:spPr>
            <a:xfrm>
              <a:off x="3637001" y="1779163"/>
              <a:ext cx="855600" cy="237300"/>
            </a:xfrm>
            <a:prstGeom prst="straightConnector1">
              <a:avLst/>
            </a:prstGeom>
            <a:noFill/>
            <a:ln w="38100" cap="flat" cmpd="sng">
              <a:solidFill>
                <a:schemeClr val="accent6"/>
              </a:solidFill>
              <a:prstDash val="solid"/>
              <a:round/>
              <a:headEnd type="none" w="med" len="med"/>
              <a:tailEnd type="triangle" w="med" len="med"/>
            </a:ln>
          </p:spPr>
        </p:cxnSp>
        <p:cxnSp>
          <p:nvCxnSpPr>
            <p:cNvPr id="159" name="Google Shape;159;p23"/>
            <p:cNvCxnSpPr>
              <a:stCxn id="155" idx="2"/>
              <a:endCxn id="157" idx="0"/>
            </p:cNvCxnSpPr>
            <p:nvPr/>
          </p:nvCxnSpPr>
          <p:spPr>
            <a:xfrm flipH="1">
              <a:off x="5065287" y="1128738"/>
              <a:ext cx="1219800" cy="490200"/>
            </a:xfrm>
            <a:prstGeom prst="straightConnector1">
              <a:avLst/>
            </a:prstGeom>
            <a:noFill/>
            <a:ln w="38100" cap="flat" cmpd="sng">
              <a:solidFill>
                <a:schemeClr val="accent6"/>
              </a:solidFill>
              <a:prstDash val="solid"/>
              <a:round/>
              <a:headEnd type="none" w="med" len="med"/>
              <a:tailEnd type="triangle" w="med" len="med"/>
            </a:ln>
          </p:spPr>
        </p:cxnSp>
      </p:grpSp>
      <p:cxnSp>
        <p:nvCxnSpPr>
          <p:cNvPr id="160" name="Google Shape;160;p23"/>
          <p:cNvCxnSpPr>
            <a:stCxn id="152" idx="0"/>
            <a:endCxn id="154" idx="3"/>
          </p:cNvCxnSpPr>
          <p:nvPr/>
        </p:nvCxnSpPr>
        <p:spPr>
          <a:xfrm rot="10800000">
            <a:off x="1823363" y="1240525"/>
            <a:ext cx="1384800" cy="109800"/>
          </a:xfrm>
          <a:prstGeom prst="straightConnector1">
            <a:avLst/>
          </a:prstGeom>
          <a:noFill/>
          <a:ln w="38100" cap="flat" cmpd="sng">
            <a:solidFill>
              <a:srgbClr val="38761D"/>
            </a:solidFill>
            <a:prstDash val="solid"/>
            <a:round/>
            <a:headEnd type="none" w="med" len="med"/>
            <a:tailEnd type="triangle" w="med" len="med"/>
          </a:ln>
        </p:spPr>
      </p:cxnSp>
      <p:cxnSp>
        <p:nvCxnSpPr>
          <p:cNvPr id="161" name="Google Shape;161;p23"/>
          <p:cNvCxnSpPr>
            <a:stCxn id="152" idx="0"/>
            <a:endCxn id="153" idx="1"/>
          </p:cNvCxnSpPr>
          <p:nvPr/>
        </p:nvCxnSpPr>
        <p:spPr>
          <a:xfrm rot="10800000" flipH="1">
            <a:off x="3208163" y="822325"/>
            <a:ext cx="371700" cy="528000"/>
          </a:xfrm>
          <a:prstGeom prst="straightConnector1">
            <a:avLst/>
          </a:prstGeom>
          <a:noFill/>
          <a:ln w="38100" cap="flat" cmpd="sng">
            <a:solidFill>
              <a:srgbClr val="38761D"/>
            </a:solidFill>
            <a:prstDash val="solid"/>
            <a:round/>
            <a:headEnd type="none" w="med" len="med"/>
            <a:tailEnd type="triangle" w="med" len="med"/>
          </a:ln>
        </p:spPr>
      </p:cxnSp>
      <p:pic>
        <p:nvPicPr>
          <p:cNvPr id="162" name="Google Shape;162;p23"/>
          <p:cNvPicPr preferRelativeResize="0"/>
          <p:nvPr/>
        </p:nvPicPr>
        <p:blipFill>
          <a:blip r:embed="rId9">
            <a:alphaModFix/>
          </a:blip>
          <a:stretch>
            <a:fillRect/>
          </a:stretch>
        </p:blipFill>
        <p:spPr>
          <a:xfrm>
            <a:off x="924425" y="1714075"/>
            <a:ext cx="1607054" cy="857676"/>
          </a:xfrm>
          <a:prstGeom prst="rect">
            <a:avLst/>
          </a:prstGeom>
          <a:noFill/>
          <a:ln>
            <a:noFill/>
          </a:ln>
        </p:spPr>
      </p:pic>
      <p:pic>
        <p:nvPicPr>
          <p:cNvPr id="163" name="Google Shape;163;p23"/>
          <p:cNvPicPr preferRelativeResize="0"/>
          <p:nvPr/>
        </p:nvPicPr>
        <p:blipFill>
          <a:blip r:embed="rId10">
            <a:alphaModFix/>
          </a:blip>
          <a:stretch>
            <a:fillRect/>
          </a:stretch>
        </p:blipFill>
        <p:spPr>
          <a:xfrm>
            <a:off x="4664600" y="475621"/>
            <a:ext cx="1465950" cy="222125"/>
          </a:xfrm>
          <a:prstGeom prst="rect">
            <a:avLst/>
          </a:prstGeom>
          <a:noFill/>
          <a:ln>
            <a:noFill/>
          </a:ln>
        </p:spPr>
      </p:pic>
      <p:cxnSp>
        <p:nvCxnSpPr>
          <p:cNvPr id="164" name="Google Shape;164;p23"/>
          <p:cNvCxnSpPr>
            <a:stCxn id="163" idx="2"/>
            <a:endCxn id="157" idx="0"/>
          </p:cNvCxnSpPr>
          <p:nvPr/>
        </p:nvCxnSpPr>
        <p:spPr>
          <a:xfrm flipH="1">
            <a:off x="5065475" y="697746"/>
            <a:ext cx="332100" cy="921300"/>
          </a:xfrm>
          <a:prstGeom prst="straightConnector1">
            <a:avLst/>
          </a:prstGeom>
          <a:noFill/>
          <a:ln w="38100" cap="flat" cmpd="sng">
            <a:solidFill>
              <a:schemeClr val="accent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6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4"/>
          <p:cNvPicPr preferRelativeResize="0"/>
          <p:nvPr/>
        </p:nvPicPr>
        <p:blipFill>
          <a:blip r:embed="rId3">
            <a:alphaModFix/>
          </a:blip>
          <a:stretch>
            <a:fillRect/>
          </a:stretch>
        </p:blipFill>
        <p:spPr>
          <a:xfrm>
            <a:off x="2779325" y="1350325"/>
            <a:ext cx="857676" cy="857676"/>
          </a:xfrm>
          <a:prstGeom prst="rect">
            <a:avLst/>
          </a:prstGeom>
          <a:noFill/>
          <a:ln>
            <a:noFill/>
          </a:ln>
        </p:spPr>
      </p:pic>
      <p:sp>
        <p:nvSpPr>
          <p:cNvPr id="170" name="Google Shape;17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1" name="Google Shape;171;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2" name="Google Shape;172;p24"/>
          <p:cNvPicPr preferRelativeResize="0"/>
          <p:nvPr/>
        </p:nvPicPr>
        <p:blipFill>
          <a:blip r:embed="rId4">
            <a:alphaModFix/>
          </a:blip>
          <a:stretch>
            <a:fillRect/>
          </a:stretch>
        </p:blipFill>
        <p:spPr>
          <a:xfrm>
            <a:off x="0" y="284123"/>
            <a:ext cx="9144000" cy="4575254"/>
          </a:xfrm>
          <a:prstGeom prst="rect">
            <a:avLst/>
          </a:prstGeom>
          <a:noFill/>
          <a:ln>
            <a:noFill/>
          </a:ln>
        </p:spPr>
      </p:pic>
      <p:pic>
        <p:nvPicPr>
          <p:cNvPr id="173" name="Google Shape;173;p24"/>
          <p:cNvPicPr preferRelativeResize="0"/>
          <p:nvPr/>
        </p:nvPicPr>
        <p:blipFill>
          <a:blip r:embed="rId5">
            <a:alphaModFix/>
          </a:blip>
          <a:stretch>
            <a:fillRect/>
          </a:stretch>
        </p:blipFill>
        <p:spPr>
          <a:xfrm>
            <a:off x="3579775" y="579575"/>
            <a:ext cx="1084825" cy="485200"/>
          </a:xfrm>
          <a:prstGeom prst="rect">
            <a:avLst/>
          </a:prstGeom>
          <a:noFill/>
          <a:ln>
            <a:noFill/>
          </a:ln>
        </p:spPr>
      </p:pic>
      <p:pic>
        <p:nvPicPr>
          <p:cNvPr id="174" name="Google Shape;174;p24"/>
          <p:cNvPicPr preferRelativeResize="0"/>
          <p:nvPr/>
        </p:nvPicPr>
        <p:blipFill>
          <a:blip r:embed="rId6">
            <a:alphaModFix/>
          </a:blip>
          <a:stretch>
            <a:fillRect/>
          </a:stretch>
        </p:blipFill>
        <p:spPr>
          <a:xfrm>
            <a:off x="1199100" y="862275"/>
            <a:ext cx="624275" cy="756700"/>
          </a:xfrm>
          <a:prstGeom prst="rect">
            <a:avLst/>
          </a:prstGeom>
          <a:noFill/>
          <a:ln>
            <a:noFill/>
          </a:ln>
        </p:spPr>
      </p:pic>
      <p:pic>
        <p:nvPicPr>
          <p:cNvPr id="175" name="Google Shape;175;p24"/>
          <p:cNvPicPr preferRelativeResize="0"/>
          <p:nvPr/>
        </p:nvPicPr>
        <p:blipFill>
          <a:blip r:embed="rId7">
            <a:alphaModFix/>
          </a:blip>
          <a:stretch>
            <a:fillRect/>
          </a:stretch>
        </p:blipFill>
        <p:spPr>
          <a:xfrm>
            <a:off x="5972950" y="334014"/>
            <a:ext cx="624275" cy="794724"/>
          </a:xfrm>
          <a:prstGeom prst="rect">
            <a:avLst/>
          </a:prstGeom>
          <a:noFill/>
          <a:ln>
            <a:noFill/>
          </a:ln>
        </p:spPr>
      </p:pic>
      <p:grpSp>
        <p:nvGrpSpPr>
          <p:cNvPr id="176" name="Google Shape;176;p24"/>
          <p:cNvGrpSpPr/>
          <p:nvPr/>
        </p:nvGrpSpPr>
        <p:grpSpPr>
          <a:xfrm>
            <a:off x="-491100" y="1152475"/>
            <a:ext cx="10899750" cy="688450"/>
            <a:chOff x="-491100" y="1152475"/>
            <a:chExt cx="10899750" cy="688450"/>
          </a:xfrm>
        </p:grpSpPr>
        <p:pic>
          <p:nvPicPr>
            <p:cNvPr id="177" name="Google Shape;177;p24"/>
            <p:cNvPicPr preferRelativeResize="0"/>
            <p:nvPr/>
          </p:nvPicPr>
          <p:blipFill>
            <a:blip r:embed="rId8">
              <a:alphaModFix/>
            </a:blip>
            <a:stretch>
              <a:fillRect/>
            </a:stretch>
          </p:blipFill>
          <p:spPr>
            <a:xfrm>
              <a:off x="7873550" y="1152475"/>
              <a:ext cx="844900" cy="688450"/>
            </a:xfrm>
            <a:prstGeom prst="rect">
              <a:avLst/>
            </a:prstGeom>
            <a:noFill/>
            <a:ln>
              <a:noFill/>
            </a:ln>
          </p:spPr>
        </p:pic>
        <p:cxnSp>
          <p:nvCxnSpPr>
            <p:cNvPr id="178" name="Google Shape;178;p24"/>
            <p:cNvCxnSpPr>
              <a:stCxn id="174" idx="1"/>
            </p:cNvCxnSpPr>
            <p:nvPr/>
          </p:nvCxnSpPr>
          <p:spPr>
            <a:xfrm flipH="1">
              <a:off x="-491100" y="1240625"/>
              <a:ext cx="1690200" cy="8100"/>
            </a:xfrm>
            <a:prstGeom prst="straightConnector1">
              <a:avLst/>
            </a:prstGeom>
            <a:noFill/>
            <a:ln w="38100" cap="flat" cmpd="sng">
              <a:solidFill>
                <a:srgbClr val="38761D"/>
              </a:solidFill>
              <a:prstDash val="solid"/>
              <a:round/>
              <a:headEnd type="none" w="med" len="med"/>
              <a:tailEnd type="triangle" w="med" len="med"/>
            </a:ln>
          </p:spPr>
        </p:cxnSp>
        <p:cxnSp>
          <p:nvCxnSpPr>
            <p:cNvPr id="179" name="Google Shape;179;p24"/>
            <p:cNvCxnSpPr/>
            <p:nvPr/>
          </p:nvCxnSpPr>
          <p:spPr>
            <a:xfrm flipH="1">
              <a:off x="8718450" y="1492650"/>
              <a:ext cx="1690200" cy="8100"/>
            </a:xfrm>
            <a:prstGeom prst="straightConnector1">
              <a:avLst/>
            </a:prstGeom>
            <a:noFill/>
            <a:ln w="38100" cap="flat" cmpd="sng">
              <a:solidFill>
                <a:srgbClr val="38761D"/>
              </a:solidFill>
              <a:prstDash val="solid"/>
              <a:round/>
              <a:headEnd type="none" w="med" len="med"/>
              <a:tailEnd type="triangle" w="med" len="med"/>
            </a:ln>
          </p:spPr>
        </p:cxnSp>
      </p:grpSp>
      <p:pic>
        <p:nvPicPr>
          <p:cNvPr id="180" name="Google Shape;180;p24"/>
          <p:cNvPicPr preferRelativeResize="0"/>
          <p:nvPr/>
        </p:nvPicPr>
        <p:blipFill rotWithShape="1">
          <a:blip r:embed="rId9">
            <a:alphaModFix/>
          </a:blip>
          <a:srcRect l="40123" t="6595" r="29170" b="21554"/>
          <a:stretch/>
        </p:blipFill>
        <p:spPr>
          <a:xfrm>
            <a:off x="3109274" y="724025"/>
            <a:ext cx="2794174" cy="3695451"/>
          </a:xfrm>
          <a:prstGeom prst="rect">
            <a:avLst/>
          </a:prstGeom>
          <a:noFill/>
          <a:ln>
            <a:noFill/>
          </a:ln>
        </p:spPr>
      </p:pic>
      <p:pic>
        <p:nvPicPr>
          <p:cNvPr id="181" name="Google Shape;181;p24"/>
          <p:cNvPicPr preferRelativeResize="0"/>
          <p:nvPr/>
        </p:nvPicPr>
        <p:blipFill rotWithShape="1">
          <a:blip r:embed="rId10">
            <a:alphaModFix/>
          </a:blip>
          <a:srcRect l="35641" b="39744"/>
          <a:stretch/>
        </p:blipFill>
        <p:spPr>
          <a:xfrm>
            <a:off x="1969350" y="1311075"/>
            <a:ext cx="4967376" cy="3099201"/>
          </a:xfrm>
          <a:prstGeom prst="rect">
            <a:avLst/>
          </a:prstGeom>
          <a:noFill/>
          <a:ln>
            <a:noFill/>
          </a:ln>
        </p:spPr>
      </p:pic>
      <p:pic>
        <p:nvPicPr>
          <p:cNvPr id="182" name="Google Shape;182;p24"/>
          <p:cNvPicPr preferRelativeResize="0"/>
          <p:nvPr/>
        </p:nvPicPr>
        <p:blipFill>
          <a:blip r:embed="rId11">
            <a:alphaModFix/>
          </a:blip>
          <a:stretch>
            <a:fillRect/>
          </a:stretch>
        </p:blipFill>
        <p:spPr>
          <a:xfrm>
            <a:off x="4664600" y="475621"/>
            <a:ext cx="1465950" cy="222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8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8" name="Google Shape;188;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9" name="Google Shape;189;p25"/>
          <p:cNvPicPr preferRelativeResize="0"/>
          <p:nvPr/>
        </p:nvPicPr>
        <p:blipFill>
          <a:blip r:embed="rId3">
            <a:alphaModFix/>
          </a:blip>
          <a:stretch>
            <a:fillRect/>
          </a:stretch>
        </p:blipFill>
        <p:spPr>
          <a:xfrm>
            <a:off x="0" y="284123"/>
            <a:ext cx="9144000" cy="4575254"/>
          </a:xfrm>
          <a:prstGeom prst="rect">
            <a:avLst/>
          </a:prstGeom>
          <a:noFill/>
          <a:ln>
            <a:noFill/>
          </a:ln>
        </p:spPr>
      </p:pic>
      <p:pic>
        <p:nvPicPr>
          <p:cNvPr id="190" name="Google Shape;190;p25"/>
          <p:cNvPicPr preferRelativeResize="0"/>
          <p:nvPr/>
        </p:nvPicPr>
        <p:blipFill>
          <a:blip r:embed="rId4">
            <a:alphaModFix/>
          </a:blip>
          <a:stretch>
            <a:fillRect/>
          </a:stretch>
        </p:blipFill>
        <p:spPr>
          <a:xfrm>
            <a:off x="3579775" y="579575"/>
            <a:ext cx="1084825" cy="485200"/>
          </a:xfrm>
          <a:prstGeom prst="rect">
            <a:avLst/>
          </a:prstGeom>
          <a:noFill/>
          <a:ln>
            <a:noFill/>
          </a:ln>
        </p:spPr>
      </p:pic>
      <p:pic>
        <p:nvPicPr>
          <p:cNvPr id="191" name="Google Shape;191;p25"/>
          <p:cNvPicPr preferRelativeResize="0"/>
          <p:nvPr/>
        </p:nvPicPr>
        <p:blipFill>
          <a:blip r:embed="rId5">
            <a:alphaModFix/>
          </a:blip>
          <a:stretch>
            <a:fillRect/>
          </a:stretch>
        </p:blipFill>
        <p:spPr>
          <a:xfrm>
            <a:off x="1199100" y="862275"/>
            <a:ext cx="624275" cy="756700"/>
          </a:xfrm>
          <a:prstGeom prst="rect">
            <a:avLst/>
          </a:prstGeom>
          <a:noFill/>
          <a:ln>
            <a:noFill/>
          </a:ln>
        </p:spPr>
      </p:pic>
      <p:pic>
        <p:nvPicPr>
          <p:cNvPr id="192" name="Google Shape;192;p25"/>
          <p:cNvPicPr preferRelativeResize="0"/>
          <p:nvPr/>
        </p:nvPicPr>
        <p:blipFill>
          <a:blip r:embed="rId6">
            <a:alphaModFix/>
          </a:blip>
          <a:stretch>
            <a:fillRect/>
          </a:stretch>
        </p:blipFill>
        <p:spPr>
          <a:xfrm>
            <a:off x="5972950" y="334014"/>
            <a:ext cx="624275" cy="794724"/>
          </a:xfrm>
          <a:prstGeom prst="rect">
            <a:avLst/>
          </a:prstGeom>
          <a:noFill/>
          <a:ln>
            <a:noFill/>
          </a:ln>
        </p:spPr>
      </p:pic>
      <p:grpSp>
        <p:nvGrpSpPr>
          <p:cNvPr id="193" name="Google Shape;193;p25"/>
          <p:cNvGrpSpPr/>
          <p:nvPr/>
        </p:nvGrpSpPr>
        <p:grpSpPr>
          <a:xfrm>
            <a:off x="-484150" y="924050"/>
            <a:ext cx="10899750" cy="688450"/>
            <a:chOff x="-491100" y="1152475"/>
            <a:chExt cx="10899750" cy="688450"/>
          </a:xfrm>
        </p:grpSpPr>
        <p:pic>
          <p:nvPicPr>
            <p:cNvPr id="194" name="Google Shape;194;p25"/>
            <p:cNvPicPr preferRelativeResize="0"/>
            <p:nvPr/>
          </p:nvPicPr>
          <p:blipFill>
            <a:blip r:embed="rId7">
              <a:alphaModFix/>
            </a:blip>
            <a:stretch>
              <a:fillRect/>
            </a:stretch>
          </p:blipFill>
          <p:spPr>
            <a:xfrm>
              <a:off x="7873550" y="1152475"/>
              <a:ext cx="844900" cy="688450"/>
            </a:xfrm>
            <a:prstGeom prst="rect">
              <a:avLst/>
            </a:prstGeom>
            <a:noFill/>
            <a:ln>
              <a:noFill/>
            </a:ln>
          </p:spPr>
        </p:pic>
        <p:cxnSp>
          <p:nvCxnSpPr>
            <p:cNvPr id="195" name="Google Shape;195;p25"/>
            <p:cNvCxnSpPr/>
            <p:nvPr/>
          </p:nvCxnSpPr>
          <p:spPr>
            <a:xfrm flipH="1">
              <a:off x="-491100" y="1240625"/>
              <a:ext cx="1690200" cy="8100"/>
            </a:xfrm>
            <a:prstGeom prst="straightConnector1">
              <a:avLst/>
            </a:prstGeom>
            <a:noFill/>
            <a:ln w="38100" cap="flat" cmpd="sng">
              <a:solidFill>
                <a:srgbClr val="38761D"/>
              </a:solidFill>
              <a:prstDash val="solid"/>
              <a:round/>
              <a:headEnd type="none" w="med" len="med"/>
              <a:tailEnd type="triangle" w="med" len="med"/>
            </a:ln>
          </p:spPr>
        </p:cxnSp>
        <p:cxnSp>
          <p:nvCxnSpPr>
            <p:cNvPr id="196" name="Google Shape;196;p25"/>
            <p:cNvCxnSpPr/>
            <p:nvPr/>
          </p:nvCxnSpPr>
          <p:spPr>
            <a:xfrm flipH="1">
              <a:off x="8718450" y="1492650"/>
              <a:ext cx="1690200" cy="8100"/>
            </a:xfrm>
            <a:prstGeom prst="straightConnector1">
              <a:avLst/>
            </a:prstGeom>
            <a:noFill/>
            <a:ln w="38100" cap="flat" cmpd="sng">
              <a:solidFill>
                <a:srgbClr val="38761D"/>
              </a:solidFill>
              <a:prstDash val="solid"/>
              <a:round/>
              <a:headEnd type="none" w="med" len="med"/>
              <a:tailEnd type="triangle" w="med" len="med"/>
            </a:ln>
          </p:spPr>
        </p:cxnSp>
      </p:grpSp>
      <p:grpSp>
        <p:nvGrpSpPr>
          <p:cNvPr id="197" name="Google Shape;197;p25"/>
          <p:cNvGrpSpPr/>
          <p:nvPr/>
        </p:nvGrpSpPr>
        <p:grpSpPr>
          <a:xfrm>
            <a:off x="1895225" y="822175"/>
            <a:ext cx="1684550" cy="1433525"/>
            <a:chOff x="2235825" y="782075"/>
            <a:chExt cx="1684550" cy="1433525"/>
          </a:xfrm>
        </p:grpSpPr>
        <p:pic>
          <p:nvPicPr>
            <p:cNvPr id="198" name="Google Shape;198;p25"/>
            <p:cNvPicPr preferRelativeResize="0"/>
            <p:nvPr/>
          </p:nvPicPr>
          <p:blipFill>
            <a:blip r:embed="rId8">
              <a:alphaModFix/>
            </a:blip>
            <a:stretch>
              <a:fillRect/>
            </a:stretch>
          </p:blipFill>
          <p:spPr>
            <a:xfrm>
              <a:off x="2235825" y="1213125"/>
              <a:ext cx="762250" cy="1002475"/>
            </a:xfrm>
            <a:prstGeom prst="rect">
              <a:avLst/>
            </a:prstGeom>
            <a:noFill/>
            <a:ln>
              <a:noFill/>
            </a:ln>
          </p:spPr>
        </p:pic>
        <p:cxnSp>
          <p:nvCxnSpPr>
            <p:cNvPr id="199" name="Google Shape;199;p25"/>
            <p:cNvCxnSpPr>
              <a:stCxn id="190" idx="1"/>
            </p:cNvCxnSpPr>
            <p:nvPr/>
          </p:nvCxnSpPr>
          <p:spPr>
            <a:xfrm flipH="1">
              <a:off x="2789675" y="782075"/>
              <a:ext cx="1130700" cy="628200"/>
            </a:xfrm>
            <a:prstGeom prst="straightConnector1">
              <a:avLst/>
            </a:prstGeom>
            <a:noFill/>
            <a:ln w="38100" cap="flat" cmpd="sng">
              <a:solidFill>
                <a:srgbClr val="38761D"/>
              </a:solidFill>
              <a:prstDash val="solid"/>
              <a:round/>
              <a:headEnd type="none" w="med" len="med"/>
              <a:tailEnd type="triangle" w="med" len="med"/>
            </a:ln>
          </p:spPr>
        </p:cxnSp>
      </p:grpSp>
      <p:grpSp>
        <p:nvGrpSpPr>
          <p:cNvPr id="200" name="Google Shape;200;p25"/>
          <p:cNvGrpSpPr/>
          <p:nvPr/>
        </p:nvGrpSpPr>
        <p:grpSpPr>
          <a:xfrm>
            <a:off x="-498200" y="1612500"/>
            <a:ext cx="10853825" cy="421975"/>
            <a:chOff x="-498200" y="1612500"/>
            <a:chExt cx="10853825" cy="421975"/>
          </a:xfrm>
        </p:grpSpPr>
        <p:pic>
          <p:nvPicPr>
            <p:cNvPr id="201" name="Google Shape;201;p25"/>
            <p:cNvPicPr preferRelativeResize="0"/>
            <p:nvPr/>
          </p:nvPicPr>
          <p:blipFill>
            <a:blip r:embed="rId9">
              <a:alphaModFix/>
            </a:blip>
            <a:stretch>
              <a:fillRect/>
            </a:stretch>
          </p:blipFill>
          <p:spPr>
            <a:xfrm>
              <a:off x="7439525" y="1612500"/>
              <a:ext cx="1225900" cy="408625"/>
            </a:xfrm>
            <a:prstGeom prst="rect">
              <a:avLst/>
            </a:prstGeom>
            <a:noFill/>
            <a:ln>
              <a:noFill/>
            </a:ln>
          </p:spPr>
        </p:pic>
        <p:cxnSp>
          <p:nvCxnSpPr>
            <p:cNvPr id="202" name="Google Shape;202;p25"/>
            <p:cNvCxnSpPr/>
            <p:nvPr/>
          </p:nvCxnSpPr>
          <p:spPr>
            <a:xfrm flipH="1">
              <a:off x="8665425" y="1812762"/>
              <a:ext cx="1690200" cy="8100"/>
            </a:xfrm>
            <a:prstGeom prst="straightConnector1">
              <a:avLst/>
            </a:prstGeom>
            <a:noFill/>
            <a:ln w="38100" cap="flat" cmpd="sng">
              <a:solidFill>
                <a:srgbClr val="38761D"/>
              </a:solidFill>
              <a:prstDash val="solid"/>
              <a:round/>
              <a:headEnd type="none" w="med" len="med"/>
              <a:tailEnd type="triangle" w="med" len="med"/>
            </a:ln>
          </p:spPr>
        </p:cxnSp>
        <p:cxnSp>
          <p:nvCxnSpPr>
            <p:cNvPr id="203" name="Google Shape;203;p25"/>
            <p:cNvCxnSpPr/>
            <p:nvPr/>
          </p:nvCxnSpPr>
          <p:spPr>
            <a:xfrm flipH="1">
              <a:off x="-498200" y="2027275"/>
              <a:ext cx="2377200" cy="7200"/>
            </a:xfrm>
            <a:prstGeom prst="straightConnector1">
              <a:avLst/>
            </a:prstGeom>
            <a:noFill/>
            <a:ln w="38100" cap="flat" cmpd="sng">
              <a:solidFill>
                <a:srgbClr val="38761D"/>
              </a:solidFill>
              <a:prstDash val="solid"/>
              <a:round/>
              <a:headEnd type="none" w="med" len="med"/>
              <a:tailEnd type="triangle" w="med" len="med"/>
            </a:ln>
          </p:spPr>
        </p:cxnSp>
      </p:grpSp>
      <p:grpSp>
        <p:nvGrpSpPr>
          <p:cNvPr id="204" name="Google Shape;204;p25"/>
          <p:cNvGrpSpPr/>
          <p:nvPr/>
        </p:nvGrpSpPr>
        <p:grpSpPr>
          <a:xfrm>
            <a:off x="-456550" y="1477650"/>
            <a:ext cx="10057750" cy="494025"/>
            <a:chOff x="-456550" y="1477650"/>
            <a:chExt cx="10057750" cy="494025"/>
          </a:xfrm>
        </p:grpSpPr>
        <p:cxnSp>
          <p:nvCxnSpPr>
            <p:cNvPr id="205" name="Google Shape;205;p25"/>
            <p:cNvCxnSpPr/>
            <p:nvPr/>
          </p:nvCxnSpPr>
          <p:spPr>
            <a:xfrm rot="10800000">
              <a:off x="-456550" y="1735275"/>
              <a:ext cx="2370300" cy="236400"/>
            </a:xfrm>
            <a:prstGeom prst="straightConnector1">
              <a:avLst/>
            </a:prstGeom>
            <a:noFill/>
            <a:ln w="38100" cap="flat" cmpd="sng">
              <a:solidFill>
                <a:srgbClr val="38761D"/>
              </a:solidFill>
              <a:prstDash val="solid"/>
              <a:round/>
              <a:headEnd type="none" w="med" len="med"/>
              <a:tailEnd type="triangle" w="med" len="med"/>
            </a:ln>
          </p:spPr>
        </p:cxnSp>
        <p:cxnSp>
          <p:nvCxnSpPr>
            <p:cNvPr id="206" name="Google Shape;206;p25"/>
            <p:cNvCxnSpPr/>
            <p:nvPr/>
          </p:nvCxnSpPr>
          <p:spPr>
            <a:xfrm rot="10800000">
              <a:off x="8669100" y="1477650"/>
              <a:ext cx="932100" cy="341100"/>
            </a:xfrm>
            <a:prstGeom prst="straightConnector1">
              <a:avLst/>
            </a:prstGeom>
            <a:noFill/>
            <a:ln w="38100" cap="flat" cmpd="sng">
              <a:solidFill>
                <a:srgbClr val="38761D"/>
              </a:solidFill>
              <a:prstDash val="solid"/>
              <a:round/>
              <a:headEnd type="none" w="med" len="med"/>
              <a:tailEnd type="triangle" w="med" len="med"/>
            </a:ln>
          </p:spPr>
        </p:cxnSp>
      </p:grpSp>
      <p:pic>
        <p:nvPicPr>
          <p:cNvPr id="207" name="Google Shape;207;p25"/>
          <p:cNvPicPr preferRelativeResize="0"/>
          <p:nvPr/>
        </p:nvPicPr>
        <p:blipFill>
          <a:blip r:embed="rId10">
            <a:alphaModFix/>
          </a:blip>
          <a:stretch>
            <a:fillRect/>
          </a:stretch>
        </p:blipFill>
        <p:spPr>
          <a:xfrm>
            <a:off x="2779325" y="1350325"/>
            <a:ext cx="857676" cy="857676"/>
          </a:xfrm>
          <a:prstGeom prst="rect">
            <a:avLst/>
          </a:prstGeom>
          <a:noFill/>
          <a:ln>
            <a:noFill/>
          </a:ln>
        </p:spPr>
      </p:pic>
      <p:pic>
        <p:nvPicPr>
          <p:cNvPr id="208" name="Google Shape;208;p25"/>
          <p:cNvPicPr preferRelativeResize="0"/>
          <p:nvPr/>
        </p:nvPicPr>
        <p:blipFill>
          <a:blip r:embed="rId11">
            <a:alphaModFix/>
          </a:blip>
          <a:stretch>
            <a:fillRect/>
          </a:stretch>
        </p:blipFill>
        <p:spPr>
          <a:xfrm>
            <a:off x="4664600" y="475621"/>
            <a:ext cx="1465950" cy="222125"/>
          </a:xfrm>
          <a:prstGeom prst="rect">
            <a:avLst/>
          </a:prstGeom>
          <a:noFill/>
          <a:ln>
            <a:noFill/>
          </a:ln>
        </p:spPr>
      </p:pic>
      <p:pic>
        <p:nvPicPr>
          <p:cNvPr id="209" name="Google Shape;209;p25"/>
          <p:cNvPicPr preferRelativeResize="0"/>
          <p:nvPr/>
        </p:nvPicPr>
        <p:blipFill>
          <a:blip r:embed="rId12">
            <a:alphaModFix/>
          </a:blip>
          <a:stretch>
            <a:fillRect/>
          </a:stretch>
        </p:blipFill>
        <p:spPr>
          <a:xfrm>
            <a:off x="7657325" y="2034475"/>
            <a:ext cx="1265925" cy="421975"/>
          </a:xfrm>
          <a:prstGeom prst="rect">
            <a:avLst/>
          </a:prstGeom>
          <a:noFill/>
          <a:ln>
            <a:noFill/>
          </a:ln>
        </p:spPr>
      </p:pic>
      <p:pic>
        <p:nvPicPr>
          <p:cNvPr id="210" name="Google Shape;210;p25"/>
          <p:cNvPicPr preferRelativeResize="0"/>
          <p:nvPr/>
        </p:nvPicPr>
        <p:blipFill rotWithShape="1">
          <a:blip r:embed="rId13">
            <a:alphaModFix/>
          </a:blip>
          <a:srcRect l="40123" t="6595" r="29170" b="21554"/>
          <a:stretch/>
        </p:blipFill>
        <p:spPr>
          <a:xfrm>
            <a:off x="6809350" y="2047775"/>
            <a:ext cx="792374" cy="1047951"/>
          </a:xfrm>
          <a:prstGeom prst="rect">
            <a:avLst/>
          </a:prstGeom>
          <a:noFill/>
          <a:ln>
            <a:noFill/>
          </a:ln>
        </p:spPr>
      </p:pic>
      <p:cxnSp>
        <p:nvCxnSpPr>
          <p:cNvPr id="211" name="Google Shape;211;p25"/>
          <p:cNvCxnSpPr>
            <a:stCxn id="207" idx="3"/>
            <a:endCxn id="210" idx="1"/>
          </p:cNvCxnSpPr>
          <p:nvPr/>
        </p:nvCxnSpPr>
        <p:spPr>
          <a:xfrm>
            <a:off x="3637001" y="1779163"/>
            <a:ext cx="3172200" cy="792600"/>
          </a:xfrm>
          <a:prstGeom prst="straightConnector1">
            <a:avLst/>
          </a:prstGeom>
          <a:noFill/>
          <a:ln w="38100" cap="flat" cmpd="sng">
            <a:solidFill>
              <a:srgbClr val="202122"/>
            </a:solidFill>
            <a:prstDash val="lgDash"/>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17" name="Google Shape;217;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8" name="Google Shape;218;p26"/>
          <p:cNvPicPr preferRelativeResize="0"/>
          <p:nvPr/>
        </p:nvPicPr>
        <p:blipFill>
          <a:blip r:embed="rId3">
            <a:alphaModFix/>
          </a:blip>
          <a:stretch>
            <a:fillRect/>
          </a:stretch>
        </p:blipFill>
        <p:spPr>
          <a:xfrm>
            <a:off x="0" y="284123"/>
            <a:ext cx="9144000" cy="4575254"/>
          </a:xfrm>
          <a:prstGeom prst="rect">
            <a:avLst/>
          </a:prstGeom>
          <a:noFill/>
          <a:ln>
            <a:noFill/>
          </a:ln>
        </p:spPr>
      </p:pic>
      <p:pic>
        <p:nvPicPr>
          <p:cNvPr id="219" name="Google Shape;219;p26"/>
          <p:cNvPicPr preferRelativeResize="0"/>
          <p:nvPr/>
        </p:nvPicPr>
        <p:blipFill>
          <a:blip r:embed="rId4">
            <a:alphaModFix/>
          </a:blip>
          <a:stretch>
            <a:fillRect/>
          </a:stretch>
        </p:blipFill>
        <p:spPr>
          <a:xfrm>
            <a:off x="3579775" y="579575"/>
            <a:ext cx="1084825" cy="485200"/>
          </a:xfrm>
          <a:prstGeom prst="rect">
            <a:avLst/>
          </a:prstGeom>
          <a:noFill/>
          <a:ln>
            <a:noFill/>
          </a:ln>
        </p:spPr>
      </p:pic>
      <p:pic>
        <p:nvPicPr>
          <p:cNvPr id="220" name="Google Shape;220;p26"/>
          <p:cNvPicPr preferRelativeResize="0"/>
          <p:nvPr/>
        </p:nvPicPr>
        <p:blipFill>
          <a:blip r:embed="rId5">
            <a:alphaModFix/>
          </a:blip>
          <a:stretch>
            <a:fillRect/>
          </a:stretch>
        </p:blipFill>
        <p:spPr>
          <a:xfrm>
            <a:off x="5972950" y="334014"/>
            <a:ext cx="624275" cy="794724"/>
          </a:xfrm>
          <a:prstGeom prst="rect">
            <a:avLst/>
          </a:prstGeom>
          <a:noFill/>
          <a:ln>
            <a:noFill/>
          </a:ln>
        </p:spPr>
      </p:pic>
      <p:pic>
        <p:nvPicPr>
          <p:cNvPr id="221" name="Google Shape;221;p26"/>
          <p:cNvPicPr preferRelativeResize="0"/>
          <p:nvPr/>
        </p:nvPicPr>
        <p:blipFill>
          <a:blip r:embed="rId6">
            <a:alphaModFix/>
          </a:blip>
          <a:stretch>
            <a:fillRect/>
          </a:stretch>
        </p:blipFill>
        <p:spPr>
          <a:xfrm>
            <a:off x="4664600" y="475621"/>
            <a:ext cx="1465950" cy="222125"/>
          </a:xfrm>
          <a:prstGeom prst="rect">
            <a:avLst/>
          </a:prstGeom>
          <a:noFill/>
          <a:ln>
            <a:noFill/>
          </a:ln>
        </p:spPr>
      </p:pic>
      <p:pic>
        <p:nvPicPr>
          <p:cNvPr id="222" name="Google Shape;222;p26"/>
          <p:cNvPicPr preferRelativeResize="0"/>
          <p:nvPr/>
        </p:nvPicPr>
        <p:blipFill>
          <a:blip r:embed="rId7">
            <a:alphaModFix/>
          </a:blip>
          <a:stretch>
            <a:fillRect/>
          </a:stretch>
        </p:blipFill>
        <p:spPr>
          <a:xfrm>
            <a:off x="2779325" y="1350325"/>
            <a:ext cx="857676" cy="857676"/>
          </a:xfrm>
          <a:prstGeom prst="rect">
            <a:avLst/>
          </a:prstGeom>
          <a:noFill/>
          <a:ln>
            <a:noFill/>
          </a:ln>
        </p:spPr>
      </p:pic>
      <p:pic>
        <p:nvPicPr>
          <p:cNvPr id="223" name="Google Shape;223;p26"/>
          <p:cNvPicPr preferRelativeResize="0"/>
          <p:nvPr/>
        </p:nvPicPr>
        <p:blipFill rotWithShape="1">
          <a:blip r:embed="rId8">
            <a:alphaModFix/>
          </a:blip>
          <a:srcRect l="40123" t="6595" r="29170" b="21554"/>
          <a:stretch/>
        </p:blipFill>
        <p:spPr>
          <a:xfrm>
            <a:off x="6809350" y="2047775"/>
            <a:ext cx="792374" cy="1047951"/>
          </a:xfrm>
          <a:prstGeom prst="rect">
            <a:avLst/>
          </a:prstGeom>
          <a:noFill/>
          <a:ln>
            <a:noFill/>
          </a:ln>
        </p:spPr>
      </p:pic>
      <p:pic>
        <p:nvPicPr>
          <p:cNvPr id="224" name="Google Shape;224;p26"/>
          <p:cNvPicPr preferRelativeResize="0"/>
          <p:nvPr/>
        </p:nvPicPr>
        <p:blipFill rotWithShape="1">
          <a:blip r:embed="rId8">
            <a:alphaModFix/>
          </a:blip>
          <a:srcRect l="40123" t="6595" r="29170" b="21554"/>
          <a:stretch/>
        </p:blipFill>
        <p:spPr>
          <a:xfrm>
            <a:off x="5001387" y="1064775"/>
            <a:ext cx="792374" cy="1047951"/>
          </a:xfrm>
          <a:prstGeom prst="rect">
            <a:avLst/>
          </a:prstGeom>
          <a:noFill/>
          <a:ln>
            <a:noFill/>
          </a:ln>
        </p:spPr>
      </p:pic>
      <p:grpSp>
        <p:nvGrpSpPr>
          <p:cNvPr id="225" name="Google Shape;225;p26"/>
          <p:cNvGrpSpPr/>
          <p:nvPr/>
        </p:nvGrpSpPr>
        <p:grpSpPr>
          <a:xfrm>
            <a:off x="3916550" y="738925"/>
            <a:ext cx="1084825" cy="1342876"/>
            <a:chOff x="3916550" y="738925"/>
            <a:chExt cx="1084825" cy="1342876"/>
          </a:xfrm>
        </p:grpSpPr>
        <p:pic>
          <p:nvPicPr>
            <p:cNvPr id="226" name="Google Shape;226;p26"/>
            <p:cNvPicPr preferRelativeResize="0"/>
            <p:nvPr/>
          </p:nvPicPr>
          <p:blipFill>
            <a:blip r:embed="rId4">
              <a:alphaModFix/>
            </a:blip>
            <a:stretch>
              <a:fillRect/>
            </a:stretch>
          </p:blipFill>
          <p:spPr>
            <a:xfrm>
              <a:off x="3916550" y="738925"/>
              <a:ext cx="1084825" cy="485200"/>
            </a:xfrm>
            <a:prstGeom prst="rect">
              <a:avLst/>
            </a:prstGeom>
            <a:noFill/>
            <a:ln>
              <a:noFill/>
            </a:ln>
          </p:spPr>
        </p:pic>
        <p:pic>
          <p:nvPicPr>
            <p:cNvPr id="227" name="Google Shape;227;p26"/>
            <p:cNvPicPr preferRelativeResize="0"/>
            <p:nvPr/>
          </p:nvPicPr>
          <p:blipFill>
            <a:blip r:embed="rId7">
              <a:alphaModFix/>
            </a:blip>
            <a:stretch>
              <a:fillRect/>
            </a:stretch>
          </p:blipFill>
          <p:spPr>
            <a:xfrm>
              <a:off x="4143163" y="1224125"/>
              <a:ext cx="857676" cy="85767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1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33" name="Google Shape;233;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4" name="Google Shape;234;p27"/>
          <p:cNvPicPr preferRelativeResize="0"/>
          <p:nvPr/>
        </p:nvPicPr>
        <p:blipFill>
          <a:blip r:embed="rId3">
            <a:alphaModFix/>
          </a:blip>
          <a:stretch>
            <a:fillRect/>
          </a:stretch>
        </p:blipFill>
        <p:spPr>
          <a:xfrm>
            <a:off x="1131778" y="0"/>
            <a:ext cx="7476147" cy="5143502"/>
          </a:xfrm>
          <a:prstGeom prst="rect">
            <a:avLst/>
          </a:prstGeom>
          <a:noFill/>
          <a:ln>
            <a:noFill/>
          </a:ln>
        </p:spPr>
      </p:pic>
      <p:pic>
        <p:nvPicPr>
          <p:cNvPr id="235" name="Google Shape;235;p27"/>
          <p:cNvPicPr preferRelativeResize="0"/>
          <p:nvPr/>
        </p:nvPicPr>
        <p:blipFill>
          <a:blip r:embed="rId4">
            <a:alphaModFix/>
          </a:blip>
          <a:stretch>
            <a:fillRect/>
          </a:stretch>
        </p:blipFill>
        <p:spPr>
          <a:xfrm>
            <a:off x="4885648" y="1728425"/>
            <a:ext cx="1629452" cy="1065249"/>
          </a:xfrm>
          <a:prstGeom prst="rect">
            <a:avLst/>
          </a:prstGeom>
          <a:noFill/>
          <a:ln>
            <a:noFill/>
          </a:ln>
        </p:spPr>
      </p:pic>
      <p:pic>
        <p:nvPicPr>
          <p:cNvPr id="236" name="Google Shape;236;p27"/>
          <p:cNvPicPr preferRelativeResize="0"/>
          <p:nvPr/>
        </p:nvPicPr>
        <p:blipFill rotWithShape="1">
          <a:blip r:embed="rId3">
            <a:alphaModFix/>
          </a:blip>
          <a:srcRect l="25622" t="3661" r="70286" b="79942"/>
          <a:stretch/>
        </p:blipFill>
        <p:spPr>
          <a:xfrm>
            <a:off x="2852102" y="1152475"/>
            <a:ext cx="528225" cy="1027725"/>
          </a:xfrm>
          <a:prstGeom prst="rect">
            <a:avLst/>
          </a:prstGeom>
          <a:noFill/>
          <a:ln>
            <a:noFill/>
          </a:ln>
        </p:spPr>
      </p:pic>
      <p:pic>
        <p:nvPicPr>
          <p:cNvPr id="237" name="Google Shape;237;p27"/>
          <p:cNvPicPr preferRelativeResize="0"/>
          <p:nvPr/>
        </p:nvPicPr>
        <p:blipFill rotWithShape="1">
          <a:blip r:embed="rId5">
            <a:alphaModFix/>
          </a:blip>
          <a:srcRect l="40123" t="6595" r="29170" b="21554"/>
          <a:stretch/>
        </p:blipFill>
        <p:spPr>
          <a:xfrm rot="-654308">
            <a:off x="3227090" y="860516"/>
            <a:ext cx="1147195" cy="1517220"/>
          </a:xfrm>
          <a:prstGeom prst="rect">
            <a:avLst/>
          </a:prstGeom>
          <a:noFill/>
          <a:ln>
            <a:noFill/>
          </a:ln>
        </p:spPr>
      </p:pic>
      <p:pic>
        <p:nvPicPr>
          <p:cNvPr id="238" name="Google Shape;238;p27"/>
          <p:cNvPicPr preferRelativeResize="0"/>
          <p:nvPr/>
        </p:nvPicPr>
        <p:blipFill rotWithShape="1">
          <a:blip r:embed="rId6">
            <a:alphaModFix/>
          </a:blip>
          <a:srcRect l="31191" t="1039" r="33006"/>
          <a:stretch/>
        </p:blipFill>
        <p:spPr>
          <a:xfrm>
            <a:off x="739100" y="3083775"/>
            <a:ext cx="1226949" cy="1907751"/>
          </a:xfrm>
          <a:prstGeom prst="rect">
            <a:avLst/>
          </a:prstGeom>
          <a:noFill/>
          <a:ln>
            <a:noFill/>
          </a:ln>
        </p:spPr>
      </p:pic>
      <p:pic>
        <p:nvPicPr>
          <p:cNvPr id="239" name="Google Shape;239;p27"/>
          <p:cNvPicPr preferRelativeResize="0"/>
          <p:nvPr/>
        </p:nvPicPr>
        <p:blipFill rotWithShape="1">
          <a:blip r:embed="rId6">
            <a:alphaModFix/>
          </a:blip>
          <a:srcRect l="31191" t="1039" r="33006"/>
          <a:stretch/>
        </p:blipFill>
        <p:spPr>
          <a:xfrm>
            <a:off x="564825" y="1813374"/>
            <a:ext cx="2043999" cy="3178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28"/>
          <p:cNvPicPr preferRelativeResize="0"/>
          <p:nvPr/>
        </p:nvPicPr>
        <p:blipFill>
          <a:blip r:embed="rId3">
            <a:alphaModFix/>
          </a:blip>
          <a:stretch>
            <a:fillRect/>
          </a:stretch>
        </p:blipFill>
        <p:spPr>
          <a:xfrm>
            <a:off x="1257300" y="0"/>
            <a:ext cx="6629400" cy="5143500"/>
          </a:xfrm>
          <a:prstGeom prst="rect">
            <a:avLst/>
          </a:prstGeom>
          <a:noFill/>
          <a:ln>
            <a:noFill/>
          </a:ln>
        </p:spPr>
      </p:pic>
      <p:pic>
        <p:nvPicPr>
          <p:cNvPr id="245" name="Google Shape;245;p28"/>
          <p:cNvPicPr preferRelativeResize="0"/>
          <p:nvPr/>
        </p:nvPicPr>
        <p:blipFill rotWithShape="1">
          <a:blip r:embed="rId4">
            <a:alphaModFix/>
          </a:blip>
          <a:srcRect l="31191" t="1039" r="33006"/>
          <a:stretch/>
        </p:blipFill>
        <p:spPr>
          <a:xfrm rot="-1833903">
            <a:off x="2996743" y="1726151"/>
            <a:ext cx="772559" cy="1201241"/>
          </a:xfrm>
          <a:prstGeom prst="rect">
            <a:avLst/>
          </a:prstGeom>
          <a:noFill/>
          <a:ln>
            <a:noFill/>
          </a:ln>
        </p:spPr>
      </p:pic>
      <p:pic>
        <p:nvPicPr>
          <p:cNvPr id="246" name="Google Shape;246;p28"/>
          <p:cNvPicPr preferRelativeResize="0"/>
          <p:nvPr/>
        </p:nvPicPr>
        <p:blipFill>
          <a:blip r:embed="rId5">
            <a:alphaModFix/>
          </a:blip>
          <a:stretch>
            <a:fillRect/>
          </a:stretch>
        </p:blipFill>
        <p:spPr>
          <a:xfrm rot="2563605">
            <a:off x="5608250" y="2274775"/>
            <a:ext cx="857676" cy="857676"/>
          </a:xfrm>
          <a:prstGeom prst="rect">
            <a:avLst/>
          </a:prstGeom>
          <a:noFill/>
          <a:ln>
            <a:noFill/>
          </a:ln>
        </p:spPr>
      </p:pic>
      <p:pic>
        <p:nvPicPr>
          <p:cNvPr id="247" name="Google Shape;247;p28"/>
          <p:cNvPicPr preferRelativeResize="0"/>
          <p:nvPr/>
        </p:nvPicPr>
        <p:blipFill>
          <a:blip r:embed="rId6">
            <a:alphaModFix/>
          </a:blip>
          <a:stretch>
            <a:fillRect/>
          </a:stretch>
        </p:blipFill>
        <p:spPr>
          <a:xfrm>
            <a:off x="3718775" y="3464100"/>
            <a:ext cx="1084825" cy="485200"/>
          </a:xfrm>
          <a:prstGeom prst="rect">
            <a:avLst/>
          </a:prstGeom>
          <a:noFill/>
          <a:ln>
            <a:noFill/>
          </a:ln>
        </p:spPr>
      </p:pic>
      <p:pic>
        <p:nvPicPr>
          <p:cNvPr id="248" name="Google Shape;248;p28"/>
          <p:cNvPicPr preferRelativeResize="0"/>
          <p:nvPr/>
        </p:nvPicPr>
        <p:blipFill>
          <a:blip r:embed="rId7">
            <a:alphaModFix/>
          </a:blip>
          <a:stretch>
            <a:fillRect/>
          </a:stretch>
        </p:blipFill>
        <p:spPr>
          <a:xfrm>
            <a:off x="3839025" y="1532121"/>
            <a:ext cx="1465950" cy="222125"/>
          </a:xfrm>
          <a:prstGeom prst="rect">
            <a:avLst/>
          </a:prstGeom>
          <a:noFill/>
          <a:ln>
            <a:noFill/>
          </a:ln>
        </p:spPr>
      </p:pic>
      <p:grpSp>
        <p:nvGrpSpPr>
          <p:cNvPr id="249" name="Google Shape;249;p28"/>
          <p:cNvGrpSpPr/>
          <p:nvPr/>
        </p:nvGrpSpPr>
        <p:grpSpPr>
          <a:xfrm>
            <a:off x="0" y="2409225"/>
            <a:ext cx="2571750" cy="2734276"/>
            <a:chOff x="0" y="2409225"/>
            <a:chExt cx="2571750" cy="2734276"/>
          </a:xfrm>
        </p:grpSpPr>
        <p:pic>
          <p:nvPicPr>
            <p:cNvPr id="250" name="Google Shape;250;p28"/>
            <p:cNvPicPr preferRelativeResize="0"/>
            <p:nvPr/>
          </p:nvPicPr>
          <p:blipFill>
            <a:blip r:embed="rId8">
              <a:alphaModFix/>
            </a:blip>
            <a:stretch>
              <a:fillRect/>
            </a:stretch>
          </p:blipFill>
          <p:spPr>
            <a:xfrm>
              <a:off x="0" y="2571750"/>
              <a:ext cx="2571750" cy="2571750"/>
            </a:xfrm>
            <a:prstGeom prst="rect">
              <a:avLst/>
            </a:prstGeom>
            <a:noFill/>
            <a:ln>
              <a:noFill/>
            </a:ln>
          </p:spPr>
        </p:pic>
        <p:pic>
          <p:nvPicPr>
            <p:cNvPr id="251" name="Google Shape;251;p28"/>
            <p:cNvPicPr preferRelativeResize="0"/>
            <p:nvPr/>
          </p:nvPicPr>
          <p:blipFill rotWithShape="1">
            <a:blip r:embed="rId9">
              <a:alphaModFix/>
            </a:blip>
            <a:srcRect l="40123" t="6595" r="29170" b="21554"/>
            <a:stretch/>
          </p:blipFill>
          <p:spPr>
            <a:xfrm rot="-654309">
              <a:off x="1627830" y="2470141"/>
              <a:ext cx="737042" cy="974769"/>
            </a:xfrm>
            <a:prstGeom prst="rect">
              <a:avLst/>
            </a:prstGeom>
            <a:noFill/>
            <a:ln>
              <a:noFill/>
            </a:ln>
          </p:spPr>
        </p:pic>
        <p:pic>
          <p:nvPicPr>
            <p:cNvPr id="252" name="Google Shape;252;p28"/>
            <p:cNvPicPr preferRelativeResize="0"/>
            <p:nvPr/>
          </p:nvPicPr>
          <p:blipFill>
            <a:blip r:embed="rId10">
              <a:alphaModFix/>
            </a:blip>
            <a:stretch>
              <a:fillRect/>
            </a:stretch>
          </p:blipFill>
          <p:spPr>
            <a:xfrm>
              <a:off x="0" y="2806750"/>
              <a:ext cx="784225" cy="998325"/>
            </a:xfrm>
            <a:prstGeom prst="rect">
              <a:avLst/>
            </a:prstGeom>
            <a:noFill/>
            <a:ln>
              <a:noFill/>
            </a:ln>
          </p:spPr>
        </p:pic>
      </p:grpSp>
      <p:pic>
        <p:nvPicPr>
          <p:cNvPr id="253" name="Google Shape;253;p28"/>
          <p:cNvPicPr preferRelativeResize="0"/>
          <p:nvPr/>
        </p:nvPicPr>
        <p:blipFill rotWithShape="1">
          <a:blip r:embed="rId11">
            <a:alphaModFix/>
          </a:blip>
          <a:srcRect b="38710"/>
          <a:stretch/>
        </p:blipFill>
        <p:spPr>
          <a:xfrm>
            <a:off x="388200" y="3801700"/>
            <a:ext cx="1407375" cy="485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29"/>
          <p:cNvGrpSpPr/>
          <p:nvPr/>
        </p:nvGrpSpPr>
        <p:grpSpPr>
          <a:xfrm>
            <a:off x="1456038" y="819025"/>
            <a:ext cx="6231926" cy="3505450"/>
            <a:chOff x="919775" y="1259900"/>
            <a:chExt cx="6231926" cy="3505450"/>
          </a:xfrm>
        </p:grpSpPr>
        <p:pic>
          <p:nvPicPr>
            <p:cNvPr id="259" name="Google Shape;259;p29"/>
            <p:cNvPicPr preferRelativeResize="0"/>
            <p:nvPr/>
          </p:nvPicPr>
          <p:blipFill>
            <a:blip r:embed="rId3">
              <a:alphaModFix/>
            </a:blip>
            <a:stretch>
              <a:fillRect/>
            </a:stretch>
          </p:blipFill>
          <p:spPr>
            <a:xfrm>
              <a:off x="919775" y="1259900"/>
              <a:ext cx="6231926" cy="3505450"/>
            </a:xfrm>
            <a:prstGeom prst="rect">
              <a:avLst/>
            </a:prstGeom>
            <a:noFill/>
            <a:ln>
              <a:noFill/>
            </a:ln>
          </p:spPr>
        </p:pic>
        <p:pic>
          <p:nvPicPr>
            <p:cNvPr id="260" name="Google Shape;260;p29"/>
            <p:cNvPicPr preferRelativeResize="0"/>
            <p:nvPr/>
          </p:nvPicPr>
          <p:blipFill>
            <a:blip r:embed="rId4">
              <a:alphaModFix/>
            </a:blip>
            <a:stretch>
              <a:fillRect/>
            </a:stretch>
          </p:blipFill>
          <p:spPr>
            <a:xfrm>
              <a:off x="2264950" y="1853596"/>
              <a:ext cx="1465950" cy="222125"/>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66" name="Google Shape;266;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7" name="Google Shape;267;p30"/>
          <p:cNvPicPr preferRelativeResize="0"/>
          <p:nvPr/>
        </p:nvPicPr>
        <p:blipFill>
          <a:blip r:embed="rId3">
            <a:alphaModFix/>
          </a:blip>
          <a:stretch>
            <a:fillRect/>
          </a:stretch>
        </p:blipFill>
        <p:spPr>
          <a:xfrm>
            <a:off x="1257300" y="0"/>
            <a:ext cx="6629400" cy="5143500"/>
          </a:xfrm>
          <a:prstGeom prst="rect">
            <a:avLst/>
          </a:prstGeom>
          <a:noFill/>
          <a:ln>
            <a:noFill/>
          </a:ln>
        </p:spPr>
      </p:pic>
      <p:pic>
        <p:nvPicPr>
          <p:cNvPr id="268" name="Google Shape;268;p30"/>
          <p:cNvPicPr preferRelativeResize="0"/>
          <p:nvPr/>
        </p:nvPicPr>
        <p:blipFill>
          <a:blip r:embed="rId4">
            <a:alphaModFix/>
          </a:blip>
          <a:stretch>
            <a:fillRect/>
          </a:stretch>
        </p:blipFill>
        <p:spPr>
          <a:xfrm rot="-1686225">
            <a:off x="3281325" y="1864513"/>
            <a:ext cx="1265925" cy="421975"/>
          </a:xfrm>
          <a:prstGeom prst="rect">
            <a:avLst/>
          </a:prstGeom>
          <a:noFill/>
          <a:ln>
            <a:noFill/>
          </a:ln>
        </p:spPr>
      </p:pic>
      <p:pic>
        <p:nvPicPr>
          <p:cNvPr id="269" name="Google Shape;269;p30"/>
          <p:cNvPicPr preferRelativeResize="0"/>
          <p:nvPr/>
        </p:nvPicPr>
        <p:blipFill>
          <a:blip r:embed="rId5">
            <a:alphaModFix/>
          </a:blip>
          <a:stretch>
            <a:fillRect/>
          </a:stretch>
        </p:blipFill>
        <p:spPr>
          <a:xfrm rot="2280172">
            <a:off x="4661425" y="2628225"/>
            <a:ext cx="857676" cy="857676"/>
          </a:xfrm>
          <a:prstGeom prst="rect">
            <a:avLst/>
          </a:prstGeom>
          <a:noFill/>
          <a:ln>
            <a:noFill/>
          </a:ln>
        </p:spPr>
      </p:pic>
      <p:pic>
        <p:nvPicPr>
          <p:cNvPr id="270" name="Google Shape;270;p30"/>
          <p:cNvPicPr preferRelativeResize="0"/>
          <p:nvPr/>
        </p:nvPicPr>
        <p:blipFill>
          <a:blip r:embed="rId6">
            <a:alphaModFix/>
          </a:blip>
          <a:stretch>
            <a:fillRect/>
          </a:stretch>
        </p:blipFill>
        <p:spPr>
          <a:xfrm rot="-820874">
            <a:off x="3166525" y="3209200"/>
            <a:ext cx="762250" cy="1002475"/>
          </a:xfrm>
          <a:prstGeom prst="rect">
            <a:avLst/>
          </a:prstGeom>
          <a:noFill/>
          <a:ln>
            <a:noFill/>
          </a:ln>
        </p:spPr>
      </p:pic>
      <p:pic>
        <p:nvPicPr>
          <p:cNvPr id="271" name="Google Shape;271;p30"/>
          <p:cNvPicPr preferRelativeResize="0"/>
          <p:nvPr/>
        </p:nvPicPr>
        <p:blipFill>
          <a:blip r:embed="rId7">
            <a:alphaModFix/>
          </a:blip>
          <a:stretch>
            <a:fillRect/>
          </a:stretch>
        </p:blipFill>
        <p:spPr>
          <a:xfrm rot="851128">
            <a:off x="3839025" y="961546"/>
            <a:ext cx="1465950" cy="222125"/>
          </a:xfrm>
          <a:prstGeom prst="rect">
            <a:avLst/>
          </a:prstGeom>
          <a:noFill/>
          <a:ln>
            <a:noFill/>
          </a:ln>
        </p:spPr>
      </p:pic>
      <p:pic>
        <p:nvPicPr>
          <p:cNvPr id="272" name="Google Shape;272;p30"/>
          <p:cNvPicPr preferRelativeResize="0"/>
          <p:nvPr/>
        </p:nvPicPr>
        <p:blipFill>
          <a:blip r:embed="rId8">
            <a:alphaModFix/>
          </a:blip>
          <a:stretch>
            <a:fillRect/>
          </a:stretch>
        </p:blipFill>
        <p:spPr>
          <a:xfrm rot="-272164">
            <a:off x="5631050" y="1832900"/>
            <a:ext cx="1084825" cy="485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1"/>
          <p:cNvPicPr preferRelativeResize="0"/>
          <p:nvPr/>
        </p:nvPicPr>
        <p:blipFill>
          <a:blip r:embed="rId3">
            <a:alphaModFix/>
          </a:blip>
          <a:stretch>
            <a:fillRect/>
          </a:stretch>
        </p:blipFill>
        <p:spPr>
          <a:xfrm>
            <a:off x="628650" y="264975"/>
            <a:ext cx="7886700" cy="4381500"/>
          </a:xfrm>
          <a:prstGeom prst="rect">
            <a:avLst/>
          </a:prstGeom>
          <a:noFill/>
          <a:ln>
            <a:noFill/>
          </a:ln>
        </p:spPr>
      </p:pic>
      <p:pic>
        <p:nvPicPr>
          <p:cNvPr id="278" name="Google Shape;278;p31"/>
          <p:cNvPicPr preferRelativeResize="0"/>
          <p:nvPr/>
        </p:nvPicPr>
        <p:blipFill rotWithShape="1">
          <a:blip r:embed="rId4">
            <a:alphaModFix/>
          </a:blip>
          <a:srcRect b="25925"/>
          <a:stretch/>
        </p:blipFill>
        <p:spPr>
          <a:xfrm>
            <a:off x="5094525" y="752800"/>
            <a:ext cx="2776275" cy="3051300"/>
          </a:xfrm>
          <a:prstGeom prst="rect">
            <a:avLst/>
          </a:prstGeom>
          <a:noFill/>
          <a:ln>
            <a:noFill/>
          </a:ln>
        </p:spPr>
      </p:pic>
      <p:sp>
        <p:nvSpPr>
          <p:cNvPr id="279" name="Google Shape;279;p31"/>
          <p:cNvSpPr/>
          <p:nvPr/>
        </p:nvSpPr>
        <p:spPr>
          <a:xfrm>
            <a:off x="5094450" y="765725"/>
            <a:ext cx="2776200" cy="30513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0" name="Google Shape;280;p31"/>
          <p:cNvPicPr preferRelativeResize="0"/>
          <p:nvPr/>
        </p:nvPicPr>
        <p:blipFill>
          <a:blip r:embed="rId5">
            <a:alphaModFix/>
          </a:blip>
          <a:stretch>
            <a:fillRect/>
          </a:stretch>
        </p:blipFill>
        <p:spPr>
          <a:xfrm>
            <a:off x="1189275" y="1649850"/>
            <a:ext cx="2776200" cy="2776200"/>
          </a:xfrm>
          <a:prstGeom prst="rect">
            <a:avLst/>
          </a:prstGeom>
          <a:noFill/>
          <a:ln>
            <a:noFill/>
          </a:ln>
        </p:spPr>
      </p:pic>
      <p:pic>
        <p:nvPicPr>
          <p:cNvPr id="281" name="Google Shape;281;p31"/>
          <p:cNvPicPr preferRelativeResize="0"/>
          <p:nvPr/>
        </p:nvPicPr>
        <p:blipFill>
          <a:blip r:embed="rId6">
            <a:alphaModFix/>
          </a:blip>
          <a:stretch>
            <a:fillRect/>
          </a:stretch>
        </p:blipFill>
        <p:spPr>
          <a:xfrm rot="-4">
            <a:off x="1054075" y="1188234"/>
            <a:ext cx="3046600" cy="4616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841025" y="416475"/>
            <a:ext cx="5464950" cy="3476951"/>
          </a:xfrm>
          <a:prstGeom prst="rect">
            <a:avLst/>
          </a:prstGeom>
          <a:noFill/>
          <a:ln>
            <a:noFill/>
          </a:ln>
        </p:spPr>
      </p:pic>
      <p:sp>
        <p:nvSpPr>
          <p:cNvPr id="62" name="Google Shape;62;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Тетрис</a:t>
            </a:r>
            <a:endParaRPr/>
          </a:p>
        </p:txBody>
      </p:sp>
      <p:sp>
        <p:nvSpPr>
          <p:cNvPr id="63" name="Google Shape;63;p14"/>
          <p:cNvSpPr txBox="1">
            <a:spLocks noGrp="1"/>
          </p:cNvSpPr>
          <p:nvPr>
            <p:ph type="subTitle" idx="1"/>
          </p:nvPr>
        </p:nvSpPr>
        <p:spPr>
          <a:xfrm>
            <a:off x="729452" y="4223200"/>
            <a:ext cx="7688100" cy="5412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None/>
            </a:pPr>
            <a:r>
              <a:rPr lang="en"/>
              <a:t>UDLS by Joseph Wonsil 2024-02-09</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32"/>
          <p:cNvPicPr preferRelativeResize="0"/>
          <p:nvPr/>
        </p:nvPicPr>
        <p:blipFill>
          <a:blip r:embed="rId3">
            <a:alphaModFix/>
          </a:blip>
          <a:stretch>
            <a:fillRect/>
          </a:stretch>
        </p:blipFill>
        <p:spPr>
          <a:xfrm rot="29">
            <a:off x="1126597" y="2207556"/>
            <a:ext cx="2537050" cy="845679"/>
          </a:xfrm>
          <a:prstGeom prst="rect">
            <a:avLst/>
          </a:prstGeom>
          <a:noFill/>
          <a:ln>
            <a:noFill/>
          </a:ln>
        </p:spPr>
      </p:pic>
      <p:pic>
        <p:nvPicPr>
          <p:cNvPr id="287" name="Google Shape;287;p32"/>
          <p:cNvPicPr preferRelativeResize="0"/>
          <p:nvPr/>
        </p:nvPicPr>
        <p:blipFill>
          <a:blip r:embed="rId4">
            <a:alphaModFix/>
          </a:blip>
          <a:stretch>
            <a:fillRect/>
          </a:stretch>
        </p:blipFill>
        <p:spPr>
          <a:xfrm>
            <a:off x="942450" y="473650"/>
            <a:ext cx="2905350" cy="1906250"/>
          </a:xfrm>
          <a:prstGeom prst="rect">
            <a:avLst/>
          </a:prstGeom>
          <a:noFill/>
          <a:ln>
            <a:noFill/>
          </a:ln>
        </p:spPr>
      </p:pic>
      <p:pic>
        <p:nvPicPr>
          <p:cNvPr id="288" name="Google Shape;288;p32"/>
          <p:cNvPicPr preferRelativeResize="0"/>
          <p:nvPr/>
        </p:nvPicPr>
        <p:blipFill>
          <a:blip r:embed="rId5">
            <a:alphaModFix/>
          </a:blip>
          <a:stretch>
            <a:fillRect/>
          </a:stretch>
        </p:blipFill>
        <p:spPr>
          <a:xfrm>
            <a:off x="5906475" y="1677275"/>
            <a:ext cx="1449452" cy="1906250"/>
          </a:xfrm>
          <a:prstGeom prst="rect">
            <a:avLst/>
          </a:prstGeom>
          <a:noFill/>
          <a:ln>
            <a:noFill/>
          </a:ln>
        </p:spPr>
      </p:pic>
      <p:pic>
        <p:nvPicPr>
          <p:cNvPr id="289" name="Google Shape;289;p32"/>
          <p:cNvPicPr preferRelativeResize="0"/>
          <p:nvPr/>
        </p:nvPicPr>
        <p:blipFill>
          <a:blip r:embed="rId6">
            <a:alphaModFix/>
          </a:blip>
          <a:stretch>
            <a:fillRect/>
          </a:stretch>
        </p:blipFill>
        <p:spPr>
          <a:xfrm>
            <a:off x="5622050" y="3434175"/>
            <a:ext cx="2018300" cy="20834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95" name="Google Shape;295;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6" name="Google Shape;296;p33"/>
          <p:cNvPicPr preferRelativeResize="0"/>
          <p:nvPr/>
        </p:nvPicPr>
        <p:blipFill>
          <a:blip r:embed="rId3">
            <a:alphaModFix/>
          </a:blip>
          <a:stretch>
            <a:fillRect/>
          </a:stretch>
        </p:blipFill>
        <p:spPr>
          <a:xfrm>
            <a:off x="2398565" y="466675"/>
            <a:ext cx="4346875" cy="1423025"/>
          </a:xfrm>
          <a:prstGeom prst="rect">
            <a:avLst/>
          </a:prstGeom>
          <a:noFill/>
          <a:ln>
            <a:noFill/>
          </a:ln>
        </p:spPr>
      </p:pic>
      <p:pic>
        <p:nvPicPr>
          <p:cNvPr id="297" name="Google Shape;297;p33"/>
          <p:cNvPicPr preferRelativeResize="0"/>
          <p:nvPr/>
        </p:nvPicPr>
        <p:blipFill>
          <a:blip r:embed="rId4">
            <a:alphaModFix/>
          </a:blip>
          <a:stretch>
            <a:fillRect/>
          </a:stretch>
        </p:blipFill>
        <p:spPr>
          <a:xfrm>
            <a:off x="2243000" y="1885950"/>
            <a:ext cx="1935925" cy="2464450"/>
          </a:xfrm>
          <a:prstGeom prst="rect">
            <a:avLst/>
          </a:prstGeom>
          <a:noFill/>
          <a:ln>
            <a:noFill/>
          </a:ln>
        </p:spPr>
      </p:pic>
      <p:pic>
        <p:nvPicPr>
          <p:cNvPr id="298" name="Google Shape;298;p33"/>
          <p:cNvPicPr preferRelativeResize="0"/>
          <p:nvPr/>
        </p:nvPicPr>
        <p:blipFill rotWithShape="1">
          <a:blip r:embed="rId5">
            <a:alphaModFix/>
          </a:blip>
          <a:srcRect l="40123" t="6595" r="29170" b="21554"/>
          <a:stretch/>
        </p:blipFill>
        <p:spPr>
          <a:xfrm rot="29">
            <a:off x="5035838" y="1885958"/>
            <a:ext cx="1863413" cy="24644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4"/>
          <p:cNvPicPr preferRelativeResize="0"/>
          <p:nvPr/>
        </p:nvPicPr>
        <p:blipFill>
          <a:blip r:embed="rId3">
            <a:alphaModFix/>
          </a:blip>
          <a:stretch>
            <a:fillRect/>
          </a:stretch>
        </p:blipFill>
        <p:spPr>
          <a:xfrm>
            <a:off x="2848213" y="181075"/>
            <a:ext cx="3447574" cy="4838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5"/>
          <p:cNvPicPr preferRelativeResize="0"/>
          <p:nvPr/>
        </p:nvPicPr>
        <p:blipFill>
          <a:blip r:embed="rId3">
            <a:alphaModFix/>
          </a:blip>
          <a:stretch>
            <a:fillRect/>
          </a:stretch>
        </p:blipFill>
        <p:spPr>
          <a:xfrm>
            <a:off x="845050" y="1523475"/>
            <a:ext cx="2623400" cy="2623400"/>
          </a:xfrm>
          <a:prstGeom prst="rect">
            <a:avLst/>
          </a:prstGeom>
          <a:noFill/>
          <a:ln>
            <a:noFill/>
          </a:ln>
        </p:spPr>
      </p:pic>
      <p:pic>
        <p:nvPicPr>
          <p:cNvPr id="309" name="Google Shape;309;p35"/>
          <p:cNvPicPr preferRelativeResize="0"/>
          <p:nvPr/>
        </p:nvPicPr>
        <p:blipFill>
          <a:blip r:embed="rId4">
            <a:alphaModFix/>
          </a:blip>
          <a:stretch>
            <a:fillRect/>
          </a:stretch>
        </p:blipFill>
        <p:spPr>
          <a:xfrm>
            <a:off x="4400550" y="884025"/>
            <a:ext cx="4743450" cy="3562350"/>
          </a:xfrm>
          <a:prstGeom prst="rect">
            <a:avLst/>
          </a:prstGeom>
          <a:noFill/>
          <a:ln>
            <a:noFill/>
          </a:ln>
        </p:spPr>
      </p:pic>
      <p:sp>
        <p:nvSpPr>
          <p:cNvPr id="310" name="Google Shape;310;p35"/>
          <p:cNvSpPr txBox="1"/>
          <p:nvPr/>
        </p:nvSpPr>
        <p:spPr>
          <a:xfrm>
            <a:off x="848750" y="1009975"/>
            <a:ext cx="2616000" cy="41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Infinite Spin?</a:t>
            </a:r>
            <a:endParaRPr sz="1800">
              <a:solidFill>
                <a:schemeClr val="dk2"/>
              </a:solidFill>
            </a:endParaRPr>
          </a:p>
        </p:txBody>
      </p:sp>
      <p:sp>
        <p:nvSpPr>
          <p:cNvPr id="311" name="Google Shape;311;p35"/>
          <p:cNvSpPr txBox="1"/>
          <p:nvPr/>
        </p:nvSpPr>
        <p:spPr>
          <a:xfrm>
            <a:off x="5464275" y="1109475"/>
            <a:ext cx="2616000" cy="41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Infinite Play?</a:t>
            </a:r>
            <a:endParaRPr sz="1800">
              <a:solidFill>
                <a:schemeClr val="dk2"/>
              </a:solidFill>
            </a:endParaRPr>
          </a:p>
        </p:txBody>
      </p:sp>
      <p:pic>
        <p:nvPicPr>
          <p:cNvPr id="312" name="Google Shape;312;p35"/>
          <p:cNvPicPr preferRelativeResize="0"/>
          <p:nvPr/>
        </p:nvPicPr>
        <p:blipFill>
          <a:blip r:embed="rId5">
            <a:alphaModFix/>
          </a:blip>
          <a:stretch>
            <a:fillRect/>
          </a:stretch>
        </p:blipFill>
        <p:spPr>
          <a:xfrm>
            <a:off x="3283475" y="2091650"/>
            <a:ext cx="4796801" cy="2398400"/>
          </a:xfrm>
          <a:prstGeom prst="rect">
            <a:avLst/>
          </a:prstGeom>
          <a:noFill/>
          <a:ln>
            <a:noFill/>
          </a:ln>
        </p:spPr>
      </p:pic>
      <p:pic>
        <p:nvPicPr>
          <p:cNvPr id="313" name="Google Shape;313;p35"/>
          <p:cNvPicPr preferRelativeResize="0"/>
          <p:nvPr/>
        </p:nvPicPr>
        <p:blipFill>
          <a:blip r:embed="rId6">
            <a:alphaModFix/>
          </a:blip>
          <a:stretch>
            <a:fillRect/>
          </a:stretch>
        </p:blipFill>
        <p:spPr>
          <a:xfrm>
            <a:off x="3058813" y="0"/>
            <a:ext cx="3026374" cy="5143499"/>
          </a:xfrm>
          <a:prstGeom prst="rect">
            <a:avLst/>
          </a:prstGeom>
          <a:noFill/>
          <a:ln>
            <a:noFill/>
          </a:ln>
        </p:spPr>
      </p:pic>
      <p:pic>
        <p:nvPicPr>
          <p:cNvPr id="314" name="Google Shape;314;p35"/>
          <p:cNvPicPr preferRelativeResize="0"/>
          <p:nvPr/>
        </p:nvPicPr>
        <p:blipFill rotWithShape="1">
          <a:blip r:embed="rId6">
            <a:alphaModFix/>
          </a:blip>
          <a:srcRect t="83339"/>
          <a:stretch/>
        </p:blipFill>
        <p:spPr>
          <a:xfrm>
            <a:off x="336988" y="1009978"/>
            <a:ext cx="8470036" cy="2398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6"/>
          <p:cNvPicPr preferRelativeResize="0"/>
          <p:nvPr/>
        </p:nvPicPr>
        <p:blipFill>
          <a:blip r:embed="rId3">
            <a:alphaModFix/>
          </a:blip>
          <a:stretch>
            <a:fillRect/>
          </a:stretch>
        </p:blipFill>
        <p:spPr>
          <a:xfrm>
            <a:off x="2499412" y="1460600"/>
            <a:ext cx="4145195" cy="3567651"/>
          </a:xfrm>
          <a:prstGeom prst="rect">
            <a:avLst/>
          </a:prstGeom>
          <a:noFill/>
          <a:ln>
            <a:noFill/>
          </a:ln>
        </p:spPr>
      </p:pic>
      <p:pic>
        <p:nvPicPr>
          <p:cNvPr id="320" name="Google Shape;320;p36"/>
          <p:cNvPicPr preferRelativeResize="0"/>
          <p:nvPr/>
        </p:nvPicPr>
        <p:blipFill rotWithShape="1">
          <a:blip r:embed="rId4">
            <a:alphaModFix/>
          </a:blip>
          <a:srcRect t="28883" b="28840"/>
          <a:stretch/>
        </p:blipFill>
        <p:spPr>
          <a:xfrm>
            <a:off x="1772938" y="2150"/>
            <a:ext cx="5598126" cy="1458451"/>
          </a:xfrm>
          <a:prstGeom prst="rect">
            <a:avLst/>
          </a:prstGeom>
          <a:noFill/>
          <a:ln>
            <a:noFill/>
          </a:ln>
        </p:spPr>
      </p:pic>
      <p:pic>
        <p:nvPicPr>
          <p:cNvPr id="321" name="Google Shape;321;p36"/>
          <p:cNvPicPr preferRelativeResize="0"/>
          <p:nvPr/>
        </p:nvPicPr>
        <p:blipFill>
          <a:blip r:embed="rId5">
            <a:alphaModFix/>
          </a:blip>
          <a:stretch>
            <a:fillRect/>
          </a:stretch>
        </p:blipFill>
        <p:spPr>
          <a:xfrm>
            <a:off x="1232375" y="1219200"/>
            <a:ext cx="6679249" cy="3809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27" name="Google Shape;327;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8" name="Google Shape;328;p37"/>
          <p:cNvPicPr preferRelativeResize="0"/>
          <p:nvPr/>
        </p:nvPicPr>
        <p:blipFill>
          <a:blip r:embed="rId3">
            <a:alphaModFix/>
          </a:blip>
          <a:stretch>
            <a:fillRect/>
          </a:stretch>
        </p:blipFill>
        <p:spPr>
          <a:xfrm>
            <a:off x="1138839" y="0"/>
            <a:ext cx="6866324"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34" name="Google Shape;334;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5" name="Google Shape;335;p38" descr="Buy &quot;Tetris Effect: Connected&quot; featuring Classic Mode: https://www.tetriseffect.game/buy/&#10;CTWC-inspired Classic Mode available for the first time on a modern console! Start your own Classic Tetris journey today!&#10;&#10;If you're new, Subscribe! → https://bit.ly/2N3PAxx&#10;&#10;Join us on Twitch: https://www.twitch.tv/classictetris&#10;&#10;Help support the CTWC: http://bit.ly/donatectwc -- &quot;BOOM Tetris For Jeff&quot; T-shirts and other CTWC merchandise: http://ctwc.storenvy.com -- Follow us and watch more on Twitch: http://twitch.tv/ClassicTetris -- learn more at http://thectwc.com &#10;&#10;Joseph's legendary performance in the 2018 CTWC qualifier!&#10;&#10;In the 1990 Nintendo World Championship competition, Tetris was the game to beat. The winner, Thor Aackerlund, is still seen by many as the best to have ever played. Today’s Classic Tetris tournaments are played on that same version of Nintendo Tetris, using original NES game systems, controllers, and Tetris cartridges. In 2009, a player named Harry Hong became the first to achieve the highest possible score of 999,999 points. Inspired by this achievement, filmmaker Adam Cornelius produced a short film about Harry called “Max-Out”, and launched a Kickstarter campaign to document the world of competitive Tetris. As word of Adam’s Kickstarter campaign spread, rumors of max-out scores from other Tetris Masters began to surface, threatening the supremacy of Harry’s achievement. With the help of Nintendo World Championship veteran Robin Mihara, Adam searched for all of the Tetris Masters he could find. Jonas Neubauer emerged as an early max-out artist, along with the elusive original champ Thor Aackerlund. The idea of bringing these and other NES Tetris Masters together to compete in a live tournament became an obvious and irresistible proposition which was artfully captured in the 2010 feature length documentary Ecstasy of Order: The Tetris Masters. Under the leadership of producer Vince Clemente, The Classic Tetris World Championship is currently held at the Portland Retro Gaming Expo, an annual event which has hosted the tournament since 2012. Chuck Van Pelt and his organizing committee have built the PRGE into the largest classic gaming expo in the country, drawing around 9000 attendees. Every year the scores get higher. Rivalries are revisited once again, and new players emerge to challenge the old guard. Over 30 players have maxed out the score now. Will you be the next? http://ecstasyoforder.com http://thectwc.com" title="First Level 30 Live at CTWC! Joseph Saelee OWNS Tetris Qualifiers - CTWC 2018">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NES Tetris Competitive Play Strategies </a:t>
            </a:r>
            <a:endParaRPr/>
          </a:p>
        </p:txBody>
      </p:sp>
      <p:cxnSp>
        <p:nvCxnSpPr>
          <p:cNvPr id="341" name="Google Shape;341;p39"/>
          <p:cNvCxnSpPr/>
          <p:nvPr/>
        </p:nvCxnSpPr>
        <p:spPr>
          <a:xfrm>
            <a:off x="311700" y="2454225"/>
            <a:ext cx="8520600" cy="0"/>
          </a:xfrm>
          <a:prstGeom prst="straightConnector1">
            <a:avLst/>
          </a:prstGeom>
          <a:noFill/>
          <a:ln w="38100" cap="flat" cmpd="sng">
            <a:solidFill>
              <a:schemeClr val="dk2"/>
            </a:solidFill>
            <a:prstDash val="solid"/>
            <a:round/>
            <a:headEnd type="none" w="med" len="med"/>
            <a:tailEnd type="triangle" w="med" len="med"/>
          </a:ln>
        </p:spPr>
      </p:cxnSp>
      <p:cxnSp>
        <p:nvCxnSpPr>
          <p:cNvPr id="342" name="Google Shape;342;p39"/>
          <p:cNvCxnSpPr/>
          <p:nvPr/>
        </p:nvCxnSpPr>
        <p:spPr>
          <a:xfrm>
            <a:off x="682350" y="2273175"/>
            <a:ext cx="0" cy="362100"/>
          </a:xfrm>
          <a:prstGeom prst="straightConnector1">
            <a:avLst/>
          </a:prstGeom>
          <a:noFill/>
          <a:ln w="38100" cap="flat" cmpd="sng">
            <a:solidFill>
              <a:schemeClr val="dk2"/>
            </a:solidFill>
            <a:prstDash val="solid"/>
            <a:round/>
            <a:headEnd type="none" w="med" len="med"/>
            <a:tailEnd type="none" w="med" len="med"/>
          </a:ln>
        </p:spPr>
      </p:cxnSp>
      <p:sp>
        <p:nvSpPr>
          <p:cNvPr id="343" name="Google Shape;343;p39"/>
          <p:cNvSpPr txBox="1"/>
          <p:nvPr/>
        </p:nvSpPr>
        <p:spPr>
          <a:xfrm>
            <a:off x="128100" y="2694925"/>
            <a:ext cx="14337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NES Tetris Released</a:t>
            </a:r>
            <a:endParaRPr sz="1800">
              <a:solidFill>
                <a:schemeClr val="dk2"/>
              </a:solidFill>
            </a:endParaRPr>
          </a:p>
        </p:txBody>
      </p:sp>
      <p:sp>
        <p:nvSpPr>
          <p:cNvPr id="344" name="Google Shape;344;p39"/>
          <p:cNvSpPr txBox="1"/>
          <p:nvPr/>
        </p:nvSpPr>
        <p:spPr>
          <a:xfrm>
            <a:off x="1863500" y="1784125"/>
            <a:ext cx="1433700" cy="4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2010-2017</a:t>
            </a:r>
            <a:endParaRPr sz="1800">
              <a:solidFill>
                <a:schemeClr val="dk2"/>
              </a:solidFill>
            </a:endParaRPr>
          </a:p>
        </p:txBody>
      </p:sp>
      <p:sp>
        <p:nvSpPr>
          <p:cNvPr id="345" name="Google Shape;345;p39"/>
          <p:cNvSpPr txBox="1"/>
          <p:nvPr/>
        </p:nvSpPr>
        <p:spPr>
          <a:xfrm>
            <a:off x="4461225" y="1784125"/>
            <a:ext cx="14337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2018-2021</a:t>
            </a:r>
            <a:endParaRPr sz="1800">
              <a:solidFill>
                <a:schemeClr val="dk2"/>
              </a:solidFill>
            </a:endParaRPr>
          </a:p>
        </p:txBody>
      </p:sp>
      <p:sp>
        <p:nvSpPr>
          <p:cNvPr id="346" name="Google Shape;346;p39"/>
          <p:cNvSpPr txBox="1"/>
          <p:nvPr/>
        </p:nvSpPr>
        <p:spPr>
          <a:xfrm>
            <a:off x="0" y="1851975"/>
            <a:ext cx="1433700" cy="4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1989</a:t>
            </a:r>
            <a:endParaRPr sz="1800">
              <a:solidFill>
                <a:schemeClr val="dk2"/>
              </a:solidFill>
            </a:endParaRPr>
          </a:p>
        </p:txBody>
      </p:sp>
      <p:cxnSp>
        <p:nvCxnSpPr>
          <p:cNvPr id="347" name="Google Shape;347;p39"/>
          <p:cNvCxnSpPr/>
          <p:nvPr/>
        </p:nvCxnSpPr>
        <p:spPr>
          <a:xfrm>
            <a:off x="2580350" y="2273175"/>
            <a:ext cx="0" cy="362100"/>
          </a:xfrm>
          <a:prstGeom prst="straightConnector1">
            <a:avLst/>
          </a:prstGeom>
          <a:noFill/>
          <a:ln w="38100" cap="flat" cmpd="sng">
            <a:solidFill>
              <a:schemeClr val="dk2"/>
            </a:solidFill>
            <a:prstDash val="solid"/>
            <a:round/>
            <a:headEnd type="none" w="med" len="med"/>
            <a:tailEnd type="none" w="med" len="med"/>
          </a:ln>
        </p:spPr>
      </p:cxnSp>
      <p:cxnSp>
        <p:nvCxnSpPr>
          <p:cNvPr id="348" name="Google Shape;348;p39"/>
          <p:cNvCxnSpPr/>
          <p:nvPr/>
        </p:nvCxnSpPr>
        <p:spPr>
          <a:xfrm>
            <a:off x="5030250" y="2273175"/>
            <a:ext cx="0" cy="362100"/>
          </a:xfrm>
          <a:prstGeom prst="straightConnector1">
            <a:avLst/>
          </a:prstGeom>
          <a:noFill/>
          <a:ln w="38100" cap="flat" cmpd="sng">
            <a:solidFill>
              <a:schemeClr val="dk2"/>
            </a:solidFill>
            <a:prstDash val="solid"/>
            <a:round/>
            <a:headEnd type="none" w="med" len="med"/>
            <a:tailEnd type="none" w="med" len="med"/>
          </a:ln>
        </p:spPr>
      </p:cxnSp>
      <p:cxnSp>
        <p:nvCxnSpPr>
          <p:cNvPr id="349" name="Google Shape;349;p39"/>
          <p:cNvCxnSpPr/>
          <p:nvPr/>
        </p:nvCxnSpPr>
        <p:spPr>
          <a:xfrm>
            <a:off x="7642925" y="2273175"/>
            <a:ext cx="0" cy="362100"/>
          </a:xfrm>
          <a:prstGeom prst="straightConnector1">
            <a:avLst/>
          </a:prstGeom>
          <a:noFill/>
          <a:ln w="38100" cap="flat" cmpd="sng">
            <a:solidFill>
              <a:schemeClr val="dk2"/>
            </a:solidFill>
            <a:prstDash val="solid"/>
            <a:round/>
            <a:headEnd type="none" w="med" len="med"/>
            <a:tailEnd type="none" w="med" len="med"/>
          </a:ln>
        </p:spPr>
      </p:cxnSp>
      <p:sp>
        <p:nvSpPr>
          <p:cNvPr id="350" name="Google Shape;350;p39"/>
          <p:cNvSpPr txBox="1"/>
          <p:nvPr/>
        </p:nvSpPr>
        <p:spPr>
          <a:xfrm>
            <a:off x="6759275" y="1784125"/>
            <a:ext cx="17673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2021-Current</a:t>
            </a:r>
            <a:endParaRPr sz="1800">
              <a:solidFill>
                <a:schemeClr val="dk2"/>
              </a:solidFill>
            </a:endParaRPr>
          </a:p>
        </p:txBody>
      </p:sp>
      <p:pic>
        <p:nvPicPr>
          <p:cNvPr id="351" name="Google Shape;351;p39"/>
          <p:cNvPicPr preferRelativeResize="0"/>
          <p:nvPr/>
        </p:nvPicPr>
        <p:blipFill>
          <a:blip r:embed="rId3">
            <a:alphaModFix/>
          </a:blip>
          <a:stretch>
            <a:fillRect/>
          </a:stretch>
        </p:blipFill>
        <p:spPr>
          <a:xfrm>
            <a:off x="1561799" y="2938150"/>
            <a:ext cx="2037099" cy="1692324"/>
          </a:xfrm>
          <a:prstGeom prst="rect">
            <a:avLst/>
          </a:prstGeom>
          <a:noFill/>
          <a:ln>
            <a:noFill/>
          </a:ln>
        </p:spPr>
      </p:pic>
      <p:pic>
        <p:nvPicPr>
          <p:cNvPr id="352" name="Google Shape;352;p39" descr="An overview of the new 3rd major playstyle in NES Tetris.&#10;Cheez_Fish's Twitch page: https://www.twitch.tv/Cheez_E&#10;&#10;Clarifying notes from Hector Fly - he's been rolling since 1983 specifically, and he's been able to get speeds of up to 26hz on the d-pad with his 2 finger method for NES controllers.  It's possible that it also may work for high level Tetris gameplay if one were to practice enough.  This article goes more into detail on his history with rolling: https://www.twingalaxies.com/feed_details.php/6151/the-man-who-helped-change-tetris-by-playing-track-field/25&#10;&#10;Songs, in order:&#10;HOME - Before the Night&#10;NES Tetris Music 2 Remix&#10;NES Tetris Music 3 Remix&#10;GLITCHHUNTER - Neon Road&#10;Sappheiros - Dawn&#10;5 Minute Call - Lakey Inspired&#10;&#10;Spanish captions generously provided by PolloSalazar! To join the Spanish Classic Tetris scene, check out...&#10;CTWC México: https://discord.gg/puEJBzzHuB&#10;&amp; Classic Tetris LATAM:&#10;https://discord.com/invite/7rKFbDm&#10;&#10;My Twitch: http://www.twitch.tv/agamescout&#10;Discord Server: https://discord.gg/kFVttYgM9r" title="New NES Tetris Technique: Faster Than Hypertapping!">
            <a:hlinkClick r:id="rId4"/>
          </p:cNvPr>
          <p:cNvPicPr preferRelativeResize="0"/>
          <p:nvPr/>
        </p:nvPicPr>
        <p:blipFill>
          <a:blip r:embed="rId5">
            <a:alphaModFix/>
          </a:blip>
          <a:stretch>
            <a:fillRect/>
          </a:stretch>
        </p:blipFill>
        <p:spPr>
          <a:xfrm>
            <a:off x="3775610" y="2938150"/>
            <a:ext cx="2509289" cy="1411475"/>
          </a:xfrm>
          <a:prstGeom prst="rect">
            <a:avLst/>
          </a:prstGeom>
          <a:noFill/>
          <a:ln>
            <a:noFill/>
          </a:ln>
        </p:spPr>
      </p:pic>
      <p:pic>
        <p:nvPicPr>
          <p:cNvPr id="353" name="Google Shape;353;p39" descr="An overview of the new 3rd major playstyle in NES Tetris.&#10;Cheez_Fish's Twitch page: https://www.twitch.tv/Cheez_E&#10;&#10;Clarifying notes from Hector Fly - he's been rolling since 1983 specifically, and he's been able to get speeds of up to 26hz on the d-pad with his 2 finger method for NES controllers.  It's possible that it also may work for high level Tetris gameplay if one were to practice enough.  This article goes more into detail on his history with rolling: https://www.twingalaxies.com/feed_details.php/6151/the-man-who-helped-change-tetris-by-playing-track-field/25&#10;&#10;Songs, in order:&#10;HOME - Before the Night&#10;NES Tetris Music 2 Remix&#10;NES Tetris Music 3 Remix&#10;GLITCHHUNTER - Neon Road&#10;Sappheiros - Dawn&#10;5 Minute Call - Lakey Inspired&#10;&#10;Spanish captions generously provided by PolloSalazar! To join the Spanish Classic Tetris scene, check out...&#10;CTWC México: https://discord.gg/puEJBzzHuB&#10;&amp; Classic Tetris LATAM:&#10;https://discord.com/invite/7rKFbDm&#10;&#10;My Twitch: http://www.twitch.tv/agamescout&#10;Discord Server: https://discord.gg/kFVttYgM9r" title="New NES Tetris Technique: Faster Than Hypertapping!">
            <a:hlinkClick r:id="rId4"/>
          </p:cNvPr>
          <p:cNvPicPr preferRelativeResize="0"/>
          <p:nvPr/>
        </p:nvPicPr>
        <p:blipFill>
          <a:blip r:embed="rId5">
            <a:alphaModFix/>
          </a:blip>
          <a:stretch>
            <a:fillRect/>
          </a:stretch>
        </p:blipFill>
        <p:spPr>
          <a:xfrm>
            <a:off x="6425300" y="2929136"/>
            <a:ext cx="2541350" cy="14295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000"/>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
                                        </p:tgtEl>
                                        <p:attrNameLst>
                                          <p:attrName>style.visibility</p:attrName>
                                        </p:attrNameLst>
                                      </p:cBhvr>
                                      <p:to>
                                        <p:strVal val="visible"/>
                                      </p:to>
                                    </p:set>
                                    <p:animEffect transition="in" filter="fade">
                                      <p:cBhvr>
                                        <p:cTn id="12"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59" name="Google Shape;359;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60" name="Google Shape;360;p40"/>
          <p:cNvPicPr preferRelativeResize="0"/>
          <p:nvPr/>
        </p:nvPicPr>
        <p:blipFill>
          <a:blip r:embed="rId3">
            <a:alphaModFix/>
          </a:blip>
          <a:stretch>
            <a:fillRect/>
          </a:stretch>
        </p:blipFill>
        <p:spPr>
          <a:xfrm>
            <a:off x="1602137" y="0"/>
            <a:ext cx="5939726"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66" name="Google Shape;366;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67" name="Google Shape;367;p41"/>
          <p:cNvPicPr preferRelativeResize="0"/>
          <p:nvPr/>
        </p:nvPicPr>
        <p:blipFill>
          <a:blip r:embed="rId3">
            <a:alphaModFix/>
          </a:blip>
          <a:stretch>
            <a:fillRect/>
          </a:stretch>
        </p:blipFill>
        <p:spPr>
          <a:xfrm>
            <a:off x="1594030" y="0"/>
            <a:ext cx="5955940" cy="5143501"/>
          </a:xfrm>
          <a:prstGeom prst="rect">
            <a:avLst/>
          </a:prstGeom>
          <a:noFill/>
          <a:ln>
            <a:noFill/>
          </a:ln>
        </p:spPr>
      </p:pic>
      <p:sp>
        <p:nvSpPr>
          <p:cNvPr id="368" name="Google Shape;368;p41"/>
          <p:cNvSpPr/>
          <p:nvPr/>
        </p:nvSpPr>
        <p:spPr>
          <a:xfrm>
            <a:off x="5921925" y="3396975"/>
            <a:ext cx="1182300" cy="11718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3120697" y="202250"/>
            <a:ext cx="2902600" cy="950225"/>
          </a:xfrm>
          <a:prstGeom prst="rect">
            <a:avLst/>
          </a:prstGeom>
          <a:noFill/>
          <a:ln>
            <a:noFill/>
          </a:ln>
        </p:spPr>
      </p:pic>
      <p:pic>
        <p:nvPicPr>
          <p:cNvPr id="69" name="Google Shape;69;p15"/>
          <p:cNvPicPr preferRelativeResize="0"/>
          <p:nvPr/>
        </p:nvPicPr>
        <p:blipFill>
          <a:blip r:embed="rId4">
            <a:alphaModFix/>
          </a:blip>
          <a:stretch>
            <a:fillRect/>
          </a:stretch>
        </p:blipFill>
        <p:spPr>
          <a:xfrm>
            <a:off x="932475" y="1418200"/>
            <a:ext cx="2728100" cy="1530950"/>
          </a:xfrm>
          <a:prstGeom prst="rect">
            <a:avLst/>
          </a:prstGeom>
          <a:noFill/>
          <a:ln>
            <a:noFill/>
          </a:ln>
        </p:spPr>
      </p:pic>
      <p:pic>
        <p:nvPicPr>
          <p:cNvPr id="70" name="Google Shape;70;p15"/>
          <p:cNvPicPr preferRelativeResize="0"/>
          <p:nvPr/>
        </p:nvPicPr>
        <p:blipFill>
          <a:blip r:embed="rId5">
            <a:alphaModFix/>
          </a:blip>
          <a:stretch>
            <a:fillRect/>
          </a:stretch>
        </p:blipFill>
        <p:spPr>
          <a:xfrm>
            <a:off x="5302051" y="1362074"/>
            <a:ext cx="2473411" cy="1852799"/>
          </a:xfrm>
          <a:prstGeom prst="rect">
            <a:avLst/>
          </a:prstGeom>
          <a:noFill/>
          <a:ln>
            <a:noFill/>
          </a:ln>
        </p:spPr>
      </p:pic>
      <p:pic>
        <p:nvPicPr>
          <p:cNvPr id="71" name="Google Shape;71;p15"/>
          <p:cNvPicPr preferRelativeResize="0"/>
          <p:nvPr/>
        </p:nvPicPr>
        <p:blipFill>
          <a:blip r:embed="rId6">
            <a:alphaModFix/>
          </a:blip>
          <a:stretch>
            <a:fillRect/>
          </a:stretch>
        </p:blipFill>
        <p:spPr>
          <a:xfrm>
            <a:off x="1260231" y="3214875"/>
            <a:ext cx="2072600" cy="1783825"/>
          </a:xfrm>
          <a:prstGeom prst="rect">
            <a:avLst/>
          </a:prstGeom>
          <a:noFill/>
          <a:ln>
            <a:noFill/>
          </a:ln>
        </p:spPr>
      </p:pic>
      <p:pic>
        <p:nvPicPr>
          <p:cNvPr id="72" name="Google Shape;72;p15"/>
          <p:cNvPicPr preferRelativeResize="0"/>
          <p:nvPr/>
        </p:nvPicPr>
        <p:blipFill rotWithShape="1">
          <a:blip r:embed="rId7">
            <a:alphaModFix/>
          </a:blip>
          <a:srcRect l="32261" t="29954" r="31518" b="44589"/>
          <a:stretch/>
        </p:blipFill>
        <p:spPr>
          <a:xfrm>
            <a:off x="4882750" y="3452100"/>
            <a:ext cx="3312000" cy="13093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74" name="Google Shape;374;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75" name="Google Shape;375;p42"/>
          <p:cNvPicPr preferRelativeResize="0"/>
          <p:nvPr/>
        </p:nvPicPr>
        <p:blipFill>
          <a:blip r:embed="rId3">
            <a:alphaModFix/>
          </a:blip>
          <a:stretch>
            <a:fillRect/>
          </a:stretch>
        </p:blipFill>
        <p:spPr>
          <a:xfrm>
            <a:off x="1576529" y="0"/>
            <a:ext cx="5990943"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81" name="Google Shape;381;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82" name="Google Shape;382;p43"/>
          <p:cNvPicPr preferRelativeResize="0"/>
          <p:nvPr/>
        </p:nvPicPr>
        <p:blipFill>
          <a:blip r:embed="rId3">
            <a:alphaModFix/>
          </a:blip>
          <a:stretch>
            <a:fillRect/>
          </a:stretch>
        </p:blipFill>
        <p:spPr>
          <a:xfrm>
            <a:off x="1584318" y="0"/>
            <a:ext cx="5975364"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88" name="Google Shape;388;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89" name="Google Shape;389;p44" descr="With rolling players theoretically playing forever or as long as the game can handle, this video features CTWC 2023 semi-finalist 13 year old Blue Scuti doing something that has never been done before. He LITERALLY BREAKS AND DEFEATS THE GAME!&#10;&#10;This game is dedicated to Adam Gibson, Scuti's Dad [June 23, 1984 - Dec 14, 2023].&#10;&#10;Check out Blue Scuti!&#10;PayPal - https://www.paypal.com/paypalme/bluescuti?country.x=US&amp;locale.x=en_US&#10;Youtube - https://www.youtube.com/channel/UC_BFxKkGiDkj4SvKDLc4r-w&#10;Twitch - https://www.twitch.tv/bluescuti&#10;&#10;Time Stamps&#10;0:00 Intro&#10;0:30 Level 19&#10;4:57 Level 20-28&#10;7:42 Level 29-49&#10;12:46 Level 50-69&#10;17:37 Level 70-89&#10;22:28 Level 90-119&#10;29:45 Level 120-137&#10;34:08 Colors Reached!!! Level 138-145&#10;36:06 Level 146-148&#10;36:49 Level 149-153&#10;38:03 Level 154-155&#10;38:21 !!!!!!!!!!!!!!!&#10;43:20 Interview" title="Blue Scuti Beats NES Tetris">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fade">
                                      <p:cBhvr>
                                        <p:cTn id="7" dur="10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45"/>
          <p:cNvPicPr preferRelativeResize="0"/>
          <p:nvPr/>
        </p:nvPicPr>
        <p:blipFill>
          <a:blip r:embed="rId3">
            <a:alphaModFix/>
          </a:blip>
          <a:stretch>
            <a:fillRect/>
          </a:stretch>
        </p:blipFill>
        <p:spPr>
          <a:xfrm>
            <a:off x="2398552" y="156275"/>
            <a:ext cx="4346875" cy="1423025"/>
          </a:xfrm>
          <a:prstGeom prst="rect">
            <a:avLst/>
          </a:prstGeom>
          <a:noFill/>
          <a:ln>
            <a:noFill/>
          </a:ln>
        </p:spPr>
      </p:pic>
      <p:grpSp>
        <p:nvGrpSpPr>
          <p:cNvPr id="395" name="Google Shape;395;p45"/>
          <p:cNvGrpSpPr/>
          <p:nvPr/>
        </p:nvGrpSpPr>
        <p:grpSpPr>
          <a:xfrm>
            <a:off x="790725" y="1763775"/>
            <a:ext cx="1990574" cy="2982775"/>
            <a:chOff x="642925" y="1763775"/>
            <a:chExt cx="1990574" cy="2982775"/>
          </a:xfrm>
        </p:grpSpPr>
        <p:pic>
          <p:nvPicPr>
            <p:cNvPr id="396" name="Google Shape;396;p45"/>
            <p:cNvPicPr preferRelativeResize="0"/>
            <p:nvPr/>
          </p:nvPicPr>
          <p:blipFill>
            <a:blip r:embed="rId4">
              <a:alphaModFix/>
            </a:blip>
            <a:stretch>
              <a:fillRect/>
            </a:stretch>
          </p:blipFill>
          <p:spPr>
            <a:xfrm>
              <a:off x="642925" y="2135725"/>
              <a:ext cx="1990574" cy="2610825"/>
            </a:xfrm>
            <a:prstGeom prst="rect">
              <a:avLst/>
            </a:prstGeom>
            <a:noFill/>
            <a:ln>
              <a:noFill/>
            </a:ln>
          </p:spPr>
        </p:pic>
        <p:sp>
          <p:nvSpPr>
            <p:cNvPr id="397" name="Google Shape;397;p45"/>
            <p:cNvSpPr txBox="1"/>
            <p:nvPr/>
          </p:nvSpPr>
          <p:spPr>
            <a:xfrm>
              <a:off x="1135713" y="1763775"/>
              <a:ext cx="1005000" cy="33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1989</a:t>
              </a:r>
              <a:endParaRPr sz="1800">
                <a:solidFill>
                  <a:schemeClr val="dk2"/>
                </a:solidFill>
              </a:endParaRPr>
            </a:p>
          </p:txBody>
        </p:sp>
      </p:grpSp>
      <p:grpSp>
        <p:nvGrpSpPr>
          <p:cNvPr id="398" name="Google Shape;398;p45"/>
          <p:cNvGrpSpPr/>
          <p:nvPr/>
        </p:nvGrpSpPr>
        <p:grpSpPr>
          <a:xfrm>
            <a:off x="3576712" y="1763775"/>
            <a:ext cx="1990575" cy="3048604"/>
            <a:chOff x="3576712" y="1763775"/>
            <a:chExt cx="1990575" cy="3048604"/>
          </a:xfrm>
        </p:grpSpPr>
        <p:pic>
          <p:nvPicPr>
            <p:cNvPr id="399" name="Google Shape;399;p45"/>
            <p:cNvPicPr preferRelativeResize="0"/>
            <p:nvPr/>
          </p:nvPicPr>
          <p:blipFill>
            <a:blip r:embed="rId5">
              <a:alphaModFix/>
            </a:blip>
            <a:stretch>
              <a:fillRect/>
            </a:stretch>
          </p:blipFill>
          <p:spPr>
            <a:xfrm>
              <a:off x="3576712" y="2116650"/>
              <a:ext cx="1990575" cy="2695729"/>
            </a:xfrm>
            <a:prstGeom prst="rect">
              <a:avLst/>
            </a:prstGeom>
            <a:noFill/>
            <a:ln>
              <a:noFill/>
            </a:ln>
          </p:spPr>
        </p:pic>
        <p:sp>
          <p:nvSpPr>
            <p:cNvPr id="400" name="Google Shape;400;p45"/>
            <p:cNvSpPr txBox="1"/>
            <p:nvPr/>
          </p:nvSpPr>
          <p:spPr>
            <a:xfrm>
              <a:off x="4069475" y="1763775"/>
              <a:ext cx="1005000" cy="33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1990</a:t>
              </a:r>
              <a:endParaRPr sz="1800">
                <a:solidFill>
                  <a:schemeClr val="dk2"/>
                </a:solidFill>
              </a:endParaRPr>
            </a:p>
          </p:txBody>
        </p:sp>
      </p:grpSp>
      <p:grpSp>
        <p:nvGrpSpPr>
          <p:cNvPr id="401" name="Google Shape;401;p45"/>
          <p:cNvGrpSpPr/>
          <p:nvPr/>
        </p:nvGrpSpPr>
        <p:grpSpPr>
          <a:xfrm>
            <a:off x="6647025" y="1763775"/>
            <a:ext cx="1990575" cy="2982775"/>
            <a:chOff x="6647025" y="1763775"/>
            <a:chExt cx="1990575" cy="2982775"/>
          </a:xfrm>
        </p:grpSpPr>
        <p:pic>
          <p:nvPicPr>
            <p:cNvPr id="402" name="Google Shape;402;p45"/>
            <p:cNvPicPr preferRelativeResize="0"/>
            <p:nvPr/>
          </p:nvPicPr>
          <p:blipFill>
            <a:blip r:embed="rId6">
              <a:alphaModFix/>
            </a:blip>
            <a:stretch>
              <a:fillRect/>
            </a:stretch>
          </p:blipFill>
          <p:spPr>
            <a:xfrm>
              <a:off x="6647025" y="2116645"/>
              <a:ext cx="1990575" cy="2629905"/>
            </a:xfrm>
            <a:prstGeom prst="rect">
              <a:avLst/>
            </a:prstGeom>
            <a:noFill/>
            <a:ln>
              <a:noFill/>
            </a:ln>
          </p:spPr>
        </p:pic>
        <p:sp>
          <p:nvSpPr>
            <p:cNvPr id="403" name="Google Shape;403;p45"/>
            <p:cNvSpPr txBox="1"/>
            <p:nvPr/>
          </p:nvSpPr>
          <p:spPr>
            <a:xfrm>
              <a:off x="7139813" y="1763775"/>
              <a:ext cx="1005000" cy="33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1990</a:t>
              </a:r>
              <a:endParaRPr sz="1800">
                <a:solidFill>
                  <a:schemeClr val="dk2"/>
                </a:solidFill>
              </a:endParaRPr>
            </a:p>
          </p:txBody>
        </p:sp>
      </p:grpSp>
      <p:pic>
        <p:nvPicPr>
          <p:cNvPr id="404" name="Google Shape;404;p45"/>
          <p:cNvPicPr preferRelativeResize="0"/>
          <p:nvPr/>
        </p:nvPicPr>
        <p:blipFill>
          <a:blip r:embed="rId7">
            <a:alphaModFix/>
          </a:blip>
          <a:stretch>
            <a:fillRect/>
          </a:stretch>
        </p:blipFill>
        <p:spPr>
          <a:xfrm>
            <a:off x="-12" y="95116"/>
            <a:ext cx="9144000" cy="3071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6"/>
          <p:cNvSpPr txBox="1">
            <a:spLocks noGrp="1"/>
          </p:cNvSpPr>
          <p:nvPr>
            <p:ph type="title"/>
          </p:nvPr>
        </p:nvSpPr>
        <p:spPr>
          <a:xfrm>
            <a:off x="311700" y="37927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Most Ported Video Game - Over 220 official variants</a:t>
            </a:r>
            <a:endParaRPr/>
          </a:p>
        </p:txBody>
      </p:sp>
      <p:pic>
        <p:nvPicPr>
          <p:cNvPr id="410" name="Google Shape;410;p46"/>
          <p:cNvPicPr preferRelativeResize="0"/>
          <p:nvPr/>
        </p:nvPicPr>
        <p:blipFill>
          <a:blip r:embed="rId3">
            <a:alphaModFix/>
          </a:blip>
          <a:stretch>
            <a:fillRect/>
          </a:stretch>
        </p:blipFill>
        <p:spPr>
          <a:xfrm>
            <a:off x="3143250" y="810450"/>
            <a:ext cx="2857500" cy="2857500"/>
          </a:xfrm>
          <a:prstGeom prst="rect">
            <a:avLst/>
          </a:prstGeom>
          <a:noFill/>
          <a:ln>
            <a:noFill/>
          </a:ln>
        </p:spPr>
      </p:pic>
      <p:pic>
        <p:nvPicPr>
          <p:cNvPr id="411" name="Google Shape;411;p46"/>
          <p:cNvPicPr preferRelativeResize="0"/>
          <p:nvPr/>
        </p:nvPicPr>
        <p:blipFill>
          <a:blip r:embed="rId4">
            <a:alphaModFix/>
          </a:blip>
          <a:stretch>
            <a:fillRect/>
          </a:stretch>
        </p:blipFill>
        <p:spPr>
          <a:xfrm>
            <a:off x="3152775" y="869250"/>
            <a:ext cx="2838451" cy="2838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17" name="Google Shape;417;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18" name="Google Shape;418;p4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19" name="Google Shape;419;p47"/>
          <p:cNvPicPr preferRelativeResize="0"/>
          <p:nvPr/>
        </p:nvPicPr>
        <p:blipFill>
          <a:blip r:embed="rId4">
            <a:alphaModFix/>
          </a:blip>
          <a:stretch>
            <a:fillRect/>
          </a:stretch>
        </p:blipFill>
        <p:spPr>
          <a:xfrm>
            <a:off x="2002302" y="0"/>
            <a:ext cx="513939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25" name="Google Shape;425;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26" name="Google Shape;426;p48" descr="https://www.playstation.com/en-us/games/tetris-effect-ps4&#10;&#10;From Tetsuya Mizuguchi and the same people who brought you the award-winning Rez Infinite and Lumines comes the new PS4 game TETRIS® EFFECT.&#10;&#10;Named after a real-world phenomenon where players’ brains are so engrossed that images of the iconic falling Tetrimino blocks (i.e. the Tetris playing pieces) linger in their vision, thoughts, and even dreams, TETRIS EFFECT amplifies this magical feeling of total immersion by surrounding you with fantastic, fully three-dimensional worlds that react and evolve based on how you play. Music, backgrounds, sounds, special effects—everything, down to the Tetris pieces themselves, pulse, dance, shimmer, and explode in perfect sync with how you’re playing.&#10;&#10;From deep beneath the ocean to the furthest reaches of outer space and everywhere between, TETRIS EFFECT’s 30-plus stages take players on a wondrous, emotional journey through the universe. The core of the game is still Tetris—one of the most popular puzzle games of all time—but like you’ve never seen it, or heard it, or felt it before.&#10;&#10;Whether in full HD on a standard display and PS4, or in razor-sharp 4K resolution with a PS4 Pro, or in fully-immersive 3D via the optional PS VR support, TETRIS EFFECT’s gorgeous imagery, evocative sounds, and super-addictive gameplay add up to an unforgettable experience...and that’s literally unforgettable, as the game’s name implies.&#10;&#10;Game Features:&#10;- Includes the all-new “Zone” mechanic, where players can stop time (and Tetriminos falling) by entering “the Zone” and either get out of a sticky situation that could otherwise lead to “Game Over,” or rack up extra line clears for bonus rewards.&#10;- Over 30 different stages, each with its own music, sound effects, graphical style and background that all evolve and change as you play through them.&#10;- Fully playable on either a standard display (up to 4K and 60fps on a PS4 Pro), or optionally in mind-blowing 3D on PS VR.&#10;- Fan-favorite modes like Marathon, Sprint, and Ultra, with more all-new modes and other features to be revealed before launch.&#10;- A player grading and leveling system as well as variable difficulty to encourage and reward replayability.&#10;&#10;A challenge for the mind and a feast for all the senses, TETRIS EFFECT is the perfect excuse to play Tetris again... and again...and again, and again, and again and again and again and again and again and again and...&#10;&#10;http://www.tetriseffect.game&#10;&#10;Tetris ® &amp; © 1985~2018 Tetris Holding. Tetris logos, Tetris theme song and Tetriminos are trademarks of Tetris Holding. The Tetris trade dress is owned by Tetris Holding. Licensed to The Tetris Company. Tetris Game Design by Alexey Pajitnov. Tetris Logo Design by Roger Dean. All Rights Reserved. Tetris Effect produced and published by Enhance, Inc. Developed by Resonair and Monstars Inc. All Rights Reserved. The “PS” Family logo and “PS4” are registered trademarks of Sony Interactive Entertainment Inc. Unreal, Unreal Engine and the circle-U logo are trademarks or registered trademarks of Epic Games, Inc. in the United States and elsewhere." title="Tetris Effect - E3 2018 Announce Trailer | PS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8" name="Google Shape;78;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9" name="Google Shape;79;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3670800" y="0"/>
            <a:ext cx="4762500" cy="2381250"/>
          </a:xfrm>
          <a:prstGeom prst="rect">
            <a:avLst/>
          </a:prstGeom>
          <a:noFill/>
          <a:ln>
            <a:noFill/>
          </a:ln>
        </p:spPr>
      </p:pic>
      <p:sp>
        <p:nvSpPr>
          <p:cNvPr id="85" name="Google Shape;85;p17"/>
          <p:cNvSpPr txBox="1"/>
          <p:nvPr/>
        </p:nvSpPr>
        <p:spPr>
          <a:xfrm>
            <a:off x="2492625" y="2311200"/>
            <a:ext cx="7216500" cy="52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dk1"/>
                </a:solidFill>
              </a:rPr>
              <a:t>Росси́йская акаде́мия нау́к (РАН)</a:t>
            </a:r>
            <a:endParaRPr sz="1800">
              <a:solidFill>
                <a:schemeClr val="dk2"/>
              </a:solidFill>
            </a:endParaRPr>
          </a:p>
        </p:txBody>
      </p:sp>
      <p:pic>
        <p:nvPicPr>
          <p:cNvPr id="86" name="Google Shape;86;p17"/>
          <p:cNvPicPr preferRelativeResize="0"/>
          <p:nvPr/>
        </p:nvPicPr>
        <p:blipFill>
          <a:blip r:embed="rId4">
            <a:alphaModFix/>
          </a:blip>
          <a:stretch>
            <a:fillRect/>
          </a:stretch>
        </p:blipFill>
        <p:spPr>
          <a:xfrm>
            <a:off x="1439863" y="2932574"/>
            <a:ext cx="6264276" cy="2210925"/>
          </a:xfrm>
          <a:prstGeom prst="rect">
            <a:avLst/>
          </a:prstGeom>
          <a:noFill/>
          <a:ln>
            <a:noFill/>
          </a:ln>
        </p:spPr>
      </p:pic>
      <p:pic>
        <p:nvPicPr>
          <p:cNvPr id="87" name="Google Shape;87;p17"/>
          <p:cNvPicPr preferRelativeResize="0"/>
          <p:nvPr/>
        </p:nvPicPr>
        <p:blipFill>
          <a:blip r:embed="rId5">
            <a:alphaModFix/>
          </a:blip>
          <a:stretch>
            <a:fillRect/>
          </a:stretch>
        </p:blipFill>
        <p:spPr>
          <a:xfrm>
            <a:off x="929885" y="137875"/>
            <a:ext cx="1515789" cy="1887609"/>
          </a:xfrm>
          <a:prstGeom prst="rect">
            <a:avLst/>
          </a:prstGeom>
          <a:noFill/>
          <a:ln>
            <a:noFill/>
          </a:ln>
        </p:spPr>
      </p:pic>
      <p:sp>
        <p:nvSpPr>
          <p:cNvPr id="88" name="Google Shape;88;p17"/>
          <p:cNvSpPr txBox="1"/>
          <p:nvPr/>
        </p:nvSpPr>
        <p:spPr>
          <a:xfrm>
            <a:off x="756125" y="1959398"/>
            <a:ext cx="1863300" cy="71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chemeClr val="dk1"/>
                </a:solidFill>
              </a:rPr>
              <a:t>Алексей Пажитнов</a:t>
            </a:r>
            <a:endParaRPr sz="1300">
              <a:solidFill>
                <a:schemeClr val="dk2"/>
              </a:solidFill>
            </a:endParaRPr>
          </a:p>
        </p:txBody>
      </p:sp>
      <p:pic>
        <p:nvPicPr>
          <p:cNvPr id="89" name="Google Shape;89;p17"/>
          <p:cNvPicPr preferRelativeResize="0"/>
          <p:nvPr/>
        </p:nvPicPr>
        <p:blipFill>
          <a:blip r:embed="rId6">
            <a:alphaModFix/>
          </a:blip>
          <a:stretch>
            <a:fillRect/>
          </a:stretch>
        </p:blipFill>
        <p:spPr>
          <a:xfrm>
            <a:off x="2573300" y="137875"/>
            <a:ext cx="1673075" cy="938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5" name="Google Shape;95;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6" name="Google Shape;96;p18"/>
          <p:cNvPicPr preferRelativeResize="0"/>
          <p:nvPr/>
        </p:nvPicPr>
        <p:blipFill>
          <a:blip r:embed="rId3">
            <a:alphaModFix/>
          </a:blip>
          <a:stretch>
            <a:fillRect/>
          </a:stretch>
        </p:blipFill>
        <p:spPr>
          <a:xfrm>
            <a:off x="2015300" y="2827778"/>
            <a:ext cx="5113375" cy="2033725"/>
          </a:xfrm>
          <a:prstGeom prst="rect">
            <a:avLst/>
          </a:prstGeom>
          <a:noFill/>
          <a:ln>
            <a:noFill/>
          </a:ln>
        </p:spPr>
      </p:pic>
      <p:pic>
        <p:nvPicPr>
          <p:cNvPr id="97" name="Google Shape;97;p18"/>
          <p:cNvPicPr preferRelativeResize="0"/>
          <p:nvPr/>
        </p:nvPicPr>
        <p:blipFill>
          <a:blip r:embed="rId4">
            <a:alphaModFix/>
          </a:blip>
          <a:stretch>
            <a:fillRect/>
          </a:stretch>
        </p:blipFill>
        <p:spPr>
          <a:xfrm>
            <a:off x="2808800" y="264175"/>
            <a:ext cx="3526400" cy="2243600"/>
          </a:xfrm>
          <a:prstGeom prst="rect">
            <a:avLst/>
          </a:prstGeom>
          <a:noFill/>
          <a:ln>
            <a:noFill/>
          </a:ln>
        </p:spPr>
      </p:pic>
      <p:pic>
        <p:nvPicPr>
          <p:cNvPr id="98" name="Google Shape;98;p18"/>
          <p:cNvPicPr preferRelativeResize="0"/>
          <p:nvPr/>
        </p:nvPicPr>
        <p:blipFill>
          <a:blip r:embed="rId4">
            <a:alphaModFix/>
          </a:blip>
          <a:stretch>
            <a:fillRect/>
          </a:stretch>
        </p:blipFill>
        <p:spPr>
          <a:xfrm>
            <a:off x="2961200" y="416575"/>
            <a:ext cx="3526400" cy="2243600"/>
          </a:xfrm>
          <a:prstGeom prst="rect">
            <a:avLst/>
          </a:prstGeom>
          <a:noFill/>
          <a:ln>
            <a:noFill/>
          </a:ln>
        </p:spPr>
      </p:pic>
      <p:pic>
        <p:nvPicPr>
          <p:cNvPr id="99" name="Google Shape;99;p18"/>
          <p:cNvPicPr preferRelativeResize="0"/>
          <p:nvPr/>
        </p:nvPicPr>
        <p:blipFill>
          <a:blip r:embed="rId4">
            <a:alphaModFix/>
          </a:blip>
          <a:stretch>
            <a:fillRect/>
          </a:stretch>
        </p:blipFill>
        <p:spPr>
          <a:xfrm>
            <a:off x="3113600" y="568975"/>
            <a:ext cx="3526400" cy="2243600"/>
          </a:xfrm>
          <a:prstGeom prst="rect">
            <a:avLst/>
          </a:prstGeom>
          <a:noFill/>
          <a:ln>
            <a:noFill/>
          </a:ln>
        </p:spPr>
      </p:pic>
      <p:pic>
        <p:nvPicPr>
          <p:cNvPr id="100" name="Google Shape;100;p18"/>
          <p:cNvPicPr preferRelativeResize="0"/>
          <p:nvPr/>
        </p:nvPicPr>
        <p:blipFill>
          <a:blip r:embed="rId4">
            <a:alphaModFix/>
          </a:blip>
          <a:stretch>
            <a:fillRect/>
          </a:stretch>
        </p:blipFill>
        <p:spPr>
          <a:xfrm>
            <a:off x="3266000" y="721375"/>
            <a:ext cx="3526400" cy="2243600"/>
          </a:xfrm>
          <a:prstGeom prst="rect">
            <a:avLst/>
          </a:prstGeom>
          <a:noFill/>
          <a:ln>
            <a:noFill/>
          </a:ln>
        </p:spPr>
      </p:pic>
      <p:pic>
        <p:nvPicPr>
          <p:cNvPr id="101" name="Google Shape;101;p18"/>
          <p:cNvPicPr preferRelativeResize="0"/>
          <p:nvPr/>
        </p:nvPicPr>
        <p:blipFill>
          <a:blip r:embed="rId4">
            <a:alphaModFix/>
          </a:blip>
          <a:stretch>
            <a:fillRect/>
          </a:stretch>
        </p:blipFill>
        <p:spPr>
          <a:xfrm>
            <a:off x="3418400" y="873775"/>
            <a:ext cx="3526400" cy="2243600"/>
          </a:xfrm>
          <a:prstGeom prst="rect">
            <a:avLst/>
          </a:prstGeom>
          <a:noFill/>
          <a:ln>
            <a:noFill/>
          </a:ln>
        </p:spPr>
      </p:pic>
      <p:pic>
        <p:nvPicPr>
          <p:cNvPr id="102" name="Google Shape;102;p18"/>
          <p:cNvPicPr preferRelativeResize="0"/>
          <p:nvPr/>
        </p:nvPicPr>
        <p:blipFill>
          <a:blip r:embed="rId4">
            <a:alphaModFix/>
          </a:blip>
          <a:stretch>
            <a:fillRect/>
          </a:stretch>
        </p:blipFill>
        <p:spPr>
          <a:xfrm>
            <a:off x="3570800" y="1026175"/>
            <a:ext cx="3526400" cy="2243600"/>
          </a:xfrm>
          <a:prstGeom prst="rect">
            <a:avLst/>
          </a:prstGeom>
          <a:noFill/>
          <a:ln>
            <a:noFill/>
          </a:ln>
        </p:spPr>
      </p:pic>
      <p:pic>
        <p:nvPicPr>
          <p:cNvPr id="103" name="Google Shape;103;p18"/>
          <p:cNvPicPr preferRelativeResize="0"/>
          <p:nvPr/>
        </p:nvPicPr>
        <p:blipFill>
          <a:blip r:embed="rId4">
            <a:alphaModFix/>
          </a:blip>
          <a:stretch>
            <a:fillRect/>
          </a:stretch>
        </p:blipFill>
        <p:spPr>
          <a:xfrm>
            <a:off x="3723200" y="1178575"/>
            <a:ext cx="3526400" cy="2243600"/>
          </a:xfrm>
          <a:prstGeom prst="rect">
            <a:avLst/>
          </a:prstGeom>
          <a:noFill/>
          <a:ln>
            <a:noFill/>
          </a:ln>
        </p:spPr>
      </p:pic>
      <p:pic>
        <p:nvPicPr>
          <p:cNvPr id="104" name="Google Shape;104;p18"/>
          <p:cNvPicPr preferRelativeResize="0"/>
          <p:nvPr/>
        </p:nvPicPr>
        <p:blipFill>
          <a:blip r:embed="rId4">
            <a:alphaModFix/>
          </a:blip>
          <a:stretch>
            <a:fillRect/>
          </a:stretch>
        </p:blipFill>
        <p:spPr>
          <a:xfrm>
            <a:off x="3875600" y="1330975"/>
            <a:ext cx="3526400" cy="2243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300"/>
                                        <p:tgtEl>
                                          <p:spTgt spid="99"/>
                                        </p:tgtEl>
                                      </p:cBhvr>
                                    </p:animEffect>
                                  </p:childTnLst>
                                </p:cTn>
                              </p:par>
                            </p:childTnLst>
                          </p:cTn>
                        </p:par>
                        <p:par>
                          <p:cTn id="11" fill="hold">
                            <p:stCondLst>
                              <p:cond delay="300"/>
                            </p:stCondLst>
                            <p:childTnLst>
                              <p:par>
                                <p:cTn id="12" presetID="10" presetClass="entr" presetSubtype="0" fill="hold"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300"/>
                                        <p:tgtEl>
                                          <p:spTgt spid="100"/>
                                        </p:tgtEl>
                                      </p:cBhvr>
                                    </p:animEffect>
                                  </p:childTnLst>
                                </p:cTn>
                              </p:par>
                            </p:childTnLst>
                          </p:cTn>
                        </p:par>
                        <p:par>
                          <p:cTn id="15" fill="hold">
                            <p:stCondLst>
                              <p:cond delay="600"/>
                            </p:stCondLst>
                            <p:childTnLst>
                              <p:par>
                                <p:cTn id="16" presetID="10"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300"/>
                                        <p:tgtEl>
                                          <p:spTgt spid="101"/>
                                        </p:tgtEl>
                                      </p:cBhvr>
                                    </p:animEffect>
                                  </p:childTnLst>
                                </p:cTn>
                              </p:par>
                            </p:childTnLst>
                          </p:cTn>
                        </p:par>
                        <p:par>
                          <p:cTn id="19" fill="hold">
                            <p:stCondLst>
                              <p:cond delay="900"/>
                            </p:stCondLst>
                            <p:childTnLst>
                              <p:par>
                                <p:cTn id="20" presetID="10" presetClass="entr" presetSubtype="0" fill="hold" nodeType="after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300"/>
                                        <p:tgtEl>
                                          <p:spTgt spid="102"/>
                                        </p:tgtEl>
                                      </p:cBhvr>
                                    </p:animEffect>
                                  </p:childTnLst>
                                </p:cTn>
                              </p:par>
                            </p:childTnLst>
                          </p:cTn>
                        </p:par>
                        <p:par>
                          <p:cTn id="23" fill="hold">
                            <p:stCondLst>
                              <p:cond delay="1200"/>
                            </p:stCondLst>
                            <p:childTnLst>
                              <p:par>
                                <p:cTn id="24" presetID="10" presetClass="entr" presetSubtype="0" fill="hold" nodeType="after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fade">
                                      <p:cBhvr>
                                        <p:cTn id="26" dur="300"/>
                                        <p:tgtEl>
                                          <p:spTgt spid="103"/>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04"/>
                                        </p:tgtEl>
                                        <p:attrNameLst>
                                          <p:attrName>style.visibility</p:attrName>
                                        </p:attrNameLst>
                                      </p:cBhvr>
                                      <p:to>
                                        <p:strVal val="visible"/>
                                      </p:to>
                                    </p:set>
                                    <p:animEffect transition="in" filter="fade">
                                      <p:cBhvr>
                                        <p:cTn id="30" dur="3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0" name="Google Shape;110;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1" name="Google Shape;111;p19" descr="Original Tetris game, running on the Soviet made DVK-2 computer (successor of the Elektronika 60 computer, using same with Elektronika 60 display and keyboard).&#10;Subscribe to my channel.&#10;Photographs of the &quot;DVK-2&quot; computer: http://www.leningrad.su/museum/show_calc.php?n=283&#10;Photographs of the Elektronika 60M&quot; computer: http://www.leningrad.su/museum/show_calc.php?n=257" title="Original Tetris game">
            <a:hlinkClick r:id="rId3"/>
          </p:cNvPr>
          <p:cNvPicPr preferRelativeResize="0"/>
          <p:nvPr/>
        </p:nvPicPr>
        <p:blipFill>
          <a:blip r:embed="rId4">
            <a:alphaModFix/>
          </a:blip>
          <a:stretch>
            <a:fillRect/>
          </a:stretch>
        </p:blipFill>
        <p:spPr>
          <a:xfrm>
            <a:off x="0" y="2"/>
            <a:ext cx="9144000" cy="51434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p:nvPr/>
        </p:nvSpPr>
        <p:spPr>
          <a:xfrm>
            <a:off x="311700" y="537950"/>
            <a:ext cx="5927700" cy="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solidFill>
                <a:schemeClr val="dk2"/>
              </a:solidFill>
            </a:endParaRPr>
          </a:p>
        </p:txBody>
      </p:sp>
      <p:sp>
        <p:nvSpPr>
          <p:cNvPr id="117" name="Google Shape;117;p20"/>
          <p:cNvSpPr txBox="1"/>
          <p:nvPr/>
        </p:nvSpPr>
        <p:spPr>
          <a:xfrm>
            <a:off x="311700" y="1327550"/>
            <a:ext cx="5927700" cy="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solidFill>
                <a:schemeClr val="dk2"/>
              </a:solidFill>
            </a:endParaRPr>
          </a:p>
        </p:txBody>
      </p:sp>
      <p:pic>
        <p:nvPicPr>
          <p:cNvPr id="118" name="Google Shape;118;p20"/>
          <p:cNvPicPr preferRelativeResize="0"/>
          <p:nvPr/>
        </p:nvPicPr>
        <p:blipFill>
          <a:blip r:embed="rId3">
            <a:alphaModFix/>
          </a:blip>
          <a:stretch>
            <a:fillRect/>
          </a:stretch>
        </p:blipFill>
        <p:spPr>
          <a:xfrm>
            <a:off x="5234938" y="1419225"/>
            <a:ext cx="3571875" cy="2228850"/>
          </a:xfrm>
          <a:prstGeom prst="rect">
            <a:avLst/>
          </a:prstGeom>
          <a:noFill/>
          <a:ln>
            <a:noFill/>
          </a:ln>
        </p:spPr>
      </p:pic>
      <p:pic>
        <p:nvPicPr>
          <p:cNvPr id="119" name="Google Shape;119;p20"/>
          <p:cNvPicPr preferRelativeResize="0"/>
          <p:nvPr/>
        </p:nvPicPr>
        <p:blipFill>
          <a:blip r:embed="rId4">
            <a:alphaModFix/>
          </a:blip>
          <a:stretch>
            <a:fillRect/>
          </a:stretch>
        </p:blipFill>
        <p:spPr>
          <a:xfrm>
            <a:off x="311688" y="1457325"/>
            <a:ext cx="3571875" cy="2152650"/>
          </a:xfrm>
          <a:prstGeom prst="rect">
            <a:avLst/>
          </a:prstGeom>
          <a:noFill/>
          <a:ln>
            <a:noFill/>
          </a:ln>
        </p:spPr>
      </p:pic>
      <p:sp>
        <p:nvSpPr>
          <p:cNvPr id="120" name="Google Shape;120;p20"/>
          <p:cNvSpPr/>
          <p:nvPr/>
        </p:nvSpPr>
        <p:spPr>
          <a:xfrm>
            <a:off x="4090063" y="2266050"/>
            <a:ext cx="938400" cy="5352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6" name="Google Shape;126;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7" name="Google Shape;127;p21"/>
          <p:cNvPicPr preferRelativeResize="0"/>
          <p:nvPr/>
        </p:nvPicPr>
        <p:blipFill>
          <a:blip r:embed="rId3">
            <a:alphaModFix/>
          </a:blip>
          <a:stretch>
            <a:fillRect/>
          </a:stretch>
        </p:blipFill>
        <p:spPr>
          <a:xfrm>
            <a:off x="1299201" y="0"/>
            <a:ext cx="6850406" cy="5143500"/>
          </a:xfrm>
          <a:prstGeom prst="rect">
            <a:avLst/>
          </a:prstGeom>
          <a:noFill/>
          <a:ln>
            <a:noFill/>
          </a:ln>
        </p:spPr>
      </p:pic>
      <p:pic>
        <p:nvPicPr>
          <p:cNvPr id="128" name="Google Shape;128;p21"/>
          <p:cNvPicPr preferRelativeResize="0"/>
          <p:nvPr/>
        </p:nvPicPr>
        <p:blipFill>
          <a:blip r:embed="rId4">
            <a:alphaModFix/>
          </a:blip>
          <a:stretch>
            <a:fillRect/>
          </a:stretch>
        </p:blipFill>
        <p:spPr>
          <a:xfrm>
            <a:off x="5847825" y="589325"/>
            <a:ext cx="1244175" cy="1583850"/>
          </a:xfrm>
          <a:prstGeom prst="rect">
            <a:avLst/>
          </a:prstGeom>
          <a:noFill/>
          <a:ln>
            <a:noFill/>
          </a:ln>
        </p:spPr>
      </p:pic>
      <p:pic>
        <p:nvPicPr>
          <p:cNvPr id="129" name="Google Shape;129;p21"/>
          <p:cNvPicPr preferRelativeResize="0"/>
          <p:nvPr/>
        </p:nvPicPr>
        <p:blipFill>
          <a:blip r:embed="rId5">
            <a:alphaModFix/>
          </a:blip>
          <a:stretch>
            <a:fillRect/>
          </a:stretch>
        </p:blipFill>
        <p:spPr>
          <a:xfrm>
            <a:off x="4746325" y="3057625"/>
            <a:ext cx="336925" cy="340751"/>
          </a:xfrm>
          <a:prstGeom prst="rect">
            <a:avLst/>
          </a:prstGeom>
          <a:noFill/>
          <a:ln>
            <a:noFill/>
          </a:ln>
        </p:spPr>
      </p:pic>
      <p:grpSp>
        <p:nvGrpSpPr>
          <p:cNvPr id="130" name="Google Shape;130;p21"/>
          <p:cNvGrpSpPr/>
          <p:nvPr/>
        </p:nvGrpSpPr>
        <p:grpSpPr>
          <a:xfrm>
            <a:off x="4516450" y="2480200"/>
            <a:ext cx="817025" cy="1173799"/>
            <a:chOff x="4516450" y="2480200"/>
            <a:chExt cx="817025" cy="1173799"/>
          </a:xfrm>
        </p:grpSpPr>
        <p:pic>
          <p:nvPicPr>
            <p:cNvPr id="131" name="Google Shape;131;p21"/>
            <p:cNvPicPr preferRelativeResize="0"/>
            <p:nvPr/>
          </p:nvPicPr>
          <p:blipFill>
            <a:blip r:embed="rId5">
              <a:alphaModFix/>
            </a:blip>
            <a:stretch>
              <a:fillRect/>
            </a:stretch>
          </p:blipFill>
          <p:spPr>
            <a:xfrm>
              <a:off x="4516450" y="2480200"/>
              <a:ext cx="336925" cy="340751"/>
            </a:xfrm>
            <a:prstGeom prst="rect">
              <a:avLst/>
            </a:prstGeom>
            <a:noFill/>
            <a:ln>
              <a:noFill/>
            </a:ln>
          </p:spPr>
        </p:pic>
        <p:pic>
          <p:nvPicPr>
            <p:cNvPr id="132" name="Google Shape;132;p21"/>
            <p:cNvPicPr preferRelativeResize="0"/>
            <p:nvPr/>
          </p:nvPicPr>
          <p:blipFill>
            <a:blip r:embed="rId5">
              <a:alphaModFix/>
            </a:blip>
            <a:stretch>
              <a:fillRect/>
            </a:stretch>
          </p:blipFill>
          <p:spPr>
            <a:xfrm>
              <a:off x="5118000" y="3119038"/>
              <a:ext cx="215475" cy="217923"/>
            </a:xfrm>
            <a:prstGeom prst="rect">
              <a:avLst/>
            </a:prstGeom>
            <a:noFill/>
            <a:ln>
              <a:noFill/>
            </a:ln>
          </p:spPr>
        </p:pic>
        <p:pic>
          <p:nvPicPr>
            <p:cNvPr id="133" name="Google Shape;133;p21"/>
            <p:cNvPicPr preferRelativeResize="0"/>
            <p:nvPr/>
          </p:nvPicPr>
          <p:blipFill>
            <a:blip r:embed="rId5">
              <a:alphaModFix/>
            </a:blip>
            <a:stretch>
              <a:fillRect/>
            </a:stretch>
          </p:blipFill>
          <p:spPr>
            <a:xfrm>
              <a:off x="5083250" y="3466326"/>
              <a:ext cx="185576" cy="187674"/>
            </a:xfrm>
            <a:prstGeom prst="rect">
              <a:avLst/>
            </a:prstGeom>
            <a:noFill/>
            <a:ln>
              <a:noFill/>
            </a:ln>
          </p:spPr>
        </p:pic>
        <p:pic>
          <p:nvPicPr>
            <p:cNvPr id="134" name="Google Shape;134;p21"/>
            <p:cNvPicPr preferRelativeResize="0"/>
            <p:nvPr/>
          </p:nvPicPr>
          <p:blipFill>
            <a:blip r:embed="rId5">
              <a:alphaModFix/>
            </a:blip>
            <a:stretch>
              <a:fillRect/>
            </a:stretch>
          </p:blipFill>
          <p:spPr>
            <a:xfrm>
              <a:off x="4526000" y="2993676"/>
              <a:ext cx="185576" cy="18767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Words>
  <Application>Microsoft Office PowerPoint</Application>
  <PresentationFormat>On-screen Show (16:9)</PresentationFormat>
  <Paragraphs>16</Paragraphs>
  <Slides>36</Slides>
  <Notes>36</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36</vt:i4>
      </vt:variant>
    </vt:vector>
  </HeadingPairs>
  <TitlesOfParts>
    <vt:vector size="38" baseType="lpstr">
      <vt:lpstr>Arial</vt:lpstr>
      <vt:lpstr>Simple Light</vt:lpstr>
      <vt:lpstr>PowerPoint Presentation</vt:lpstr>
      <vt:lpstr>Тетрис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 Tetris Competitive Play Strategies </vt:lpstr>
      <vt:lpstr>PowerPoint Presentation</vt:lpstr>
      <vt:lpstr>PowerPoint Presentation</vt:lpstr>
      <vt:lpstr>PowerPoint Presentation</vt:lpstr>
      <vt:lpstr>PowerPoint Presentation</vt:lpstr>
      <vt:lpstr>PowerPoint Presentation</vt:lpstr>
      <vt:lpstr>PowerPoint Presentation</vt:lpstr>
      <vt:lpstr>Most Ported Video Game - Over 220 official variants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Joseph Wonsil</cp:lastModifiedBy>
  <cp:revision>1</cp:revision>
  <dcterms:modified xsi:type="dcterms:W3CDTF">2024-03-20T22:39:43Z</dcterms:modified>
</cp:coreProperties>
</file>