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media/image1.jpeg" ContentType="image/jpeg"/>
  <Override PartName="/ppt/media/image2.jpeg" ContentType="image/jpeg"/>
  <Override PartName="/ppt/notesSlides/notesSlide10.xml" ContentType="application/vnd.openxmlformats-officedocument.presentationml.notesSlide+xml"/>
  <Override PartName="/ppt/media/image3.jpeg" ContentType="image/jpeg"/>
  <Override PartName="/ppt/notesSlides/notesSlide11.xml" ContentType="application/vnd.openxmlformats-officedocument.presentationml.notesSlide+xml"/>
  <Override PartName="/ppt/media/image4.jpeg" ContentType="image/jpeg"/>
  <Override PartName="/ppt/media/image5.jpeg" ContentType="image/jpeg"/>
  <Override PartName="/ppt/media/image6.jpeg" ContentType="image/jpeg"/>
  <Override PartName="/ppt/charts/chart2.xml" ContentType="application/vnd.openxmlformats-officedocument.drawingml.chart+xml"/>
  <Override PartName="/ppt/notesSlides/notesSlide12.xml" ContentType="application/vnd.openxmlformats-officedocument.presentationml.notesSlide+xml"/>
  <Override PartName="/ppt/media/image7.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66289"/>
          <c:y val="0.207794"/>
          <c:w val="0.667421"/>
          <c:h val="0.779706"/>
        </c:manualLayout>
      </c:layout>
      <c:pieChart>
        <c:varyColors val="0"/>
        <c:ser>
          <c:idx val="0"/>
          <c:order val="0"/>
          <c:tx>
            <c:strRef>
              <c:f>Sheet1!$A$2</c:f>
              <c:strCache>
                <c:ptCount val="1"/>
                <c:pt idx="0">
                  <c:v>Region 1</c:v>
                </c:pt>
              </c:strCache>
            </c:strRef>
          </c:tx>
          <c:spPr>
            <a:solidFill>
              <a:srgbClr val="99195E"/>
            </a:solidFill>
            <a:ln w="12700" cap="flat">
              <a:noFill/>
              <a:miter lim="400000"/>
            </a:ln>
            <a:effectLst/>
          </c:spPr>
          <c:explosion val="0"/>
          <c:dPt>
            <c:idx val="0"/>
            <c:explosion val="0"/>
            <c:spPr>
              <a:solidFill>
                <a:srgbClr val="99195E"/>
              </a:solidFill>
              <a:ln w="12700" cap="flat">
                <a:noFill/>
                <a:miter lim="400000"/>
              </a:ln>
              <a:effectLst/>
            </c:spPr>
          </c:dPt>
          <c:dPt>
            <c:idx val="1"/>
            <c:explosion val="0"/>
            <c:spPr>
              <a:solidFill>
                <a:srgbClr val="52245B"/>
              </a:solidFill>
              <a:ln w="12700" cap="flat">
                <a:noFill/>
                <a:miter lim="400000"/>
              </a:ln>
              <a:effectLst/>
            </c:spPr>
          </c:dPt>
          <c:dPt>
            <c:idx val="2"/>
            <c:explosion val="0"/>
            <c:spPr>
              <a:solidFill>
                <a:schemeClr val="accent6"/>
              </a:solidFill>
              <a:ln w="12700" cap="flat">
                <a:noFill/>
                <a:miter lim="400000"/>
              </a:ln>
              <a:effectLst/>
            </c:spPr>
          </c:dPt>
          <c:dLbls>
            <c:dLbl>
              <c:idx val="0"/>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dLbl>
              <c:idx val="1"/>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dLbl>
              <c:idx val="2"/>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showLeaderLines val="1"/>
            <c:leaderLines>
              <c:spPr>
                <a:noFill/>
                <a:ln w="6350" cap="flat">
                  <a:solidFill>
                    <a:srgbClr val="FFFFFF"/>
                  </a:solidFill>
                  <a:prstDash val="solid"/>
                  <a:miter lim="400000"/>
                </a:ln>
                <a:effectLst/>
              </c:spPr>
            </c:leaderLines>
          </c:dLbls>
          <c:cat>
            <c:strRef>
              <c:f>Sheet1!$B$1:$D$1</c:f>
              <c:strCache>
                <c:ptCount val="3"/>
                <c:pt idx="0">
                  <c:v>Ghosted</c:v>
                </c:pt>
                <c:pt idx="1">
                  <c:v>Rejected</c:v>
                </c:pt>
                <c:pt idx="2">
                  <c:v>Interview</c:v>
                </c:pt>
              </c:strCache>
            </c:strRef>
          </c:cat>
          <c:val>
            <c:numRef>
              <c:f>Sheet1!$B$2:$D$2</c:f>
              <c:numCache>
                <c:ptCount val="3"/>
                <c:pt idx="0">
                  <c:v>35.000000</c:v>
                </c:pt>
                <c:pt idx="1">
                  <c:v>33.000000</c:v>
                </c:pt>
                <c:pt idx="2">
                  <c:v>3.000000</c:v>
                </c:pt>
              </c:numCache>
            </c:numRef>
          </c:val>
        </c:ser>
        <c:firstSliceAng val="0"/>
      </c:pieChart>
      <c:spPr>
        <a:noFill/>
        <a:ln w="12700" cap="flat">
          <a:noFill/>
          <a:miter lim="400000"/>
        </a:ln>
        <a:effectLst/>
      </c:spPr>
    </c:plotArea>
    <c:legend>
      <c:legendPos val="t"/>
      <c:layout>
        <c:manualLayout>
          <c:xMode val="edge"/>
          <c:yMode val="edge"/>
          <c:x val="0"/>
          <c:y val="0"/>
          <c:w val="1"/>
          <c:h val="0.0866974"/>
        </c:manualLayout>
      </c:layout>
      <c:overlay val="1"/>
      <c:spPr>
        <a:noFill/>
        <a:ln w="12700" cap="flat">
          <a:noFill/>
          <a:miter lim="400000"/>
        </a:ln>
        <a:effectLst/>
      </c:spPr>
      <c:txPr>
        <a:bodyPr rot="0"/>
        <a:lstStyle/>
        <a:p>
          <a:pPr>
            <a:defRPr b="0" i="0" strike="noStrike" sz="3400" u="none">
              <a:solidFill>
                <a:srgbClr val="FFFFFF"/>
              </a:solidFill>
              <a:latin typeface="Helvetica Neue"/>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66289"/>
          <c:y val="0.205696"/>
          <c:w val="0.667421"/>
          <c:h val="0.771706"/>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5F5F5F"/>
              </a:solidFill>
              <a:ln w="12700" cap="flat">
                <a:noFill/>
                <a:miter lim="400000"/>
              </a:ln>
              <a:effectLst/>
            </c:spPr>
          </c:dPt>
          <c:dPt>
            <c:idx val="3"/>
            <c:explosion val="0"/>
            <c:spPr>
              <a:solidFill>
                <a:srgbClr val="FF9300"/>
              </a:solidFill>
              <a:ln w="12700" cap="flat">
                <a:noFill/>
                <a:miter lim="400000"/>
              </a:ln>
              <a:effectLst/>
            </c:spPr>
          </c:dPt>
          <c:dPt>
            <c:idx val="4"/>
            <c:explosion val="0"/>
            <c:spPr>
              <a:solidFill>
                <a:schemeClr val="accent5"/>
              </a:solidFill>
              <a:ln w="12700" cap="flat">
                <a:noFill/>
                <a:miter lim="400000"/>
              </a:ln>
              <a:effectLst/>
            </c:spPr>
          </c:dPt>
          <c:dLbls>
            <c:dLbl>
              <c:idx val="0"/>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dLbl>
              <c:idx val="1"/>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dLbl>
              <c:idx val="2"/>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dLbl>
              <c:idx val="3"/>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dLbl>
              <c:idx val="4"/>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dLbl>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1"/>
            <c:showBubbleSize val="0"/>
            <c:showLeaderLines val="1"/>
            <c:leaderLines>
              <c:spPr>
                <a:noFill/>
                <a:ln w="6350" cap="flat">
                  <a:solidFill>
                    <a:srgbClr val="FFFFFF"/>
                  </a:solidFill>
                  <a:prstDash val="solid"/>
                  <a:miter lim="400000"/>
                </a:ln>
                <a:effectLst/>
              </c:spPr>
            </c:leaderLines>
          </c:dLbls>
          <c:cat>
            <c:strRef>
              <c:f>Sheet1!$B$1:$F$1</c:f>
              <c:strCache>
                <c:ptCount val="5"/>
                <c:pt idx="0">
                  <c:v>Personal ref.</c:v>
                </c:pt>
                <c:pt idx="1">
                  <c:v>LinkedIn</c:v>
                </c:pt>
                <c:pt idx="2">
                  <c:v>VLDB</c:v>
                </c:pt>
                <c:pt idx="3">
                  <c:v>Recruiter</c:v>
                </c:pt>
                <c:pt idx="4">
                  <c:v>Cold app.</c:v>
                </c:pt>
              </c:strCache>
            </c:strRef>
          </c:cat>
          <c:val>
            <c:numRef>
              <c:f>Sheet1!$B$2:$F$2</c:f>
              <c:numCache>
                <c:ptCount val="5"/>
                <c:pt idx="0">
                  <c:v>15.000000</c:v>
                </c:pt>
                <c:pt idx="1">
                  <c:v>6.000000</c:v>
                </c:pt>
                <c:pt idx="2">
                  <c:v>3.000000</c:v>
                </c:pt>
                <c:pt idx="3">
                  <c:v>2.000000</c:v>
                </c:pt>
                <c:pt idx="4">
                  <c:v>2.000000</c:v>
                </c:pt>
              </c:numCache>
            </c:numRef>
          </c:val>
        </c:ser>
        <c:firstSliceAng val="0"/>
      </c:pieChart>
      <c:spPr>
        <a:noFill/>
        <a:ln w="12700" cap="flat">
          <a:noFill/>
          <a:miter lim="400000"/>
        </a:ln>
        <a:effectLst/>
      </c:spPr>
    </c:plotArea>
    <c:legend>
      <c:legendPos val="t"/>
      <c:layout>
        <c:manualLayout>
          <c:xMode val="edge"/>
          <c:yMode val="edge"/>
          <c:x val="0"/>
          <c:y val="0"/>
          <c:w val="1"/>
          <c:h val="0.147149"/>
        </c:manualLayout>
      </c:layout>
      <c:overlay val="1"/>
      <c:spPr>
        <a:noFill/>
        <a:ln w="12700" cap="flat">
          <a:noFill/>
          <a:miter lim="400000"/>
        </a:ln>
        <a:effectLst/>
      </c:spPr>
      <c:txPr>
        <a:bodyPr rot="0"/>
        <a:lstStyle/>
        <a:p>
          <a:pPr>
            <a:defRPr b="0" i="0" strike="noStrike" sz="3400" u="none">
              <a:solidFill>
                <a:srgbClr val="FFFFFF"/>
              </a:solidFill>
              <a:latin typeface="Helvetica Neue"/>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doing a phd and being underpaid for five more years</a:t>
            </a:r>
          </a:p>
          <a:p>
            <a:pPr/>
            <a:r>
              <a:t>full of great ideas</a:t>
            </a:r>
          </a:p>
          <a:p>
            <a:pPr/>
            <a:r>
              <a:t>quit tech</a:t>
            </a:r>
          </a:p>
          <a:p>
            <a:pPr/>
          </a:p>
          <a:p>
            <a:pPr/>
            <a:r>
              <a:t>are legit questions</a:t>
            </a:r>
          </a:p>
          <a:p>
            <a:pPr/>
            <a:r>
              <a:t>but they are out of scope of this talk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it’s important to follow up and make sure things get going</a:t>
            </a:r>
          </a:p>
          <a:p>
            <a:pPr/>
          </a:p>
          <a:p>
            <a:pPr/>
            <a:r>
              <a:t>but i have prime example that shows the power of persistance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he was like send your resume and we’ll start the interview process from there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my interview timeline</a:t>
            </a:r>
          </a:p>
          <a:p>
            <a:pPr/>
          </a:p>
          <a:p>
            <a:pPr/>
            <a:r>
              <a:t>started early June</a:t>
            </a:r>
          </a:p>
          <a:p>
            <a:pPr/>
            <a:r>
              <a:t>had my last interview</a:t>
            </a:r>
          </a:p>
          <a:p>
            <a:pPr/>
          </a:p>
          <a:p>
            <a:pPr/>
          </a:p>
          <a:p>
            <a:pPr/>
            <a:r>
              <a:t>start with legend</a:t>
            </a:r>
          </a:p>
          <a:p>
            <a:pPr/>
            <a:r>
              <a:t>not proceed</a:t>
            </a:r>
          </a:p>
          <a:p>
            <a:pPr/>
          </a:p>
          <a:p>
            <a:pPr/>
            <a:r>
              <a:t>screwed up phone interviews in the beginning</a:t>
            </a:r>
          </a:p>
          <a:p>
            <a:pPr/>
          </a:p>
          <a:p>
            <a:pPr/>
            <a:r>
              <a:t>strange canonical interview asking about everything, like how i did math and physics in high shcool</a:t>
            </a:r>
          </a:p>
          <a:p>
            <a:pPr/>
          </a:p>
          <a:p>
            <a:pPr/>
            <a:r>
              <a:t>i had first round of offers, disappointing offers, passed them and kept going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how the companies evaluate you that you’re at a certain level?</a:t>
            </a:r>
          </a:p>
          <a:p>
            <a:pPr/>
          </a:p>
          <a:p>
            <a:pPr/>
            <a:r>
              <a:t>matrix</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many of senior/principal engineers are taking roles a level lower than they were pre-layoffs.</a:t>
            </a:r>
          </a:p>
          <a:p>
            <a:pPr/>
          </a:p>
          <a:p>
            <a:pPr/>
            <a:r>
              <a:t>they made to a certain level before, but now bc the market is unbalance the bar is higher on the companies</a:t>
            </a:r>
          </a:p>
          <a:p>
            <a:pPr/>
          </a:p>
          <a:p>
            <a:pPr/>
            <a:r>
              <a:t>my point is that this whole levelling thing is very subjective and it’s driven by the market.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the structure of compensation package</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You will usually be granted RSUs (Restricted Stock Units), which are just shares like you can purchase on the stock market.</a:t>
            </a:r>
          </a:p>
          <a:p>
            <a:pPr/>
          </a:p>
          <a:p>
            <a:pPr/>
            <a:r>
              <a:t>you’ll get the offered amount of stocks in 4 years.</a:t>
            </a:r>
          </a:p>
          <a:p>
            <a:pPr/>
          </a:p>
          <a:p>
            <a:pPr/>
            <a:r>
              <a:t>The option is an opportunity to buy a share of the company ("exercise") at a given price ("strike price") after the option vests.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Famous Microsoft</a:t>
            </a:r>
          </a:p>
          <a:p>
            <a:pPr/>
          </a:p>
          <a:p>
            <a:pPr/>
            <a:r>
              <a:t>Will Evans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Don’t Negotiate in Real Time</a:t>
            </a:r>
          </a:p>
          <a:p>
            <a:pPr/>
          </a:p>
          <a:p>
            <a:pPr/>
            <a:r>
              <a:t>you don’t wanna say “yes, that sounds amazing, when do I start?” bc it close the door on the negotiation</a:t>
            </a:r>
          </a:p>
          <a:p>
            <a:pPr/>
            <a:r>
              <a:t>you already implicitly accepted the offer</a:t>
            </a:r>
          </a:p>
          <a:p>
            <a:pPr/>
          </a:p>
          <a:p>
            <a:pPr/>
            <a:r>
              <a:t>In negotiations where one side has 10X more experience than you do, it is not in your</a:t>
            </a:r>
          </a:p>
          <a:p>
            <a:pPr/>
            <a:r>
              <a:t>benefit to negotiate in real time. Recruiters know this and that’s why they try to negotiate</a:t>
            </a:r>
          </a:p>
          <a:p>
            <a:pPr/>
            <a:r>
              <a:t>on the phone.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don’t be the decision maker</a:t>
            </a:r>
          </a:p>
          <a:p>
            <a:pPr/>
          </a:p>
          <a:p>
            <a:pPr/>
            <a:r>
              <a:t>Even if you don’t particularly care what your friends/family/husband/mother thinks, by mentioning them, you’re no longer the only person the recruiter needs to win over. It’s like the “true decision-maker” is beyond their reach.</a:t>
            </a:r>
          </a:p>
          <a:p>
            <a:pPr/>
          </a:p>
          <a:p>
            <a:pPr/>
            <a:r>
              <a:t>This is a classic technique in customer support and remediation. It’s never the person on the phone’s fault, they’re just some poor person doing their job. It’s not their decision to make. This helps to defuse tension and give them more control of the situation.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marL="279400" indent="-279400">
              <a:buSzPct val="123000"/>
              <a:buChar char="-"/>
            </a:pPr>
            <a:r>
              <a:t>Going back to industry after grad school</a:t>
            </a:r>
          </a:p>
          <a:p>
            <a:pPr marL="279400" indent="-279400">
              <a:buSzPct val="123000"/>
              <a:buChar char="-"/>
            </a:pPr>
            <a:r>
              <a:t>My work experience wasn’t in North America</a:t>
            </a:r>
          </a:p>
          <a:p>
            <a:pPr marL="279400" indent="-279400">
              <a:buSzPct val="123000"/>
              <a:buChar char="-"/>
            </a:pPr>
            <a:r>
              <a:t>Worked during my undergrad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in tech we don’t have demotion</a:t>
            </a:r>
          </a:p>
          <a:p>
            <a:pPr/>
            <a:r>
              <a:t>inflating the game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you’re in a power position</a:t>
            </a:r>
          </a:p>
          <a:p>
            <a:pPr/>
          </a:p>
          <a:p>
            <a:pPr/>
            <a:r>
              <a:t>if you walk away it means that they burned 24k and did get nothing</a:t>
            </a:r>
          </a:p>
          <a:p>
            <a:pPr/>
          </a:p>
          <a:p>
            <a:pPr/>
            <a:r>
              <a:t>and you can leverage that power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companies ask you for numbers throughout the process</a:t>
            </a:r>
          </a:p>
          <a:p>
            <a:pPr/>
          </a:p>
          <a:p>
            <a:pPr/>
            <a:r>
              <a:t>A company doesn’t give you insight into what it’s thinking. how much it paid the previous candidate with your experience, or anything like that. It intentionally obfuscates those things. But it wants you not to do the same.</a:t>
            </a:r>
          </a:p>
          <a:p>
            <a:pPr/>
          </a:p>
          <a:p>
            <a:pPr/>
            <a:r>
              <a:t>This is like a silent auction, and to keep it that way, you must protect information.</a:t>
            </a:r>
          </a:p>
          <a:p>
            <a:pPr/>
          </a:p>
          <a:p>
            <a:pPr/>
            <a:r>
              <a:t>BATNA: Basically, it’s what you’d do if you walked away.</a:t>
            </a:r>
          </a:p>
          <a:p>
            <a:pPr/>
          </a:p>
          <a:p>
            <a:pPr/>
            <a:r>
              <a:t>Other offers: it’s a strong BATNA + it’s a signal that asserts your value</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two tracks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I’m ready to go and get a job but what does it mean to get a job?</a:t>
            </a:r>
          </a:p>
          <a:p>
            <a:pPr/>
          </a:p>
          <a:p>
            <a:pPr/>
            <a:r>
              <a:t>market</a:t>
            </a:r>
          </a:p>
          <a:p>
            <a:pPr/>
          </a:p>
          <a:p>
            <a:pPr/>
            <a:r>
              <a:t>“oh, a company wants to give me a job! What a relief!”</a:t>
            </a:r>
          </a:p>
          <a:p>
            <a:pPr/>
            <a:r>
              <a:t>get rid of this</a:t>
            </a:r>
          </a:p>
          <a:p>
            <a:pPr/>
          </a:p>
          <a:p>
            <a:pPr/>
            <a:r>
              <a:t>farmer examples, growing apples</a:t>
            </a:r>
          </a:p>
          <a:p>
            <a:pPr/>
          </a:p>
          <a:p>
            <a:pPr/>
            <a:r>
              <a:t>Employment is a transaction in the labor market.</a:t>
            </a:r>
          </a:p>
          <a:p>
            <a:pPr/>
          </a:p>
          <a:p>
            <a:pPr/>
            <a:r>
              <a:t>cause it’s a market it follows the basic rules of supply and demand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interest rates are at the highest point since 2008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makes the market unbalanced</a:t>
            </a:r>
          </a:p>
          <a:p>
            <a:pPr/>
          </a:p>
          <a:p>
            <a:pPr/>
            <a:r>
              <a:t>makes it more competitive for the people who are looking for the jobs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resume and did some interview prep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what does cold application mean?</a:t>
            </a:r>
          </a:p>
          <a:p>
            <a:pPr/>
          </a:p>
          <a:p>
            <a:pPr/>
            <a:r>
              <a:t>fill out the form</a:t>
            </a:r>
          </a:p>
          <a:p>
            <a:pPr/>
            <a:r>
              <a:t>and submit it</a:t>
            </a:r>
          </a:p>
          <a:p>
            <a:pPr/>
          </a:p>
          <a:p>
            <a:pPr/>
            <a:r>
              <a:t>at this this point i was like ok i did some interview prep but i barely can get an interview</a:t>
            </a:r>
          </a:p>
          <a:p>
            <a:pPr/>
            <a:r>
              <a:t>main challenge here is getting interviews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an important realization </a:t>
            </a:r>
          </a:p>
          <a:p>
            <a:pPr/>
            <a:r>
              <a:t>super beneficial </a:t>
            </a:r>
          </a:p>
          <a:p>
            <a:pPr/>
            <a:r>
              <a:t>two key actors in the hiring process</a:t>
            </a:r>
          </a:p>
          <a:p>
            <a:pPr/>
          </a:p>
          <a:p>
            <a:pPr/>
            <a:r>
              <a:t>recruiters are the people who runs the recruitment process and do the admin work around it</a:t>
            </a:r>
          </a:p>
          <a:p>
            <a:pPr/>
            <a:r>
              <a:t>they are not technical people and they’re part of the HR</a:t>
            </a:r>
          </a:p>
          <a:p>
            <a:pPr/>
          </a:p>
          <a:p>
            <a:pPr/>
            <a:r>
              <a:t>how to find these ppl? I found them on LinkedIn and messaged them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 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 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jpeg"/><Relationship Id="rId4"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image" Target="../media/image3.jpeg"/><Relationship Id="rId4" Type="http://schemas.openxmlformats.org/officeDocument/2006/relationships/image" Target="../media/image2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4.jpeg"/><Relationship Id="rId5" Type="http://schemas.openxmlformats.org/officeDocument/2006/relationships/image" Target="../media/image2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png"/><Relationship Id="rId3" Type="http://schemas.openxmlformats.org/officeDocument/2006/relationships/image" Target="../media/image5.jpeg"/><Relationship Id="rId4" Type="http://schemas.openxmlformats.org/officeDocument/2006/relationships/image" Target="../media/image6.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2.png"/><Relationship Id="rId3" Type="http://schemas.openxmlformats.org/officeDocument/2006/relationships/image" Target="../media/image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1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png"/><Relationship Id="rId3" Type="http://schemas.openxmlformats.org/officeDocument/2006/relationships/hyperlink" Target="https://www.teamblind.com/post/Doordash-millionaires-what-was-your-rsu-stocks-were-and-congrats-6aKVUr38" TargetMode="External"/><Relationship Id="rId4" Type="http://schemas.openxmlformats.org/officeDocument/2006/relationships/image" Target="../media/image40.png"/><Relationship Id="rId5" Type="http://schemas.openxmlformats.org/officeDocument/2006/relationships/hyperlink" Target="https://news.ycombinator.com/item?id=28701568"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hyperlink" Target="https://www.nytimes.com/1992/06/28/business/microsoft-s-unlikely-millionaires.html" TargetMode="External"/><Relationship Id="rId5" Type="http://schemas.openxmlformats.org/officeDocument/2006/relationships/hyperlink" Target="https://equity.ltse.com/calculators/tldr-stock-options"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1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1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4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hyperlink" Target="https://haseebq.com/how-not-to-bomb-your-offer-negotiation/"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png"/><Relationship Id="rId3" Type="http://schemas.openxmlformats.org/officeDocument/2006/relationships/image" Target="../media/image1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hyperlink" Target="http://neon.tech" TargetMode="External"/><Relationship Id="rId4" Type="http://schemas.openxmlformats.org/officeDocument/2006/relationships/image" Target="../media/image4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blog.pragmaticengineer.com/equity-for-software-engineers/" TargetMode="External"/><Relationship Id="rId3" Type="http://schemas.openxmlformats.org/officeDocument/2006/relationships/hyperlink" Target="https://danluu.com/startup-options/" TargetMode="External"/><Relationship Id="rId4" Type="http://schemas.openxmlformats.org/officeDocument/2006/relationships/hyperlink" Target="https://www.natolambert.com/writing/ai-phd-job-hunt" TargetMode="External"/><Relationship Id="rId5" Type="http://schemas.openxmlformats.org/officeDocument/2006/relationships/hyperlink" Target="https://haseebq.com/my-ten-rules-for-negotiating-a-job-offer/" TargetMode="External"/><Relationship Id="rId6" Type="http://schemas.openxmlformats.org/officeDocument/2006/relationships/hyperlink" Target="https://www.teamrora.com/" TargetMode="External"/><Relationship Id="rId7" Type="http://schemas.openxmlformats.org/officeDocument/2006/relationships/hyperlink" Target="https://www.levels.fyi/"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yan Hosseini, Nov 2023"/>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Shayan Hosseini, Nov 2023</a:t>
            </a:r>
          </a:p>
        </p:txBody>
      </p:sp>
      <p:sp>
        <p:nvSpPr>
          <p:cNvPr id="172" name="The Untold Story of Tech Job Market 😱"/>
          <p:cNvSpPr txBox="1"/>
          <p:nvPr>
            <p:ph type="ctrTitle"/>
          </p:nvPr>
        </p:nvSpPr>
        <p:spPr>
          <a:prstGeom prst="rect">
            <a:avLst/>
          </a:prstGeom>
        </p:spPr>
        <p:txBody>
          <a:bodyPr/>
          <a:lstStyle/>
          <a:p>
            <a:pPr/>
            <a:r>
              <a:t>The Untold Story of Tech Job Market 😱</a:t>
            </a:r>
          </a:p>
        </p:txBody>
      </p:sp>
      <p:sp>
        <p:nvSpPr>
          <p:cNvPr id="173" name="Presentation Subtitle"/>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How I started?"/>
          <p:cNvSpPr txBox="1"/>
          <p:nvPr>
            <p:ph type="title"/>
          </p:nvPr>
        </p:nvSpPr>
        <p:spPr>
          <a:prstGeom prst="rect">
            <a:avLst/>
          </a:prstGeom>
        </p:spPr>
        <p:txBody>
          <a:bodyPr/>
          <a:lstStyle/>
          <a:p>
            <a:pPr/>
            <a:r>
              <a:t>How I started?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Cold Applications"/>
          <p:cNvSpPr txBox="1"/>
          <p:nvPr>
            <p:ph type="title"/>
          </p:nvPr>
        </p:nvSpPr>
        <p:spPr>
          <a:prstGeom prst="rect">
            <a:avLst/>
          </a:prstGeom>
        </p:spPr>
        <p:txBody>
          <a:bodyPr/>
          <a:lstStyle/>
          <a:p>
            <a:pPr/>
            <a:r>
              <a:t>Cold Applications</a:t>
            </a:r>
          </a:p>
        </p:txBody>
      </p:sp>
      <p:sp>
        <p:nvSpPr>
          <p:cNvPr id="266" name="through careers pag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through careers page</a:t>
            </a:r>
          </a:p>
        </p:txBody>
      </p:sp>
      <p:sp>
        <p:nvSpPr>
          <p:cNvPr id="267" name="70 applications…"/>
          <p:cNvSpPr txBox="1"/>
          <p:nvPr>
            <p:ph type="body" idx="1"/>
          </p:nvPr>
        </p:nvSpPr>
        <p:spPr>
          <a:prstGeom prst="rect">
            <a:avLst/>
          </a:prstGeom>
        </p:spPr>
        <p:txBody>
          <a:bodyPr/>
          <a:lstStyle/>
          <a:p>
            <a:pPr/>
            <a:r>
              <a:t>70 applications</a:t>
            </a:r>
          </a:p>
          <a:p>
            <a:pPr lvl="1"/>
            <a:r>
              <a:t>35 ghosted</a:t>
            </a:r>
          </a:p>
          <a:p>
            <a:pPr lvl="1"/>
            <a:r>
              <a:t>33 rejected</a:t>
            </a:r>
          </a:p>
          <a:p>
            <a:pPr lvl="1"/>
            <a:r>
              <a:t>2 interviews</a:t>
            </a:r>
          </a:p>
          <a:p>
            <a:pPr/>
            <a:r>
              <a:t>Almost a waste of time</a:t>
            </a:r>
          </a:p>
        </p:txBody>
      </p:sp>
      <p:graphicFrame>
        <p:nvGraphicFramePr>
          <p:cNvPr id="268" name="2D Pie Chart"/>
          <p:cNvGraphicFramePr/>
          <p:nvPr/>
        </p:nvGraphicFramePr>
        <p:xfrm>
          <a:off x="12024160" y="3466668"/>
          <a:ext cx="9540558" cy="8037776"/>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P build="whole" bldLvl="1" animBg="1" rev="0" advAuto="0" spid="268"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2" name="Let everyone know you’re on the market"/>
          <p:cNvSpPr txBox="1"/>
          <p:nvPr>
            <p:ph type="title"/>
          </p:nvPr>
        </p:nvSpPr>
        <p:spPr>
          <a:prstGeom prst="rect">
            <a:avLst/>
          </a:prstGeom>
        </p:spPr>
        <p:txBody>
          <a:bodyPr/>
          <a:lstStyle/>
          <a:p>
            <a:pPr/>
            <a:r>
              <a:t>Let everyone know you’re on the market</a:t>
            </a:r>
          </a:p>
        </p:txBody>
      </p:sp>
      <p:sp>
        <p:nvSpPr>
          <p:cNvPr id="273" name="referral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referrals</a:t>
            </a:r>
          </a:p>
        </p:txBody>
      </p:sp>
      <p:sp>
        <p:nvSpPr>
          <p:cNvPr id="274" name="Friends…"/>
          <p:cNvSpPr txBox="1"/>
          <p:nvPr>
            <p:ph type="body" idx="1"/>
          </p:nvPr>
        </p:nvSpPr>
        <p:spPr>
          <a:prstGeom prst="rect">
            <a:avLst/>
          </a:prstGeom>
        </p:spPr>
        <p:txBody>
          <a:bodyPr numCol="2" spcCol="1098550"/>
          <a:lstStyle/>
          <a:p>
            <a:pPr/>
            <a:r>
              <a:t>Friends</a:t>
            </a:r>
          </a:p>
          <a:p>
            <a:pPr/>
            <a:r>
              <a:t>Family</a:t>
            </a:r>
          </a:p>
          <a:p>
            <a:pPr/>
            <a:r>
              <a:t>Supervisor</a:t>
            </a:r>
          </a:p>
          <a:p>
            <a:pPr/>
            <a:r>
              <a:t>Lab alumni</a:t>
            </a:r>
          </a:p>
          <a:p>
            <a:pPr/>
            <a:r>
              <a:t>School alumni</a:t>
            </a:r>
          </a:p>
          <a:p>
            <a:pPr/>
            <a:r>
              <a:t>Faculty</a:t>
            </a:r>
          </a:p>
          <a:p>
            <a:pPr/>
            <a:r>
              <a:t>Old colleagues</a:t>
            </a:r>
          </a:p>
          <a:p>
            <a:pPr/>
            <a:r>
              <a:t>Conferences</a:t>
            </a:r>
          </a:p>
          <a:p>
            <a:pPr/>
            <a:r>
              <a:t>Social Media</a:t>
            </a:r>
          </a:p>
          <a:p>
            <a:pPr/>
            <a:r>
              <a:t>idk, your own thing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7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7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7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7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7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274">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alk to people with aligned interests"/>
          <p:cNvSpPr txBox="1"/>
          <p:nvPr>
            <p:ph type="title"/>
          </p:nvPr>
        </p:nvSpPr>
        <p:spPr>
          <a:prstGeom prst="rect">
            <a:avLst/>
          </a:prstGeom>
        </p:spPr>
        <p:txBody>
          <a:bodyPr/>
          <a:lstStyle/>
          <a:p>
            <a:pPr/>
            <a:r>
              <a:t>Talk to people with aligned interests</a:t>
            </a:r>
          </a:p>
        </p:txBody>
      </p:sp>
      <p:sp>
        <p:nvSpPr>
          <p:cNvPr id="277" name="Slide Subtitle"/>
          <p:cNvSpPr txBox="1"/>
          <p:nvPr>
            <p:ph type="body" idx="21"/>
          </p:nvPr>
        </p:nvSpPr>
        <p:spPr>
          <a:prstGeom prst="rect">
            <a:avLst/>
          </a:prstGeom>
        </p:spPr>
        <p:txBody>
          <a:bodyPr/>
          <a:lstStyle/>
          <a:p>
            <a:pPr/>
          </a:p>
        </p:txBody>
      </p:sp>
      <p:pic>
        <p:nvPicPr>
          <p:cNvPr id="278" name="1.jpg" descr="1.jpg"/>
          <p:cNvPicPr>
            <a:picLocks noChangeAspect="1"/>
          </p:cNvPicPr>
          <p:nvPr/>
        </p:nvPicPr>
        <p:blipFill>
          <a:blip r:embed="rId3">
            <a:extLst/>
          </a:blip>
          <a:srcRect l="0" t="0" r="121" b="0"/>
          <a:stretch>
            <a:fillRect/>
          </a:stretch>
        </p:blipFill>
        <p:spPr>
          <a:xfrm>
            <a:off x="1267514" y="8406412"/>
            <a:ext cx="6461565" cy="4130792"/>
          </a:xfrm>
          <a:prstGeom prst="rect">
            <a:avLst/>
          </a:prstGeom>
          <a:ln w="12700">
            <a:miter lim="400000"/>
          </a:ln>
        </p:spPr>
      </p:pic>
      <p:pic>
        <p:nvPicPr>
          <p:cNvPr id="279" name="2.jpg" descr="2.jpg"/>
          <p:cNvPicPr>
            <a:picLocks noChangeAspect="1"/>
          </p:cNvPicPr>
          <p:nvPr/>
        </p:nvPicPr>
        <p:blipFill>
          <a:blip r:embed="rId4">
            <a:extLst/>
          </a:blip>
          <a:srcRect l="0" t="8" r="0" b="8"/>
          <a:stretch>
            <a:fillRect/>
          </a:stretch>
        </p:blipFill>
        <p:spPr>
          <a:xfrm>
            <a:off x="15560585" y="3180187"/>
            <a:ext cx="7788016" cy="4407777"/>
          </a:xfrm>
          <a:prstGeom prst="rect">
            <a:avLst/>
          </a:prstGeom>
          <a:ln w="12700">
            <a:miter lim="400000"/>
          </a:ln>
        </p:spPr>
      </p:pic>
      <p:grpSp>
        <p:nvGrpSpPr>
          <p:cNvPr id="282" name="Group"/>
          <p:cNvGrpSpPr/>
          <p:nvPr/>
        </p:nvGrpSpPr>
        <p:grpSpPr>
          <a:xfrm>
            <a:off x="8062259" y="5636900"/>
            <a:ext cx="2586229" cy="4921779"/>
            <a:chOff x="0" y="0"/>
            <a:chExt cx="2586227" cy="4921778"/>
          </a:xfrm>
        </p:grpSpPr>
        <p:sp>
          <p:nvSpPr>
            <p:cNvPr id="280" name="Human Figure"/>
            <p:cNvSpPr/>
            <p:nvPr/>
          </p:nvSpPr>
          <p:spPr>
            <a:xfrm>
              <a:off x="525398" y="0"/>
              <a:ext cx="1535433" cy="3910644"/>
            </a:xfrm>
            <a:custGeom>
              <a:avLst/>
              <a:gdLst/>
              <a:ahLst/>
              <a:cxnLst>
                <a:cxn ang="0">
                  <a:pos x="wd2" y="hd2"/>
                </a:cxn>
                <a:cxn ang="5400000">
                  <a:pos x="wd2" y="hd2"/>
                </a:cxn>
                <a:cxn ang="10800000">
                  <a:pos x="wd2" y="hd2"/>
                </a:cxn>
                <a:cxn ang="16200000">
                  <a:pos x="wd2" y="hd2"/>
                </a:cxn>
              </a:cxnLst>
              <a:rect l="0" t="0" r="r" b="b"/>
              <a:pathLst>
                <a:path w="21545" h="21537" fill="norm" stroke="1" extrusionOk="0">
                  <a:moveTo>
                    <a:pt x="10757" y="0"/>
                  </a:moveTo>
                  <a:cubicBezTo>
                    <a:pt x="9439" y="5"/>
                    <a:pt x="8698" y="263"/>
                    <a:pt x="8424" y="635"/>
                  </a:cubicBezTo>
                  <a:cubicBezTo>
                    <a:pt x="8300" y="812"/>
                    <a:pt x="8288" y="1023"/>
                    <a:pt x="8329" y="1249"/>
                  </a:cubicBezTo>
                  <a:cubicBezTo>
                    <a:pt x="8261" y="1249"/>
                    <a:pt x="8177" y="1249"/>
                    <a:pt x="8081" y="1249"/>
                  </a:cubicBezTo>
                  <a:cubicBezTo>
                    <a:pt x="7641" y="1260"/>
                    <a:pt x="7973" y="1654"/>
                    <a:pt x="8261" y="1885"/>
                  </a:cubicBezTo>
                  <a:cubicBezTo>
                    <a:pt x="8316" y="1934"/>
                    <a:pt x="8450" y="1923"/>
                    <a:pt x="8505" y="1917"/>
                  </a:cubicBezTo>
                  <a:cubicBezTo>
                    <a:pt x="8643" y="2311"/>
                    <a:pt x="8768" y="2428"/>
                    <a:pt x="9166" y="2601"/>
                  </a:cubicBezTo>
                  <a:lnTo>
                    <a:pt x="9166" y="2789"/>
                  </a:lnTo>
                  <a:cubicBezTo>
                    <a:pt x="9152" y="3032"/>
                    <a:pt x="8698" y="3329"/>
                    <a:pt x="8149" y="3442"/>
                  </a:cubicBezTo>
                  <a:cubicBezTo>
                    <a:pt x="7943" y="3485"/>
                    <a:pt x="7630" y="3511"/>
                    <a:pt x="7630" y="3511"/>
                  </a:cubicBezTo>
                  <a:cubicBezTo>
                    <a:pt x="5270" y="3657"/>
                    <a:pt x="4499" y="3991"/>
                    <a:pt x="4306" y="4799"/>
                  </a:cubicBezTo>
                  <a:cubicBezTo>
                    <a:pt x="4210" y="5165"/>
                    <a:pt x="4197" y="5989"/>
                    <a:pt x="3963" y="6716"/>
                  </a:cubicBezTo>
                  <a:cubicBezTo>
                    <a:pt x="3922" y="6835"/>
                    <a:pt x="3870" y="6948"/>
                    <a:pt x="3787" y="7067"/>
                  </a:cubicBezTo>
                  <a:cubicBezTo>
                    <a:pt x="3609" y="7331"/>
                    <a:pt x="3266" y="7880"/>
                    <a:pt x="3170" y="8279"/>
                  </a:cubicBezTo>
                  <a:cubicBezTo>
                    <a:pt x="2964" y="9178"/>
                    <a:pt x="2744" y="9534"/>
                    <a:pt x="2565" y="10208"/>
                  </a:cubicBezTo>
                  <a:cubicBezTo>
                    <a:pt x="2551" y="10272"/>
                    <a:pt x="2484" y="10391"/>
                    <a:pt x="2484" y="10391"/>
                  </a:cubicBezTo>
                  <a:cubicBezTo>
                    <a:pt x="2305" y="10693"/>
                    <a:pt x="1877" y="10784"/>
                    <a:pt x="1493" y="10913"/>
                  </a:cubicBezTo>
                  <a:cubicBezTo>
                    <a:pt x="916" y="11107"/>
                    <a:pt x="671" y="11462"/>
                    <a:pt x="95" y="11672"/>
                  </a:cubicBezTo>
                  <a:cubicBezTo>
                    <a:pt x="53" y="11683"/>
                    <a:pt x="27" y="11705"/>
                    <a:pt x="13" y="11721"/>
                  </a:cubicBezTo>
                  <a:cubicBezTo>
                    <a:pt x="-28" y="11759"/>
                    <a:pt x="12" y="11802"/>
                    <a:pt x="301" y="11797"/>
                  </a:cubicBezTo>
                  <a:cubicBezTo>
                    <a:pt x="740" y="11786"/>
                    <a:pt x="1289" y="11467"/>
                    <a:pt x="1399" y="11489"/>
                  </a:cubicBezTo>
                  <a:cubicBezTo>
                    <a:pt x="1481" y="11505"/>
                    <a:pt x="1451" y="11516"/>
                    <a:pt x="1437" y="11613"/>
                  </a:cubicBezTo>
                  <a:cubicBezTo>
                    <a:pt x="1355" y="11856"/>
                    <a:pt x="1080" y="12297"/>
                    <a:pt x="1025" y="12377"/>
                  </a:cubicBezTo>
                  <a:cubicBezTo>
                    <a:pt x="1012" y="12388"/>
                    <a:pt x="1013" y="12405"/>
                    <a:pt x="1000" y="12416"/>
                  </a:cubicBezTo>
                  <a:lnTo>
                    <a:pt x="905" y="12561"/>
                  </a:lnTo>
                  <a:cubicBezTo>
                    <a:pt x="878" y="12604"/>
                    <a:pt x="916" y="12654"/>
                    <a:pt x="1012" y="12680"/>
                  </a:cubicBezTo>
                  <a:cubicBezTo>
                    <a:pt x="1054" y="12691"/>
                    <a:pt x="1096" y="12691"/>
                    <a:pt x="1137" y="12691"/>
                  </a:cubicBezTo>
                  <a:cubicBezTo>
                    <a:pt x="1247" y="12691"/>
                    <a:pt x="1358" y="12663"/>
                    <a:pt x="1386" y="12615"/>
                  </a:cubicBezTo>
                  <a:lnTo>
                    <a:pt x="1493" y="12458"/>
                  </a:lnTo>
                  <a:cubicBezTo>
                    <a:pt x="1548" y="12399"/>
                    <a:pt x="1629" y="12308"/>
                    <a:pt x="1712" y="12206"/>
                  </a:cubicBezTo>
                  <a:cubicBezTo>
                    <a:pt x="1794" y="12109"/>
                    <a:pt x="1891" y="11995"/>
                    <a:pt x="1973" y="11888"/>
                  </a:cubicBezTo>
                  <a:cubicBezTo>
                    <a:pt x="1987" y="11888"/>
                    <a:pt x="1990" y="11888"/>
                    <a:pt x="2003" y="11888"/>
                  </a:cubicBezTo>
                  <a:cubicBezTo>
                    <a:pt x="1893" y="12103"/>
                    <a:pt x="1726" y="12449"/>
                    <a:pt x="1630" y="12627"/>
                  </a:cubicBezTo>
                  <a:lnTo>
                    <a:pt x="1574" y="12717"/>
                  </a:lnTo>
                  <a:cubicBezTo>
                    <a:pt x="1561" y="12744"/>
                    <a:pt x="1577" y="12767"/>
                    <a:pt x="1604" y="12788"/>
                  </a:cubicBezTo>
                  <a:cubicBezTo>
                    <a:pt x="1618" y="12820"/>
                    <a:pt x="1660" y="12837"/>
                    <a:pt x="1729" y="12842"/>
                  </a:cubicBezTo>
                  <a:cubicBezTo>
                    <a:pt x="1839" y="12853"/>
                    <a:pt x="1905" y="12847"/>
                    <a:pt x="1973" y="12820"/>
                  </a:cubicBezTo>
                  <a:cubicBezTo>
                    <a:pt x="2028" y="12809"/>
                    <a:pt x="2057" y="12788"/>
                    <a:pt x="2085" y="12761"/>
                  </a:cubicBezTo>
                  <a:lnTo>
                    <a:pt x="2179" y="12610"/>
                  </a:lnTo>
                  <a:cubicBezTo>
                    <a:pt x="2303" y="12427"/>
                    <a:pt x="2480" y="12157"/>
                    <a:pt x="2604" y="11973"/>
                  </a:cubicBezTo>
                  <a:cubicBezTo>
                    <a:pt x="2617" y="11968"/>
                    <a:pt x="2634" y="11975"/>
                    <a:pt x="2634" y="11980"/>
                  </a:cubicBezTo>
                  <a:cubicBezTo>
                    <a:pt x="2620" y="12045"/>
                    <a:pt x="2605" y="12114"/>
                    <a:pt x="2578" y="12184"/>
                  </a:cubicBezTo>
                  <a:lnTo>
                    <a:pt x="2428" y="12642"/>
                  </a:lnTo>
                  <a:cubicBezTo>
                    <a:pt x="2414" y="12696"/>
                    <a:pt x="2496" y="12749"/>
                    <a:pt x="2634" y="12755"/>
                  </a:cubicBezTo>
                  <a:cubicBezTo>
                    <a:pt x="2647" y="12755"/>
                    <a:pt x="2659" y="12755"/>
                    <a:pt x="2672" y="12755"/>
                  </a:cubicBezTo>
                  <a:cubicBezTo>
                    <a:pt x="2796" y="12755"/>
                    <a:pt x="2907" y="12717"/>
                    <a:pt x="2921" y="12669"/>
                  </a:cubicBezTo>
                  <a:lnTo>
                    <a:pt x="3003" y="12438"/>
                  </a:lnTo>
                  <a:cubicBezTo>
                    <a:pt x="3085" y="12282"/>
                    <a:pt x="3208" y="12066"/>
                    <a:pt x="3290" y="11904"/>
                  </a:cubicBezTo>
                  <a:cubicBezTo>
                    <a:pt x="3304" y="11894"/>
                    <a:pt x="3333" y="11899"/>
                    <a:pt x="3333" y="11909"/>
                  </a:cubicBezTo>
                  <a:cubicBezTo>
                    <a:pt x="3319" y="12006"/>
                    <a:pt x="3321" y="12115"/>
                    <a:pt x="3307" y="12223"/>
                  </a:cubicBezTo>
                  <a:cubicBezTo>
                    <a:pt x="3307" y="12239"/>
                    <a:pt x="3304" y="12260"/>
                    <a:pt x="3290" y="12276"/>
                  </a:cubicBezTo>
                  <a:lnTo>
                    <a:pt x="3264" y="12399"/>
                  </a:lnTo>
                  <a:cubicBezTo>
                    <a:pt x="3250" y="12442"/>
                    <a:pt x="3347" y="12487"/>
                    <a:pt x="3457" y="12492"/>
                  </a:cubicBezTo>
                  <a:cubicBezTo>
                    <a:pt x="3457" y="12492"/>
                    <a:pt x="3470" y="12492"/>
                    <a:pt x="3470" y="12492"/>
                  </a:cubicBezTo>
                  <a:cubicBezTo>
                    <a:pt x="3580" y="12492"/>
                    <a:pt x="3676" y="12459"/>
                    <a:pt x="3676" y="12416"/>
                  </a:cubicBezTo>
                  <a:lnTo>
                    <a:pt x="3702" y="12313"/>
                  </a:lnTo>
                  <a:cubicBezTo>
                    <a:pt x="3702" y="12303"/>
                    <a:pt x="3719" y="12292"/>
                    <a:pt x="3719" y="12281"/>
                  </a:cubicBezTo>
                  <a:cubicBezTo>
                    <a:pt x="3829" y="11748"/>
                    <a:pt x="3895" y="11834"/>
                    <a:pt x="3963" y="11591"/>
                  </a:cubicBezTo>
                  <a:cubicBezTo>
                    <a:pt x="4032" y="11317"/>
                    <a:pt x="4128" y="11097"/>
                    <a:pt x="4032" y="10822"/>
                  </a:cubicBezTo>
                  <a:cubicBezTo>
                    <a:pt x="4032" y="10806"/>
                    <a:pt x="4018" y="10789"/>
                    <a:pt x="4032" y="10773"/>
                  </a:cubicBezTo>
                  <a:cubicBezTo>
                    <a:pt x="4073" y="10622"/>
                    <a:pt x="4293" y="10422"/>
                    <a:pt x="4581" y="10034"/>
                  </a:cubicBezTo>
                  <a:cubicBezTo>
                    <a:pt x="5377" y="8919"/>
                    <a:pt x="5610" y="8640"/>
                    <a:pt x="6091" y="7348"/>
                  </a:cubicBezTo>
                  <a:lnTo>
                    <a:pt x="6327" y="6748"/>
                  </a:lnTo>
                  <a:cubicBezTo>
                    <a:pt x="6340" y="6716"/>
                    <a:pt x="6463" y="6716"/>
                    <a:pt x="6477" y="6748"/>
                  </a:cubicBezTo>
                  <a:cubicBezTo>
                    <a:pt x="6490" y="6808"/>
                    <a:pt x="6501" y="6868"/>
                    <a:pt x="6515" y="6922"/>
                  </a:cubicBezTo>
                  <a:cubicBezTo>
                    <a:pt x="6803" y="7929"/>
                    <a:pt x="6447" y="8661"/>
                    <a:pt x="6447" y="8661"/>
                  </a:cubicBezTo>
                  <a:cubicBezTo>
                    <a:pt x="5966" y="9975"/>
                    <a:pt x="5760" y="10762"/>
                    <a:pt x="6035" y="12238"/>
                  </a:cubicBezTo>
                  <a:cubicBezTo>
                    <a:pt x="6117" y="12690"/>
                    <a:pt x="6297" y="13246"/>
                    <a:pt x="6421" y="13655"/>
                  </a:cubicBezTo>
                  <a:cubicBezTo>
                    <a:pt x="6503" y="13914"/>
                    <a:pt x="6544" y="14172"/>
                    <a:pt x="6558" y="14436"/>
                  </a:cubicBezTo>
                  <a:cubicBezTo>
                    <a:pt x="6599" y="16758"/>
                    <a:pt x="6968" y="17237"/>
                    <a:pt x="7819" y="19607"/>
                  </a:cubicBezTo>
                  <a:cubicBezTo>
                    <a:pt x="7956" y="19984"/>
                    <a:pt x="7809" y="20189"/>
                    <a:pt x="7699" y="20313"/>
                  </a:cubicBezTo>
                  <a:cubicBezTo>
                    <a:pt x="7589" y="20436"/>
                    <a:pt x="6517" y="20958"/>
                    <a:pt x="6215" y="21104"/>
                  </a:cubicBezTo>
                  <a:cubicBezTo>
                    <a:pt x="6037" y="21190"/>
                    <a:pt x="5500" y="21336"/>
                    <a:pt x="5898" y="21417"/>
                  </a:cubicBezTo>
                  <a:cubicBezTo>
                    <a:pt x="6776" y="21600"/>
                    <a:pt x="8203" y="21595"/>
                    <a:pt x="9123" y="21245"/>
                  </a:cubicBezTo>
                  <a:cubicBezTo>
                    <a:pt x="9356" y="21154"/>
                    <a:pt x="9331" y="21002"/>
                    <a:pt x="9496" y="20900"/>
                  </a:cubicBezTo>
                  <a:cubicBezTo>
                    <a:pt x="9661" y="20803"/>
                    <a:pt x="9837" y="20764"/>
                    <a:pt x="10015" y="20619"/>
                  </a:cubicBezTo>
                  <a:cubicBezTo>
                    <a:pt x="10207" y="20474"/>
                    <a:pt x="9920" y="20108"/>
                    <a:pt x="9865" y="19580"/>
                  </a:cubicBezTo>
                  <a:cubicBezTo>
                    <a:pt x="9837" y="19349"/>
                    <a:pt x="9894" y="18583"/>
                    <a:pt x="9976" y="17867"/>
                  </a:cubicBezTo>
                  <a:cubicBezTo>
                    <a:pt x="10141" y="16466"/>
                    <a:pt x="10512" y="16407"/>
                    <a:pt x="10320" y="14554"/>
                  </a:cubicBezTo>
                  <a:cubicBezTo>
                    <a:pt x="10320" y="14554"/>
                    <a:pt x="10416" y="14059"/>
                    <a:pt x="10513" y="13386"/>
                  </a:cubicBezTo>
                  <a:cubicBezTo>
                    <a:pt x="10567" y="12998"/>
                    <a:pt x="10663" y="12325"/>
                    <a:pt x="10718" y="11904"/>
                  </a:cubicBezTo>
                  <a:cubicBezTo>
                    <a:pt x="10718" y="11883"/>
                    <a:pt x="10800" y="11883"/>
                    <a:pt x="10800" y="11904"/>
                  </a:cubicBezTo>
                  <a:cubicBezTo>
                    <a:pt x="10869" y="12325"/>
                    <a:pt x="10951" y="12998"/>
                    <a:pt x="11006" y="13386"/>
                  </a:cubicBezTo>
                  <a:cubicBezTo>
                    <a:pt x="11102" y="14054"/>
                    <a:pt x="11199" y="14554"/>
                    <a:pt x="11199" y="14554"/>
                  </a:cubicBezTo>
                  <a:cubicBezTo>
                    <a:pt x="11007" y="16407"/>
                    <a:pt x="11377" y="16461"/>
                    <a:pt x="11542" y="17867"/>
                  </a:cubicBezTo>
                  <a:cubicBezTo>
                    <a:pt x="11624" y="18583"/>
                    <a:pt x="11677" y="19349"/>
                    <a:pt x="11649" y="19580"/>
                  </a:cubicBezTo>
                  <a:cubicBezTo>
                    <a:pt x="11594" y="20114"/>
                    <a:pt x="11307" y="20474"/>
                    <a:pt x="11499" y="20619"/>
                  </a:cubicBezTo>
                  <a:cubicBezTo>
                    <a:pt x="11677" y="20759"/>
                    <a:pt x="11858" y="20798"/>
                    <a:pt x="12022" y="20900"/>
                  </a:cubicBezTo>
                  <a:cubicBezTo>
                    <a:pt x="12187" y="20997"/>
                    <a:pt x="12158" y="21154"/>
                    <a:pt x="12391" y="21245"/>
                  </a:cubicBezTo>
                  <a:cubicBezTo>
                    <a:pt x="13311" y="21595"/>
                    <a:pt x="14738" y="21600"/>
                    <a:pt x="15616" y="21417"/>
                  </a:cubicBezTo>
                  <a:cubicBezTo>
                    <a:pt x="16014" y="21331"/>
                    <a:pt x="15491" y="21190"/>
                    <a:pt x="15299" y="21104"/>
                  </a:cubicBezTo>
                  <a:cubicBezTo>
                    <a:pt x="14997" y="20953"/>
                    <a:pt x="13915" y="20436"/>
                    <a:pt x="13819" y="20313"/>
                  </a:cubicBezTo>
                  <a:cubicBezTo>
                    <a:pt x="13710" y="20189"/>
                    <a:pt x="13558" y="19984"/>
                    <a:pt x="13695" y="19607"/>
                  </a:cubicBezTo>
                  <a:cubicBezTo>
                    <a:pt x="14560" y="17237"/>
                    <a:pt x="14928" y="16758"/>
                    <a:pt x="14956" y="14436"/>
                  </a:cubicBezTo>
                  <a:cubicBezTo>
                    <a:pt x="14956" y="14178"/>
                    <a:pt x="15011" y="13919"/>
                    <a:pt x="15093" y="13660"/>
                  </a:cubicBezTo>
                  <a:cubicBezTo>
                    <a:pt x="15230" y="13251"/>
                    <a:pt x="15411" y="12690"/>
                    <a:pt x="15479" y="12243"/>
                  </a:cubicBezTo>
                  <a:cubicBezTo>
                    <a:pt x="15712" y="10729"/>
                    <a:pt x="15548" y="9982"/>
                    <a:pt x="15067" y="8667"/>
                  </a:cubicBezTo>
                  <a:cubicBezTo>
                    <a:pt x="15067" y="8667"/>
                    <a:pt x="14724" y="7934"/>
                    <a:pt x="14999" y="6927"/>
                  </a:cubicBezTo>
                  <a:cubicBezTo>
                    <a:pt x="15012" y="6873"/>
                    <a:pt x="15028" y="6814"/>
                    <a:pt x="15042" y="6755"/>
                  </a:cubicBezTo>
                  <a:cubicBezTo>
                    <a:pt x="15055" y="6723"/>
                    <a:pt x="15178" y="6717"/>
                    <a:pt x="15192" y="6755"/>
                  </a:cubicBezTo>
                  <a:lnTo>
                    <a:pt x="15423" y="7353"/>
                  </a:lnTo>
                  <a:cubicBezTo>
                    <a:pt x="15904" y="8646"/>
                    <a:pt x="16137" y="8926"/>
                    <a:pt x="16933" y="10041"/>
                  </a:cubicBezTo>
                  <a:cubicBezTo>
                    <a:pt x="17221" y="10434"/>
                    <a:pt x="17441" y="10633"/>
                    <a:pt x="17482" y="10778"/>
                  </a:cubicBezTo>
                  <a:cubicBezTo>
                    <a:pt x="17482" y="10794"/>
                    <a:pt x="17482" y="10811"/>
                    <a:pt x="17482" y="10827"/>
                  </a:cubicBezTo>
                  <a:cubicBezTo>
                    <a:pt x="17386" y="11102"/>
                    <a:pt x="17468" y="11327"/>
                    <a:pt x="17551" y="11596"/>
                  </a:cubicBezTo>
                  <a:cubicBezTo>
                    <a:pt x="17619" y="11839"/>
                    <a:pt x="17690" y="11753"/>
                    <a:pt x="17799" y="12287"/>
                  </a:cubicBezTo>
                  <a:cubicBezTo>
                    <a:pt x="17799" y="12297"/>
                    <a:pt x="17799" y="12308"/>
                    <a:pt x="17812" y="12319"/>
                  </a:cubicBezTo>
                  <a:lnTo>
                    <a:pt x="17838" y="12421"/>
                  </a:lnTo>
                  <a:cubicBezTo>
                    <a:pt x="17852" y="12464"/>
                    <a:pt x="17934" y="12497"/>
                    <a:pt x="18044" y="12497"/>
                  </a:cubicBezTo>
                  <a:cubicBezTo>
                    <a:pt x="18044" y="12497"/>
                    <a:pt x="18061" y="12497"/>
                    <a:pt x="18061" y="12497"/>
                  </a:cubicBezTo>
                  <a:cubicBezTo>
                    <a:pt x="18171" y="12492"/>
                    <a:pt x="18263" y="12453"/>
                    <a:pt x="18250" y="12404"/>
                  </a:cubicBezTo>
                  <a:lnTo>
                    <a:pt x="18224" y="12281"/>
                  </a:lnTo>
                  <a:cubicBezTo>
                    <a:pt x="18224" y="12265"/>
                    <a:pt x="18225" y="12244"/>
                    <a:pt x="18211" y="12228"/>
                  </a:cubicBezTo>
                  <a:cubicBezTo>
                    <a:pt x="18197" y="12120"/>
                    <a:pt x="18195" y="12011"/>
                    <a:pt x="18181" y="11915"/>
                  </a:cubicBezTo>
                  <a:cubicBezTo>
                    <a:pt x="18181" y="11904"/>
                    <a:pt x="18210" y="11904"/>
                    <a:pt x="18224" y="11909"/>
                  </a:cubicBezTo>
                  <a:cubicBezTo>
                    <a:pt x="18306" y="12071"/>
                    <a:pt x="18429" y="12292"/>
                    <a:pt x="18511" y="12443"/>
                  </a:cubicBezTo>
                  <a:lnTo>
                    <a:pt x="18593" y="12674"/>
                  </a:lnTo>
                  <a:cubicBezTo>
                    <a:pt x="18607" y="12722"/>
                    <a:pt x="18718" y="12761"/>
                    <a:pt x="18842" y="12761"/>
                  </a:cubicBezTo>
                  <a:cubicBezTo>
                    <a:pt x="18855" y="12761"/>
                    <a:pt x="18871" y="12761"/>
                    <a:pt x="18885" y="12761"/>
                  </a:cubicBezTo>
                  <a:cubicBezTo>
                    <a:pt x="19022" y="12750"/>
                    <a:pt x="19104" y="12701"/>
                    <a:pt x="19090" y="12647"/>
                  </a:cubicBezTo>
                  <a:lnTo>
                    <a:pt x="18936" y="12189"/>
                  </a:lnTo>
                  <a:cubicBezTo>
                    <a:pt x="18922" y="12119"/>
                    <a:pt x="18912" y="12044"/>
                    <a:pt x="18885" y="11985"/>
                  </a:cubicBezTo>
                  <a:cubicBezTo>
                    <a:pt x="18885" y="11980"/>
                    <a:pt x="18897" y="11980"/>
                    <a:pt x="18910" y="11980"/>
                  </a:cubicBezTo>
                  <a:cubicBezTo>
                    <a:pt x="19034" y="12163"/>
                    <a:pt x="19198" y="12432"/>
                    <a:pt x="19335" y="12615"/>
                  </a:cubicBezTo>
                  <a:lnTo>
                    <a:pt x="19434" y="12766"/>
                  </a:lnTo>
                  <a:cubicBezTo>
                    <a:pt x="19447" y="12793"/>
                    <a:pt x="19486" y="12809"/>
                    <a:pt x="19541" y="12825"/>
                  </a:cubicBezTo>
                  <a:cubicBezTo>
                    <a:pt x="19596" y="12852"/>
                    <a:pt x="19680" y="12858"/>
                    <a:pt x="19790" y="12847"/>
                  </a:cubicBezTo>
                  <a:cubicBezTo>
                    <a:pt x="19858" y="12842"/>
                    <a:pt x="19900" y="12820"/>
                    <a:pt x="19914" y="12793"/>
                  </a:cubicBezTo>
                  <a:cubicBezTo>
                    <a:pt x="19941" y="12772"/>
                    <a:pt x="19953" y="12744"/>
                    <a:pt x="19940" y="12723"/>
                  </a:cubicBezTo>
                  <a:lnTo>
                    <a:pt x="19884" y="12632"/>
                  </a:lnTo>
                  <a:cubicBezTo>
                    <a:pt x="19788" y="12459"/>
                    <a:pt x="19625" y="12108"/>
                    <a:pt x="19515" y="11893"/>
                  </a:cubicBezTo>
                  <a:cubicBezTo>
                    <a:pt x="19529" y="11893"/>
                    <a:pt x="19527" y="11893"/>
                    <a:pt x="19541" y="11893"/>
                  </a:cubicBezTo>
                  <a:cubicBezTo>
                    <a:pt x="19623" y="12000"/>
                    <a:pt x="19720" y="12108"/>
                    <a:pt x="19802" y="12211"/>
                  </a:cubicBezTo>
                  <a:cubicBezTo>
                    <a:pt x="19885" y="12313"/>
                    <a:pt x="19966" y="12406"/>
                    <a:pt x="20021" y="12465"/>
                  </a:cubicBezTo>
                  <a:lnTo>
                    <a:pt x="20133" y="12620"/>
                  </a:lnTo>
                  <a:cubicBezTo>
                    <a:pt x="20160" y="12663"/>
                    <a:pt x="20267" y="12696"/>
                    <a:pt x="20377" y="12696"/>
                  </a:cubicBezTo>
                  <a:cubicBezTo>
                    <a:pt x="20418" y="12696"/>
                    <a:pt x="20460" y="12691"/>
                    <a:pt x="20501" y="12685"/>
                  </a:cubicBezTo>
                  <a:cubicBezTo>
                    <a:pt x="20598" y="12664"/>
                    <a:pt x="20654" y="12614"/>
                    <a:pt x="20613" y="12566"/>
                  </a:cubicBezTo>
                  <a:lnTo>
                    <a:pt x="20514" y="12421"/>
                  </a:lnTo>
                  <a:cubicBezTo>
                    <a:pt x="20501" y="12410"/>
                    <a:pt x="20502" y="12395"/>
                    <a:pt x="20489" y="12384"/>
                  </a:cubicBezTo>
                  <a:cubicBezTo>
                    <a:pt x="20434" y="12303"/>
                    <a:pt x="20159" y="11861"/>
                    <a:pt x="20077" y="11618"/>
                  </a:cubicBezTo>
                  <a:cubicBezTo>
                    <a:pt x="20063" y="11521"/>
                    <a:pt x="20037" y="11512"/>
                    <a:pt x="20120" y="11495"/>
                  </a:cubicBezTo>
                  <a:cubicBezTo>
                    <a:pt x="20230" y="11468"/>
                    <a:pt x="20792" y="11791"/>
                    <a:pt x="21218" y="11802"/>
                  </a:cubicBezTo>
                  <a:cubicBezTo>
                    <a:pt x="21533" y="11802"/>
                    <a:pt x="21572" y="11759"/>
                    <a:pt x="21531" y="11721"/>
                  </a:cubicBezTo>
                  <a:cubicBezTo>
                    <a:pt x="21517" y="11705"/>
                    <a:pt x="21491" y="11683"/>
                    <a:pt x="21449" y="11672"/>
                  </a:cubicBezTo>
                  <a:cubicBezTo>
                    <a:pt x="20873" y="11462"/>
                    <a:pt x="20628" y="11107"/>
                    <a:pt x="20051" y="10913"/>
                  </a:cubicBezTo>
                  <a:cubicBezTo>
                    <a:pt x="19667" y="10784"/>
                    <a:pt x="19239" y="10693"/>
                    <a:pt x="19060" y="10391"/>
                  </a:cubicBezTo>
                  <a:cubicBezTo>
                    <a:pt x="19060" y="10391"/>
                    <a:pt x="18993" y="10278"/>
                    <a:pt x="18979" y="10208"/>
                  </a:cubicBezTo>
                  <a:cubicBezTo>
                    <a:pt x="18800" y="9534"/>
                    <a:pt x="18580" y="9173"/>
                    <a:pt x="18374" y="8279"/>
                  </a:cubicBezTo>
                  <a:cubicBezTo>
                    <a:pt x="18278" y="7880"/>
                    <a:pt x="17935" y="7331"/>
                    <a:pt x="17757" y="7067"/>
                  </a:cubicBezTo>
                  <a:cubicBezTo>
                    <a:pt x="17674" y="6943"/>
                    <a:pt x="17608" y="6813"/>
                    <a:pt x="17581" y="6690"/>
                  </a:cubicBezTo>
                  <a:cubicBezTo>
                    <a:pt x="17361" y="5968"/>
                    <a:pt x="17334" y="5160"/>
                    <a:pt x="17238" y="4799"/>
                  </a:cubicBezTo>
                  <a:cubicBezTo>
                    <a:pt x="17045" y="3991"/>
                    <a:pt x="16274" y="3662"/>
                    <a:pt x="13914" y="3511"/>
                  </a:cubicBezTo>
                  <a:cubicBezTo>
                    <a:pt x="13914" y="3511"/>
                    <a:pt x="13601" y="3485"/>
                    <a:pt x="13395" y="3442"/>
                  </a:cubicBezTo>
                  <a:cubicBezTo>
                    <a:pt x="12846" y="3329"/>
                    <a:pt x="12392" y="3037"/>
                    <a:pt x="12378" y="2789"/>
                  </a:cubicBezTo>
                  <a:lnTo>
                    <a:pt x="12378" y="2601"/>
                  </a:lnTo>
                  <a:cubicBezTo>
                    <a:pt x="12763" y="2428"/>
                    <a:pt x="12897" y="2316"/>
                    <a:pt x="13034" y="1917"/>
                  </a:cubicBezTo>
                  <a:cubicBezTo>
                    <a:pt x="13089" y="1923"/>
                    <a:pt x="13228" y="1934"/>
                    <a:pt x="13283" y="1885"/>
                  </a:cubicBezTo>
                  <a:cubicBezTo>
                    <a:pt x="13585" y="1654"/>
                    <a:pt x="13903" y="1260"/>
                    <a:pt x="13463" y="1249"/>
                  </a:cubicBezTo>
                  <a:cubicBezTo>
                    <a:pt x="13367" y="1249"/>
                    <a:pt x="13283" y="1249"/>
                    <a:pt x="13215" y="1249"/>
                  </a:cubicBezTo>
                  <a:cubicBezTo>
                    <a:pt x="13256" y="1023"/>
                    <a:pt x="13257" y="812"/>
                    <a:pt x="13120" y="635"/>
                  </a:cubicBezTo>
                  <a:cubicBezTo>
                    <a:pt x="12846" y="263"/>
                    <a:pt x="12105" y="0"/>
                    <a:pt x="10787" y="0"/>
                  </a:cubicBezTo>
                  <a:cubicBezTo>
                    <a:pt x="10787" y="0"/>
                    <a:pt x="10770" y="0"/>
                    <a:pt x="10770" y="0"/>
                  </a:cubicBezTo>
                  <a:cubicBezTo>
                    <a:pt x="10770" y="0"/>
                    <a:pt x="10757" y="0"/>
                    <a:pt x="10757" y="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281" name="Recruiter"/>
            <p:cNvSpPr txBox="1"/>
            <p:nvPr/>
          </p:nvSpPr>
          <p:spPr>
            <a:xfrm>
              <a:off x="0" y="4113346"/>
              <a:ext cx="2586228" cy="8084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Recruiter</a:t>
              </a:r>
            </a:p>
          </p:txBody>
        </p:sp>
      </p:grpSp>
      <p:grpSp>
        <p:nvGrpSpPr>
          <p:cNvPr id="285" name="Group"/>
          <p:cNvGrpSpPr/>
          <p:nvPr/>
        </p:nvGrpSpPr>
        <p:grpSpPr>
          <a:xfrm>
            <a:off x="12037208" y="5636900"/>
            <a:ext cx="4291280" cy="4921779"/>
            <a:chOff x="0" y="0"/>
            <a:chExt cx="4291279" cy="4921778"/>
          </a:xfrm>
        </p:grpSpPr>
        <p:sp>
          <p:nvSpPr>
            <p:cNvPr id="283" name="Human Figure"/>
            <p:cNvSpPr/>
            <p:nvPr/>
          </p:nvSpPr>
          <p:spPr>
            <a:xfrm>
              <a:off x="1452383" y="0"/>
              <a:ext cx="1535433" cy="3910644"/>
            </a:xfrm>
            <a:custGeom>
              <a:avLst/>
              <a:gdLst/>
              <a:ahLst/>
              <a:cxnLst>
                <a:cxn ang="0">
                  <a:pos x="wd2" y="hd2"/>
                </a:cxn>
                <a:cxn ang="5400000">
                  <a:pos x="wd2" y="hd2"/>
                </a:cxn>
                <a:cxn ang="10800000">
                  <a:pos x="wd2" y="hd2"/>
                </a:cxn>
                <a:cxn ang="16200000">
                  <a:pos x="wd2" y="hd2"/>
                </a:cxn>
              </a:cxnLst>
              <a:rect l="0" t="0" r="r" b="b"/>
              <a:pathLst>
                <a:path w="21545" h="21537" fill="norm" stroke="1" extrusionOk="0">
                  <a:moveTo>
                    <a:pt x="10757" y="0"/>
                  </a:moveTo>
                  <a:cubicBezTo>
                    <a:pt x="9439" y="5"/>
                    <a:pt x="8698" y="263"/>
                    <a:pt x="8424" y="635"/>
                  </a:cubicBezTo>
                  <a:cubicBezTo>
                    <a:pt x="8300" y="812"/>
                    <a:pt x="8288" y="1023"/>
                    <a:pt x="8329" y="1249"/>
                  </a:cubicBezTo>
                  <a:cubicBezTo>
                    <a:pt x="8261" y="1249"/>
                    <a:pt x="8177" y="1249"/>
                    <a:pt x="8081" y="1249"/>
                  </a:cubicBezTo>
                  <a:cubicBezTo>
                    <a:pt x="7641" y="1260"/>
                    <a:pt x="7973" y="1654"/>
                    <a:pt x="8261" y="1885"/>
                  </a:cubicBezTo>
                  <a:cubicBezTo>
                    <a:pt x="8316" y="1934"/>
                    <a:pt x="8450" y="1923"/>
                    <a:pt x="8505" y="1917"/>
                  </a:cubicBezTo>
                  <a:cubicBezTo>
                    <a:pt x="8643" y="2311"/>
                    <a:pt x="8768" y="2428"/>
                    <a:pt x="9166" y="2601"/>
                  </a:cubicBezTo>
                  <a:lnTo>
                    <a:pt x="9166" y="2789"/>
                  </a:lnTo>
                  <a:cubicBezTo>
                    <a:pt x="9152" y="3032"/>
                    <a:pt x="8698" y="3329"/>
                    <a:pt x="8149" y="3442"/>
                  </a:cubicBezTo>
                  <a:cubicBezTo>
                    <a:pt x="7943" y="3485"/>
                    <a:pt x="7630" y="3511"/>
                    <a:pt x="7630" y="3511"/>
                  </a:cubicBezTo>
                  <a:cubicBezTo>
                    <a:pt x="5270" y="3657"/>
                    <a:pt x="4499" y="3991"/>
                    <a:pt x="4306" y="4799"/>
                  </a:cubicBezTo>
                  <a:cubicBezTo>
                    <a:pt x="4210" y="5165"/>
                    <a:pt x="4197" y="5989"/>
                    <a:pt x="3963" y="6716"/>
                  </a:cubicBezTo>
                  <a:cubicBezTo>
                    <a:pt x="3922" y="6835"/>
                    <a:pt x="3870" y="6948"/>
                    <a:pt x="3787" y="7067"/>
                  </a:cubicBezTo>
                  <a:cubicBezTo>
                    <a:pt x="3609" y="7331"/>
                    <a:pt x="3266" y="7880"/>
                    <a:pt x="3170" y="8279"/>
                  </a:cubicBezTo>
                  <a:cubicBezTo>
                    <a:pt x="2964" y="9178"/>
                    <a:pt x="2744" y="9534"/>
                    <a:pt x="2565" y="10208"/>
                  </a:cubicBezTo>
                  <a:cubicBezTo>
                    <a:pt x="2551" y="10272"/>
                    <a:pt x="2484" y="10391"/>
                    <a:pt x="2484" y="10391"/>
                  </a:cubicBezTo>
                  <a:cubicBezTo>
                    <a:pt x="2305" y="10693"/>
                    <a:pt x="1877" y="10784"/>
                    <a:pt x="1493" y="10913"/>
                  </a:cubicBezTo>
                  <a:cubicBezTo>
                    <a:pt x="916" y="11107"/>
                    <a:pt x="671" y="11462"/>
                    <a:pt x="95" y="11672"/>
                  </a:cubicBezTo>
                  <a:cubicBezTo>
                    <a:pt x="53" y="11683"/>
                    <a:pt x="27" y="11705"/>
                    <a:pt x="13" y="11721"/>
                  </a:cubicBezTo>
                  <a:cubicBezTo>
                    <a:pt x="-28" y="11759"/>
                    <a:pt x="12" y="11802"/>
                    <a:pt x="301" y="11797"/>
                  </a:cubicBezTo>
                  <a:cubicBezTo>
                    <a:pt x="740" y="11786"/>
                    <a:pt x="1289" y="11467"/>
                    <a:pt x="1399" y="11489"/>
                  </a:cubicBezTo>
                  <a:cubicBezTo>
                    <a:pt x="1481" y="11505"/>
                    <a:pt x="1451" y="11516"/>
                    <a:pt x="1437" y="11613"/>
                  </a:cubicBezTo>
                  <a:cubicBezTo>
                    <a:pt x="1355" y="11856"/>
                    <a:pt x="1080" y="12297"/>
                    <a:pt x="1025" y="12377"/>
                  </a:cubicBezTo>
                  <a:cubicBezTo>
                    <a:pt x="1012" y="12388"/>
                    <a:pt x="1013" y="12405"/>
                    <a:pt x="1000" y="12416"/>
                  </a:cubicBezTo>
                  <a:lnTo>
                    <a:pt x="905" y="12561"/>
                  </a:lnTo>
                  <a:cubicBezTo>
                    <a:pt x="878" y="12604"/>
                    <a:pt x="916" y="12654"/>
                    <a:pt x="1012" y="12680"/>
                  </a:cubicBezTo>
                  <a:cubicBezTo>
                    <a:pt x="1054" y="12691"/>
                    <a:pt x="1096" y="12691"/>
                    <a:pt x="1137" y="12691"/>
                  </a:cubicBezTo>
                  <a:cubicBezTo>
                    <a:pt x="1247" y="12691"/>
                    <a:pt x="1358" y="12663"/>
                    <a:pt x="1386" y="12615"/>
                  </a:cubicBezTo>
                  <a:lnTo>
                    <a:pt x="1493" y="12458"/>
                  </a:lnTo>
                  <a:cubicBezTo>
                    <a:pt x="1548" y="12399"/>
                    <a:pt x="1629" y="12308"/>
                    <a:pt x="1712" y="12206"/>
                  </a:cubicBezTo>
                  <a:cubicBezTo>
                    <a:pt x="1794" y="12109"/>
                    <a:pt x="1891" y="11995"/>
                    <a:pt x="1973" y="11888"/>
                  </a:cubicBezTo>
                  <a:cubicBezTo>
                    <a:pt x="1987" y="11888"/>
                    <a:pt x="1990" y="11888"/>
                    <a:pt x="2003" y="11888"/>
                  </a:cubicBezTo>
                  <a:cubicBezTo>
                    <a:pt x="1893" y="12103"/>
                    <a:pt x="1726" y="12449"/>
                    <a:pt x="1630" y="12627"/>
                  </a:cubicBezTo>
                  <a:lnTo>
                    <a:pt x="1574" y="12717"/>
                  </a:lnTo>
                  <a:cubicBezTo>
                    <a:pt x="1561" y="12744"/>
                    <a:pt x="1577" y="12767"/>
                    <a:pt x="1604" y="12788"/>
                  </a:cubicBezTo>
                  <a:cubicBezTo>
                    <a:pt x="1618" y="12820"/>
                    <a:pt x="1660" y="12837"/>
                    <a:pt x="1729" y="12842"/>
                  </a:cubicBezTo>
                  <a:cubicBezTo>
                    <a:pt x="1839" y="12853"/>
                    <a:pt x="1905" y="12847"/>
                    <a:pt x="1973" y="12820"/>
                  </a:cubicBezTo>
                  <a:cubicBezTo>
                    <a:pt x="2028" y="12809"/>
                    <a:pt x="2057" y="12788"/>
                    <a:pt x="2085" y="12761"/>
                  </a:cubicBezTo>
                  <a:lnTo>
                    <a:pt x="2179" y="12610"/>
                  </a:lnTo>
                  <a:cubicBezTo>
                    <a:pt x="2303" y="12427"/>
                    <a:pt x="2480" y="12157"/>
                    <a:pt x="2604" y="11973"/>
                  </a:cubicBezTo>
                  <a:cubicBezTo>
                    <a:pt x="2617" y="11968"/>
                    <a:pt x="2634" y="11975"/>
                    <a:pt x="2634" y="11980"/>
                  </a:cubicBezTo>
                  <a:cubicBezTo>
                    <a:pt x="2620" y="12045"/>
                    <a:pt x="2605" y="12114"/>
                    <a:pt x="2578" y="12184"/>
                  </a:cubicBezTo>
                  <a:lnTo>
                    <a:pt x="2428" y="12642"/>
                  </a:lnTo>
                  <a:cubicBezTo>
                    <a:pt x="2414" y="12696"/>
                    <a:pt x="2496" y="12749"/>
                    <a:pt x="2634" y="12755"/>
                  </a:cubicBezTo>
                  <a:cubicBezTo>
                    <a:pt x="2647" y="12755"/>
                    <a:pt x="2659" y="12755"/>
                    <a:pt x="2672" y="12755"/>
                  </a:cubicBezTo>
                  <a:cubicBezTo>
                    <a:pt x="2796" y="12755"/>
                    <a:pt x="2907" y="12717"/>
                    <a:pt x="2921" y="12669"/>
                  </a:cubicBezTo>
                  <a:lnTo>
                    <a:pt x="3003" y="12438"/>
                  </a:lnTo>
                  <a:cubicBezTo>
                    <a:pt x="3085" y="12282"/>
                    <a:pt x="3208" y="12066"/>
                    <a:pt x="3290" y="11904"/>
                  </a:cubicBezTo>
                  <a:cubicBezTo>
                    <a:pt x="3304" y="11894"/>
                    <a:pt x="3333" y="11899"/>
                    <a:pt x="3333" y="11909"/>
                  </a:cubicBezTo>
                  <a:cubicBezTo>
                    <a:pt x="3319" y="12006"/>
                    <a:pt x="3321" y="12115"/>
                    <a:pt x="3307" y="12223"/>
                  </a:cubicBezTo>
                  <a:cubicBezTo>
                    <a:pt x="3307" y="12239"/>
                    <a:pt x="3304" y="12260"/>
                    <a:pt x="3290" y="12276"/>
                  </a:cubicBezTo>
                  <a:lnTo>
                    <a:pt x="3264" y="12399"/>
                  </a:lnTo>
                  <a:cubicBezTo>
                    <a:pt x="3250" y="12442"/>
                    <a:pt x="3347" y="12487"/>
                    <a:pt x="3457" y="12492"/>
                  </a:cubicBezTo>
                  <a:cubicBezTo>
                    <a:pt x="3457" y="12492"/>
                    <a:pt x="3470" y="12492"/>
                    <a:pt x="3470" y="12492"/>
                  </a:cubicBezTo>
                  <a:cubicBezTo>
                    <a:pt x="3580" y="12492"/>
                    <a:pt x="3676" y="12459"/>
                    <a:pt x="3676" y="12416"/>
                  </a:cubicBezTo>
                  <a:lnTo>
                    <a:pt x="3702" y="12313"/>
                  </a:lnTo>
                  <a:cubicBezTo>
                    <a:pt x="3702" y="12303"/>
                    <a:pt x="3719" y="12292"/>
                    <a:pt x="3719" y="12281"/>
                  </a:cubicBezTo>
                  <a:cubicBezTo>
                    <a:pt x="3829" y="11748"/>
                    <a:pt x="3895" y="11834"/>
                    <a:pt x="3963" y="11591"/>
                  </a:cubicBezTo>
                  <a:cubicBezTo>
                    <a:pt x="4032" y="11317"/>
                    <a:pt x="4128" y="11097"/>
                    <a:pt x="4032" y="10822"/>
                  </a:cubicBezTo>
                  <a:cubicBezTo>
                    <a:pt x="4032" y="10806"/>
                    <a:pt x="4018" y="10789"/>
                    <a:pt x="4032" y="10773"/>
                  </a:cubicBezTo>
                  <a:cubicBezTo>
                    <a:pt x="4073" y="10622"/>
                    <a:pt x="4293" y="10422"/>
                    <a:pt x="4581" y="10034"/>
                  </a:cubicBezTo>
                  <a:cubicBezTo>
                    <a:pt x="5377" y="8919"/>
                    <a:pt x="5610" y="8640"/>
                    <a:pt x="6091" y="7348"/>
                  </a:cubicBezTo>
                  <a:lnTo>
                    <a:pt x="6327" y="6748"/>
                  </a:lnTo>
                  <a:cubicBezTo>
                    <a:pt x="6340" y="6716"/>
                    <a:pt x="6463" y="6716"/>
                    <a:pt x="6477" y="6748"/>
                  </a:cubicBezTo>
                  <a:cubicBezTo>
                    <a:pt x="6490" y="6808"/>
                    <a:pt x="6501" y="6868"/>
                    <a:pt x="6515" y="6922"/>
                  </a:cubicBezTo>
                  <a:cubicBezTo>
                    <a:pt x="6803" y="7929"/>
                    <a:pt x="6447" y="8661"/>
                    <a:pt x="6447" y="8661"/>
                  </a:cubicBezTo>
                  <a:cubicBezTo>
                    <a:pt x="5966" y="9975"/>
                    <a:pt x="5760" y="10762"/>
                    <a:pt x="6035" y="12238"/>
                  </a:cubicBezTo>
                  <a:cubicBezTo>
                    <a:pt x="6117" y="12690"/>
                    <a:pt x="6297" y="13246"/>
                    <a:pt x="6421" y="13655"/>
                  </a:cubicBezTo>
                  <a:cubicBezTo>
                    <a:pt x="6503" y="13914"/>
                    <a:pt x="6544" y="14172"/>
                    <a:pt x="6558" y="14436"/>
                  </a:cubicBezTo>
                  <a:cubicBezTo>
                    <a:pt x="6599" y="16758"/>
                    <a:pt x="6968" y="17237"/>
                    <a:pt x="7819" y="19607"/>
                  </a:cubicBezTo>
                  <a:cubicBezTo>
                    <a:pt x="7956" y="19984"/>
                    <a:pt x="7809" y="20189"/>
                    <a:pt x="7699" y="20313"/>
                  </a:cubicBezTo>
                  <a:cubicBezTo>
                    <a:pt x="7589" y="20436"/>
                    <a:pt x="6517" y="20958"/>
                    <a:pt x="6215" y="21104"/>
                  </a:cubicBezTo>
                  <a:cubicBezTo>
                    <a:pt x="6037" y="21190"/>
                    <a:pt x="5500" y="21336"/>
                    <a:pt x="5898" y="21417"/>
                  </a:cubicBezTo>
                  <a:cubicBezTo>
                    <a:pt x="6776" y="21600"/>
                    <a:pt x="8203" y="21595"/>
                    <a:pt x="9123" y="21245"/>
                  </a:cubicBezTo>
                  <a:cubicBezTo>
                    <a:pt x="9356" y="21154"/>
                    <a:pt x="9331" y="21002"/>
                    <a:pt x="9496" y="20900"/>
                  </a:cubicBezTo>
                  <a:cubicBezTo>
                    <a:pt x="9661" y="20803"/>
                    <a:pt x="9837" y="20764"/>
                    <a:pt x="10015" y="20619"/>
                  </a:cubicBezTo>
                  <a:cubicBezTo>
                    <a:pt x="10207" y="20474"/>
                    <a:pt x="9920" y="20108"/>
                    <a:pt x="9865" y="19580"/>
                  </a:cubicBezTo>
                  <a:cubicBezTo>
                    <a:pt x="9837" y="19349"/>
                    <a:pt x="9894" y="18583"/>
                    <a:pt x="9976" y="17867"/>
                  </a:cubicBezTo>
                  <a:cubicBezTo>
                    <a:pt x="10141" y="16466"/>
                    <a:pt x="10512" y="16407"/>
                    <a:pt x="10320" y="14554"/>
                  </a:cubicBezTo>
                  <a:cubicBezTo>
                    <a:pt x="10320" y="14554"/>
                    <a:pt x="10416" y="14059"/>
                    <a:pt x="10513" y="13386"/>
                  </a:cubicBezTo>
                  <a:cubicBezTo>
                    <a:pt x="10567" y="12998"/>
                    <a:pt x="10663" y="12325"/>
                    <a:pt x="10718" y="11904"/>
                  </a:cubicBezTo>
                  <a:cubicBezTo>
                    <a:pt x="10718" y="11883"/>
                    <a:pt x="10800" y="11883"/>
                    <a:pt x="10800" y="11904"/>
                  </a:cubicBezTo>
                  <a:cubicBezTo>
                    <a:pt x="10869" y="12325"/>
                    <a:pt x="10951" y="12998"/>
                    <a:pt x="11006" y="13386"/>
                  </a:cubicBezTo>
                  <a:cubicBezTo>
                    <a:pt x="11102" y="14054"/>
                    <a:pt x="11199" y="14554"/>
                    <a:pt x="11199" y="14554"/>
                  </a:cubicBezTo>
                  <a:cubicBezTo>
                    <a:pt x="11007" y="16407"/>
                    <a:pt x="11377" y="16461"/>
                    <a:pt x="11542" y="17867"/>
                  </a:cubicBezTo>
                  <a:cubicBezTo>
                    <a:pt x="11624" y="18583"/>
                    <a:pt x="11677" y="19349"/>
                    <a:pt x="11649" y="19580"/>
                  </a:cubicBezTo>
                  <a:cubicBezTo>
                    <a:pt x="11594" y="20114"/>
                    <a:pt x="11307" y="20474"/>
                    <a:pt x="11499" y="20619"/>
                  </a:cubicBezTo>
                  <a:cubicBezTo>
                    <a:pt x="11677" y="20759"/>
                    <a:pt x="11858" y="20798"/>
                    <a:pt x="12022" y="20900"/>
                  </a:cubicBezTo>
                  <a:cubicBezTo>
                    <a:pt x="12187" y="20997"/>
                    <a:pt x="12158" y="21154"/>
                    <a:pt x="12391" y="21245"/>
                  </a:cubicBezTo>
                  <a:cubicBezTo>
                    <a:pt x="13311" y="21595"/>
                    <a:pt x="14738" y="21600"/>
                    <a:pt x="15616" y="21417"/>
                  </a:cubicBezTo>
                  <a:cubicBezTo>
                    <a:pt x="16014" y="21331"/>
                    <a:pt x="15491" y="21190"/>
                    <a:pt x="15299" y="21104"/>
                  </a:cubicBezTo>
                  <a:cubicBezTo>
                    <a:pt x="14997" y="20953"/>
                    <a:pt x="13915" y="20436"/>
                    <a:pt x="13819" y="20313"/>
                  </a:cubicBezTo>
                  <a:cubicBezTo>
                    <a:pt x="13710" y="20189"/>
                    <a:pt x="13558" y="19984"/>
                    <a:pt x="13695" y="19607"/>
                  </a:cubicBezTo>
                  <a:cubicBezTo>
                    <a:pt x="14560" y="17237"/>
                    <a:pt x="14928" y="16758"/>
                    <a:pt x="14956" y="14436"/>
                  </a:cubicBezTo>
                  <a:cubicBezTo>
                    <a:pt x="14956" y="14178"/>
                    <a:pt x="15011" y="13919"/>
                    <a:pt x="15093" y="13660"/>
                  </a:cubicBezTo>
                  <a:cubicBezTo>
                    <a:pt x="15230" y="13251"/>
                    <a:pt x="15411" y="12690"/>
                    <a:pt x="15479" y="12243"/>
                  </a:cubicBezTo>
                  <a:cubicBezTo>
                    <a:pt x="15712" y="10729"/>
                    <a:pt x="15548" y="9982"/>
                    <a:pt x="15067" y="8667"/>
                  </a:cubicBezTo>
                  <a:cubicBezTo>
                    <a:pt x="15067" y="8667"/>
                    <a:pt x="14724" y="7934"/>
                    <a:pt x="14999" y="6927"/>
                  </a:cubicBezTo>
                  <a:cubicBezTo>
                    <a:pt x="15012" y="6873"/>
                    <a:pt x="15028" y="6814"/>
                    <a:pt x="15042" y="6755"/>
                  </a:cubicBezTo>
                  <a:cubicBezTo>
                    <a:pt x="15055" y="6723"/>
                    <a:pt x="15178" y="6717"/>
                    <a:pt x="15192" y="6755"/>
                  </a:cubicBezTo>
                  <a:lnTo>
                    <a:pt x="15423" y="7353"/>
                  </a:lnTo>
                  <a:cubicBezTo>
                    <a:pt x="15904" y="8646"/>
                    <a:pt x="16137" y="8926"/>
                    <a:pt x="16933" y="10041"/>
                  </a:cubicBezTo>
                  <a:cubicBezTo>
                    <a:pt x="17221" y="10434"/>
                    <a:pt x="17441" y="10633"/>
                    <a:pt x="17482" y="10778"/>
                  </a:cubicBezTo>
                  <a:cubicBezTo>
                    <a:pt x="17482" y="10794"/>
                    <a:pt x="17482" y="10811"/>
                    <a:pt x="17482" y="10827"/>
                  </a:cubicBezTo>
                  <a:cubicBezTo>
                    <a:pt x="17386" y="11102"/>
                    <a:pt x="17468" y="11327"/>
                    <a:pt x="17551" y="11596"/>
                  </a:cubicBezTo>
                  <a:cubicBezTo>
                    <a:pt x="17619" y="11839"/>
                    <a:pt x="17690" y="11753"/>
                    <a:pt x="17799" y="12287"/>
                  </a:cubicBezTo>
                  <a:cubicBezTo>
                    <a:pt x="17799" y="12297"/>
                    <a:pt x="17799" y="12308"/>
                    <a:pt x="17812" y="12319"/>
                  </a:cubicBezTo>
                  <a:lnTo>
                    <a:pt x="17838" y="12421"/>
                  </a:lnTo>
                  <a:cubicBezTo>
                    <a:pt x="17852" y="12464"/>
                    <a:pt x="17934" y="12497"/>
                    <a:pt x="18044" y="12497"/>
                  </a:cubicBezTo>
                  <a:cubicBezTo>
                    <a:pt x="18044" y="12497"/>
                    <a:pt x="18061" y="12497"/>
                    <a:pt x="18061" y="12497"/>
                  </a:cubicBezTo>
                  <a:cubicBezTo>
                    <a:pt x="18171" y="12492"/>
                    <a:pt x="18263" y="12453"/>
                    <a:pt x="18250" y="12404"/>
                  </a:cubicBezTo>
                  <a:lnTo>
                    <a:pt x="18224" y="12281"/>
                  </a:lnTo>
                  <a:cubicBezTo>
                    <a:pt x="18224" y="12265"/>
                    <a:pt x="18225" y="12244"/>
                    <a:pt x="18211" y="12228"/>
                  </a:cubicBezTo>
                  <a:cubicBezTo>
                    <a:pt x="18197" y="12120"/>
                    <a:pt x="18195" y="12011"/>
                    <a:pt x="18181" y="11915"/>
                  </a:cubicBezTo>
                  <a:cubicBezTo>
                    <a:pt x="18181" y="11904"/>
                    <a:pt x="18210" y="11904"/>
                    <a:pt x="18224" y="11909"/>
                  </a:cubicBezTo>
                  <a:cubicBezTo>
                    <a:pt x="18306" y="12071"/>
                    <a:pt x="18429" y="12292"/>
                    <a:pt x="18511" y="12443"/>
                  </a:cubicBezTo>
                  <a:lnTo>
                    <a:pt x="18593" y="12674"/>
                  </a:lnTo>
                  <a:cubicBezTo>
                    <a:pt x="18607" y="12722"/>
                    <a:pt x="18718" y="12761"/>
                    <a:pt x="18842" y="12761"/>
                  </a:cubicBezTo>
                  <a:cubicBezTo>
                    <a:pt x="18855" y="12761"/>
                    <a:pt x="18871" y="12761"/>
                    <a:pt x="18885" y="12761"/>
                  </a:cubicBezTo>
                  <a:cubicBezTo>
                    <a:pt x="19022" y="12750"/>
                    <a:pt x="19104" y="12701"/>
                    <a:pt x="19090" y="12647"/>
                  </a:cubicBezTo>
                  <a:lnTo>
                    <a:pt x="18936" y="12189"/>
                  </a:lnTo>
                  <a:cubicBezTo>
                    <a:pt x="18922" y="12119"/>
                    <a:pt x="18912" y="12044"/>
                    <a:pt x="18885" y="11985"/>
                  </a:cubicBezTo>
                  <a:cubicBezTo>
                    <a:pt x="18885" y="11980"/>
                    <a:pt x="18897" y="11980"/>
                    <a:pt x="18910" y="11980"/>
                  </a:cubicBezTo>
                  <a:cubicBezTo>
                    <a:pt x="19034" y="12163"/>
                    <a:pt x="19198" y="12432"/>
                    <a:pt x="19335" y="12615"/>
                  </a:cubicBezTo>
                  <a:lnTo>
                    <a:pt x="19434" y="12766"/>
                  </a:lnTo>
                  <a:cubicBezTo>
                    <a:pt x="19447" y="12793"/>
                    <a:pt x="19486" y="12809"/>
                    <a:pt x="19541" y="12825"/>
                  </a:cubicBezTo>
                  <a:cubicBezTo>
                    <a:pt x="19596" y="12852"/>
                    <a:pt x="19680" y="12858"/>
                    <a:pt x="19790" y="12847"/>
                  </a:cubicBezTo>
                  <a:cubicBezTo>
                    <a:pt x="19858" y="12842"/>
                    <a:pt x="19900" y="12820"/>
                    <a:pt x="19914" y="12793"/>
                  </a:cubicBezTo>
                  <a:cubicBezTo>
                    <a:pt x="19941" y="12772"/>
                    <a:pt x="19953" y="12744"/>
                    <a:pt x="19940" y="12723"/>
                  </a:cubicBezTo>
                  <a:lnTo>
                    <a:pt x="19884" y="12632"/>
                  </a:lnTo>
                  <a:cubicBezTo>
                    <a:pt x="19788" y="12459"/>
                    <a:pt x="19625" y="12108"/>
                    <a:pt x="19515" y="11893"/>
                  </a:cubicBezTo>
                  <a:cubicBezTo>
                    <a:pt x="19529" y="11893"/>
                    <a:pt x="19527" y="11893"/>
                    <a:pt x="19541" y="11893"/>
                  </a:cubicBezTo>
                  <a:cubicBezTo>
                    <a:pt x="19623" y="12000"/>
                    <a:pt x="19720" y="12108"/>
                    <a:pt x="19802" y="12211"/>
                  </a:cubicBezTo>
                  <a:cubicBezTo>
                    <a:pt x="19885" y="12313"/>
                    <a:pt x="19966" y="12406"/>
                    <a:pt x="20021" y="12465"/>
                  </a:cubicBezTo>
                  <a:lnTo>
                    <a:pt x="20133" y="12620"/>
                  </a:lnTo>
                  <a:cubicBezTo>
                    <a:pt x="20160" y="12663"/>
                    <a:pt x="20267" y="12696"/>
                    <a:pt x="20377" y="12696"/>
                  </a:cubicBezTo>
                  <a:cubicBezTo>
                    <a:pt x="20418" y="12696"/>
                    <a:pt x="20460" y="12691"/>
                    <a:pt x="20501" y="12685"/>
                  </a:cubicBezTo>
                  <a:cubicBezTo>
                    <a:pt x="20598" y="12664"/>
                    <a:pt x="20654" y="12614"/>
                    <a:pt x="20613" y="12566"/>
                  </a:cubicBezTo>
                  <a:lnTo>
                    <a:pt x="20514" y="12421"/>
                  </a:lnTo>
                  <a:cubicBezTo>
                    <a:pt x="20501" y="12410"/>
                    <a:pt x="20502" y="12395"/>
                    <a:pt x="20489" y="12384"/>
                  </a:cubicBezTo>
                  <a:cubicBezTo>
                    <a:pt x="20434" y="12303"/>
                    <a:pt x="20159" y="11861"/>
                    <a:pt x="20077" y="11618"/>
                  </a:cubicBezTo>
                  <a:cubicBezTo>
                    <a:pt x="20063" y="11521"/>
                    <a:pt x="20037" y="11512"/>
                    <a:pt x="20120" y="11495"/>
                  </a:cubicBezTo>
                  <a:cubicBezTo>
                    <a:pt x="20230" y="11468"/>
                    <a:pt x="20792" y="11791"/>
                    <a:pt x="21218" y="11802"/>
                  </a:cubicBezTo>
                  <a:cubicBezTo>
                    <a:pt x="21533" y="11802"/>
                    <a:pt x="21572" y="11759"/>
                    <a:pt x="21531" y="11721"/>
                  </a:cubicBezTo>
                  <a:cubicBezTo>
                    <a:pt x="21517" y="11705"/>
                    <a:pt x="21491" y="11683"/>
                    <a:pt x="21449" y="11672"/>
                  </a:cubicBezTo>
                  <a:cubicBezTo>
                    <a:pt x="20873" y="11462"/>
                    <a:pt x="20628" y="11107"/>
                    <a:pt x="20051" y="10913"/>
                  </a:cubicBezTo>
                  <a:cubicBezTo>
                    <a:pt x="19667" y="10784"/>
                    <a:pt x="19239" y="10693"/>
                    <a:pt x="19060" y="10391"/>
                  </a:cubicBezTo>
                  <a:cubicBezTo>
                    <a:pt x="19060" y="10391"/>
                    <a:pt x="18993" y="10278"/>
                    <a:pt x="18979" y="10208"/>
                  </a:cubicBezTo>
                  <a:cubicBezTo>
                    <a:pt x="18800" y="9534"/>
                    <a:pt x="18580" y="9173"/>
                    <a:pt x="18374" y="8279"/>
                  </a:cubicBezTo>
                  <a:cubicBezTo>
                    <a:pt x="18278" y="7880"/>
                    <a:pt x="17935" y="7331"/>
                    <a:pt x="17757" y="7067"/>
                  </a:cubicBezTo>
                  <a:cubicBezTo>
                    <a:pt x="17674" y="6943"/>
                    <a:pt x="17608" y="6813"/>
                    <a:pt x="17581" y="6690"/>
                  </a:cubicBezTo>
                  <a:cubicBezTo>
                    <a:pt x="17361" y="5968"/>
                    <a:pt x="17334" y="5160"/>
                    <a:pt x="17238" y="4799"/>
                  </a:cubicBezTo>
                  <a:cubicBezTo>
                    <a:pt x="17045" y="3991"/>
                    <a:pt x="16274" y="3662"/>
                    <a:pt x="13914" y="3511"/>
                  </a:cubicBezTo>
                  <a:cubicBezTo>
                    <a:pt x="13914" y="3511"/>
                    <a:pt x="13601" y="3485"/>
                    <a:pt x="13395" y="3442"/>
                  </a:cubicBezTo>
                  <a:cubicBezTo>
                    <a:pt x="12846" y="3329"/>
                    <a:pt x="12392" y="3037"/>
                    <a:pt x="12378" y="2789"/>
                  </a:cubicBezTo>
                  <a:lnTo>
                    <a:pt x="12378" y="2601"/>
                  </a:lnTo>
                  <a:cubicBezTo>
                    <a:pt x="12763" y="2428"/>
                    <a:pt x="12897" y="2316"/>
                    <a:pt x="13034" y="1917"/>
                  </a:cubicBezTo>
                  <a:cubicBezTo>
                    <a:pt x="13089" y="1923"/>
                    <a:pt x="13228" y="1934"/>
                    <a:pt x="13283" y="1885"/>
                  </a:cubicBezTo>
                  <a:cubicBezTo>
                    <a:pt x="13585" y="1654"/>
                    <a:pt x="13903" y="1260"/>
                    <a:pt x="13463" y="1249"/>
                  </a:cubicBezTo>
                  <a:cubicBezTo>
                    <a:pt x="13367" y="1249"/>
                    <a:pt x="13283" y="1249"/>
                    <a:pt x="13215" y="1249"/>
                  </a:cubicBezTo>
                  <a:cubicBezTo>
                    <a:pt x="13256" y="1023"/>
                    <a:pt x="13257" y="812"/>
                    <a:pt x="13120" y="635"/>
                  </a:cubicBezTo>
                  <a:cubicBezTo>
                    <a:pt x="12846" y="263"/>
                    <a:pt x="12105" y="0"/>
                    <a:pt x="10787" y="0"/>
                  </a:cubicBezTo>
                  <a:cubicBezTo>
                    <a:pt x="10787" y="0"/>
                    <a:pt x="10770" y="0"/>
                    <a:pt x="10770" y="0"/>
                  </a:cubicBezTo>
                  <a:cubicBezTo>
                    <a:pt x="10770" y="0"/>
                    <a:pt x="10757" y="0"/>
                    <a:pt x="10757" y="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284" name="Hiring Manager"/>
            <p:cNvSpPr txBox="1"/>
            <p:nvPr/>
          </p:nvSpPr>
          <p:spPr>
            <a:xfrm>
              <a:off x="0" y="4113346"/>
              <a:ext cx="4291280" cy="8084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Hiring Manager</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
      <p:bldP build="whole" bldLvl="1" animBg="1" rev="0" advAuto="0" spid="279" grpId="4"/>
      <p:bldP build="whole" bldLvl="1" animBg="1" rev="0" advAuto="0" spid="278" grpId="3"/>
      <p:bldP build="whole" bldLvl="1" animBg="1" rev="0" advAuto="0" spid="285"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Persistance"/>
          <p:cNvSpPr txBox="1"/>
          <p:nvPr>
            <p:ph type="title"/>
          </p:nvPr>
        </p:nvSpPr>
        <p:spPr>
          <a:prstGeom prst="rect">
            <a:avLst/>
          </a:prstGeom>
        </p:spPr>
        <p:txBody>
          <a:bodyPr/>
          <a:lstStyle/>
          <a:p>
            <a:pPr/>
            <a:r>
              <a:t>Persistance</a:t>
            </a:r>
          </a:p>
        </p:txBody>
      </p:sp>
      <p:sp>
        <p:nvSpPr>
          <p:cNvPr id="290" name="Slide Subtitle"/>
          <p:cNvSpPr txBox="1"/>
          <p:nvPr>
            <p:ph type="body" idx="21"/>
          </p:nvPr>
        </p:nvSpPr>
        <p:spPr>
          <a:prstGeom prst="rect">
            <a:avLst/>
          </a:prstGeom>
        </p:spPr>
        <p:txBody>
          <a:bodyPr/>
          <a:lstStyle/>
          <a:p>
            <a:pPr/>
          </a:p>
        </p:txBody>
      </p:sp>
      <p:pic>
        <p:nvPicPr>
          <p:cNvPr id="291" name="pasted-movie.png" descr="pasted-movie.png"/>
          <p:cNvPicPr>
            <a:picLocks noChangeAspect="1"/>
          </p:cNvPicPr>
          <p:nvPr/>
        </p:nvPicPr>
        <p:blipFill>
          <a:blip r:embed="rId3">
            <a:extLst/>
          </a:blip>
          <a:srcRect l="0" t="5224" r="0" b="0"/>
          <a:stretch>
            <a:fillRect/>
          </a:stretch>
        </p:blipFill>
        <p:spPr>
          <a:xfrm>
            <a:off x="1129769" y="4785466"/>
            <a:ext cx="9524727" cy="1929939"/>
          </a:xfrm>
          <a:prstGeom prst="rect">
            <a:avLst/>
          </a:prstGeom>
          <a:ln w="12700">
            <a:miter lim="400000"/>
          </a:ln>
        </p:spPr>
      </p:pic>
      <p:pic>
        <p:nvPicPr>
          <p:cNvPr id="292" name="pasted-movie.png" descr="pasted-movie.png"/>
          <p:cNvPicPr>
            <a:picLocks noChangeAspect="1"/>
          </p:cNvPicPr>
          <p:nvPr/>
        </p:nvPicPr>
        <p:blipFill>
          <a:blip r:embed="rId4">
            <a:extLst/>
          </a:blip>
          <a:stretch>
            <a:fillRect/>
          </a:stretch>
        </p:blipFill>
        <p:spPr>
          <a:xfrm>
            <a:off x="10999445" y="3192321"/>
            <a:ext cx="12677320" cy="4585791"/>
          </a:xfrm>
          <a:prstGeom prst="rect">
            <a:avLst/>
          </a:prstGeom>
          <a:ln w="12700">
            <a:miter lim="400000"/>
          </a:ln>
        </p:spPr>
      </p:pic>
      <p:pic>
        <p:nvPicPr>
          <p:cNvPr id="293" name="Screenshot 2023-11-22 at 9.23.15 AM.png" descr="Screenshot 2023-11-22 at 9.23.15 AM.png"/>
          <p:cNvPicPr>
            <a:picLocks noChangeAspect="1"/>
          </p:cNvPicPr>
          <p:nvPr/>
        </p:nvPicPr>
        <p:blipFill>
          <a:blip r:embed="rId5">
            <a:extLst/>
          </a:blip>
          <a:stretch>
            <a:fillRect/>
          </a:stretch>
        </p:blipFill>
        <p:spPr>
          <a:xfrm>
            <a:off x="12300641" y="8999807"/>
            <a:ext cx="10074928" cy="2685168"/>
          </a:xfrm>
          <a:prstGeom prst="rect">
            <a:avLst/>
          </a:prstGeom>
          <a:ln w="12700">
            <a:miter lim="400000"/>
          </a:ln>
        </p:spPr>
      </p:pic>
      <p:pic>
        <p:nvPicPr>
          <p:cNvPr id="294" name="pasted-movie.png" descr="pasted-movie.png"/>
          <p:cNvPicPr>
            <a:picLocks noChangeAspect="1"/>
          </p:cNvPicPr>
          <p:nvPr/>
        </p:nvPicPr>
        <p:blipFill>
          <a:blip r:embed="rId6">
            <a:extLst/>
          </a:blip>
          <a:stretch>
            <a:fillRect/>
          </a:stretch>
        </p:blipFill>
        <p:spPr>
          <a:xfrm>
            <a:off x="2959832" y="7707124"/>
            <a:ext cx="7313992" cy="43518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2"/>
      <p:bldP build="whole" bldLvl="1" animBg="1" rev="0" advAuto="0" spid="293" grpId="4"/>
      <p:bldP build="whole" bldLvl="1" animBg="1" rev="0" advAuto="0" spid="291" grpId="1"/>
      <p:bldP build="whole" bldLvl="1" animBg="1" rev="0" advAuto="0" spid="294"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pasted-movie.png" descr="pasted-movie.png"/>
          <p:cNvPicPr>
            <a:picLocks noChangeAspect="1"/>
          </p:cNvPicPr>
          <p:nvPr/>
        </p:nvPicPr>
        <p:blipFill>
          <a:blip r:embed="rId2">
            <a:extLst/>
          </a:blip>
          <a:stretch>
            <a:fillRect/>
          </a:stretch>
        </p:blipFill>
        <p:spPr>
          <a:xfrm>
            <a:off x="12673530" y="2145025"/>
            <a:ext cx="8932902" cy="4679140"/>
          </a:xfrm>
          <a:prstGeom prst="rect">
            <a:avLst/>
          </a:prstGeom>
          <a:ln w="12700">
            <a:miter lim="400000"/>
          </a:ln>
        </p:spPr>
      </p:pic>
      <p:pic>
        <p:nvPicPr>
          <p:cNvPr id="299" name="3.jpg" descr="3.jpg"/>
          <p:cNvPicPr>
            <a:picLocks noChangeAspect="1"/>
          </p:cNvPicPr>
          <p:nvPr/>
        </p:nvPicPr>
        <p:blipFill>
          <a:blip r:embed="rId3">
            <a:extLst/>
          </a:blip>
          <a:srcRect l="0" t="0" r="0" b="5483"/>
          <a:stretch>
            <a:fillRect/>
          </a:stretch>
        </p:blipFill>
        <p:spPr>
          <a:xfrm>
            <a:off x="1487106" y="2138286"/>
            <a:ext cx="10295237" cy="10209440"/>
          </a:xfrm>
          <a:prstGeom prst="rect">
            <a:avLst/>
          </a:prstGeom>
          <a:ln w="12700">
            <a:miter lim="400000"/>
          </a:ln>
        </p:spPr>
      </p:pic>
      <p:sp>
        <p:nvSpPr>
          <p:cNvPr id="300" name="July 14"/>
          <p:cNvSpPr/>
          <p:nvPr/>
        </p:nvSpPr>
        <p:spPr>
          <a:xfrm>
            <a:off x="1487106" y="12449399"/>
            <a:ext cx="10295336" cy="461367"/>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a:lvl1pPr>
          </a:lstStyle>
          <a:p>
            <a:pPr/>
            <a:r>
              <a:t>July 14</a:t>
            </a:r>
          </a:p>
        </p:txBody>
      </p:sp>
      <p:pic>
        <p:nvPicPr>
          <p:cNvPr id="301" name="pasted-movie.png" descr="pasted-movie.png"/>
          <p:cNvPicPr>
            <a:picLocks noChangeAspect="1"/>
          </p:cNvPicPr>
          <p:nvPr/>
        </p:nvPicPr>
        <p:blipFill>
          <a:blip r:embed="rId4">
            <a:extLst/>
          </a:blip>
          <a:srcRect l="0" t="0" r="0" b="0"/>
          <a:stretch>
            <a:fillRect/>
          </a:stretch>
        </p:blipFill>
        <p:spPr>
          <a:xfrm>
            <a:off x="12673549" y="8027219"/>
            <a:ext cx="8933034" cy="27868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9"/>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2"/>
      <p:bldP build="whole" bldLvl="1" animBg="1" rev="0" advAuto="0" spid="299" grpId="1"/>
      <p:bldP build="whole" bldLvl="1" animBg="1" rev="0" advAuto="0" spid="301" grpId="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pasted-movie.png" descr="pasted-movie.png"/>
          <p:cNvPicPr>
            <a:picLocks noChangeAspect="1"/>
          </p:cNvPicPr>
          <p:nvPr/>
        </p:nvPicPr>
        <p:blipFill>
          <a:blip r:embed="rId3">
            <a:extLst/>
          </a:blip>
          <a:srcRect l="0" t="3238" r="4398" b="0"/>
          <a:stretch>
            <a:fillRect/>
          </a:stretch>
        </p:blipFill>
        <p:spPr>
          <a:xfrm>
            <a:off x="1268565" y="1000546"/>
            <a:ext cx="9303825" cy="5710151"/>
          </a:xfrm>
          <a:prstGeom prst="rect">
            <a:avLst/>
          </a:prstGeom>
          <a:ln w="12700">
            <a:miter lim="400000"/>
          </a:ln>
        </p:spPr>
      </p:pic>
      <p:pic>
        <p:nvPicPr>
          <p:cNvPr id="304" name="4.jpg" descr="4.jpg"/>
          <p:cNvPicPr>
            <a:picLocks noChangeAspect="1"/>
          </p:cNvPicPr>
          <p:nvPr/>
        </p:nvPicPr>
        <p:blipFill>
          <a:blip r:embed="rId4">
            <a:extLst/>
          </a:blip>
          <a:srcRect l="0" t="0" r="0" b="10185"/>
          <a:stretch>
            <a:fillRect/>
          </a:stretch>
        </p:blipFill>
        <p:spPr>
          <a:xfrm>
            <a:off x="1268574" y="7500478"/>
            <a:ext cx="9303924" cy="4986418"/>
          </a:xfrm>
          <a:prstGeom prst="rect">
            <a:avLst/>
          </a:prstGeom>
          <a:ln w="12700">
            <a:miter lim="400000"/>
          </a:ln>
        </p:spPr>
      </p:pic>
      <p:sp>
        <p:nvSpPr>
          <p:cNvPr id="305" name="Aug 4"/>
          <p:cNvSpPr/>
          <p:nvPr/>
        </p:nvSpPr>
        <p:spPr>
          <a:xfrm>
            <a:off x="1268574" y="12588495"/>
            <a:ext cx="9303941" cy="461366"/>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a:lvl1pPr>
          </a:lstStyle>
          <a:p>
            <a:pPr/>
            <a:r>
              <a:t>Aug 4</a:t>
            </a:r>
          </a:p>
        </p:txBody>
      </p:sp>
      <p:pic>
        <p:nvPicPr>
          <p:cNvPr id="306" name="pasted-movie.png" descr="pasted-movie.png"/>
          <p:cNvPicPr>
            <a:picLocks noChangeAspect="1"/>
          </p:cNvPicPr>
          <p:nvPr/>
        </p:nvPicPr>
        <p:blipFill>
          <a:blip r:embed="rId5">
            <a:extLst/>
          </a:blip>
          <a:stretch>
            <a:fillRect/>
          </a:stretch>
        </p:blipFill>
        <p:spPr>
          <a:xfrm>
            <a:off x="6177467" y="3450782"/>
            <a:ext cx="16502693" cy="6814436"/>
          </a:xfrm>
          <a:prstGeom prst="rect">
            <a:avLst/>
          </a:prstGeom>
          <a:ln w="63500">
            <a:solidFill>
              <a:srgbClr val="434343"/>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4"/>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3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3"/>
      <p:bldP build="whole" bldLvl="1" animBg="1" rev="0" advAuto="0" spid="303" grpId="1"/>
      <p:bldP build="whole" bldLvl="1" animBg="1" rev="0" advAuto="0" spid="304"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pasted-movie.png" descr="pasted-movie.png"/>
          <p:cNvPicPr>
            <a:picLocks noChangeAspect="1"/>
          </p:cNvPicPr>
          <p:nvPr/>
        </p:nvPicPr>
        <p:blipFill>
          <a:blip r:embed="rId2">
            <a:extLst/>
          </a:blip>
          <a:stretch>
            <a:fillRect/>
          </a:stretch>
        </p:blipFill>
        <p:spPr>
          <a:xfrm>
            <a:off x="1141322" y="3596380"/>
            <a:ext cx="10710985" cy="2953927"/>
          </a:xfrm>
          <a:prstGeom prst="rect">
            <a:avLst/>
          </a:prstGeom>
          <a:ln w="12700">
            <a:miter lim="400000"/>
          </a:ln>
        </p:spPr>
      </p:pic>
      <p:sp>
        <p:nvSpPr>
          <p:cNvPr id="311" name="Aug 15"/>
          <p:cNvSpPr/>
          <p:nvPr/>
        </p:nvSpPr>
        <p:spPr>
          <a:xfrm>
            <a:off x="1141322" y="6651906"/>
            <a:ext cx="10710985" cy="461367"/>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a:lvl1pPr>
          </a:lstStyle>
          <a:p>
            <a:pPr/>
            <a:r>
              <a:t>Aug 15</a:t>
            </a:r>
          </a:p>
        </p:txBody>
      </p:sp>
      <p:pic>
        <p:nvPicPr>
          <p:cNvPr id="312" name="5.jpg" descr="5.jpg"/>
          <p:cNvPicPr>
            <a:picLocks noChangeAspect="1"/>
          </p:cNvPicPr>
          <p:nvPr/>
        </p:nvPicPr>
        <p:blipFill>
          <a:blip r:embed="rId3">
            <a:extLst/>
          </a:blip>
          <a:srcRect l="0" t="0" r="490" b="0"/>
          <a:stretch>
            <a:fillRect/>
          </a:stretch>
        </p:blipFill>
        <p:spPr>
          <a:xfrm>
            <a:off x="1141322" y="7884069"/>
            <a:ext cx="10710985" cy="2235551"/>
          </a:xfrm>
          <a:prstGeom prst="rect">
            <a:avLst/>
          </a:prstGeom>
          <a:ln w="12700">
            <a:miter lim="400000"/>
          </a:ln>
        </p:spPr>
      </p:pic>
      <p:sp>
        <p:nvSpPr>
          <p:cNvPr id="313" name="Aug 15"/>
          <p:cNvSpPr/>
          <p:nvPr/>
        </p:nvSpPr>
        <p:spPr>
          <a:xfrm>
            <a:off x="1141322" y="10221266"/>
            <a:ext cx="10710985" cy="461367"/>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a:lvl1pPr>
          </a:lstStyle>
          <a:p>
            <a:pPr/>
            <a:r>
              <a:t>Aug 15</a:t>
            </a:r>
          </a:p>
        </p:txBody>
      </p:sp>
      <p:pic>
        <p:nvPicPr>
          <p:cNvPr id="314" name="۱۲.jpg" descr="۱۲.jpg"/>
          <p:cNvPicPr>
            <a:picLocks noChangeAspect="1"/>
          </p:cNvPicPr>
          <p:nvPr/>
        </p:nvPicPr>
        <p:blipFill>
          <a:blip r:embed="rId4">
            <a:extLst/>
          </a:blip>
          <a:srcRect l="0" t="268" r="0" b="268"/>
          <a:stretch>
            <a:fillRect/>
          </a:stretch>
        </p:blipFill>
        <p:spPr>
          <a:xfrm>
            <a:off x="3201689" y="2473983"/>
            <a:ext cx="19746092" cy="87680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0"/>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12"/>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3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1"/>
      <p:bldP build="whole" bldLvl="1" animBg="1" rev="0" advAuto="0" spid="312" grpId="2"/>
      <p:bldP build="whole" bldLvl="1" animBg="1" rev="0" advAuto="0" spid="314"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Interviews"/>
          <p:cNvSpPr txBox="1"/>
          <p:nvPr>
            <p:ph type="title"/>
          </p:nvPr>
        </p:nvSpPr>
        <p:spPr>
          <a:prstGeom prst="rect">
            <a:avLst/>
          </a:prstGeom>
        </p:spPr>
        <p:txBody>
          <a:bodyPr/>
          <a:lstStyle/>
          <a:p>
            <a:pPr/>
            <a:r>
              <a:t>Interviews</a:t>
            </a:r>
          </a:p>
        </p:txBody>
      </p:sp>
      <p:sp>
        <p:nvSpPr>
          <p:cNvPr id="317" name="Slide Subtitle"/>
          <p:cNvSpPr txBox="1"/>
          <p:nvPr>
            <p:ph type="body" idx="21"/>
          </p:nvPr>
        </p:nvSpPr>
        <p:spPr>
          <a:prstGeom prst="rect">
            <a:avLst/>
          </a:prstGeom>
        </p:spPr>
        <p:txBody>
          <a:bodyPr/>
          <a:lstStyle/>
          <a:p>
            <a:pPr/>
          </a:p>
        </p:txBody>
      </p:sp>
      <p:sp>
        <p:nvSpPr>
          <p:cNvPr id="318" name="28 Company…"/>
          <p:cNvSpPr txBox="1"/>
          <p:nvPr>
            <p:ph type="body" idx="1"/>
          </p:nvPr>
        </p:nvSpPr>
        <p:spPr>
          <a:prstGeom prst="rect">
            <a:avLst/>
          </a:prstGeom>
        </p:spPr>
        <p:txBody>
          <a:bodyPr/>
          <a:lstStyle/>
          <a:p>
            <a:pPr/>
            <a:r>
              <a:t>28 Company</a:t>
            </a:r>
          </a:p>
          <a:p>
            <a:pPr/>
            <a:r>
              <a:t>How I got them?</a:t>
            </a:r>
          </a:p>
          <a:p>
            <a:pPr lvl="1"/>
            <a:r>
              <a:t>15 Personal referrals</a:t>
            </a:r>
          </a:p>
          <a:p>
            <a:pPr lvl="1"/>
            <a:r>
              <a:t>6 LinkedIn</a:t>
            </a:r>
          </a:p>
          <a:p>
            <a:pPr lvl="1"/>
            <a:r>
              <a:t>3 VLDB conference</a:t>
            </a:r>
          </a:p>
          <a:p>
            <a:pPr lvl="1"/>
            <a:r>
              <a:t>2 Recruiter reached out</a:t>
            </a:r>
          </a:p>
          <a:p>
            <a:pPr lvl="1"/>
            <a:r>
              <a:t>2 Cold application</a:t>
            </a:r>
          </a:p>
        </p:txBody>
      </p:sp>
      <p:graphicFrame>
        <p:nvGraphicFramePr>
          <p:cNvPr id="319" name="2D Pie Chart"/>
          <p:cNvGraphicFramePr/>
          <p:nvPr/>
        </p:nvGraphicFramePr>
        <p:xfrm>
          <a:off x="12024160" y="3466668"/>
          <a:ext cx="9540558" cy="8119773"/>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1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2" fill="hold">
                                  <p:stCondLst>
                                    <p:cond delay="0"/>
                                  </p:stCondLst>
                                  <p:iterate type="el" backwards="0">
                                    <p:tmAbs val="0"/>
                                  </p:iterate>
                                  <p:childTnLst>
                                    <p:set>
                                      <p:cBhvr>
                                        <p:cTn id="36" fill="hold"/>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P build="whole" bldLvl="1" animBg="1" rev="0" advAuto="0" spid="319"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1" name="Tech interviews"/>
          <p:cNvSpPr txBox="1"/>
          <p:nvPr>
            <p:ph type="title"/>
          </p:nvPr>
        </p:nvSpPr>
        <p:spPr>
          <a:prstGeom prst="rect">
            <a:avLst/>
          </a:prstGeom>
        </p:spPr>
        <p:txBody>
          <a:bodyPr/>
          <a:lstStyle/>
          <a:p>
            <a:pPr/>
            <a:r>
              <a:t>Tech interviews</a:t>
            </a:r>
          </a:p>
        </p:txBody>
      </p:sp>
      <p:sp>
        <p:nvSpPr>
          <p:cNvPr id="322" name="brief intro"/>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brief intro</a:t>
            </a:r>
          </a:p>
        </p:txBody>
      </p:sp>
      <p:sp>
        <p:nvSpPr>
          <p:cNvPr id="323" name="Phone Screen…"/>
          <p:cNvSpPr txBox="1"/>
          <p:nvPr>
            <p:ph type="body" idx="1"/>
          </p:nvPr>
        </p:nvSpPr>
        <p:spPr>
          <a:prstGeom prst="rect">
            <a:avLst/>
          </a:prstGeom>
        </p:spPr>
        <p:txBody>
          <a:bodyPr/>
          <a:lstStyle/>
          <a:p>
            <a:pPr/>
            <a:r>
              <a:t>Phone Screen</a:t>
            </a:r>
          </a:p>
          <a:p>
            <a:pPr/>
            <a:r>
              <a:t>Hiring Manager Interview</a:t>
            </a:r>
          </a:p>
          <a:p>
            <a:pPr/>
            <a:r>
              <a:t>On-site:</a:t>
            </a:r>
          </a:p>
          <a:p>
            <a:pPr lvl="1"/>
            <a:r>
              <a:t>2x Coding interview</a:t>
            </a:r>
          </a:p>
          <a:p>
            <a:pPr lvl="1"/>
            <a:r>
              <a:t>2x Design interview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2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Low angle black and white photo of a modern building" descr="Low angle black and white photo of a modern building"/>
          <p:cNvPicPr>
            <a:picLocks noChangeAspect="1"/>
          </p:cNvPicPr>
          <p:nvPr>
            <p:ph type="pic" idx="21"/>
          </p:nvPr>
        </p:nvPicPr>
        <p:blipFill>
          <a:blip r:embed="rId2">
            <a:extLst/>
          </a:blip>
          <a:srcRect l="0" t="24149" r="0" b="85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5" name="interview_timeline.pdf" descr="interview_timeline.pdf"/>
          <p:cNvPicPr>
            <a:picLocks noChangeAspect="1"/>
          </p:cNvPicPr>
          <p:nvPr/>
        </p:nvPicPr>
        <p:blipFill>
          <a:blip r:embed="rId3">
            <a:extLst/>
          </a:blip>
          <a:srcRect l="6124" t="10678" r="2526" b="13042"/>
          <a:stretch>
            <a:fillRect/>
          </a:stretch>
        </p:blipFill>
        <p:spPr>
          <a:xfrm>
            <a:off x="1587301" y="216693"/>
            <a:ext cx="21209359" cy="1328277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9" name="sankeymatic_20231123_215439_2400x2400.png" descr="sankeymatic_20231123_215439_2400x2400.png"/>
          <p:cNvPicPr>
            <a:picLocks noChangeAspect="1"/>
          </p:cNvPicPr>
          <p:nvPr/>
        </p:nvPicPr>
        <p:blipFill>
          <a:blip r:embed="rId2">
            <a:extLst/>
          </a:blip>
          <a:srcRect l="0" t="6937" r="0" b="2336"/>
          <a:stretch>
            <a:fillRect/>
          </a:stretch>
        </p:blipFill>
        <p:spPr>
          <a:xfrm>
            <a:off x="4843661" y="191095"/>
            <a:ext cx="14696711" cy="133337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31" name="6.jpg" descr="6.jpg"/>
          <p:cNvPicPr>
            <a:picLocks noChangeAspect="1"/>
          </p:cNvPicPr>
          <p:nvPr/>
        </p:nvPicPr>
        <p:blipFill>
          <a:blip r:embed="rId3">
            <a:extLst/>
          </a:blip>
          <a:srcRect l="20" t="0" r="20" b="0"/>
          <a:stretch>
            <a:fillRect/>
          </a:stretch>
        </p:blipFill>
        <p:spPr>
          <a:xfrm>
            <a:off x="1931420" y="3440633"/>
            <a:ext cx="20521160" cy="68347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Hey, we’re really excited to have you on the team!"/>
          <p:cNvSpPr/>
          <p:nvPr/>
        </p:nvSpPr>
        <p:spPr>
          <a:xfrm>
            <a:off x="3375866" y="1580536"/>
            <a:ext cx="10870407"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 y="0"/>
                </a:moveTo>
                <a:cubicBezTo>
                  <a:pt x="561" y="0"/>
                  <a:pt x="505" y="484"/>
                  <a:pt x="505" y="1080"/>
                </a:cubicBezTo>
                <a:lnTo>
                  <a:pt x="505" y="8640"/>
                </a:lnTo>
                <a:lnTo>
                  <a:pt x="0" y="10800"/>
                </a:lnTo>
                <a:lnTo>
                  <a:pt x="505" y="12960"/>
                </a:lnTo>
                <a:lnTo>
                  <a:pt x="505" y="20520"/>
                </a:lnTo>
                <a:cubicBezTo>
                  <a:pt x="505" y="21116"/>
                  <a:pt x="561" y="21600"/>
                  <a:pt x="631" y="21600"/>
                </a:cubicBezTo>
                <a:lnTo>
                  <a:pt x="21474" y="21600"/>
                </a:lnTo>
                <a:cubicBezTo>
                  <a:pt x="21544" y="21600"/>
                  <a:pt x="21600" y="21116"/>
                  <a:pt x="21600" y="20520"/>
                </a:cubicBezTo>
                <a:lnTo>
                  <a:pt x="21600" y="1080"/>
                </a:lnTo>
                <a:cubicBezTo>
                  <a:pt x="21600" y="484"/>
                  <a:pt x="21544" y="0"/>
                  <a:pt x="21474" y="0"/>
                </a:cubicBezTo>
                <a:lnTo>
                  <a:pt x="631" y="0"/>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lvl1pPr>
          </a:lstStyle>
          <a:p>
            <a:pPr/>
            <a:r>
              <a:t>Hey, we’re really excited to have you on the team!</a:t>
            </a:r>
          </a:p>
        </p:txBody>
      </p:sp>
      <p:pic>
        <p:nvPicPr>
          <p:cNvPr id="334" name="pasted-movie.png" descr="pasted-movie.png"/>
          <p:cNvPicPr>
            <a:picLocks noChangeAspect="1"/>
          </p:cNvPicPr>
          <p:nvPr/>
        </p:nvPicPr>
        <p:blipFill>
          <a:blip r:embed="rId2">
            <a:extLst/>
          </a:blip>
          <a:srcRect l="4039" t="15044" r="1536" b="5"/>
          <a:stretch>
            <a:fillRect/>
          </a:stretch>
        </p:blipFill>
        <p:spPr>
          <a:xfrm>
            <a:off x="1179278" y="1392218"/>
            <a:ext cx="1814429" cy="1646636"/>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12362" y="0"/>
                </a:moveTo>
                <a:cubicBezTo>
                  <a:pt x="12182" y="0"/>
                  <a:pt x="11888" y="34"/>
                  <a:pt x="11866" y="58"/>
                </a:cubicBezTo>
                <a:cubicBezTo>
                  <a:pt x="11853" y="72"/>
                  <a:pt x="11817" y="84"/>
                  <a:pt x="11786" y="84"/>
                </a:cubicBezTo>
                <a:cubicBezTo>
                  <a:pt x="11755" y="84"/>
                  <a:pt x="11724" y="94"/>
                  <a:pt x="11715" y="110"/>
                </a:cubicBezTo>
                <a:cubicBezTo>
                  <a:pt x="11707" y="125"/>
                  <a:pt x="11683" y="136"/>
                  <a:pt x="11664" y="136"/>
                </a:cubicBezTo>
                <a:cubicBezTo>
                  <a:pt x="11562" y="136"/>
                  <a:pt x="11229" y="352"/>
                  <a:pt x="11064" y="526"/>
                </a:cubicBezTo>
                <a:cubicBezTo>
                  <a:pt x="10775" y="830"/>
                  <a:pt x="10630" y="1210"/>
                  <a:pt x="10630" y="1645"/>
                </a:cubicBezTo>
                <a:lnTo>
                  <a:pt x="10630" y="1869"/>
                </a:lnTo>
                <a:lnTo>
                  <a:pt x="10361" y="1869"/>
                </a:lnTo>
                <a:cubicBezTo>
                  <a:pt x="10097" y="1869"/>
                  <a:pt x="10055" y="1883"/>
                  <a:pt x="9780" y="2004"/>
                </a:cubicBezTo>
                <a:cubicBezTo>
                  <a:pt x="9745" y="2020"/>
                  <a:pt x="9680" y="2067"/>
                  <a:pt x="9634" y="2114"/>
                </a:cubicBezTo>
                <a:cubicBezTo>
                  <a:pt x="9588" y="2161"/>
                  <a:pt x="9544" y="2202"/>
                  <a:pt x="9535" y="2202"/>
                </a:cubicBezTo>
                <a:cubicBezTo>
                  <a:pt x="9526" y="2202"/>
                  <a:pt x="9486" y="2259"/>
                  <a:pt x="9445" y="2327"/>
                </a:cubicBezTo>
                <a:cubicBezTo>
                  <a:pt x="9378" y="2439"/>
                  <a:pt x="9361" y="2446"/>
                  <a:pt x="9294" y="2431"/>
                </a:cubicBezTo>
                <a:cubicBezTo>
                  <a:pt x="9253" y="2422"/>
                  <a:pt x="9208" y="2403"/>
                  <a:pt x="9195" y="2390"/>
                </a:cubicBezTo>
                <a:cubicBezTo>
                  <a:pt x="9182" y="2376"/>
                  <a:pt x="9145" y="2369"/>
                  <a:pt x="9115" y="2369"/>
                </a:cubicBezTo>
                <a:cubicBezTo>
                  <a:pt x="9084" y="2369"/>
                  <a:pt x="9052" y="2353"/>
                  <a:pt x="9044" y="2338"/>
                </a:cubicBezTo>
                <a:cubicBezTo>
                  <a:pt x="9035" y="2322"/>
                  <a:pt x="8998" y="2312"/>
                  <a:pt x="8959" y="2312"/>
                </a:cubicBezTo>
                <a:cubicBezTo>
                  <a:pt x="8919" y="2312"/>
                  <a:pt x="8881" y="2299"/>
                  <a:pt x="8874" y="2286"/>
                </a:cubicBezTo>
                <a:cubicBezTo>
                  <a:pt x="8867" y="2272"/>
                  <a:pt x="8802" y="2253"/>
                  <a:pt x="8737" y="2244"/>
                </a:cubicBezTo>
                <a:cubicBezTo>
                  <a:pt x="8672" y="2234"/>
                  <a:pt x="8540" y="2217"/>
                  <a:pt x="8444" y="2202"/>
                </a:cubicBezTo>
                <a:cubicBezTo>
                  <a:pt x="8219" y="2169"/>
                  <a:pt x="7596" y="2169"/>
                  <a:pt x="7387" y="2202"/>
                </a:cubicBezTo>
                <a:cubicBezTo>
                  <a:pt x="7298" y="2216"/>
                  <a:pt x="7170" y="2235"/>
                  <a:pt x="7109" y="2244"/>
                </a:cubicBezTo>
                <a:cubicBezTo>
                  <a:pt x="6973" y="2263"/>
                  <a:pt x="6806" y="2312"/>
                  <a:pt x="6773" y="2343"/>
                </a:cubicBezTo>
                <a:cubicBezTo>
                  <a:pt x="6760" y="2355"/>
                  <a:pt x="6725" y="2369"/>
                  <a:pt x="6693" y="2369"/>
                </a:cubicBezTo>
                <a:cubicBezTo>
                  <a:pt x="6661" y="2369"/>
                  <a:pt x="6618" y="2380"/>
                  <a:pt x="6594" y="2395"/>
                </a:cubicBezTo>
                <a:cubicBezTo>
                  <a:pt x="6570" y="2410"/>
                  <a:pt x="6473" y="2449"/>
                  <a:pt x="6377" y="2489"/>
                </a:cubicBezTo>
                <a:cubicBezTo>
                  <a:pt x="6157" y="2578"/>
                  <a:pt x="5988" y="2675"/>
                  <a:pt x="5806" y="2811"/>
                </a:cubicBezTo>
                <a:cubicBezTo>
                  <a:pt x="5727" y="2870"/>
                  <a:pt x="5657" y="2915"/>
                  <a:pt x="5645" y="2915"/>
                </a:cubicBezTo>
                <a:cubicBezTo>
                  <a:pt x="5634" y="2915"/>
                  <a:pt x="5601" y="2941"/>
                  <a:pt x="5575" y="2968"/>
                </a:cubicBezTo>
                <a:cubicBezTo>
                  <a:pt x="5548" y="2994"/>
                  <a:pt x="5494" y="3035"/>
                  <a:pt x="5457" y="3061"/>
                </a:cubicBezTo>
                <a:cubicBezTo>
                  <a:pt x="5355" y="3133"/>
                  <a:pt x="5226" y="3261"/>
                  <a:pt x="5003" y="3509"/>
                </a:cubicBezTo>
                <a:cubicBezTo>
                  <a:pt x="4711" y="3835"/>
                  <a:pt x="4559" y="4035"/>
                  <a:pt x="4428" y="4264"/>
                </a:cubicBezTo>
                <a:cubicBezTo>
                  <a:pt x="4414" y="4288"/>
                  <a:pt x="4356" y="4385"/>
                  <a:pt x="4295" y="4482"/>
                </a:cubicBezTo>
                <a:cubicBezTo>
                  <a:pt x="4185" y="4661"/>
                  <a:pt x="3918" y="5223"/>
                  <a:pt x="3918" y="5279"/>
                </a:cubicBezTo>
                <a:cubicBezTo>
                  <a:pt x="3918" y="5307"/>
                  <a:pt x="3862" y="5461"/>
                  <a:pt x="3814" y="5565"/>
                </a:cubicBezTo>
                <a:cubicBezTo>
                  <a:pt x="3802" y="5591"/>
                  <a:pt x="3790" y="5634"/>
                  <a:pt x="3790" y="5664"/>
                </a:cubicBezTo>
                <a:cubicBezTo>
                  <a:pt x="3790" y="5694"/>
                  <a:pt x="3783" y="5729"/>
                  <a:pt x="3771" y="5737"/>
                </a:cubicBezTo>
                <a:cubicBezTo>
                  <a:pt x="3759" y="5745"/>
                  <a:pt x="3741" y="5775"/>
                  <a:pt x="3734" y="5810"/>
                </a:cubicBezTo>
                <a:cubicBezTo>
                  <a:pt x="3726" y="5844"/>
                  <a:pt x="3704" y="5956"/>
                  <a:pt x="3682" y="6054"/>
                </a:cubicBezTo>
                <a:cubicBezTo>
                  <a:pt x="3659" y="6153"/>
                  <a:pt x="3632" y="6277"/>
                  <a:pt x="3625" y="6330"/>
                </a:cubicBezTo>
                <a:cubicBezTo>
                  <a:pt x="3618" y="6383"/>
                  <a:pt x="3604" y="6451"/>
                  <a:pt x="3592" y="6481"/>
                </a:cubicBezTo>
                <a:cubicBezTo>
                  <a:pt x="3537" y="6617"/>
                  <a:pt x="3517" y="7648"/>
                  <a:pt x="3564" y="8007"/>
                </a:cubicBezTo>
                <a:cubicBezTo>
                  <a:pt x="3578" y="8120"/>
                  <a:pt x="3597" y="8272"/>
                  <a:pt x="3606" y="8340"/>
                </a:cubicBezTo>
                <a:cubicBezTo>
                  <a:pt x="3615" y="8408"/>
                  <a:pt x="3632" y="8471"/>
                  <a:pt x="3644" y="8485"/>
                </a:cubicBezTo>
                <a:cubicBezTo>
                  <a:pt x="3656" y="8500"/>
                  <a:pt x="3668" y="8556"/>
                  <a:pt x="3668" y="8605"/>
                </a:cubicBezTo>
                <a:cubicBezTo>
                  <a:pt x="3668" y="8696"/>
                  <a:pt x="3722" y="8917"/>
                  <a:pt x="3767" y="9006"/>
                </a:cubicBezTo>
                <a:cubicBezTo>
                  <a:pt x="3780" y="9032"/>
                  <a:pt x="3790" y="9075"/>
                  <a:pt x="3790" y="9105"/>
                </a:cubicBezTo>
                <a:cubicBezTo>
                  <a:pt x="3790" y="9135"/>
                  <a:pt x="3805" y="9168"/>
                  <a:pt x="3819" y="9178"/>
                </a:cubicBezTo>
                <a:cubicBezTo>
                  <a:pt x="3832" y="9187"/>
                  <a:pt x="3842" y="9213"/>
                  <a:pt x="3842" y="9235"/>
                </a:cubicBezTo>
                <a:cubicBezTo>
                  <a:pt x="3842" y="9311"/>
                  <a:pt x="4073" y="9803"/>
                  <a:pt x="4234" y="10068"/>
                </a:cubicBezTo>
                <a:cubicBezTo>
                  <a:pt x="4322" y="10213"/>
                  <a:pt x="4509" y="10461"/>
                  <a:pt x="4649" y="10620"/>
                </a:cubicBezTo>
                <a:cubicBezTo>
                  <a:pt x="4792" y="10782"/>
                  <a:pt x="4965" y="11014"/>
                  <a:pt x="5041" y="11146"/>
                </a:cubicBezTo>
                <a:cubicBezTo>
                  <a:pt x="5251" y="11509"/>
                  <a:pt x="5366" y="11661"/>
                  <a:pt x="5645" y="11958"/>
                </a:cubicBezTo>
                <a:cubicBezTo>
                  <a:pt x="5933" y="12264"/>
                  <a:pt x="5942" y="12270"/>
                  <a:pt x="6165" y="12437"/>
                </a:cubicBezTo>
                <a:cubicBezTo>
                  <a:pt x="6344" y="12571"/>
                  <a:pt x="6880" y="12879"/>
                  <a:pt x="6939" y="12879"/>
                </a:cubicBezTo>
                <a:cubicBezTo>
                  <a:pt x="6960" y="12879"/>
                  <a:pt x="6987" y="12887"/>
                  <a:pt x="7000" y="12900"/>
                </a:cubicBezTo>
                <a:cubicBezTo>
                  <a:pt x="7013" y="12913"/>
                  <a:pt x="7092" y="12947"/>
                  <a:pt x="7175" y="12973"/>
                </a:cubicBezTo>
                <a:cubicBezTo>
                  <a:pt x="7257" y="12998"/>
                  <a:pt x="7359" y="13031"/>
                  <a:pt x="7401" y="13046"/>
                </a:cubicBezTo>
                <a:cubicBezTo>
                  <a:pt x="7443" y="13060"/>
                  <a:pt x="7517" y="13072"/>
                  <a:pt x="7566" y="13072"/>
                </a:cubicBezTo>
                <a:cubicBezTo>
                  <a:pt x="7616" y="13072"/>
                  <a:pt x="7662" y="13083"/>
                  <a:pt x="7670" y="13098"/>
                </a:cubicBezTo>
                <a:cubicBezTo>
                  <a:pt x="7680" y="13115"/>
                  <a:pt x="7914" y="13124"/>
                  <a:pt x="8284" y="13124"/>
                </a:cubicBezTo>
                <a:cubicBezTo>
                  <a:pt x="8654" y="13124"/>
                  <a:pt x="8883" y="13115"/>
                  <a:pt x="8893" y="13098"/>
                </a:cubicBezTo>
                <a:cubicBezTo>
                  <a:pt x="8901" y="13083"/>
                  <a:pt x="8944" y="13072"/>
                  <a:pt x="8987" y="13072"/>
                </a:cubicBezTo>
                <a:cubicBezTo>
                  <a:pt x="9030" y="13072"/>
                  <a:pt x="9101" y="13060"/>
                  <a:pt x="9143" y="13046"/>
                </a:cubicBezTo>
                <a:cubicBezTo>
                  <a:pt x="9185" y="13031"/>
                  <a:pt x="9287" y="12998"/>
                  <a:pt x="9370" y="12973"/>
                </a:cubicBezTo>
                <a:cubicBezTo>
                  <a:pt x="9452" y="12947"/>
                  <a:pt x="9531" y="12913"/>
                  <a:pt x="9544" y="12900"/>
                </a:cubicBezTo>
                <a:cubicBezTo>
                  <a:pt x="9557" y="12887"/>
                  <a:pt x="9583" y="12879"/>
                  <a:pt x="9606" y="12879"/>
                </a:cubicBezTo>
                <a:cubicBezTo>
                  <a:pt x="9680" y="12879"/>
                  <a:pt x="10449" y="12428"/>
                  <a:pt x="10502" y="12353"/>
                </a:cubicBezTo>
                <a:cubicBezTo>
                  <a:pt x="10509" y="12344"/>
                  <a:pt x="10536" y="12325"/>
                  <a:pt x="10559" y="12312"/>
                </a:cubicBezTo>
                <a:cubicBezTo>
                  <a:pt x="10582" y="12298"/>
                  <a:pt x="10653" y="12231"/>
                  <a:pt x="10719" y="12161"/>
                </a:cubicBezTo>
                <a:cubicBezTo>
                  <a:pt x="10810" y="12066"/>
                  <a:pt x="10883" y="12018"/>
                  <a:pt x="10993" y="11984"/>
                </a:cubicBezTo>
                <a:cubicBezTo>
                  <a:pt x="11190" y="11922"/>
                  <a:pt x="11672" y="11664"/>
                  <a:pt x="11890" y="11500"/>
                </a:cubicBezTo>
                <a:cubicBezTo>
                  <a:pt x="12103" y="11340"/>
                  <a:pt x="12476" y="10920"/>
                  <a:pt x="12626" y="10677"/>
                </a:cubicBezTo>
                <a:cubicBezTo>
                  <a:pt x="12726" y="10515"/>
                  <a:pt x="12823" y="10311"/>
                  <a:pt x="12929" y="10042"/>
                </a:cubicBezTo>
                <a:cubicBezTo>
                  <a:pt x="12949" y="9989"/>
                  <a:pt x="12991" y="9891"/>
                  <a:pt x="13018" y="9823"/>
                </a:cubicBezTo>
                <a:cubicBezTo>
                  <a:pt x="13045" y="9755"/>
                  <a:pt x="13084" y="9623"/>
                  <a:pt x="13108" y="9532"/>
                </a:cubicBezTo>
                <a:cubicBezTo>
                  <a:pt x="13132" y="9441"/>
                  <a:pt x="13163" y="9343"/>
                  <a:pt x="13174" y="9313"/>
                </a:cubicBezTo>
                <a:cubicBezTo>
                  <a:pt x="13185" y="9283"/>
                  <a:pt x="13207" y="9215"/>
                  <a:pt x="13221" y="9162"/>
                </a:cubicBezTo>
                <a:cubicBezTo>
                  <a:pt x="13236" y="9109"/>
                  <a:pt x="13267" y="9006"/>
                  <a:pt x="13287" y="8933"/>
                </a:cubicBezTo>
                <a:cubicBezTo>
                  <a:pt x="13308" y="8861"/>
                  <a:pt x="13325" y="8779"/>
                  <a:pt x="13325" y="8751"/>
                </a:cubicBezTo>
                <a:cubicBezTo>
                  <a:pt x="13325" y="8683"/>
                  <a:pt x="13348" y="8610"/>
                  <a:pt x="13372" y="8610"/>
                </a:cubicBezTo>
                <a:cubicBezTo>
                  <a:pt x="13383" y="8610"/>
                  <a:pt x="13401" y="8694"/>
                  <a:pt x="13410" y="8793"/>
                </a:cubicBezTo>
                <a:cubicBezTo>
                  <a:pt x="13419" y="8891"/>
                  <a:pt x="13436" y="8998"/>
                  <a:pt x="13448" y="9032"/>
                </a:cubicBezTo>
                <a:cubicBezTo>
                  <a:pt x="13460" y="9066"/>
                  <a:pt x="13482" y="9151"/>
                  <a:pt x="13500" y="9219"/>
                </a:cubicBezTo>
                <a:cubicBezTo>
                  <a:pt x="13517" y="9288"/>
                  <a:pt x="13540" y="9351"/>
                  <a:pt x="13552" y="9365"/>
                </a:cubicBezTo>
                <a:cubicBezTo>
                  <a:pt x="13563" y="9380"/>
                  <a:pt x="13570" y="9422"/>
                  <a:pt x="13570" y="9454"/>
                </a:cubicBezTo>
                <a:cubicBezTo>
                  <a:pt x="13570" y="9485"/>
                  <a:pt x="13582" y="9523"/>
                  <a:pt x="13594" y="9537"/>
                </a:cubicBezTo>
                <a:cubicBezTo>
                  <a:pt x="13606" y="9551"/>
                  <a:pt x="13635" y="9629"/>
                  <a:pt x="13660" y="9709"/>
                </a:cubicBezTo>
                <a:cubicBezTo>
                  <a:pt x="13686" y="9789"/>
                  <a:pt x="13724" y="9875"/>
                  <a:pt x="13745" y="9901"/>
                </a:cubicBezTo>
                <a:cubicBezTo>
                  <a:pt x="13766" y="9927"/>
                  <a:pt x="13800" y="9977"/>
                  <a:pt x="13816" y="10016"/>
                </a:cubicBezTo>
                <a:cubicBezTo>
                  <a:pt x="13876" y="10165"/>
                  <a:pt x="14151" y="10563"/>
                  <a:pt x="14316" y="10734"/>
                </a:cubicBezTo>
                <a:cubicBezTo>
                  <a:pt x="14500" y="10925"/>
                  <a:pt x="14683" y="11088"/>
                  <a:pt x="14708" y="11088"/>
                </a:cubicBezTo>
                <a:cubicBezTo>
                  <a:pt x="14716" y="11088"/>
                  <a:pt x="14743" y="11113"/>
                  <a:pt x="14769" y="11140"/>
                </a:cubicBezTo>
                <a:cubicBezTo>
                  <a:pt x="14844" y="11217"/>
                  <a:pt x="15240" y="11429"/>
                  <a:pt x="15407" y="11484"/>
                </a:cubicBezTo>
                <a:cubicBezTo>
                  <a:pt x="15489" y="11511"/>
                  <a:pt x="15591" y="11543"/>
                  <a:pt x="15633" y="11557"/>
                </a:cubicBezTo>
                <a:cubicBezTo>
                  <a:pt x="15675" y="11571"/>
                  <a:pt x="15753" y="11583"/>
                  <a:pt x="15808" y="11583"/>
                </a:cubicBezTo>
                <a:cubicBezTo>
                  <a:pt x="15862" y="11583"/>
                  <a:pt x="15918" y="11595"/>
                  <a:pt x="15931" y="11609"/>
                </a:cubicBezTo>
                <a:cubicBezTo>
                  <a:pt x="15971" y="11652"/>
                  <a:pt x="16272" y="11669"/>
                  <a:pt x="17153" y="11682"/>
                </a:cubicBezTo>
                <a:cubicBezTo>
                  <a:pt x="17691" y="11690"/>
                  <a:pt x="18018" y="11684"/>
                  <a:pt x="18050" y="11666"/>
                </a:cubicBezTo>
                <a:cubicBezTo>
                  <a:pt x="18077" y="11651"/>
                  <a:pt x="18190" y="11636"/>
                  <a:pt x="18300" y="11630"/>
                </a:cubicBezTo>
                <a:cubicBezTo>
                  <a:pt x="18410" y="11623"/>
                  <a:pt x="18550" y="11604"/>
                  <a:pt x="18612" y="11588"/>
                </a:cubicBezTo>
                <a:cubicBezTo>
                  <a:pt x="18673" y="11572"/>
                  <a:pt x="18769" y="11550"/>
                  <a:pt x="18824" y="11536"/>
                </a:cubicBezTo>
                <a:cubicBezTo>
                  <a:pt x="19087" y="11468"/>
                  <a:pt x="19179" y="11438"/>
                  <a:pt x="19268" y="11390"/>
                </a:cubicBezTo>
                <a:cubicBezTo>
                  <a:pt x="19320" y="11362"/>
                  <a:pt x="19377" y="11338"/>
                  <a:pt x="19390" y="11338"/>
                </a:cubicBezTo>
                <a:cubicBezTo>
                  <a:pt x="19433" y="11338"/>
                  <a:pt x="19831" y="11114"/>
                  <a:pt x="19862" y="11073"/>
                </a:cubicBezTo>
                <a:cubicBezTo>
                  <a:pt x="19879" y="11051"/>
                  <a:pt x="19898" y="11036"/>
                  <a:pt x="19910" y="11036"/>
                </a:cubicBezTo>
                <a:cubicBezTo>
                  <a:pt x="19971" y="11036"/>
                  <a:pt x="20304" y="10738"/>
                  <a:pt x="20547" y="10469"/>
                </a:cubicBezTo>
                <a:cubicBezTo>
                  <a:pt x="20821" y="10164"/>
                  <a:pt x="20994" y="9928"/>
                  <a:pt x="21113" y="9688"/>
                </a:cubicBezTo>
                <a:cubicBezTo>
                  <a:pt x="21269" y="9374"/>
                  <a:pt x="21359" y="9166"/>
                  <a:pt x="21359" y="9110"/>
                </a:cubicBezTo>
                <a:cubicBezTo>
                  <a:pt x="21359" y="9080"/>
                  <a:pt x="21371" y="9047"/>
                  <a:pt x="21430" y="8923"/>
                </a:cubicBezTo>
                <a:cubicBezTo>
                  <a:pt x="21445" y="8889"/>
                  <a:pt x="21458" y="8833"/>
                  <a:pt x="21458" y="8798"/>
                </a:cubicBezTo>
                <a:cubicBezTo>
                  <a:pt x="21458" y="8762"/>
                  <a:pt x="21463" y="8725"/>
                  <a:pt x="21472" y="8715"/>
                </a:cubicBezTo>
                <a:cubicBezTo>
                  <a:pt x="21481" y="8704"/>
                  <a:pt x="21505" y="8646"/>
                  <a:pt x="21524" y="8590"/>
                </a:cubicBezTo>
                <a:cubicBezTo>
                  <a:pt x="21563" y="8473"/>
                  <a:pt x="21600" y="7516"/>
                  <a:pt x="21566" y="7465"/>
                </a:cubicBezTo>
                <a:cubicBezTo>
                  <a:pt x="21526" y="7404"/>
                  <a:pt x="21443" y="7402"/>
                  <a:pt x="21387" y="7455"/>
                </a:cubicBezTo>
                <a:cubicBezTo>
                  <a:pt x="21357" y="7483"/>
                  <a:pt x="21330" y="7511"/>
                  <a:pt x="21330" y="7522"/>
                </a:cubicBezTo>
                <a:cubicBezTo>
                  <a:pt x="21330" y="7567"/>
                  <a:pt x="21208" y="7817"/>
                  <a:pt x="21142" y="7902"/>
                </a:cubicBezTo>
                <a:cubicBezTo>
                  <a:pt x="21005" y="8078"/>
                  <a:pt x="20852" y="8225"/>
                  <a:pt x="20811" y="8225"/>
                </a:cubicBezTo>
                <a:cubicBezTo>
                  <a:pt x="20799" y="8225"/>
                  <a:pt x="20775" y="8246"/>
                  <a:pt x="20759" y="8267"/>
                </a:cubicBezTo>
                <a:cubicBezTo>
                  <a:pt x="20727" y="8310"/>
                  <a:pt x="20366" y="8511"/>
                  <a:pt x="20235" y="8558"/>
                </a:cubicBezTo>
                <a:cubicBezTo>
                  <a:pt x="20120" y="8601"/>
                  <a:pt x="19927" y="8640"/>
                  <a:pt x="19773" y="8657"/>
                </a:cubicBezTo>
                <a:cubicBezTo>
                  <a:pt x="19704" y="8665"/>
                  <a:pt x="19639" y="8685"/>
                  <a:pt x="19626" y="8699"/>
                </a:cubicBezTo>
                <a:cubicBezTo>
                  <a:pt x="19593" y="8734"/>
                  <a:pt x="18721" y="8729"/>
                  <a:pt x="18701" y="8694"/>
                </a:cubicBezTo>
                <a:cubicBezTo>
                  <a:pt x="18693" y="8679"/>
                  <a:pt x="18631" y="8668"/>
                  <a:pt x="18564" y="8668"/>
                </a:cubicBezTo>
                <a:cubicBezTo>
                  <a:pt x="18497" y="8668"/>
                  <a:pt x="18436" y="8657"/>
                  <a:pt x="18428" y="8642"/>
                </a:cubicBezTo>
                <a:cubicBezTo>
                  <a:pt x="18419" y="8626"/>
                  <a:pt x="18387" y="8611"/>
                  <a:pt x="18357" y="8610"/>
                </a:cubicBezTo>
                <a:cubicBezTo>
                  <a:pt x="18294" y="8610"/>
                  <a:pt x="18024" y="8525"/>
                  <a:pt x="17998" y="8496"/>
                </a:cubicBezTo>
                <a:cubicBezTo>
                  <a:pt x="17988" y="8485"/>
                  <a:pt x="17963" y="8475"/>
                  <a:pt x="17941" y="8475"/>
                </a:cubicBezTo>
                <a:cubicBezTo>
                  <a:pt x="17860" y="8475"/>
                  <a:pt x="17228" y="8096"/>
                  <a:pt x="17030" y="7928"/>
                </a:cubicBezTo>
                <a:cubicBezTo>
                  <a:pt x="16934" y="7846"/>
                  <a:pt x="16482" y="7329"/>
                  <a:pt x="16398" y="7205"/>
                </a:cubicBezTo>
                <a:cubicBezTo>
                  <a:pt x="16307" y="7071"/>
                  <a:pt x="16190" y="6885"/>
                  <a:pt x="16190" y="6867"/>
                </a:cubicBezTo>
                <a:cubicBezTo>
                  <a:pt x="16190" y="6860"/>
                  <a:pt x="16155" y="6785"/>
                  <a:pt x="16110" y="6705"/>
                </a:cubicBezTo>
                <a:cubicBezTo>
                  <a:pt x="16064" y="6625"/>
                  <a:pt x="16014" y="6519"/>
                  <a:pt x="15997" y="6466"/>
                </a:cubicBezTo>
                <a:cubicBezTo>
                  <a:pt x="15979" y="6413"/>
                  <a:pt x="15952" y="6345"/>
                  <a:pt x="15940" y="6315"/>
                </a:cubicBezTo>
                <a:cubicBezTo>
                  <a:pt x="15892" y="6191"/>
                  <a:pt x="15794" y="5815"/>
                  <a:pt x="15794" y="5758"/>
                </a:cubicBezTo>
                <a:cubicBezTo>
                  <a:pt x="15794" y="5724"/>
                  <a:pt x="15784" y="5689"/>
                  <a:pt x="15770" y="5680"/>
                </a:cubicBezTo>
                <a:cubicBezTo>
                  <a:pt x="15756" y="5670"/>
                  <a:pt x="15742" y="5606"/>
                  <a:pt x="15742" y="5534"/>
                </a:cubicBezTo>
                <a:cubicBezTo>
                  <a:pt x="15742" y="5462"/>
                  <a:pt x="15731" y="5392"/>
                  <a:pt x="15718" y="5378"/>
                </a:cubicBezTo>
                <a:cubicBezTo>
                  <a:pt x="15690" y="5345"/>
                  <a:pt x="15675" y="5104"/>
                  <a:pt x="15643" y="4222"/>
                </a:cubicBezTo>
                <a:cubicBezTo>
                  <a:pt x="15629" y="3844"/>
                  <a:pt x="15609" y="3498"/>
                  <a:pt x="15595" y="3452"/>
                </a:cubicBezTo>
                <a:cubicBezTo>
                  <a:pt x="15582" y="3405"/>
                  <a:pt x="15567" y="3308"/>
                  <a:pt x="15567" y="3238"/>
                </a:cubicBezTo>
                <a:cubicBezTo>
                  <a:pt x="15567" y="3168"/>
                  <a:pt x="15557" y="3107"/>
                  <a:pt x="15543" y="3098"/>
                </a:cubicBezTo>
                <a:cubicBezTo>
                  <a:pt x="15530" y="3088"/>
                  <a:pt x="15520" y="3031"/>
                  <a:pt x="15520" y="2973"/>
                </a:cubicBezTo>
                <a:cubicBezTo>
                  <a:pt x="15520" y="2914"/>
                  <a:pt x="15505" y="2857"/>
                  <a:pt x="15492" y="2848"/>
                </a:cubicBezTo>
                <a:cubicBezTo>
                  <a:pt x="15478" y="2838"/>
                  <a:pt x="15468" y="2803"/>
                  <a:pt x="15468" y="2770"/>
                </a:cubicBezTo>
                <a:cubicBezTo>
                  <a:pt x="15467" y="2617"/>
                  <a:pt x="15234" y="2003"/>
                  <a:pt x="15076" y="1739"/>
                </a:cubicBezTo>
                <a:cubicBezTo>
                  <a:pt x="15052" y="1699"/>
                  <a:pt x="15019" y="1644"/>
                  <a:pt x="15005" y="1619"/>
                </a:cubicBezTo>
                <a:cubicBezTo>
                  <a:pt x="14889" y="1411"/>
                  <a:pt x="14410" y="858"/>
                  <a:pt x="14212" y="703"/>
                </a:cubicBezTo>
                <a:cubicBezTo>
                  <a:pt x="14100" y="615"/>
                  <a:pt x="13672" y="328"/>
                  <a:pt x="13651" y="328"/>
                </a:cubicBezTo>
                <a:cubicBezTo>
                  <a:pt x="13640" y="328"/>
                  <a:pt x="13587" y="305"/>
                  <a:pt x="13533" y="276"/>
                </a:cubicBezTo>
                <a:cubicBezTo>
                  <a:pt x="13479" y="248"/>
                  <a:pt x="13362" y="204"/>
                  <a:pt x="13273" y="177"/>
                </a:cubicBezTo>
                <a:cubicBezTo>
                  <a:pt x="13184" y="151"/>
                  <a:pt x="13102" y="117"/>
                  <a:pt x="13089" y="104"/>
                </a:cubicBezTo>
                <a:cubicBezTo>
                  <a:pt x="13076" y="92"/>
                  <a:pt x="13028" y="84"/>
                  <a:pt x="12985" y="84"/>
                </a:cubicBezTo>
                <a:cubicBezTo>
                  <a:pt x="12943" y="84"/>
                  <a:pt x="12899" y="72"/>
                  <a:pt x="12886" y="58"/>
                </a:cubicBezTo>
                <a:cubicBezTo>
                  <a:pt x="12865" y="35"/>
                  <a:pt x="12555" y="1"/>
                  <a:pt x="12362" y="0"/>
                </a:cubicBezTo>
                <a:close/>
                <a:moveTo>
                  <a:pt x="12131" y="2509"/>
                </a:moveTo>
                <a:cubicBezTo>
                  <a:pt x="12496" y="2464"/>
                  <a:pt x="12916" y="2646"/>
                  <a:pt x="13216" y="3009"/>
                </a:cubicBezTo>
                <a:cubicBezTo>
                  <a:pt x="13342" y="3160"/>
                  <a:pt x="13492" y="3468"/>
                  <a:pt x="13547" y="3675"/>
                </a:cubicBezTo>
                <a:cubicBezTo>
                  <a:pt x="13563" y="3736"/>
                  <a:pt x="13589" y="3823"/>
                  <a:pt x="13604" y="3868"/>
                </a:cubicBezTo>
                <a:cubicBezTo>
                  <a:pt x="13618" y="3913"/>
                  <a:pt x="13636" y="4192"/>
                  <a:pt x="13641" y="4488"/>
                </a:cubicBezTo>
                <a:cubicBezTo>
                  <a:pt x="13650" y="4990"/>
                  <a:pt x="13635" y="5237"/>
                  <a:pt x="13575" y="5570"/>
                </a:cubicBezTo>
                <a:cubicBezTo>
                  <a:pt x="13562" y="5646"/>
                  <a:pt x="13541" y="5760"/>
                  <a:pt x="13528" y="5820"/>
                </a:cubicBezTo>
                <a:lnTo>
                  <a:pt x="13504" y="5930"/>
                </a:lnTo>
                <a:lnTo>
                  <a:pt x="13486" y="5841"/>
                </a:lnTo>
                <a:cubicBezTo>
                  <a:pt x="13475" y="5792"/>
                  <a:pt x="13455" y="5745"/>
                  <a:pt x="13443" y="5737"/>
                </a:cubicBezTo>
                <a:cubicBezTo>
                  <a:pt x="13431" y="5729"/>
                  <a:pt x="13424" y="5696"/>
                  <a:pt x="13424" y="5669"/>
                </a:cubicBezTo>
                <a:cubicBezTo>
                  <a:pt x="13424" y="5615"/>
                  <a:pt x="13247" y="5220"/>
                  <a:pt x="13216" y="5206"/>
                </a:cubicBezTo>
                <a:cubicBezTo>
                  <a:pt x="13206" y="5201"/>
                  <a:pt x="13198" y="5181"/>
                  <a:pt x="13198" y="5159"/>
                </a:cubicBezTo>
                <a:cubicBezTo>
                  <a:pt x="13198" y="5138"/>
                  <a:pt x="13189" y="5117"/>
                  <a:pt x="13179" y="5117"/>
                </a:cubicBezTo>
                <a:cubicBezTo>
                  <a:pt x="13168" y="5117"/>
                  <a:pt x="13139" y="5078"/>
                  <a:pt x="13113" y="5029"/>
                </a:cubicBezTo>
                <a:cubicBezTo>
                  <a:pt x="12983" y="4786"/>
                  <a:pt x="12374" y="4187"/>
                  <a:pt x="12098" y="4029"/>
                </a:cubicBezTo>
                <a:cubicBezTo>
                  <a:pt x="12030" y="3991"/>
                  <a:pt x="12021" y="3973"/>
                  <a:pt x="12036" y="3910"/>
                </a:cubicBezTo>
                <a:cubicBezTo>
                  <a:pt x="12079" y="3729"/>
                  <a:pt x="12079" y="3359"/>
                  <a:pt x="12036" y="3212"/>
                </a:cubicBezTo>
                <a:cubicBezTo>
                  <a:pt x="11985" y="3035"/>
                  <a:pt x="11893" y="2848"/>
                  <a:pt x="11805" y="2744"/>
                </a:cubicBezTo>
                <a:cubicBezTo>
                  <a:pt x="11741" y="2668"/>
                  <a:pt x="11742" y="2666"/>
                  <a:pt x="11791" y="2634"/>
                </a:cubicBezTo>
                <a:cubicBezTo>
                  <a:pt x="11895" y="2567"/>
                  <a:pt x="12009" y="2525"/>
                  <a:pt x="12131" y="2509"/>
                </a:cubicBezTo>
                <a:close/>
                <a:moveTo>
                  <a:pt x="11083" y="13561"/>
                </a:moveTo>
                <a:cubicBezTo>
                  <a:pt x="11059" y="13575"/>
                  <a:pt x="10993" y="13608"/>
                  <a:pt x="10937" y="13634"/>
                </a:cubicBezTo>
                <a:cubicBezTo>
                  <a:pt x="10766" y="13711"/>
                  <a:pt x="10531" y="14027"/>
                  <a:pt x="10531" y="14175"/>
                </a:cubicBezTo>
                <a:cubicBezTo>
                  <a:pt x="10531" y="14239"/>
                  <a:pt x="10539" y="14237"/>
                  <a:pt x="10219" y="14154"/>
                </a:cubicBezTo>
                <a:cubicBezTo>
                  <a:pt x="10123" y="14129"/>
                  <a:pt x="9993" y="14105"/>
                  <a:pt x="9931" y="14097"/>
                </a:cubicBezTo>
                <a:cubicBezTo>
                  <a:pt x="9869" y="14090"/>
                  <a:pt x="9807" y="14069"/>
                  <a:pt x="9794" y="14055"/>
                </a:cubicBezTo>
                <a:cubicBezTo>
                  <a:pt x="9781" y="14042"/>
                  <a:pt x="9713" y="14035"/>
                  <a:pt x="9643" y="14035"/>
                </a:cubicBezTo>
                <a:cubicBezTo>
                  <a:pt x="9573" y="14035"/>
                  <a:pt x="9505" y="14023"/>
                  <a:pt x="9492" y="14009"/>
                </a:cubicBezTo>
                <a:cubicBezTo>
                  <a:pt x="9420" y="13931"/>
                  <a:pt x="7970" y="13931"/>
                  <a:pt x="7897" y="14009"/>
                </a:cubicBezTo>
                <a:cubicBezTo>
                  <a:pt x="7884" y="14022"/>
                  <a:pt x="7830" y="14035"/>
                  <a:pt x="7779" y="14035"/>
                </a:cubicBezTo>
                <a:cubicBezTo>
                  <a:pt x="7727" y="14035"/>
                  <a:pt x="7679" y="14046"/>
                  <a:pt x="7670" y="14061"/>
                </a:cubicBezTo>
                <a:cubicBezTo>
                  <a:pt x="7662" y="14076"/>
                  <a:pt x="7618" y="14087"/>
                  <a:pt x="7571" y="14087"/>
                </a:cubicBezTo>
                <a:cubicBezTo>
                  <a:pt x="7525" y="14087"/>
                  <a:pt x="7480" y="14103"/>
                  <a:pt x="7472" y="14118"/>
                </a:cubicBezTo>
                <a:cubicBezTo>
                  <a:pt x="7464" y="14133"/>
                  <a:pt x="7430" y="14144"/>
                  <a:pt x="7396" y="14144"/>
                </a:cubicBezTo>
                <a:cubicBezTo>
                  <a:pt x="7333" y="14144"/>
                  <a:pt x="7136" y="14207"/>
                  <a:pt x="7042" y="14258"/>
                </a:cubicBezTo>
                <a:cubicBezTo>
                  <a:pt x="6992" y="14286"/>
                  <a:pt x="6971" y="14271"/>
                  <a:pt x="6821" y="14092"/>
                </a:cubicBezTo>
                <a:cubicBezTo>
                  <a:pt x="6603" y="13833"/>
                  <a:pt x="6512" y="13785"/>
                  <a:pt x="6235" y="13785"/>
                </a:cubicBezTo>
                <a:cubicBezTo>
                  <a:pt x="5932" y="13785"/>
                  <a:pt x="5794" y="13866"/>
                  <a:pt x="5428" y="14248"/>
                </a:cubicBezTo>
                <a:cubicBezTo>
                  <a:pt x="5244" y="14440"/>
                  <a:pt x="5172" y="14480"/>
                  <a:pt x="5079" y="14456"/>
                </a:cubicBezTo>
                <a:cubicBezTo>
                  <a:pt x="4921" y="14416"/>
                  <a:pt x="4379" y="14450"/>
                  <a:pt x="4328" y="14503"/>
                </a:cubicBezTo>
                <a:cubicBezTo>
                  <a:pt x="4315" y="14517"/>
                  <a:pt x="4273" y="14529"/>
                  <a:pt x="4234" y="14529"/>
                </a:cubicBezTo>
                <a:cubicBezTo>
                  <a:pt x="4195" y="14529"/>
                  <a:pt x="4145" y="14537"/>
                  <a:pt x="4121" y="14550"/>
                </a:cubicBezTo>
                <a:cubicBezTo>
                  <a:pt x="4097" y="14563"/>
                  <a:pt x="3958" y="14642"/>
                  <a:pt x="3809" y="14722"/>
                </a:cubicBezTo>
                <a:cubicBezTo>
                  <a:pt x="3660" y="14801"/>
                  <a:pt x="3484" y="14917"/>
                  <a:pt x="3417" y="14982"/>
                </a:cubicBezTo>
                <a:cubicBezTo>
                  <a:pt x="3351" y="15047"/>
                  <a:pt x="3280" y="15110"/>
                  <a:pt x="3262" y="15123"/>
                </a:cubicBezTo>
                <a:cubicBezTo>
                  <a:pt x="3244" y="15135"/>
                  <a:pt x="3198" y="15197"/>
                  <a:pt x="3158" y="15258"/>
                </a:cubicBezTo>
                <a:cubicBezTo>
                  <a:pt x="3117" y="15319"/>
                  <a:pt x="3077" y="15375"/>
                  <a:pt x="3068" y="15383"/>
                </a:cubicBezTo>
                <a:cubicBezTo>
                  <a:pt x="3039" y="15409"/>
                  <a:pt x="2905" y="15642"/>
                  <a:pt x="2856" y="15753"/>
                </a:cubicBezTo>
                <a:cubicBezTo>
                  <a:pt x="2829" y="15813"/>
                  <a:pt x="2799" y="15869"/>
                  <a:pt x="2790" y="15877"/>
                </a:cubicBezTo>
                <a:cubicBezTo>
                  <a:pt x="2780" y="15886"/>
                  <a:pt x="2722" y="15999"/>
                  <a:pt x="2662" y="16127"/>
                </a:cubicBezTo>
                <a:cubicBezTo>
                  <a:pt x="2602" y="16255"/>
                  <a:pt x="2497" y="16462"/>
                  <a:pt x="2431" y="16591"/>
                </a:cubicBezTo>
                <a:cubicBezTo>
                  <a:pt x="2365" y="16719"/>
                  <a:pt x="2270" y="16918"/>
                  <a:pt x="2218" y="17028"/>
                </a:cubicBezTo>
                <a:cubicBezTo>
                  <a:pt x="2167" y="17138"/>
                  <a:pt x="2115" y="17243"/>
                  <a:pt x="2100" y="17262"/>
                </a:cubicBezTo>
                <a:cubicBezTo>
                  <a:pt x="2086" y="17281"/>
                  <a:pt x="2031" y="17389"/>
                  <a:pt x="1978" y="17502"/>
                </a:cubicBezTo>
                <a:cubicBezTo>
                  <a:pt x="1807" y="17862"/>
                  <a:pt x="1694" y="18088"/>
                  <a:pt x="1647" y="18173"/>
                </a:cubicBezTo>
                <a:cubicBezTo>
                  <a:pt x="1622" y="18219"/>
                  <a:pt x="1560" y="18342"/>
                  <a:pt x="1510" y="18444"/>
                </a:cubicBezTo>
                <a:cubicBezTo>
                  <a:pt x="1356" y="18763"/>
                  <a:pt x="1258" y="18970"/>
                  <a:pt x="1199" y="19084"/>
                </a:cubicBezTo>
                <a:cubicBezTo>
                  <a:pt x="1168" y="19145"/>
                  <a:pt x="1100" y="19272"/>
                  <a:pt x="1053" y="19370"/>
                </a:cubicBezTo>
                <a:cubicBezTo>
                  <a:pt x="1005" y="19469"/>
                  <a:pt x="960" y="19563"/>
                  <a:pt x="949" y="19579"/>
                </a:cubicBezTo>
                <a:cubicBezTo>
                  <a:pt x="927" y="19609"/>
                  <a:pt x="811" y="19845"/>
                  <a:pt x="618" y="20250"/>
                </a:cubicBezTo>
                <a:cubicBezTo>
                  <a:pt x="550" y="20394"/>
                  <a:pt x="471" y="20545"/>
                  <a:pt x="448" y="20583"/>
                </a:cubicBezTo>
                <a:cubicBezTo>
                  <a:pt x="426" y="20621"/>
                  <a:pt x="375" y="20722"/>
                  <a:pt x="335" y="20812"/>
                </a:cubicBezTo>
                <a:cubicBezTo>
                  <a:pt x="295" y="20903"/>
                  <a:pt x="248" y="20996"/>
                  <a:pt x="231" y="21015"/>
                </a:cubicBezTo>
                <a:cubicBezTo>
                  <a:pt x="190" y="21064"/>
                  <a:pt x="0" y="21515"/>
                  <a:pt x="0" y="21562"/>
                </a:cubicBezTo>
                <a:cubicBezTo>
                  <a:pt x="0" y="21595"/>
                  <a:pt x="1261" y="21598"/>
                  <a:pt x="8756" y="21598"/>
                </a:cubicBezTo>
                <a:cubicBezTo>
                  <a:pt x="17445" y="21598"/>
                  <a:pt x="17517" y="21600"/>
                  <a:pt x="17517" y="21546"/>
                </a:cubicBezTo>
                <a:cubicBezTo>
                  <a:pt x="17517" y="21480"/>
                  <a:pt x="17454" y="21267"/>
                  <a:pt x="17389" y="21109"/>
                </a:cubicBezTo>
                <a:cubicBezTo>
                  <a:pt x="17363" y="21045"/>
                  <a:pt x="17342" y="20983"/>
                  <a:pt x="17342" y="20969"/>
                </a:cubicBezTo>
                <a:cubicBezTo>
                  <a:pt x="17342" y="20954"/>
                  <a:pt x="17322" y="20896"/>
                  <a:pt x="17299" y="20838"/>
                </a:cubicBezTo>
                <a:cubicBezTo>
                  <a:pt x="17249" y="20710"/>
                  <a:pt x="17235" y="20673"/>
                  <a:pt x="17153" y="20432"/>
                </a:cubicBezTo>
                <a:cubicBezTo>
                  <a:pt x="17117" y="20326"/>
                  <a:pt x="17080" y="20213"/>
                  <a:pt x="17068" y="20182"/>
                </a:cubicBezTo>
                <a:cubicBezTo>
                  <a:pt x="17056" y="20152"/>
                  <a:pt x="17033" y="20084"/>
                  <a:pt x="17016" y="20032"/>
                </a:cubicBezTo>
                <a:cubicBezTo>
                  <a:pt x="17000" y="19979"/>
                  <a:pt x="16976" y="19911"/>
                  <a:pt x="16964" y="19881"/>
                </a:cubicBezTo>
                <a:cubicBezTo>
                  <a:pt x="16953" y="19850"/>
                  <a:pt x="16915" y="19737"/>
                  <a:pt x="16879" y="19631"/>
                </a:cubicBezTo>
                <a:cubicBezTo>
                  <a:pt x="16843" y="19525"/>
                  <a:pt x="16801" y="19416"/>
                  <a:pt x="16790" y="19386"/>
                </a:cubicBezTo>
                <a:cubicBezTo>
                  <a:pt x="16778" y="19356"/>
                  <a:pt x="16745" y="19253"/>
                  <a:pt x="16714" y="19162"/>
                </a:cubicBezTo>
                <a:cubicBezTo>
                  <a:pt x="16657" y="18993"/>
                  <a:pt x="16637" y="18938"/>
                  <a:pt x="16549" y="18699"/>
                </a:cubicBezTo>
                <a:cubicBezTo>
                  <a:pt x="16521" y="18623"/>
                  <a:pt x="16468" y="18469"/>
                  <a:pt x="16431" y="18355"/>
                </a:cubicBezTo>
                <a:cubicBezTo>
                  <a:pt x="16394" y="18242"/>
                  <a:pt x="16339" y="18092"/>
                  <a:pt x="16313" y="18027"/>
                </a:cubicBezTo>
                <a:cubicBezTo>
                  <a:pt x="16287" y="17963"/>
                  <a:pt x="16266" y="17902"/>
                  <a:pt x="16266" y="17887"/>
                </a:cubicBezTo>
                <a:cubicBezTo>
                  <a:pt x="16266" y="17861"/>
                  <a:pt x="16212" y="17705"/>
                  <a:pt x="16167" y="17606"/>
                </a:cubicBezTo>
                <a:cubicBezTo>
                  <a:pt x="16155" y="17579"/>
                  <a:pt x="16143" y="17534"/>
                  <a:pt x="16143" y="17507"/>
                </a:cubicBezTo>
                <a:cubicBezTo>
                  <a:pt x="16143" y="17479"/>
                  <a:pt x="16131" y="17443"/>
                  <a:pt x="16119" y="17429"/>
                </a:cubicBezTo>
                <a:cubicBezTo>
                  <a:pt x="16108" y="17414"/>
                  <a:pt x="16085" y="17362"/>
                  <a:pt x="16067" y="17309"/>
                </a:cubicBezTo>
                <a:cubicBezTo>
                  <a:pt x="16049" y="17256"/>
                  <a:pt x="16023" y="17172"/>
                  <a:pt x="16006" y="17127"/>
                </a:cubicBezTo>
                <a:cubicBezTo>
                  <a:pt x="15989" y="17081"/>
                  <a:pt x="15964" y="17011"/>
                  <a:pt x="15949" y="16965"/>
                </a:cubicBezTo>
                <a:cubicBezTo>
                  <a:pt x="15923" y="16879"/>
                  <a:pt x="15755" y="16400"/>
                  <a:pt x="15718" y="16304"/>
                </a:cubicBezTo>
                <a:cubicBezTo>
                  <a:pt x="15707" y="16274"/>
                  <a:pt x="15672" y="16171"/>
                  <a:pt x="15643" y="16080"/>
                </a:cubicBezTo>
                <a:cubicBezTo>
                  <a:pt x="15613" y="15990"/>
                  <a:pt x="15576" y="15881"/>
                  <a:pt x="15558" y="15836"/>
                </a:cubicBezTo>
                <a:cubicBezTo>
                  <a:pt x="15539" y="15790"/>
                  <a:pt x="15503" y="15696"/>
                  <a:pt x="15482" y="15628"/>
                </a:cubicBezTo>
                <a:cubicBezTo>
                  <a:pt x="15396" y="15349"/>
                  <a:pt x="15367" y="15268"/>
                  <a:pt x="15246" y="14998"/>
                </a:cubicBezTo>
                <a:cubicBezTo>
                  <a:pt x="15177" y="14842"/>
                  <a:pt x="15099" y="14691"/>
                  <a:pt x="15071" y="14665"/>
                </a:cubicBezTo>
                <a:cubicBezTo>
                  <a:pt x="15044" y="14638"/>
                  <a:pt x="15020" y="14606"/>
                  <a:pt x="15020" y="14592"/>
                </a:cubicBezTo>
                <a:cubicBezTo>
                  <a:pt x="15020" y="14561"/>
                  <a:pt x="14734" y="14246"/>
                  <a:pt x="14647" y="14180"/>
                </a:cubicBezTo>
                <a:cubicBezTo>
                  <a:pt x="14612" y="14155"/>
                  <a:pt x="14570" y="14116"/>
                  <a:pt x="14552" y="14097"/>
                </a:cubicBezTo>
                <a:cubicBezTo>
                  <a:pt x="14503" y="14044"/>
                  <a:pt x="14017" y="13785"/>
                  <a:pt x="13967" y="13785"/>
                </a:cubicBezTo>
                <a:cubicBezTo>
                  <a:pt x="13943" y="13785"/>
                  <a:pt x="13918" y="13772"/>
                  <a:pt x="13910" y="13759"/>
                </a:cubicBezTo>
                <a:cubicBezTo>
                  <a:pt x="13884" y="13712"/>
                  <a:pt x="13709" y="13696"/>
                  <a:pt x="13311" y="13696"/>
                </a:cubicBezTo>
                <a:cubicBezTo>
                  <a:pt x="12913" y="13696"/>
                  <a:pt x="12737" y="13712"/>
                  <a:pt x="12711" y="13759"/>
                </a:cubicBezTo>
                <a:cubicBezTo>
                  <a:pt x="12693" y="13792"/>
                  <a:pt x="12509" y="13793"/>
                  <a:pt x="12490" y="13759"/>
                </a:cubicBezTo>
                <a:cubicBezTo>
                  <a:pt x="12481" y="13744"/>
                  <a:pt x="12423" y="13733"/>
                  <a:pt x="12362" y="13733"/>
                </a:cubicBezTo>
                <a:cubicBezTo>
                  <a:pt x="12301" y="13733"/>
                  <a:pt x="12230" y="13721"/>
                  <a:pt x="12206" y="13707"/>
                </a:cubicBezTo>
                <a:cubicBezTo>
                  <a:pt x="12167" y="13684"/>
                  <a:pt x="11937" y="13642"/>
                  <a:pt x="11616" y="13603"/>
                </a:cubicBezTo>
                <a:cubicBezTo>
                  <a:pt x="11548" y="13594"/>
                  <a:pt x="11478" y="13575"/>
                  <a:pt x="11465" y="13561"/>
                </a:cubicBezTo>
                <a:cubicBezTo>
                  <a:pt x="11435" y="13529"/>
                  <a:pt x="11139" y="13529"/>
                  <a:pt x="11083" y="13561"/>
                </a:cubicBezTo>
                <a:close/>
              </a:path>
            </a:pathLst>
          </a:custGeom>
          <a:ln w="12700">
            <a:miter lim="400000"/>
          </a:ln>
        </p:spPr>
      </p:pic>
      <p:pic>
        <p:nvPicPr>
          <p:cNvPr id="335" name="pasted-movie.png" descr="pasted-movie.png"/>
          <p:cNvPicPr>
            <a:picLocks noChangeAspect="1"/>
          </p:cNvPicPr>
          <p:nvPr/>
        </p:nvPicPr>
        <p:blipFill>
          <a:blip r:embed="rId3">
            <a:extLst/>
          </a:blip>
          <a:srcRect l="27818" t="18260" r="27818" b="48435"/>
          <a:stretch>
            <a:fillRect/>
          </a:stretch>
        </p:blipFill>
        <p:spPr>
          <a:xfrm>
            <a:off x="20952557" y="3175113"/>
            <a:ext cx="1913581" cy="1915394"/>
          </a:xfrm>
          <a:prstGeom prst="rect">
            <a:avLst/>
          </a:prstGeom>
          <a:ln w="12700">
            <a:miter lim="400000"/>
          </a:ln>
        </p:spPr>
      </p:pic>
      <p:sp>
        <p:nvSpPr>
          <p:cNvPr id="336" name="Super cool!"/>
          <p:cNvSpPr/>
          <p:nvPr/>
        </p:nvSpPr>
        <p:spPr>
          <a:xfrm>
            <a:off x="15931754" y="3497772"/>
            <a:ext cx="4389835"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38" y="0"/>
                </a:moveTo>
                <a:cubicBezTo>
                  <a:pt x="20210" y="0"/>
                  <a:pt x="20350" y="484"/>
                  <a:pt x="20350" y="1080"/>
                </a:cubicBezTo>
                <a:lnTo>
                  <a:pt x="20350" y="8640"/>
                </a:lnTo>
                <a:lnTo>
                  <a:pt x="21600" y="10800"/>
                </a:lnTo>
                <a:lnTo>
                  <a:pt x="20350" y="12960"/>
                </a:lnTo>
                <a:lnTo>
                  <a:pt x="20350" y="20520"/>
                </a:lnTo>
                <a:cubicBezTo>
                  <a:pt x="20350" y="21116"/>
                  <a:pt x="20210" y="21600"/>
                  <a:pt x="20038" y="21600"/>
                </a:cubicBezTo>
                <a:lnTo>
                  <a:pt x="312" y="21600"/>
                </a:lnTo>
                <a:cubicBezTo>
                  <a:pt x="140" y="21600"/>
                  <a:pt x="0" y="21116"/>
                  <a:pt x="0" y="20520"/>
                </a:cubicBezTo>
                <a:lnTo>
                  <a:pt x="0" y="1080"/>
                </a:lnTo>
                <a:cubicBezTo>
                  <a:pt x="0" y="484"/>
                  <a:pt x="140" y="0"/>
                  <a:pt x="312" y="0"/>
                </a:cubicBezTo>
                <a:lnTo>
                  <a:pt x="20038" y="0"/>
                </a:lnTo>
                <a:close/>
              </a:path>
            </a:pathLst>
          </a:custGeom>
          <a:solidFill>
            <a:srgbClr val="3671D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pPr/>
            <a:r>
              <a:t>Super cool!</a:t>
            </a:r>
          </a:p>
        </p:txBody>
      </p:sp>
      <p:sp>
        <p:nvSpPr>
          <p:cNvPr id="337" name="Here is our offer:…"/>
          <p:cNvSpPr/>
          <p:nvPr/>
        </p:nvSpPr>
        <p:spPr>
          <a:xfrm>
            <a:off x="3375866" y="5695615"/>
            <a:ext cx="10870407" cy="4849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 y="0"/>
                </a:moveTo>
                <a:cubicBezTo>
                  <a:pt x="561" y="0"/>
                  <a:pt x="505" y="127"/>
                  <a:pt x="505" y="283"/>
                </a:cubicBezTo>
                <a:lnTo>
                  <a:pt x="505" y="2263"/>
                </a:lnTo>
                <a:lnTo>
                  <a:pt x="0" y="2828"/>
                </a:lnTo>
                <a:lnTo>
                  <a:pt x="505" y="3394"/>
                </a:lnTo>
                <a:lnTo>
                  <a:pt x="505" y="21317"/>
                </a:lnTo>
                <a:cubicBezTo>
                  <a:pt x="505" y="21473"/>
                  <a:pt x="561" y="21600"/>
                  <a:pt x="631" y="21600"/>
                </a:cubicBezTo>
                <a:lnTo>
                  <a:pt x="21474" y="21600"/>
                </a:lnTo>
                <a:cubicBezTo>
                  <a:pt x="21544" y="21600"/>
                  <a:pt x="21600" y="21473"/>
                  <a:pt x="21600" y="21317"/>
                </a:cubicBezTo>
                <a:lnTo>
                  <a:pt x="21600" y="283"/>
                </a:lnTo>
                <a:cubicBezTo>
                  <a:pt x="21600" y="127"/>
                  <a:pt x="21544" y="0"/>
                  <a:pt x="21474" y="0"/>
                </a:cubicBezTo>
                <a:lnTo>
                  <a:pt x="631" y="0"/>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r>
              <a:t>Here is our offer:</a:t>
            </a:r>
          </a:p>
          <a:p>
            <a:pPr lvl="1" marL="1016000" indent="-406400" defTabSz="825500">
              <a:lnSpc>
                <a:spcPct val="120000"/>
              </a:lnSpc>
              <a:spcBef>
                <a:spcPts val="0"/>
              </a:spcBef>
              <a:buSzPct val="123000"/>
              <a:buChar char="•"/>
              <a:defRPr sz="3200">
                <a:solidFill>
                  <a:srgbClr val="000000"/>
                </a:solidFill>
                <a:latin typeface="Helvetica Neue Medium"/>
                <a:ea typeface="Helvetica Neue Medium"/>
                <a:cs typeface="Helvetica Neue Medium"/>
                <a:sym typeface="Helvetica Neue Medium"/>
              </a:defRPr>
            </a:pPr>
            <a:r>
              <a:t>Level</a:t>
            </a:r>
          </a:p>
          <a:p>
            <a:pPr lvl="1" marL="1016000" indent="-406400" defTabSz="825500">
              <a:lnSpc>
                <a:spcPct val="120000"/>
              </a:lnSpc>
              <a:spcBef>
                <a:spcPts val="0"/>
              </a:spcBef>
              <a:buSzPct val="123000"/>
              <a:buChar char="•"/>
              <a:defRPr sz="3200">
                <a:solidFill>
                  <a:srgbClr val="000000"/>
                </a:solidFill>
                <a:latin typeface="Helvetica Neue Medium"/>
                <a:ea typeface="Helvetica Neue Medium"/>
                <a:cs typeface="Helvetica Neue Medium"/>
                <a:sym typeface="Helvetica Neue Medium"/>
              </a:defRPr>
            </a:pPr>
            <a:r>
              <a:t>Compensation package:</a:t>
            </a:r>
          </a:p>
          <a:p>
            <a:pPr lvl="2" marL="1625600" indent="-406400" defTabSz="825500">
              <a:lnSpc>
                <a:spcPct val="120000"/>
              </a:lnSpc>
              <a:spcBef>
                <a:spcPts val="0"/>
              </a:spcBef>
              <a:buSzPct val="123000"/>
              <a:buChar char="•"/>
              <a:defRPr sz="3200">
                <a:solidFill>
                  <a:srgbClr val="000000"/>
                </a:solidFill>
                <a:latin typeface="Helvetica Neue Medium"/>
                <a:ea typeface="Helvetica Neue Medium"/>
                <a:cs typeface="Helvetica Neue Medium"/>
                <a:sym typeface="Helvetica Neue Medium"/>
              </a:defRPr>
            </a:pPr>
            <a:r>
              <a:t>Base salary</a:t>
            </a:r>
          </a:p>
          <a:p>
            <a:pPr lvl="2" marL="1625600" indent="-406400" defTabSz="825500">
              <a:lnSpc>
                <a:spcPct val="120000"/>
              </a:lnSpc>
              <a:spcBef>
                <a:spcPts val="0"/>
              </a:spcBef>
              <a:buSzPct val="123000"/>
              <a:buChar char="•"/>
              <a:defRPr sz="3200">
                <a:solidFill>
                  <a:srgbClr val="000000"/>
                </a:solidFill>
                <a:latin typeface="Helvetica Neue Medium"/>
                <a:ea typeface="Helvetica Neue Medium"/>
                <a:cs typeface="Helvetica Neue Medium"/>
                <a:sym typeface="Helvetica Neue Medium"/>
              </a:defRPr>
            </a:pPr>
            <a:r>
              <a:t>Bonus: annual, sign-on</a:t>
            </a:r>
          </a:p>
          <a:p>
            <a:pPr lvl="2" marL="1625600" indent="-406400" defTabSz="825500">
              <a:lnSpc>
                <a:spcPct val="120000"/>
              </a:lnSpc>
              <a:spcBef>
                <a:spcPts val="0"/>
              </a:spcBef>
              <a:buSzPct val="123000"/>
              <a:buChar char="•"/>
              <a:defRPr sz="3200">
                <a:solidFill>
                  <a:srgbClr val="000000"/>
                </a:solidFill>
                <a:latin typeface="Helvetica Neue Medium"/>
                <a:ea typeface="Helvetica Neue Medium"/>
                <a:cs typeface="Helvetica Neue Medium"/>
                <a:sym typeface="Helvetica Neue Medium"/>
              </a:defRPr>
            </a:pPr>
            <a:r>
              <a:t>Equity</a:t>
            </a:r>
          </a:p>
          <a:p>
            <a:pPr lvl="1" marL="1016000" indent="-406400" defTabSz="825500">
              <a:lnSpc>
                <a:spcPct val="120000"/>
              </a:lnSpc>
              <a:spcBef>
                <a:spcPts val="0"/>
              </a:spcBef>
              <a:buSzPct val="123000"/>
              <a:buChar char="•"/>
              <a:defRPr sz="3200">
                <a:solidFill>
                  <a:srgbClr val="000000"/>
                </a:solidFill>
                <a:latin typeface="Helvetica Neue Medium"/>
                <a:ea typeface="Helvetica Neue Medium"/>
                <a:cs typeface="Helvetica Neue Medium"/>
                <a:sym typeface="Helvetica Neue Medium"/>
              </a:defRPr>
            </a:pPr>
            <a:r>
              <a:t>Benefits</a:t>
            </a:r>
          </a:p>
        </p:txBody>
      </p:sp>
      <p:pic>
        <p:nvPicPr>
          <p:cNvPr id="338" name="pasted-movie.png" descr="pasted-movie.png"/>
          <p:cNvPicPr>
            <a:picLocks noChangeAspect="1"/>
          </p:cNvPicPr>
          <p:nvPr/>
        </p:nvPicPr>
        <p:blipFill>
          <a:blip r:embed="rId2">
            <a:extLst/>
          </a:blip>
          <a:srcRect l="4039" t="15044" r="1536" b="5"/>
          <a:stretch>
            <a:fillRect/>
          </a:stretch>
        </p:blipFill>
        <p:spPr>
          <a:xfrm>
            <a:off x="1078347" y="5507298"/>
            <a:ext cx="1814429" cy="1646636"/>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12362" y="0"/>
                </a:moveTo>
                <a:cubicBezTo>
                  <a:pt x="12182" y="0"/>
                  <a:pt x="11888" y="34"/>
                  <a:pt x="11866" y="58"/>
                </a:cubicBezTo>
                <a:cubicBezTo>
                  <a:pt x="11853" y="72"/>
                  <a:pt x="11817" y="84"/>
                  <a:pt x="11786" y="84"/>
                </a:cubicBezTo>
                <a:cubicBezTo>
                  <a:pt x="11755" y="84"/>
                  <a:pt x="11724" y="94"/>
                  <a:pt x="11715" y="110"/>
                </a:cubicBezTo>
                <a:cubicBezTo>
                  <a:pt x="11707" y="125"/>
                  <a:pt x="11683" y="136"/>
                  <a:pt x="11664" y="136"/>
                </a:cubicBezTo>
                <a:cubicBezTo>
                  <a:pt x="11562" y="136"/>
                  <a:pt x="11229" y="352"/>
                  <a:pt x="11064" y="526"/>
                </a:cubicBezTo>
                <a:cubicBezTo>
                  <a:pt x="10775" y="830"/>
                  <a:pt x="10630" y="1210"/>
                  <a:pt x="10630" y="1645"/>
                </a:cubicBezTo>
                <a:lnTo>
                  <a:pt x="10630" y="1869"/>
                </a:lnTo>
                <a:lnTo>
                  <a:pt x="10361" y="1869"/>
                </a:lnTo>
                <a:cubicBezTo>
                  <a:pt x="10097" y="1869"/>
                  <a:pt x="10055" y="1883"/>
                  <a:pt x="9780" y="2004"/>
                </a:cubicBezTo>
                <a:cubicBezTo>
                  <a:pt x="9745" y="2020"/>
                  <a:pt x="9680" y="2067"/>
                  <a:pt x="9634" y="2114"/>
                </a:cubicBezTo>
                <a:cubicBezTo>
                  <a:pt x="9588" y="2161"/>
                  <a:pt x="9544" y="2202"/>
                  <a:pt x="9535" y="2202"/>
                </a:cubicBezTo>
                <a:cubicBezTo>
                  <a:pt x="9526" y="2202"/>
                  <a:pt x="9486" y="2259"/>
                  <a:pt x="9445" y="2327"/>
                </a:cubicBezTo>
                <a:cubicBezTo>
                  <a:pt x="9378" y="2439"/>
                  <a:pt x="9361" y="2446"/>
                  <a:pt x="9294" y="2431"/>
                </a:cubicBezTo>
                <a:cubicBezTo>
                  <a:pt x="9253" y="2422"/>
                  <a:pt x="9208" y="2403"/>
                  <a:pt x="9195" y="2390"/>
                </a:cubicBezTo>
                <a:cubicBezTo>
                  <a:pt x="9182" y="2376"/>
                  <a:pt x="9145" y="2369"/>
                  <a:pt x="9115" y="2369"/>
                </a:cubicBezTo>
                <a:cubicBezTo>
                  <a:pt x="9084" y="2369"/>
                  <a:pt x="9052" y="2353"/>
                  <a:pt x="9044" y="2338"/>
                </a:cubicBezTo>
                <a:cubicBezTo>
                  <a:pt x="9035" y="2322"/>
                  <a:pt x="8998" y="2312"/>
                  <a:pt x="8959" y="2312"/>
                </a:cubicBezTo>
                <a:cubicBezTo>
                  <a:pt x="8919" y="2312"/>
                  <a:pt x="8881" y="2299"/>
                  <a:pt x="8874" y="2286"/>
                </a:cubicBezTo>
                <a:cubicBezTo>
                  <a:pt x="8867" y="2272"/>
                  <a:pt x="8802" y="2253"/>
                  <a:pt x="8737" y="2244"/>
                </a:cubicBezTo>
                <a:cubicBezTo>
                  <a:pt x="8672" y="2234"/>
                  <a:pt x="8540" y="2217"/>
                  <a:pt x="8444" y="2202"/>
                </a:cubicBezTo>
                <a:cubicBezTo>
                  <a:pt x="8219" y="2169"/>
                  <a:pt x="7596" y="2169"/>
                  <a:pt x="7387" y="2202"/>
                </a:cubicBezTo>
                <a:cubicBezTo>
                  <a:pt x="7298" y="2216"/>
                  <a:pt x="7170" y="2235"/>
                  <a:pt x="7109" y="2244"/>
                </a:cubicBezTo>
                <a:cubicBezTo>
                  <a:pt x="6973" y="2263"/>
                  <a:pt x="6806" y="2312"/>
                  <a:pt x="6773" y="2343"/>
                </a:cubicBezTo>
                <a:cubicBezTo>
                  <a:pt x="6760" y="2355"/>
                  <a:pt x="6725" y="2369"/>
                  <a:pt x="6693" y="2369"/>
                </a:cubicBezTo>
                <a:cubicBezTo>
                  <a:pt x="6661" y="2369"/>
                  <a:pt x="6618" y="2380"/>
                  <a:pt x="6594" y="2395"/>
                </a:cubicBezTo>
                <a:cubicBezTo>
                  <a:pt x="6570" y="2410"/>
                  <a:pt x="6473" y="2449"/>
                  <a:pt x="6377" y="2489"/>
                </a:cubicBezTo>
                <a:cubicBezTo>
                  <a:pt x="6157" y="2578"/>
                  <a:pt x="5988" y="2675"/>
                  <a:pt x="5806" y="2811"/>
                </a:cubicBezTo>
                <a:cubicBezTo>
                  <a:pt x="5727" y="2870"/>
                  <a:pt x="5657" y="2915"/>
                  <a:pt x="5645" y="2915"/>
                </a:cubicBezTo>
                <a:cubicBezTo>
                  <a:pt x="5634" y="2915"/>
                  <a:pt x="5601" y="2941"/>
                  <a:pt x="5575" y="2968"/>
                </a:cubicBezTo>
                <a:cubicBezTo>
                  <a:pt x="5548" y="2994"/>
                  <a:pt x="5494" y="3035"/>
                  <a:pt x="5457" y="3061"/>
                </a:cubicBezTo>
                <a:cubicBezTo>
                  <a:pt x="5355" y="3133"/>
                  <a:pt x="5226" y="3261"/>
                  <a:pt x="5003" y="3509"/>
                </a:cubicBezTo>
                <a:cubicBezTo>
                  <a:pt x="4711" y="3835"/>
                  <a:pt x="4559" y="4035"/>
                  <a:pt x="4428" y="4264"/>
                </a:cubicBezTo>
                <a:cubicBezTo>
                  <a:pt x="4414" y="4288"/>
                  <a:pt x="4356" y="4385"/>
                  <a:pt x="4295" y="4482"/>
                </a:cubicBezTo>
                <a:cubicBezTo>
                  <a:pt x="4185" y="4661"/>
                  <a:pt x="3918" y="5223"/>
                  <a:pt x="3918" y="5279"/>
                </a:cubicBezTo>
                <a:cubicBezTo>
                  <a:pt x="3918" y="5307"/>
                  <a:pt x="3862" y="5461"/>
                  <a:pt x="3814" y="5565"/>
                </a:cubicBezTo>
                <a:cubicBezTo>
                  <a:pt x="3802" y="5591"/>
                  <a:pt x="3790" y="5634"/>
                  <a:pt x="3790" y="5664"/>
                </a:cubicBezTo>
                <a:cubicBezTo>
                  <a:pt x="3790" y="5694"/>
                  <a:pt x="3783" y="5729"/>
                  <a:pt x="3771" y="5737"/>
                </a:cubicBezTo>
                <a:cubicBezTo>
                  <a:pt x="3759" y="5745"/>
                  <a:pt x="3741" y="5775"/>
                  <a:pt x="3734" y="5810"/>
                </a:cubicBezTo>
                <a:cubicBezTo>
                  <a:pt x="3726" y="5844"/>
                  <a:pt x="3704" y="5956"/>
                  <a:pt x="3682" y="6054"/>
                </a:cubicBezTo>
                <a:cubicBezTo>
                  <a:pt x="3659" y="6153"/>
                  <a:pt x="3632" y="6277"/>
                  <a:pt x="3625" y="6330"/>
                </a:cubicBezTo>
                <a:cubicBezTo>
                  <a:pt x="3618" y="6383"/>
                  <a:pt x="3604" y="6451"/>
                  <a:pt x="3592" y="6481"/>
                </a:cubicBezTo>
                <a:cubicBezTo>
                  <a:pt x="3537" y="6617"/>
                  <a:pt x="3517" y="7648"/>
                  <a:pt x="3564" y="8007"/>
                </a:cubicBezTo>
                <a:cubicBezTo>
                  <a:pt x="3578" y="8120"/>
                  <a:pt x="3597" y="8272"/>
                  <a:pt x="3606" y="8340"/>
                </a:cubicBezTo>
                <a:cubicBezTo>
                  <a:pt x="3615" y="8408"/>
                  <a:pt x="3632" y="8471"/>
                  <a:pt x="3644" y="8485"/>
                </a:cubicBezTo>
                <a:cubicBezTo>
                  <a:pt x="3656" y="8500"/>
                  <a:pt x="3668" y="8556"/>
                  <a:pt x="3668" y="8605"/>
                </a:cubicBezTo>
                <a:cubicBezTo>
                  <a:pt x="3668" y="8696"/>
                  <a:pt x="3722" y="8917"/>
                  <a:pt x="3767" y="9006"/>
                </a:cubicBezTo>
                <a:cubicBezTo>
                  <a:pt x="3780" y="9032"/>
                  <a:pt x="3790" y="9075"/>
                  <a:pt x="3790" y="9105"/>
                </a:cubicBezTo>
                <a:cubicBezTo>
                  <a:pt x="3790" y="9135"/>
                  <a:pt x="3805" y="9168"/>
                  <a:pt x="3819" y="9178"/>
                </a:cubicBezTo>
                <a:cubicBezTo>
                  <a:pt x="3832" y="9187"/>
                  <a:pt x="3842" y="9213"/>
                  <a:pt x="3842" y="9235"/>
                </a:cubicBezTo>
                <a:cubicBezTo>
                  <a:pt x="3842" y="9311"/>
                  <a:pt x="4073" y="9803"/>
                  <a:pt x="4234" y="10068"/>
                </a:cubicBezTo>
                <a:cubicBezTo>
                  <a:pt x="4322" y="10213"/>
                  <a:pt x="4509" y="10461"/>
                  <a:pt x="4649" y="10620"/>
                </a:cubicBezTo>
                <a:cubicBezTo>
                  <a:pt x="4792" y="10782"/>
                  <a:pt x="4965" y="11014"/>
                  <a:pt x="5041" y="11146"/>
                </a:cubicBezTo>
                <a:cubicBezTo>
                  <a:pt x="5251" y="11509"/>
                  <a:pt x="5366" y="11661"/>
                  <a:pt x="5645" y="11958"/>
                </a:cubicBezTo>
                <a:cubicBezTo>
                  <a:pt x="5933" y="12264"/>
                  <a:pt x="5942" y="12270"/>
                  <a:pt x="6165" y="12437"/>
                </a:cubicBezTo>
                <a:cubicBezTo>
                  <a:pt x="6344" y="12571"/>
                  <a:pt x="6880" y="12879"/>
                  <a:pt x="6939" y="12879"/>
                </a:cubicBezTo>
                <a:cubicBezTo>
                  <a:pt x="6960" y="12879"/>
                  <a:pt x="6987" y="12887"/>
                  <a:pt x="7000" y="12900"/>
                </a:cubicBezTo>
                <a:cubicBezTo>
                  <a:pt x="7013" y="12913"/>
                  <a:pt x="7092" y="12947"/>
                  <a:pt x="7175" y="12973"/>
                </a:cubicBezTo>
                <a:cubicBezTo>
                  <a:pt x="7257" y="12998"/>
                  <a:pt x="7359" y="13031"/>
                  <a:pt x="7401" y="13046"/>
                </a:cubicBezTo>
                <a:cubicBezTo>
                  <a:pt x="7443" y="13060"/>
                  <a:pt x="7517" y="13072"/>
                  <a:pt x="7566" y="13072"/>
                </a:cubicBezTo>
                <a:cubicBezTo>
                  <a:pt x="7616" y="13072"/>
                  <a:pt x="7662" y="13083"/>
                  <a:pt x="7670" y="13098"/>
                </a:cubicBezTo>
                <a:cubicBezTo>
                  <a:pt x="7680" y="13115"/>
                  <a:pt x="7914" y="13124"/>
                  <a:pt x="8284" y="13124"/>
                </a:cubicBezTo>
                <a:cubicBezTo>
                  <a:pt x="8654" y="13124"/>
                  <a:pt x="8883" y="13115"/>
                  <a:pt x="8893" y="13098"/>
                </a:cubicBezTo>
                <a:cubicBezTo>
                  <a:pt x="8901" y="13083"/>
                  <a:pt x="8944" y="13072"/>
                  <a:pt x="8987" y="13072"/>
                </a:cubicBezTo>
                <a:cubicBezTo>
                  <a:pt x="9030" y="13072"/>
                  <a:pt x="9101" y="13060"/>
                  <a:pt x="9143" y="13046"/>
                </a:cubicBezTo>
                <a:cubicBezTo>
                  <a:pt x="9185" y="13031"/>
                  <a:pt x="9287" y="12998"/>
                  <a:pt x="9370" y="12973"/>
                </a:cubicBezTo>
                <a:cubicBezTo>
                  <a:pt x="9452" y="12947"/>
                  <a:pt x="9531" y="12913"/>
                  <a:pt x="9544" y="12900"/>
                </a:cubicBezTo>
                <a:cubicBezTo>
                  <a:pt x="9557" y="12887"/>
                  <a:pt x="9583" y="12879"/>
                  <a:pt x="9606" y="12879"/>
                </a:cubicBezTo>
                <a:cubicBezTo>
                  <a:pt x="9680" y="12879"/>
                  <a:pt x="10449" y="12428"/>
                  <a:pt x="10502" y="12353"/>
                </a:cubicBezTo>
                <a:cubicBezTo>
                  <a:pt x="10509" y="12344"/>
                  <a:pt x="10536" y="12325"/>
                  <a:pt x="10559" y="12312"/>
                </a:cubicBezTo>
                <a:cubicBezTo>
                  <a:pt x="10582" y="12298"/>
                  <a:pt x="10653" y="12231"/>
                  <a:pt x="10719" y="12161"/>
                </a:cubicBezTo>
                <a:cubicBezTo>
                  <a:pt x="10810" y="12066"/>
                  <a:pt x="10883" y="12018"/>
                  <a:pt x="10993" y="11984"/>
                </a:cubicBezTo>
                <a:cubicBezTo>
                  <a:pt x="11190" y="11922"/>
                  <a:pt x="11672" y="11664"/>
                  <a:pt x="11890" y="11500"/>
                </a:cubicBezTo>
                <a:cubicBezTo>
                  <a:pt x="12103" y="11340"/>
                  <a:pt x="12476" y="10920"/>
                  <a:pt x="12626" y="10677"/>
                </a:cubicBezTo>
                <a:cubicBezTo>
                  <a:pt x="12726" y="10515"/>
                  <a:pt x="12823" y="10311"/>
                  <a:pt x="12929" y="10042"/>
                </a:cubicBezTo>
                <a:cubicBezTo>
                  <a:pt x="12949" y="9989"/>
                  <a:pt x="12991" y="9891"/>
                  <a:pt x="13018" y="9823"/>
                </a:cubicBezTo>
                <a:cubicBezTo>
                  <a:pt x="13045" y="9755"/>
                  <a:pt x="13084" y="9623"/>
                  <a:pt x="13108" y="9532"/>
                </a:cubicBezTo>
                <a:cubicBezTo>
                  <a:pt x="13132" y="9441"/>
                  <a:pt x="13163" y="9343"/>
                  <a:pt x="13174" y="9313"/>
                </a:cubicBezTo>
                <a:cubicBezTo>
                  <a:pt x="13185" y="9283"/>
                  <a:pt x="13207" y="9215"/>
                  <a:pt x="13221" y="9162"/>
                </a:cubicBezTo>
                <a:cubicBezTo>
                  <a:pt x="13236" y="9109"/>
                  <a:pt x="13267" y="9006"/>
                  <a:pt x="13287" y="8933"/>
                </a:cubicBezTo>
                <a:cubicBezTo>
                  <a:pt x="13308" y="8861"/>
                  <a:pt x="13325" y="8779"/>
                  <a:pt x="13325" y="8751"/>
                </a:cubicBezTo>
                <a:cubicBezTo>
                  <a:pt x="13325" y="8683"/>
                  <a:pt x="13348" y="8610"/>
                  <a:pt x="13372" y="8610"/>
                </a:cubicBezTo>
                <a:cubicBezTo>
                  <a:pt x="13383" y="8610"/>
                  <a:pt x="13401" y="8694"/>
                  <a:pt x="13410" y="8793"/>
                </a:cubicBezTo>
                <a:cubicBezTo>
                  <a:pt x="13419" y="8891"/>
                  <a:pt x="13436" y="8998"/>
                  <a:pt x="13448" y="9032"/>
                </a:cubicBezTo>
                <a:cubicBezTo>
                  <a:pt x="13460" y="9066"/>
                  <a:pt x="13482" y="9151"/>
                  <a:pt x="13500" y="9219"/>
                </a:cubicBezTo>
                <a:cubicBezTo>
                  <a:pt x="13517" y="9288"/>
                  <a:pt x="13540" y="9351"/>
                  <a:pt x="13552" y="9365"/>
                </a:cubicBezTo>
                <a:cubicBezTo>
                  <a:pt x="13563" y="9380"/>
                  <a:pt x="13570" y="9422"/>
                  <a:pt x="13570" y="9454"/>
                </a:cubicBezTo>
                <a:cubicBezTo>
                  <a:pt x="13570" y="9485"/>
                  <a:pt x="13582" y="9523"/>
                  <a:pt x="13594" y="9537"/>
                </a:cubicBezTo>
                <a:cubicBezTo>
                  <a:pt x="13606" y="9551"/>
                  <a:pt x="13635" y="9629"/>
                  <a:pt x="13660" y="9709"/>
                </a:cubicBezTo>
                <a:cubicBezTo>
                  <a:pt x="13686" y="9789"/>
                  <a:pt x="13724" y="9875"/>
                  <a:pt x="13745" y="9901"/>
                </a:cubicBezTo>
                <a:cubicBezTo>
                  <a:pt x="13766" y="9927"/>
                  <a:pt x="13800" y="9977"/>
                  <a:pt x="13816" y="10016"/>
                </a:cubicBezTo>
                <a:cubicBezTo>
                  <a:pt x="13876" y="10165"/>
                  <a:pt x="14151" y="10563"/>
                  <a:pt x="14316" y="10734"/>
                </a:cubicBezTo>
                <a:cubicBezTo>
                  <a:pt x="14500" y="10925"/>
                  <a:pt x="14683" y="11088"/>
                  <a:pt x="14708" y="11088"/>
                </a:cubicBezTo>
                <a:cubicBezTo>
                  <a:pt x="14716" y="11088"/>
                  <a:pt x="14743" y="11113"/>
                  <a:pt x="14769" y="11140"/>
                </a:cubicBezTo>
                <a:cubicBezTo>
                  <a:pt x="14844" y="11217"/>
                  <a:pt x="15240" y="11429"/>
                  <a:pt x="15407" y="11484"/>
                </a:cubicBezTo>
                <a:cubicBezTo>
                  <a:pt x="15489" y="11511"/>
                  <a:pt x="15591" y="11543"/>
                  <a:pt x="15633" y="11557"/>
                </a:cubicBezTo>
                <a:cubicBezTo>
                  <a:pt x="15675" y="11571"/>
                  <a:pt x="15753" y="11583"/>
                  <a:pt x="15808" y="11583"/>
                </a:cubicBezTo>
                <a:cubicBezTo>
                  <a:pt x="15862" y="11583"/>
                  <a:pt x="15918" y="11595"/>
                  <a:pt x="15931" y="11609"/>
                </a:cubicBezTo>
                <a:cubicBezTo>
                  <a:pt x="15971" y="11652"/>
                  <a:pt x="16272" y="11669"/>
                  <a:pt x="17153" y="11682"/>
                </a:cubicBezTo>
                <a:cubicBezTo>
                  <a:pt x="17691" y="11690"/>
                  <a:pt x="18018" y="11684"/>
                  <a:pt x="18050" y="11666"/>
                </a:cubicBezTo>
                <a:cubicBezTo>
                  <a:pt x="18077" y="11651"/>
                  <a:pt x="18190" y="11636"/>
                  <a:pt x="18300" y="11630"/>
                </a:cubicBezTo>
                <a:cubicBezTo>
                  <a:pt x="18410" y="11623"/>
                  <a:pt x="18550" y="11604"/>
                  <a:pt x="18612" y="11588"/>
                </a:cubicBezTo>
                <a:cubicBezTo>
                  <a:pt x="18673" y="11572"/>
                  <a:pt x="18769" y="11550"/>
                  <a:pt x="18824" y="11536"/>
                </a:cubicBezTo>
                <a:cubicBezTo>
                  <a:pt x="19087" y="11468"/>
                  <a:pt x="19179" y="11438"/>
                  <a:pt x="19268" y="11390"/>
                </a:cubicBezTo>
                <a:cubicBezTo>
                  <a:pt x="19320" y="11362"/>
                  <a:pt x="19377" y="11338"/>
                  <a:pt x="19390" y="11338"/>
                </a:cubicBezTo>
                <a:cubicBezTo>
                  <a:pt x="19433" y="11338"/>
                  <a:pt x="19831" y="11114"/>
                  <a:pt x="19862" y="11073"/>
                </a:cubicBezTo>
                <a:cubicBezTo>
                  <a:pt x="19879" y="11051"/>
                  <a:pt x="19898" y="11036"/>
                  <a:pt x="19910" y="11036"/>
                </a:cubicBezTo>
                <a:cubicBezTo>
                  <a:pt x="19971" y="11036"/>
                  <a:pt x="20304" y="10738"/>
                  <a:pt x="20547" y="10469"/>
                </a:cubicBezTo>
                <a:cubicBezTo>
                  <a:pt x="20821" y="10164"/>
                  <a:pt x="20994" y="9928"/>
                  <a:pt x="21113" y="9688"/>
                </a:cubicBezTo>
                <a:cubicBezTo>
                  <a:pt x="21269" y="9374"/>
                  <a:pt x="21359" y="9166"/>
                  <a:pt x="21359" y="9110"/>
                </a:cubicBezTo>
                <a:cubicBezTo>
                  <a:pt x="21359" y="9080"/>
                  <a:pt x="21371" y="9047"/>
                  <a:pt x="21430" y="8923"/>
                </a:cubicBezTo>
                <a:cubicBezTo>
                  <a:pt x="21445" y="8889"/>
                  <a:pt x="21458" y="8833"/>
                  <a:pt x="21458" y="8798"/>
                </a:cubicBezTo>
                <a:cubicBezTo>
                  <a:pt x="21458" y="8762"/>
                  <a:pt x="21463" y="8725"/>
                  <a:pt x="21472" y="8715"/>
                </a:cubicBezTo>
                <a:cubicBezTo>
                  <a:pt x="21481" y="8704"/>
                  <a:pt x="21505" y="8646"/>
                  <a:pt x="21524" y="8590"/>
                </a:cubicBezTo>
                <a:cubicBezTo>
                  <a:pt x="21563" y="8473"/>
                  <a:pt x="21600" y="7516"/>
                  <a:pt x="21566" y="7465"/>
                </a:cubicBezTo>
                <a:cubicBezTo>
                  <a:pt x="21526" y="7404"/>
                  <a:pt x="21443" y="7402"/>
                  <a:pt x="21387" y="7455"/>
                </a:cubicBezTo>
                <a:cubicBezTo>
                  <a:pt x="21357" y="7483"/>
                  <a:pt x="21330" y="7511"/>
                  <a:pt x="21330" y="7522"/>
                </a:cubicBezTo>
                <a:cubicBezTo>
                  <a:pt x="21330" y="7567"/>
                  <a:pt x="21208" y="7817"/>
                  <a:pt x="21142" y="7902"/>
                </a:cubicBezTo>
                <a:cubicBezTo>
                  <a:pt x="21005" y="8078"/>
                  <a:pt x="20852" y="8225"/>
                  <a:pt x="20811" y="8225"/>
                </a:cubicBezTo>
                <a:cubicBezTo>
                  <a:pt x="20799" y="8225"/>
                  <a:pt x="20775" y="8246"/>
                  <a:pt x="20759" y="8267"/>
                </a:cubicBezTo>
                <a:cubicBezTo>
                  <a:pt x="20727" y="8310"/>
                  <a:pt x="20366" y="8511"/>
                  <a:pt x="20235" y="8558"/>
                </a:cubicBezTo>
                <a:cubicBezTo>
                  <a:pt x="20120" y="8601"/>
                  <a:pt x="19927" y="8640"/>
                  <a:pt x="19773" y="8657"/>
                </a:cubicBezTo>
                <a:cubicBezTo>
                  <a:pt x="19704" y="8665"/>
                  <a:pt x="19639" y="8685"/>
                  <a:pt x="19626" y="8699"/>
                </a:cubicBezTo>
                <a:cubicBezTo>
                  <a:pt x="19593" y="8734"/>
                  <a:pt x="18721" y="8729"/>
                  <a:pt x="18701" y="8694"/>
                </a:cubicBezTo>
                <a:cubicBezTo>
                  <a:pt x="18693" y="8679"/>
                  <a:pt x="18631" y="8668"/>
                  <a:pt x="18564" y="8668"/>
                </a:cubicBezTo>
                <a:cubicBezTo>
                  <a:pt x="18497" y="8668"/>
                  <a:pt x="18436" y="8657"/>
                  <a:pt x="18428" y="8642"/>
                </a:cubicBezTo>
                <a:cubicBezTo>
                  <a:pt x="18419" y="8626"/>
                  <a:pt x="18387" y="8611"/>
                  <a:pt x="18357" y="8610"/>
                </a:cubicBezTo>
                <a:cubicBezTo>
                  <a:pt x="18294" y="8610"/>
                  <a:pt x="18024" y="8525"/>
                  <a:pt x="17998" y="8496"/>
                </a:cubicBezTo>
                <a:cubicBezTo>
                  <a:pt x="17988" y="8485"/>
                  <a:pt x="17963" y="8475"/>
                  <a:pt x="17941" y="8475"/>
                </a:cubicBezTo>
                <a:cubicBezTo>
                  <a:pt x="17860" y="8475"/>
                  <a:pt x="17228" y="8096"/>
                  <a:pt x="17030" y="7928"/>
                </a:cubicBezTo>
                <a:cubicBezTo>
                  <a:pt x="16934" y="7846"/>
                  <a:pt x="16482" y="7329"/>
                  <a:pt x="16398" y="7205"/>
                </a:cubicBezTo>
                <a:cubicBezTo>
                  <a:pt x="16307" y="7071"/>
                  <a:pt x="16190" y="6885"/>
                  <a:pt x="16190" y="6867"/>
                </a:cubicBezTo>
                <a:cubicBezTo>
                  <a:pt x="16190" y="6860"/>
                  <a:pt x="16155" y="6785"/>
                  <a:pt x="16110" y="6705"/>
                </a:cubicBezTo>
                <a:cubicBezTo>
                  <a:pt x="16064" y="6625"/>
                  <a:pt x="16014" y="6519"/>
                  <a:pt x="15997" y="6466"/>
                </a:cubicBezTo>
                <a:cubicBezTo>
                  <a:pt x="15979" y="6413"/>
                  <a:pt x="15952" y="6345"/>
                  <a:pt x="15940" y="6315"/>
                </a:cubicBezTo>
                <a:cubicBezTo>
                  <a:pt x="15892" y="6191"/>
                  <a:pt x="15794" y="5815"/>
                  <a:pt x="15794" y="5758"/>
                </a:cubicBezTo>
                <a:cubicBezTo>
                  <a:pt x="15794" y="5724"/>
                  <a:pt x="15784" y="5689"/>
                  <a:pt x="15770" y="5680"/>
                </a:cubicBezTo>
                <a:cubicBezTo>
                  <a:pt x="15756" y="5670"/>
                  <a:pt x="15742" y="5606"/>
                  <a:pt x="15742" y="5534"/>
                </a:cubicBezTo>
                <a:cubicBezTo>
                  <a:pt x="15742" y="5462"/>
                  <a:pt x="15731" y="5392"/>
                  <a:pt x="15718" y="5378"/>
                </a:cubicBezTo>
                <a:cubicBezTo>
                  <a:pt x="15690" y="5345"/>
                  <a:pt x="15675" y="5104"/>
                  <a:pt x="15643" y="4222"/>
                </a:cubicBezTo>
                <a:cubicBezTo>
                  <a:pt x="15629" y="3844"/>
                  <a:pt x="15609" y="3498"/>
                  <a:pt x="15595" y="3452"/>
                </a:cubicBezTo>
                <a:cubicBezTo>
                  <a:pt x="15582" y="3405"/>
                  <a:pt x="15567" y="3308"/>
                  <a:pt x="15567" y="3238"/>
                </a:cubicBezTo>
                <a:cubicBezTo>
                  <a:pt x="15567" y="3168"/>
                  <a:pt x="15557" y="3107"/>
                  <a:pt x="15543" y="3098"/>
                </a:cubicBezTo>
                <a:cubicBezTo>
                  <a:pt x="15530" y="3088"/>
                  <a:pt x="15520" y="3031"/>
                  <a:pt x="15520" y="2973"/>
                </a:cubicBezTo>
                <a:cubicBezTo>
                  <a:pt x="15520" y="2914"/>
                  <a:pt x="15505" y="2857"/>
                  <a:pt x="15492" y="2848"/>
                </a:cubicBezTo>
                <a:cubicBezTo>
                  <a:pt x="15478" y="2838"/>
                  <a:pt x="15468" y="2803"/>
                  <a:pt x="15468" y="2770"/>
                </a:cubicBezTo>
                <a:cubicBezTo>
                  <a:pt x="15467" y="2617"/>
                  <a:pt x="15234" y="2003"/>
                  <a:pt x="15076" y="1739"/>
                </a:cubicBezTo>
                <a:cubicBezTo>
                  <a:pt x="15052" y="1699"/>
                  <a:pt x="15019" y="1644"/>
                  <a:pt x="15005" y="1619"/>
                </a:cubicBezTo>
                <a:cubicBezTo>
                  <a:pt x="14889" y="1411"/>
                  <a:pt x="14410" y="858"/>
                  <a:pt x="14212" y="703"/>
                </a:cubicBezTo>
                <a:cubicBezTo>
                  <a:pt x="14100" y="615"/>
                  <a:pt x="13672" y="328"/>
                  <a:pt x="13651" y="328"/>
                </a:cubicBezTo>
                <a:cubicBezTo>
                  <a:pt x="13640" y="328"/>
                  <a:pt x="13587" y="305"/>
                  <a:pt x="13533" y="276"/>
                </a:cubicBezTo>
                <a:cubicBezTo>
                  <a:pt x="13479" y="248"/>
                  <a:pt x="13362" y="204"/>
                  <a:pt x="13273" y="177"/>
                </a:cubicBezTo>
                <a:cubicBezTo>
                  <a:pt x="13184" y="151"/>
                  <a:pt x="13102" y="117"/>
                  <a:pt x="13089" y="104"/>
                </a:cubicBezTo>
                <a:cubicBezTo>
                  <a:pt x="13076" y="92"/>
                  <a:pt x="13028" y="84"/>
                  <a:pt x="12985" y="84"/>
                </a:cubicBezTo>
                <a:cubicBezTo>
                  <a:pt x="12943" y="84"/>
                  <a:pt x="12899" y="72"/>
                  <a:pt x="12886" y="58"/>
                </a:cubicBezTo>
                <a:cubicBezTo>
                  <a:pt x="12865" y="35"/>
                  <a:pt x="12555" y="1"/>
                  <a:pt x="12362" y="0"/>
                </a:cubicBezTo>
                <a:close/>
                <a:moveTo>
                  <a:pt x="12131" y="2509"/>
                </a:moveTo>
                <a:cubicBezTo>
                  <a:pt x="12496" y="2464"/>
                  <a:pt x="12916" y="2646"/>
                  <a:pt x="13216" y="3009"/>
                </a:cubicBezTo>
                <a:cubicBezTo>
                  <a:pt x="13342" y="3160"/>
                  <a:pt x="13492" y="3468"/>
                  <a:pt x="13547" y="3675"/>
                </a:cubicBezTo>
                <a:cubicBezTo>
                  <a:pt x="13563" y="3736"/>
                  <a:pt x="13589" y="3823"/>
                  <a:pt x="13604" y="3868"/>
                </a:cubicBezTo>
                <a:cubicBezTo>
                  <a:pt x="13618" y="3913"/>
                  <a:pt x="13636" y="4192"/>
                  <a:pt x="13641" y="4488"/>
                </a:cubicBezTo>
                <a:cubicBezTo>
                  <a:pt x="13650" y="4990"/>
                  <a:pt x="13635" y="5237"/>
                  <a:pt x="13575" y="5570"/>
                </a:cubicBezTo>
                <a:cubicBezTo>
                  <a:pt x="13562" y="5646"/>
                  <a:pt x="13541" y="5760"/>
                  <a:pt x="13528" y="5820"/>
                </a:cubicBezTo>
                <a:lnTo>
                  <a:pt x="13504" y="5930"/>
                </a:lnTo>
                <a:lnTo>
                  <a:pt x="13486" y="5841"/>
                </a:lnTo>
                <a:cubicBezTo>
                  <a:pt x="13475" y="5792"/>
                  <a:pt x="13455" y="5745"/>
                  <a:pt x="13443" y="5737"/>
                </a:cubicBezTo>
                <a:cubicBezTo>
                  <a:pt x="13431" y="5729"/>
                  <a:pt x="13424" y="5696"/>
                  <a:pt x="13424" y="5669"/>
                </a:cubicBezTo>
                <a:cubicBezTo>
                  <a:pt x="13424" y="5615"/>
                  <a:pt x="13247" y="5220"/>
                  <a:pt x="13216" y="5206"/>
                </a:cubicBezTo>
                <a:cubicBezTo>
                  <a:pt x="13206" y="5201"/>
                  <a:pt x="13198" y="5181"/>
                  <a:pt x="13198" y="5159"/>
                </a:cubicBezTo>
                <a:cubicBezTo>
                  <a:pt x="13198" y="5138"/>
                  <a:pt x="13189" y="5117"/>
                  <a:pt x="13179" y="5117"/>
                </a:cubicBezTo>
                <a:cubicBezTo>
                  <a:pt x="13168" y="5117"/>
                  <a:pt x="13139" y="5078"/>
                  <a:pt x="13113" y="5029"/>
                </a:cubicBezTo>
                <a:cubicBezTo>
                  <a:pt x="12983" y="4786"/>
                  <a:pt x="12374" y="4187"/>
                  <a:pt x="12098" y="4029"/>
                </a:cubicBezTo>
                <a:cubicBezTo>
                  <a:pt x="12030" y="3991"/>
                  <a:pt x="12021" y="3973"/>
                  <a:pt x="12036" y="3910"/>
                </a:cubicBezTo>
                <a:cubicBezTo>
                  <a:pt x="12079" y="3729"/>
                  <a:pt x="12079" y="3359"/>
                  <a:pt x="12036" y="3212"/>
                </a:cubicBezTo>
                <a:cubicBezTo>
                  <a:pt x="11985" y="3035"/>
                  <a:pt x="11893" y="2848"/>
                  <a:pt x="11805" y="2744"/>
                </a:cubicBezTo>
                <a:cubicBezTo>
                  <a:pt x="11741" y="2668"/>
                  <a:pt x="11742" y="2666"/>
                  <a:pt x="11791" y="2634"/>
                </a:cubicBezTo>
                <a:cubicBezTo>
                  <a:pt x="11895" y="2567"/>
                  <a:pt x="12009" y="2525"/>
                  <a:pt x="12131" y="2509"/>
                </a:cubicBezTo>
                <a:close/>
                <a:moveTo>
                  <a:pt x="11083" y="13561"/>
                </a:moveTo>
                <a:cubicBezTo>
                  <a:pt x="11059" y="13575"/>
                  <a:pt x="10993" y="13608"/>
                  <a:pt x="10937" y="13634"/>
                </a:cubicBezTo>
                <a:cubicBezTo>
                  <a:pt x="10766" y="13711"/>
                  <a:pt x="10531" y="14027"/>
                  <a:pt x="10531" y="14175"/>
                </a:cubicBezTo>
                <a:cubicBezTo>
                  <a:pt x="10531" y="14239"/>
                  <a:pt x="10539" y="14237"/>
                  <a:pt x="10219" y="14154"/>
                </a:cubicBezTo>
                <a:cubicBezTo>
                  <a:pt x="10123" y="14129"/>
                  <a:pt x="9993" y="14105"/>
                  <a:pt x="9931" y="14097"/>
                </a:cubicBezTo>
                <a:cubicBezTo>
                  <a:pt x="9869" y="14090"/>
                  <a:pt x="9807" y="14069"/>
                  <a:pt x="9794" y="14055"/>
                </a:cubicBezTo>
                <a:cubicBezTo>
                  <a:pt x="9781" y="14042"/>
                  <a:pt x="9713" y="14035"/>
                  <a:pt x="9643" y="14035"/>
                </a:cubicBezTo>
                <a:cubicBezTo>
                  <a:pt x="9573" y="14035"/>
                  <a:pt x="9505" y="14023"/>
                  <a:pt x="9492" y="14009"/>
                </a:cubicBezTo>
                <a:cubicBezTo>
                  <a:pt x="9420" y="13931"/>
                  <a:pt x="7970" y="13931"/>
                  <a:pt x="7897" y="14009"/>
                </a:cubicBezTo>
                <a:cubicBezTo>
                  <a:pt x="7884" y="14022"/>
                  <a:pt x="7830" y="14035"/>
                  <a:pt x="7779" y="14035"/>
                </a:cubicBezTo>
                <a:cubicBezTo>
                  <a:pt x="7727" y="14035"/>
                  <a:pt x="7679" y="14046"/>
                  <a:pt x="7670" y="14061"/>
                </a:cubicBezTo>
                <a:cubicBezTo>
                  <a:pt x="7662" y="14076"/>
                  <a:pt x="7618" y="14087"/>
                  <a:pt x="7571" y="14087"/>
                </a:cubicBezTo>
                <a:cubicBezTo>
                  <a:pt x="7525" y="14087"/>
                  <a:pt x="7480" y="14103"/>
                  <a:pt x="7472" y="14118"/>
                </a:cubicBezTo>
                <a:cubicBezTo>
                  <a:pt x="7464" y="14133"/>
                  <a:pt x="7430" y="14144"/>
                  <a:pt x="7396" y="14144"/>
                </a:cubicBezTo>
                <a:cubicBezTo>
                  <a:pt x="7333" y="14144"/>
                  <a:pt x="7136" y="14207"/>
                  <a:pt x="7042" y="14258"/>
                </a:cubicBezTo>
                <a:cubicBezTo>
                  <a:pt x="6992" y="14286"/>
                  <a:pt x="6971" y="14271"/>
                  <a:pt x="6821" y="14092"/>
                </a:cubicBezTo>
                <a:cubicBezTo>
                  <a:pt x="6603" y="13833"/>
                  <a:pt x="6512" y="13785"/>
                  <a:pt x="6235" y="13785"/>
                </a:cubicBezTo>
                <a:cubicBezTo>
                  <a:pt x="5932" y="13785"/>
                  <a:pt x="5794" y="13866"/>
                  <a:pt x="5428" y="14248"/>
                </a:cubicBezTo>
                <a:cubicBezTo>
                  <a:pt x="5244" y="14440"/>
                  <a:pt x="5172" y="14480"/>
                  <a:pt x="5079" y="14456"/>
                </a:cubicBezTo>
                <a:cubicBezTo>
                  <a:pt x="4921" y="14416"/>
                  <a:pt x="4379" y="14450"/>
                  <a:pt x="4328" y="14503"/>
                </a:cubicBezTo>
                <a:cubicBezTo>
                  <a:pt x="4315" y="14517"/>
                  <a:pt x="4273" y="14529"/>
                  <a:pt x="4234" y="14529"/>
                </a:cubicBezTo>
                <a:cubicBezTo>
                  <a:pt x="4195" y="14529"/>
                  <a:pt x="4145" y="14537"/>
                  <a:pt x="4121" y="14550"/>
                </a:cubicBezTo>
                <a:cubicBezTo>
                  <a:pt x="4097" y="14563"/>
                  <a:pt x="3958" y="14642"/>
                  <a:pt x="3809" y="14722"/>
                </a:cubicBezTo>
                <a:cubicBezTo>
                  <a:pt x="3660" y="14801"/>
                  <a:pt x="3484" y="14917"/>
                  <a:pt x="3417" y="14982"/>
                </a:cubicBezTo>
                <a:cubicBezTo>
                  <a:pt x="3351" y="15047"/>
                  <a:pt x="3280" y="15110"/>
                  <a:pt x="3262" y="15123"/>
                </a:cubicBezTo>
                <a:cubicBezTo>
                  <a:pt x="3244" y="15135"/>
                  <a:pt x="3198" y="15197"/>
                  <a:pt x="3158" y="15258"/>
                </a:cubicBezTo>
                <a:cubicBezTo>
                  <a:pt x="3117" y="15319"/>
                  <a:pt x="3077" y="15375"/>
                  <a:pt x="3068" y="15383"/>
                </a:cubicBezTo>
                <a:cubicBezTo>
                  <a:pt x="3039" y="15409"/>
                  <a:pt x="2905" y="15642"/>
                  <a:pt x="2856" y="15753"/>
                </a:cubicBezTo>
                <a:cubicBezTo>
                  <a:pt x="2829" y="15813"/>
                  <a:pt x="2799" y="15869"/>
                  <a:pt x="2790" y="15877"/>
                </a:cubicBezTo>
                <a:cubicBezTo>
                  <a:pt x="2780" y="15886"/>
                  <a:pt x="2722" y="15999"/>
                  <a:pt x="2662" y="16127"/>
                </a:cubicBezTo>
                <a:cubicBezTo>
                  <a:pt x="2602" y="16255"/>
                  <a:pt x="2497" y="16462"/>
                  <a:pt x="2431" y="16591"/>
                </a:cubicBezTo>
                <a:cubicBezTo>
                  <a:pt x="2365" y="16719"/>
                  <a:pt x="2270" y="16918"/>
                  <a:pt x="2218" y="17028"/>
                </a:cubicBezTo>
                <a:cubicBezTo>
                  <a:pt x="2167" y="17138"/>
                  <a:pt x="2115" y="17243"/>
                  <a:pt x="2100" y="17262"/>
                </a:cubicBezTo>
                <a:cubicBezTo>
                  <a:pt x="2086" y="17281"/>
                  <a:pt x="2031" y="17389"/>
                  <a:pt x="1978" y="17502"/>
                </a:cubicBezTo>
                <a:cubicBezTo>
                  <a:pt x="1807" y="17862"/>
                  <a:pt x="1694" y="18088"/>
                  <a:pt x="1647" y="18173"/>
                </a:cubicBezTo>
                <a:cubicBezTo>
                  <a:pt x="1622" y="18219"/>
                  <a:pt x="1560" y="18342"/>
                  <a:pt x="1510" y="18444"/>
                </a:cubicBezTo>
                <a:cubicBezTo>
                  <a:pt x="1356" y="18763"/>
                  <a:pt x="1258" y="18970"/>
                  <a:pt x="1199" y="19084"/>
                </a:cubicBezTo>
                <a:cubicBezTo>
                  <a:pt x="1168" y="19145"/>
                  <a:pt x="1100" y="19272"/>
                  <a:pt x="1053" y="19370"/>
                </a:cubicBezTo>
                <a:cubicBezTo>
                  <a:pt x="1005" y="19469"/>
                  <a:pt x="960" y="19563"/>
                  <a:pt x="949" y="19579"/>
                </a:cubicBezTo>
                <a:cubicBezTo>
                  <a:pt x="927" y="19609"/>
                  <a:pt x="811" y="19845"/>
                  <a:pt x="618" y="20250"/>
                </a:cubicBezTo>
                <a:cubicBezTo>
                  <a:pt x="550" y="20394"/>
                  <a:pt x="471" y="20545"/>
                  <a:pt x="448" y="20583"/>
                </a:cubicBezTo>
                <a:cubicBezTo>
                  <a:pt x="426" y="20621"/>
                  <a:pt x="375" y="20722"/>
                  <a:pt x="335" y="20812"/>
                </a:cubicBezTo>
                <a:cubicBezTo>
                  <a:pt x="295" y="20903"/>
                  <a:pt x="248" y="20996"/>
                  <a:pt x="231" y="21015"/>
                </a:cubicBezTo>
                <a:cubicBezTo>
                  <a:pt x="190" y="21064"/>
                  <a:pt x="0" y="21515"/>
                  <a:pt x="0" y="21562"/>
                </a:cubicBezTo>
                <a:cubicBezTo>
                  <a:pt x="0" y="21595"/>
                  <a:pt x="1261" y="21598"/>
                  <a:pt x="8756" y="21598"/>
                </a:cubicBezTo>
                <a:cubicBezTo>
                  <a:pt x="17445" y="21598"/>
                  <a:pt x="17517" y="21600"/>
                  <a:pt x="17517" y="21546"/>
                </a:cubicBezTo>
                <a:cubicBezTo>
                  <a:pt x="17517" y="21480"/>
                  <a:pt x="17454" y="21267"/>
                  <a:pt x="17389" y="21109"/>
                </a:cubicBezTo>
                <a:cubicBezTo>
                  <a:pt x="17363" y="21045"/>
                  <a:pt x="17342" y="20983"/>
                  <a:pt x="17342" y="20969"/>
                </a:cubicBezTo>
                <a:cubicBezTo>
                  <a:pt x="17342" y="20954"/>
                  <a:pt x="17322" y="20896"/>
                  <a:pt x="17299" y="20838"/>
                </a:cubicBezTo>
                <a:cubicBezTo>
                  <a:pt x="17249" y="20710"/>
                  <a:pt x="17235" y="20673"/>
                  <a:pt x="17153" y="20432"/>
                </a:cubicBezTo>
                <a:cubicBezTo>
                  <a:pt x="17117" y="20326"/>
                  <a:pt x="17080" y="20213"/>
                  <a:pt x="17068" y="20182"/>
                </a:cubicBezTo>
                <a:cubicBezTo>
                  <a:pt x="17056" y="20152"/>
                  <a:pt x="17033" y="20084"/>
                  <a:pt x="17016" y="20032"/>
                </a:cubicBezTo>
                <a:cubicBezTo>
                  <a:pt x="17000" y="19979"/>
                  <a:pt x="16976" y="19911"/>
                  <a:pt x="16964" y="19881"/>
                </a:cubicBezTo>
                <a:cubicBezTo>
                  <a:pt x="16953" y="19850"/>
                  <a:pt x="16915" y="19737"/>
                  <a:pt x="16879" y="19631"/>
                </a:cubicBezTo>
                <a:cubicBezTo>
                  <a:pt x="16843" y="19525"/>
                  <a:pt x="16801" y="19416"/>
                  <a:pt x="16790" y="19386"/>
                </a:cubicBezTo>
                <a:cubicBezTo>
                  <a:pt x="16778" y="19356"/>
                  <a:pt x="16745" y="19253"/>
                  <a:pt x="16714" y="19162"/>
                </a:cubicBezTo>
                <a:cubicBezTo>
                  <a:pt x="16657" y="18993"/>
                  <a:pt x="16637" y="18938"/>
                  <a:pt x="16549" y="18699"/>
                </a:cubicBezTo>
                <a:cubicBezTo>
                  <a:pt x="16521" y="18623"/>
                  <a:pt x="16468" y="18469"/>
                  <a:pt x="16431" y="18355"/>
                </a:cubicBezTo>
                <a:cubicBezTo>
                  <a:pt x="16394" y="18242"/>
                  <a:pt x="16339" y="18092"/>
                  <a:pt x="16313" y="18027"/>
                </a:cubicBezTo>
                <a:cubicBezTo>
                  <a:pt x="16287" y="17963"/>
                  <a:pt x="16266" y="17902"/>
                  <a:pt x="16266" y="17887"/>
                </a:cubicBezTo>
                <a:cubicBezTo>
                  <a:pt x="16266" y="17861"/>
                  <a:pt x="16212" y="17705"/>
                  <a:pt x="16167" y="17606"/>
                </a:cubicBezTo>
                <a:cubicBezTo>
                  <a:pt x="16155" y="17579"/>
                  <a:pt x="16143" y="17534"/>
                  <a:pt x="16143" y="17507"/>
                </a:cubicBezTo>
                <a:cubicBezTo>
                  <a:pt x="16143" y="17479"/>
                  <a:pt x="16131" y="17443"/>
                  <a:pt x="16119" y="17429"/>
                </a:cubicBezTo>
                <a:cubicBezTo>
                  <a:pt x="16108" y="17414"/>
                  <a:pt x="16085" y="17362"/>
                  <a:pt x="16067" y="17309"/>
                </a:cubicBezTo>
                <a:cubicBezTo>
                  <a:pt x="16049" y="17256"/>
                  <a:pt x="16023" y="17172"/>
                  <a:pt x="16006" y="17127"/>
                </a:cubicBezTo>
                <a:cubicBezTo>
                  <a:pt x="15989" y="17081"/>
                  <a:pt x="15964" y="17011"/>
                  <a:pt x="15949" y="16965"/>
                </a:cubicBezTo>
                <a:cubicBezTo>
                  <a:pt x="15923" y="16879"/>
                  <a:pt x="15755" y="16400"/>
                  <a:pt x="15718" y="16304"/>
                </a:cubicBezTo>
                <a:cubicBezTo>
                  <a:pt x="15707" y="16274"/>
                  <a:pt x="15672" y="16171"/>
                  <a:pt x="15643" y="16080"/>
                </a:cubicBezTo>
                <a:cubicBezTo>
                  <a:pt x="15613" y="15990"/>
                  <a:pt x="15576" y="15881"/>
                  <a:pt x="15558" y="15836"/>
                </a:cubicBezTo>
                <a:cubicBezTo>
                  <a:pt x="15539" y="15790"/>
                  <a:pt x="15503" y="15696"/>
                  <a:pt x="15482" y="15628"/>
                </a:cubicBezTo>
                <a:cubicBezTo>
                  <a:pt x="15396" y="15349"/>
                  <a:pt x="15367" y="15268"/>
                  <a:pt x="15246" y="14998"/>
                </a:cubicBezTo>
                <a:cubicBezTo>
                  <a:pt x="15177" y="14842"/>
                  <a:pt x="15099" y="14691"/>
                  <a:pt x="15071" y="14665"/>
                </a:cubicBezTo>
                <a:cubicBezTo>
                  <a:pt x="15044" y="14638"/>
                  <a:pt x="15020" y="14606"/>
                  <a:pt x="15020" y="14592"/>
                </a:cubicBezTo>
                <a:cubicBezTo>
                  <a:pt x="15020" y="14561"/>
                  <a:pt x="14734" y="14246"/>
                  <a:pt x="14647" y="14180"/>
                </a:cubicBezTo>
                <a:cubicBezTo>
                  <a:pt x="14612" y="14155"/>
                  <a:pt x="14570" y="14116"/>
                  <a:pt x="14552" y="14097"/>
                </a:cubicBezTo>
                <a:cubicBezTo>
                  <a:pt x="14503" y="14044"/>
                  <a:pt x="14017" y="13785"/>
                  <a:pt x="13967" y="13785"/>
                </a:cubicBezTo>
                <a:cubicBezTo>
                  <a:pt x="13943" y="13785"/>
                  <a:pt x="13918" y="13772"/>
                  <a:pt x="13910" y="13759"/>
                </a:cubicBezTo>
                <a:cubicBezTo>
                  <a:pt x="13884" y="13712"/>
                  <a:pt x="13709" y="13696"/>
                  <a:pt x="13311" y="13696"/>
                </a:cubicBezTo>
                <a:cubicBezTo>
                  <a:pt x="12913" y="13696"/>
                  <a:pt x="12737" y="13712"/>
                  <a:pt x="12711" y="13759"/>
                </a:cubicBezTo>
                <a:cubicBezTo>
                  <a:pt x="12693" y="13792"/>
                  <a:pt x="12509" y="13793"/>
                  <a:pt x="12490" y="13759"/>
                </a:cubicBezTo>
                <a:cubicBezTo>
                  <a:pt x="12481" y="13744"/>
                  <a:pt x="12423" y="13733"/>
                  <a:pt x="12362" y="13733"/>
                </a:cubicBezTo>
                <a:cubicBezTo>
                  <a:pt x="12301" y="13733"/>
                  <a:pt x="12230" y="13721"/>
                  <a:pt x="12206" y="13707"/>
                </a:cubicBezTo>
                <a:cubicBezTo>
                  <a:pt x="12167" y="13684"/>
                  <a:pt x="11937" y="13642"/>
                  <a:pt x="11616" y="13603"/>
                </a:cubicBezTo>
                <a:cubicBezTo>
                  <a:pt x="11548" y="13594"/>
                  <a:pt x="11478" y="13575"/>
                  <a:pt x="11465" y="13561"/>
                </a:cubicBezTo>
                <a:cubicBezTo>
                  <a:pt x="11435" y="13529"/>
                  <a:pt x="11139" y="13529"/>
                  <a:pt x="11083" y="13561"/>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lt" backwards="0">
                                    <p:tmAbs val="100"/>
                                  </p:iterate>
                                  <p:childTnLst>
                                    <p:set>
                                      <p:cBhvr>
                                        <p:cTn id="26" fill="hold"/>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 grpId="2"/>
      <p:bldP build="whole" bldLvl="1" animBg="1" rev="0" advAuto="0" spid="336" grpId="4"/>
      <p:bldP build="whole" bldLvl="1" animBg="1" rev="0" advAuto="0" spid="335" grpId="3"/>
      <p:bldP build="whole" bldLvl="1" animBg="1" rev="0" advAuto="0" spid="334" grpId="1"/>
      <p:bldP build="whole" bldLvl="1" animBg="1" rev="0" advAuto="0" spid="338" grpId="5"/>
      <p:bldP build="whole" bldLvl="1" animBg="1" rev="0" advAuto="0" spid="337" grpId="6"/>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40" name="Tech companies’ ladders"/>
          <p:cNvSpPr txBox="1"/>
          <p:nvPr>
            <p:ph type="title"/>
          </p:nvPr>
        </p:nvSpPr>
        <p:spPr>
          <a:prstGeom prst="rect">
            <a:avLst/>
          </a:prstGeom>
        </p:spPr>
        <p:txBody>
          <a:bodyPr/>
          <a:lstStyle>
            <a:lvl1pPr>
              <a:defRPr>
                <a:solidFill>
                  <a:srgbClr val="434343"/>
                </a:solidFill>
              </a:defRPr>
            </a:lvl1pPr>
          </a:lstStyle>
          <a:p>
            <a:pPr/>
            <a:r>
              <a:t>Tech companies’ ladders</a:t>
            </a:r>
          </a:p>
        </p:txBody>
      </p:sp>
      <p:pic>
        <p:nvPicPr>
          <p:cNvPr id="341" name="pasted-movie.png" descr="pasted-movie.png"/>
          <p:cNvPicPr>
            <a:picLocks noChangeAspect="1"/>
          </p:cNvPicPr>
          <p:nvPr/>
        </p:nvPicPr>
        <p:blipFill>
          <a:blip r:embed="rId2">
            <a:extLst/>
          </a:blip>
          <a:srcRect l="748" t="1935" r="836" b="1005"/>
          <a:stretch>
            <a:fillRect/>
          </a:stretch>
        </p:blipFill>
        <p:spPr>
          <a:xfrm>
            <a:off x="4748658" y="3502331"/>
            <a:ext cx="14873469" cy="9725531"/>
          </a:xfrm>
          <a:custGeom>
            <a:avLst/>
            <a:gdLst/>
            <a:ahLst/>
            <a:cxnLst>
              <a:cxn ang="0">
                <a:pos x="wd2" y="hd2"/>
              </a:cxn>
              <a:cxn ang="5400000">
                <a:pos x="wd2" y="hd2"/>
              </a:cxn>
              <a:cxn ang="10800000">
                <a:pos x="wd2" y="hd2"/>
              </a:cxn>
              <a:cxn ang="16200000">
                <a:pos x="wd2" y="hd2"/>
              </a:cxn>
            </a:cxnLst>
            <a:rect l="0" t="0" r="r" b="b"/>
            <a:pathLst>
              <a:path w="21585" h="21594" fill="norm" stroke="1" extrusionOk="0">
                <a:moveTo>
                  <a:pt x="17962" y="2"/>
                </a:moveTo>
                <a:cubicBezTo>
                  <a:pt x="16001" y="-6"/>
                  <a:pt x="14397" y="8"/>
                  <a:pt x="14397" y="33"/>
                </a:cubicBezTo>
                <a:cubicBezTo>
                  <a:pt x="14397" y="58"/>
                  <a:pt x="14381" y="64"/>
                  <a:pt x="14363" y="46"/>
                </a:cubicBezTo>
                <a:cubicBezTo>
                  <a:pt x="14344" y="29"/>
                  <a:pt x="11105" y="14"/>
                  <a:pt x="7164" y="14"/>
                </a:cubicBezTo>
                <a:lnTo>
                  <a:pt x="0" y="14"/>
                </a:lnTo>
                <a:lnTo>
                  <a:pt x="0" y="10399"/>
                </a:lnTo>
                <a:lnTo>
                  <a:pt x="0" y="20783"/>
                </a:lnTo>
                <a:lnTo>
                  <a:pt x="3555" y="20798"/>
                </a:lnTo>
                <a:cubicBezTo>
                  <a:pt x="6824" y="20811"/>
                  <a:pt x="7115" y="20804"/>
                  <a:pt x="7177" y="20719"/>
                </a:cubicBezTo>
                <a:cubicBezTo>
                  <a:pt x="7237" y="20636"/>
                  <a:pt x="7244" y="20528"/>
                  <a:pt x="7244" y="19716"/>
                </a:cubicBezTo>
                <a:cubicBezTo>
                  <a:pt x="7244" y="19168"/>
                  <a:pt x="7230" y="18792"/>
                  <a:pt x="7208" y="18771"/>
                </a:cubicBezTo>
                <a:cubicBezTo>
                  <a:pt x="7183" y="18748"/>
                  <a:pt x="7183" y="18701"/>
                  <a:pt x="7208" y="18631"/>
                </a:cubicBezTo>
                <a:cubicBezTo>
                  <a:pt x="7228" y="18574"/>
                  <a:pt x="7244" y="18236"/>
                  <a:pt x="7244" y="17881"/>
                </a:cubicBezTo>
                <a:lnTo>
                  <a:pt x="7244" y="17235"/>
                </a:lnTo>
                <a:lnTo>
                  <a:pt x="10784" y="17221"/>
                </a:lnTo>
                <a:cubicBezTo>
                  <a:pt x="14302" y="17206"/>
                  <a:pt x="14324" y="17206"/>
                  <a:pt x="14325" y="17317"/>
                </a:cubicBezTo>
                <a:cubicBezTo>
                  <a:pt x="14326" y="17379"/>
                  <a:pt x="14325" y="17866"/>
                  <a:pt x="14323" y="18400"/>
                </a:cubicBezTo>
                <a:cubicBezTo>
                  <a:pt x="14321" y="19061"/>
                  <a:pt x="14334" y="19394"/>
                  <a:pt x="14363" y="19447"/>
                </a:cubicBezTo>
                <a:cubicBezTo>
                  <a:pt x="14394" y="19504"/>
                  <a:pt x="14394" y="19526"/>
                  <a:pt x="14364" y="19526"/>
                </a:cubicBezTo>
                <a:cubicBezTo>
                  <a:pt x="14305" y="19526"/>
                  <a:pt x="14307" y="21435"/>
                  <a:pt x="14367" y="21527"/>
                </a:cubicBezTo>
                <a:cubicBezTo>
                  <a:pt x="14401" y="21578"/>
                  <a:pt x="15244" y="21594"/>
                  <a:pt x="17941" y="21594"/>
                </a:cubicBezTo>
                <a:cubicBezTo>
                  <a:pt x="21082" y="21594"/>
                  <a:pt x="21477" y="21585"/>
                  <a:pt x="21528" y="21508"/>
                </a:cubicBezTo>
                <a:cubicBezTo>
                  <a:pt x="21577" y="21433"/>
                  <a:pt x="21584" y="21157"/>
                  <a:pt x="21584" y="19467"/>
                </a:cubicBezTo>
                <a:cubicBezTo>
                  <a:pt x="21584" y="18183"/>
                  <a:pt x="21571" y="17513"/>
                  <a:pt x="21547" y="17513"/>
                </a:cubicBezTo>
                <a:cubicBezTo>
                  <a:pt x="21522" y="17513"/>
                  <a:pt x="21522" y="17479"/>
                  <a:pt x="21547" y="17409"/>
                </a:cubicBezTo>
                <a:cubicBezTo>
                  <a:pt x="21597" y="17265"/>
                  <a:pt x="21597" y="11200"/>
                  <a:pt x="21547" y="11108"/>
                </a:cubicBezTo>
                <a:cubicBezTo>
                  <a:pt x="21521" y="11061"/>
                  <a:pt x="21521" y="11028"/>
                  <a:pt x="21547" y="11004"/>
                </a:cubicBezTo>
                <a:cubicBezTo>
                  <a:pt x="21591" y="10961"/>
                  <a:pt x="21600" y="195"/>
                  <a:pt x="21555" y="85"/>
                </a:cubicBezTo>
                <a:cubicBezTo>
                  <a:pt x="21533" y="30"/>
                  <a:pt x="20774" y="12"/>
                  <a:pt x="17962" y="2"/>
                </a:cubicBezTo>
                <a:close/>
              </a:path>
            </a:pathLst>
          </a:custGeom>
          <a:ln w="12700">
            <a:miter lim="400000"/>
          </a:ln>
        </p:spPr>
      </p:pic>
      <p:sp>
        <p:nvSpPr>
          <p:cNvPr id="342" name="Uber"/>
          <p:cNvSpPr txBox="1"/>
          <p:nvPr/>
        </p:nvSpPr>
        <p:spPr>
          <a:xfrm>
            <a:off x="6691000" y="2634857"/>
            <a:ext cx="1279780" cy="721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434343"/>
                </a:solidFill>
              </a:defRPr>
            </a:lvl1pPr>
          </a:lstStyle>
          <a:p>
            <a:pPr/>
            <a:r>
              <a:t>Uber</a:t>
            </a:r>
          </a:p>
        </p:txBody>
      </p:sp>
      <p:sp>
        <p:nvSpPr>
          <p:cNvPr id="343" name="Facebook"/>
          <p:cNvSpPr txBox="1"/>
          <p:nvPr/>
        </p:nvSpPr>
        <p:spPr>
          <a:xfrm>
            <a:off x="10949368" y="2634857"/>
            <a:ext cx="2485264" cy="721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434343"/>
                </a:solidFill>
              </a:defRPr>
            </a:lvl1pPr>
          </a:lstStyle>
          <a:p>
            <a:pPr/>
            <a:r>
              <a:t>Facebook</a:t>
            </a:r>
          </a:p>
        </p:txBody>
      </p:sp>
      <p:sp>
        <p:nvSpPr>
          <p:cNvPr id="344" name="Google"/>
          <p:cNvSpPr txBox="1"/>
          <p:nvPr/>
        </p:nvSpPr>
        <p:spPr>
          <a:xfrm>
            <a:off x="16188151" y="2634857"/>
            <a:ext cx="1842517" cy="721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434343"/>
                </a:solidFill>
              </a:defRPr>
            </a:lvl1pPr>
          </a:lstStyle>
          <a:p>
            <a:pPr/>
            <a:r>
              <a:t>Google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46" name="Screenshot 2023-11-23 at 2.45.28 PM.png" descr="Screenshot 2023-11-23 at 2.45.28 PM.png"/>
          <p:cNvPicPr>
            <a:picLocks noChangeAspect="1"/>
          </p:cNvPicPr>
          <p:nvPr/>
        </p:nvPicPr>
        <p:blipFill>
          <a:blip r:embed="rId3">
            <a:extLst/>
          </a:blip>
          <a:stretch>
            <a:fillRect/>
          </a:stretch>
        </p:blipFill>
        <p:spPr>
          <a:xfrm>
            <a:off x="2965827" y="535271"/>
            <a:ext cx="18452346" cy="12645458"/>
          </a:xfrm>
          <a:prstGeom prst="rect">
            <a:avLst/>
          </a:prstGeom>
          <a:ln w="12700">
            <a:miter lim="400000"/>
          </a:ln>
        </p:spPr>
      </p:pic>
      <p:pic>
        <p:nvPicPr>
          <p:cNvPr id="347" name="Screenshot 2023-11-23 at 2.43.21 PM.png" descr="Screenshot 2023-11-23 at 2.43.21 PM.png"/>
          <p:cNvPicPr>
            <a:picLocks noChangeAspect="1"/>
          </p:cNvPicPr>
          <p:nvPr/>
        </p:nvPicPr>
        <p:blipFill>
          <a:blip r:embed="rId4">
            <a:extLst/>
          </a:blip>
          <a:stretch>
            <a:fillRect/>
          </a:stretch>
        </p:blipFill>
        <p:spPr>
          <a:xfrm>
            <a:off x="433339" y="1880357"/>
            <a:ext cx="23517322" cy="995528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FFFFFF"/>
        </a:solidFill>
      </p:bgPr>
    </p:bg>
    <p:spTree>
      <p:nvGrpSpPr>
        <p:cNvPr id="1" name=""/>
        <p:cNvGrpSpPr/>
        <p:nvPr/>
      </p:nvGrpSpPr>
      <p:grpSpPr>
        <a:xfrm>
          <a:off x="0" y="0"/>
          <a:ext cx="0" cy="0"/>
          <a:chOff x="0" y="0"/>
          <a:chExt cx="0" cy="0"/>
        </a:xfrm>
      </p:grpSpPr>
      <p:grpSp>
        <p:nvGrpSpPr>
          <p:cNvPr id="353" name="Group"/>
          <p:cNvGrpSpPr/>
          <p:nvPr/>
        </p:nvGrpSpPr>
        <p:grpSpPr>
          <a:xfrm>
            <a:off x="3515623" y="3974257"/>
            <a:ext cx="17352754" cy="6330452"/>
            <a:chOff x="0" y="0"/>
            <a:chExt cx="17352753" cy="6330450"/>
          </a:xfrm>
        </p:grpSpPr>
        <p:pic>
          <p:nvPicPr>
            <p:cNvPr id="351" name="pasted-movie.png" descr="pasted-movie.png"/>
            <p:cNvPicPr>
              <a:picLocks noChangeAspect="1"/>
            </p:cNvPicPr>
            <p:nvPr/>
          </p:nvPicPr>
          <p:blipFill>
            <a:blip r:embed="rId3">
              <a:extLst/>
            </a:blip>
            <a:srcRect l="0" t="0" r="0" b="0"/>
            <a:stretch>
              <a:fillRect/>
            </a:stretch>
          </p:blipFill>
          <p:spPr>
            <a:xfrm>
              <a:off x="0" y="0"/>
              <a:ext cx="17352754" cy="5767485"/>
            </a:xfrm>
            <a:prstGeom prst="rect">
              <a:avLst/>
            </a:prstGeom>
            <a:ln w="12700" cap="flat">
              <a:noFill/>
              <a:miter lim="400000"/>
            </a:ln>
            <a:effectLst/>
          </p:spPr>
        </p:pic>
        <p:sp>
          <p:nvSpPr>
            <p:cNvPr id="352" name="Caption"/>
            <p:cNvSpPr/>
            <p:nvPr/>
          </p:nvSpPr>
          <p:spPr>
            <a:xfrm>
              <a:off x="0" y="5869084"/>
              <a:ext cx="17352754" cy="4613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2400">
                  <a:solidFill>
                    <a:srgbClr val="434343"/>
                  </a:solidFill>
                </a:defRPr>
              </a:lvl1pPr>
            </a:lstStyle>
            <a:p>
              <a:pPr/>
              <a:r>
                <a:t>Levels.fyi October Newsletter</a:t>
              </a: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57" name="Compensation package"/>
          <p:cNvSpPr txBox="1"/>
          <p:nvPr>
            <p:ph type="title"/>
          </p:nvPr>
        </p:nvSpPr>
        <p:spPr>
          <a:prstGeom prst="rect">
            <a:avLst/>
          </a:prstGeom>
        </p:spPr>
        <p:txBody>
          <a:bodyPr/>
          <a:lstStyle>
            <a:lvl1pPr>
              <a:defRPr>
                <a:solidFill>
                  <a:srgbClr val="434343"/>
                </a:solidFill>
              </a:defRPr>
            </a:lvl1pPr>
          </a:lstStyle>
          <a:p>
            <a:pPr/>
            <a:r>
              <a:t>Compensation package</a:t>
            </a:r>
          </a:p>
        </p:txBody>
      </p:sp>
      <p:pic>
        <p:nvPicPr>
          <p:cNvPr id="358" name="pasted-movie.png" descr="pasted-movie.png"/>
          <p:cNvPicPr>
            <a:picLocks noChangeAspect="1"/>
          </p:cNvPicPr>
          <p:nvPr/>
        </p:nvPicPr>
        <p:blipFill>
          <a:blip r:embed="rId3">
            <a:extLst/>
          </a:blip>
          <a:srcRect l="0" t="0" r="0" b="1"/>
          <a:stretch>
            <a:fillRect/>
          </a:stretch>
        </p:blipFill>
        <p:spPr>
          <a:xfrm>
            <a:off x="3160712" y="2701237"/>
            <a:ext cx="18062455" cy="10543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10800"/>
                </a:lnTo>
                <a:lnTo>
                  <a:pt x="21600" y="0"/>
                </a:lnTo>
                <a:lnTo>
                  <a:pt x="10800" y="0"/>
                </a:lnTo>
                <a:lnTo>
                  <a:pt x="0" y="0"/>
                </a:lnTo>
                <a:close/>
                <a:moveTo>
                  <a:pt x="21570" y="129"/>
                </a:moveTo>
                <a:lnTo>
                  <a:pt x="21563" y="10826"/>
                </a:lnTo>
                <a:lnTo>
                  <a:pt x="21555" y="21523"/>
                </a:lnTo>
                <a:lnTo>
                  <a:pt x="10812" y="21536"/>
                </a:lnTo>
                <a:cubicBezTo>
                  <a:pt x="4904" y="21543"/>
                  <a:pt x="61" y="21534"/>
                  <a:pt x="50" y="21515"/>
                </a:cubicBezTo>
                <a:cubicBezTo>
                  <a:pt x="39" y="21496"/>
                  <a:pt x="30" y="16682"/>
                  <a:pt x="30" y="10817"/>
                </a:cubicBezTo>
                <a:lnTo>
                  <a:pt x="30" y="155"/>
                </a:lnTo>
                <a:lnTo>
                  <a:pt x="10800" y="142"/>
                </a:lnTo>
                <a:lnTo>
                  <a:pt x="21570" y="129"/>
                </a:lnTo>
                <a:close/>
                <a:moveTo>
                  <a:pt x="15893" y="523"/>
                </a:moveTo>
                <a:cubicBezTo>
                  <a:pt x="15861" y="503"/>
                  <a:pt x="15825" y="643"/>
                  <a:pt x="15824" y="812"/>
                </a:cubicBezTo>
                <a:cubicBezTo>
                  <a:pt x="15824" y="904"/>
                  <a:pt x="15837" y="980"/>
                  <a:pt x="15854" y="980"/>
                </a:cubicBezTo>
                <a:cubicBezTo>
                  <a:pt x="15871" y="980"/>
                  <a:pt x="15883" y="997"/>
                  <a:pt x="15881" y="1018"/>
                </a:cubicBezTo>
                <a:cubicBezTo>
                  <a:pt x="15879" y="1039"/>
                  <a:pt x="15879" y="1086"/>
                  <a:pt x="15881" y="1121"/>
                </a:cubicBezTo>
                <a:cubicBezTo>
                  <a:pt x="15883" y="1157"/>
                  <a:pt x="15892" y="1185"/>
                  <a:pt x="15902" y="1185"/>
                </a:cubicBezTo>
                <a:cubicBezTo>
                  <a:pt x="15912" y="1185"/>
                  <a:pt x="15913" y="1151"/>
                  <a:pt x="15903" y="1108"/>
                </a:cubicBezTo>
                <a:cubicBezTo>
                  <a:pt x="15894" y="1066"/>
                  <a:pt x="15899" y="1031"/>
                  <a:pt x="15915" y="1031"/>
                </a:cubicBezTo>
                <a:cubicBezTo>
                  <a:pt x="15931" y="1031"/>
                  <a:pt x="15944" y="1053"/>
                  <a:pt x="15944" y="1081"/>
                </a:cubicBezTo>
                <a:cubicBezTo>
                  <a:pt x="15944" y="1108"/>
                  <a:pt x="16023" y="1127"/>
                  <a:pt x="16119" y="1123"/>
                </a:cubicBezTo>
                <a:cubicBezTo>
                  <a:pt x="16215" y="1119"/>
                  <a:pt x="16309" y="1133"/>
                  <a:pt x="16329" y="1154"/>
                </a:cubicBezTo>
                <a:cubicBezTo>
                  <a:pt x="16349" y="1175"/>
                  <a:pt x="16365" y="1173"/>
                  <a:pt x="16365" y="1150"/>
                </a:cubicBezTo>
                <a:cubicBezTo>
                  <a:pt x="16365" y="1128"/>
                  <a:pt x="16431" y="1112"/>
                  <a:pt x="16511" y="1116"/>
                </a:cubicBezTo>
                <a:cubicBezTo>
                  <a:pt x="16602" y="1121"/>
                  <a:pt x="16657" y="1101"/>
                  <a:pt x="16659" y="1064"/>
                </a:cubicBezTo>
                <a:cubicBezTo>
                  <a:pt x="16660" y="1032"/>
                  <a:pt x="16671" y="924"/>
                  <a:pt x="16682" y="824"/>
                </a:cubicBezTo>
                <a:lnTo>
                  <a:pt x="16702" y="641"/>
                </a:lnTo>
                <a:lnTo>
                  <a:pt x="16481" y="646"/>
                </a:lnTo>
                <a:cubicBezTo>
                  <a:pt x="16321" y="648"/>
                  <a:pt x="16251" y="628"/>
                  <a:pt x="16227" y="574"/>
                </a:cubicBezTo>
                <a:cubicBezTo>
                  <a:pt x="16205" y="525"/>
                  <a:pt x="16179" y="516"/>
                  <a:pt x="16152" y="546"/>
                </a:cubicBezTo>
                <a:cubicBezTo>
                  <a:pt x="16095" y="609"/>
                  <a:pt x="15935" y="606"/>
                  <a:pt x="15907" y="541"/>
                </a:cubicBezTo>
                <a:cubicBezTo>
                  <a:pt x="15902" y="532"/>
                  <a:pt x="15898" y="526"/>
                  <a:pt x="15893" y="523"/>
                </a:cubicBezTo>
                <a:close/>
                <a:moveTo>
                  <a:pt x="4542" y="718"/>
                </a:moveTo>
                <a:lnTo>
                  <a:pt x="4542" y="977"/>
                </a:lnTo>
                <a:cubicBezTo>
                  <a:pt x="4542" y="1120"/>
                  <a:pt x="4539" y="1255"/>
                  <a:pt x="4535" y="1276"/>
                </a:cubicBezTo>
                <a:cubicBezTo>
                  <a:pt x="4531" y="1297"/>
                  <a:pt x="4585" y="1316"/>
                  <a:pt x="4655" y="1319"/>
                </a:cubicBezTo>
                <a:cubicBezTo>
                  <a:pt x="4726" y="1322"/>
                  <a:pt x="4793" y="1339"/>
                  <a:pt x="4804" y="1359"/>
                </a:cubicBezTo>
                <a:cubicBezTo>
                  <a:pt x="4815" y="1378"/>
                  <a:pt x="4832" y="1375"/>
                  <a:pt x="4841" y="1354"/>
                </a:cubicBezTo>
                <a:cubicBezTo>
                  <a:pt x="4861" y="1308"/>
                  <a:pt x="4994" y="1293"/>
                  <a:pt x="4994" y="1337"/>
                </a:cubicBezTo>
                <a:cubicBezTo>
                  <a:pt x="4994" y="1361"/>
                  <a:pt x="5186" y="1359"/>
                  <a:pt x="5310" y="1334"/>
                </a:cubicBezTo>
                <a:cubicBezTo>
                  <a:pt x="5326" y="1331"/>
                  <a:pt x="5363" y="1345"/>
                  <a:pt x="5392" y="1366"/>
                </a:cubicBezTo>
                <a:cubicBezTo>
                  <a:pt x="5422" y="1387"/>
                  <a:pt x="5445" y="1380"/>
                  <a:pt x="5445" y="1351"/>
                </a:cubicBezTo>
                <a:cubicBezTo>
                  <a:pt x="5445" y="1319"/>
                  <a:pt x="5484" y="1315"/>
                  <a:pt x="5550" y="1341"/>
                </a:cubicBezTo>
                <a:cubicBezTo>
                  <a:pt x="5609" y="1363"/>
                  <a:pt x="5664" y="1361"/>
                  <a:pt x="5673" y="1335"/>
                </a:cubicBezTo>
                <a:cubicBezTo>
                  <a:pt x="5682" y="1310"/>
                  <a:pt x="5712" y="1307"/>
                  <a:pt x="5740" y="1329"/>
                </a:cubicBezTo>
                <a:cubicBezTo>
                  <a:pt x="5768" y="1350"/>
                  <a:pt x="5866" y="1356"/>
                  <a:pt x="5957" y="1342"/>
                </a:cubicBezTo>
                <a:lnTo>
                  <a:pt x="6122" y="1315"/>
                </a:lnTo>
                <a:lnTo>
                  <a:pt x="6128" y="1095"/>
                </a:lnTo>
                <a:cubicBezTo>
                  <a:pt x="6132" y="911"/>
                  <a:pt x="6124" y="876"/>
                  <a:pt x="6076" y="876"/>
                </a:cubicBezTo>
                <a:cubicBezTo>
                  <a:pt x="6037" y="876"/>
                  <a:pt x="6024" y="851"/>
                  <a:pt x="6036" y="799"/>
                </a:cubicBezTo>
                <a:cubicBezTo>
                  <a:pt x="6049" y="743"/>
                  <a:pt x="6032" y="722"/>
                  <a:pt x="5977" y="722"/>
                </a:cubicBezTo>
                <a:cubicBezTo>
                  <a:pt x="5935" y="722"/>
                  <a:pt x="5896" y="750"/>
                  <a:pt x="5889" y="784"/>
                </a:cubicBezTo>
                <a:cubicBezTo>
                  <a:pt x="5873" y="868"/>
                  <a:pt x="5397" y="864"/>
                  <a:pt x="5408" y="781"/>
                </a:cubicBezTo>
                <a:cubicBezTo>
                  <a:pt x="5420" y="683"/>
                  <a:pt x="5280" y="715"/>
                  <a:pt x="5212" y="824"/>
                </a:cubicBezTo>
                <a:cubicBezTo>
                  <a:pt x="5175" y="882"/>
                  <a:pt x="5140" y="905"/>
                  <a:pt x="5129" y="877"/>
                </a:cubicBezTo>
                <a:cubicBezTo>
                  <a:pt x="5120" y="850"/>
                  <a:pt x="5050" y="833"/>
                  <a:pt x="4976" y="841"/>
                </a:cubicBezTo>
                <a:cubicBezTo>
                  <a:pt x="4901" y="848"/>
                  <a:pt x="4828" y="829"/>
                  <a:pt x="4813" y="798"/>
                </a:cubicBezTo>
                <a:cubicBezTo>
                  <a:pt x="4798" y="768"/>
                  <a:pt x="4731" y="737"/>
                  <a:pt x="4664" y="730"/>
                </a:cubicBezTo>
                <a:lnTo>
                  <a:pt x="4542" y="718"/>
                </a:lnTo>
                <a:close/>
                <a:moveTo>
                  <a:pt x="13400" y="1691"/>
                </a:moveTo>
                <a:lnTo>
                  <a:pt x="13401" y="1993"/>
                </a:lnTo>
                <a:cubicBezTo>
                  <a:pt x="13402" y="2159"/>
                  <a:pt x="13416" y="2311"/>
                  <a:pt x="13432" y="2333"/>
                </a:cubicBezTo>
                <a:cubicBezTo>
                  <a:pt x="13449" y="2354"/>
                  <a:pt x="13645" y="2366"/>
                  <a:pt x="13868" y="2359"/>
                </a:cubicBezTo>
                <a:lnTo>
                  <a:pt x="14275" y="2346"/>
                </a:lnTo>
                <a:lnTo>
                  <a:pt x="14292" y="2037"/>
                </a:lnTo>
                <a:cubicBezTo>
                  <a:pt x="14309" y="1741"/>
                  <a:pt x="14310" y="1738"/>
                  <a:pt x="14314" y="1967"/>
                </a:cubicBezTo>
                <a:lnTo>
                  <a:pt x="14320" y="2207"/>
                </a:lnTo>
                <a:lnTo>
                  <a:pt x="14530" y="2200"/>
                </a:lnTo>
                <a:cubicBezTo>
                  <a:pt x="14653" y="2197"/>
                  <a:pt x="14741" y="2173"/>
                  <a:pt x="14741" y="2142"/>
                </a:cubicBezTo>
                <a:cubicBezTo>
                  <a:pt x="14741" y="2112"/>
                  <a:pt x="14752" y="2116"/>
                  <a:pt x="14765" y="2150"/>
                </a:cubicBezTo>
                <a:cubicBezTo>
                  <a:pt x="14781" y="2195"/>
                  <a:pt x="14876" y="2208"/>
                  <a:pt x="15088" y="2195"/>
                </a:cubicBezTo>
                <a:cubicBezTo>
                  <a:pt x="15253" y="2185"/>
                  <a:pt x="15402" y="2196"/>
                  <a:pt x="15419" y="2220"/>
                </a:cubicBezTo>
                <a:cubicBezTo>
                  <a:pt x="15469" y="2289"/>
                  <a:pt x="15569" y="2239"/>
                  <a:pt x="15564" y="2146"/>
                </a:cubicBezTo>
                <a:cubicBezTo>
                  <a:pt x="15562" y="2100"/>
                  <a:pt x="15571" y="2062"/>
                  <a:pt x="15583" y="2062"/>
                </a:cubicBezTo>
                <a:cubicBezTo>
                  <a:pt x="15596" y="2062"/>
                  <a:pt x="15605" y="2009"/>
                  <a:pt x="15602" y="1945"/>
                </a:cubicBezTo>
                <a:cubicBezTo>
                  <a:pt x="15598" y="1834"/>
                  <a:pt x="15588" y="1828"/>
                  <a:pt x="15422" y="1846"/>
                </a:cubicBezTo>
                <a:cubicBezTo>
                  <a:pt x="15299" y="1860"/>
                  <a:pt x="15251" y="1848"/>
                  <a:pt x="15266" y="1809"/>
                </a:cubicBezTo>
                <a:cubicBezTo>
                  <a:pt x="15278" y="1774"/>
                  <a:pt x="15257" y="1753"/>
                  <a:pt x="15209" y="1753"/>
                </a:cubicBezTo>
                <a:cubicBezTo>
                  <a:pt x="15167" y="1753"/>
                  <a:pt x="15132" y="1778"/>
                  <a:pt x="15132" y="1808"/>
                </a:cubicBezTo>
                <a:cubicBezTo>
                  <a:pt x="15132" y="1839"/>
                  <a:pt x="15113" y="1831"/>
                  <a:pt x="15089" y="1790"/>
                </a:cubicBezTo>
                <a:cubicBezTo>
                  <a:pt x="15041" y="1708"/>
                  <a:pt x="14965" y="1707"/>
                  <a:pt x="14876" y="1788"/>
                </a:cubicBezTo>
                <a:cubicBezTo>
                  <a:pt x="14843" y="1818"/>
                  <a:pt x="14773" y="1838"/>
                  <a:pt x="14720" y="1832"/>
                </a:cubicBezTo>
                <a:cubicBezTo>
                  <a:pt x="14667" y="1826"/>
                  <a:pt x="14630" y="1841"/>
                  <a:pt x="14639" y="1864"/>
                </a:cubicBezTo>
                <a:cubicBezTo>
                  <a:pt x="14668" y="1945"/>
                  <a:pt x="14593" y="1907"/>
                  <a:pt x="14539" y="1814"/>
                </a:cubicBezTo>
                <a:cubicBezTo>
                  <a:pt x="14492" y="1732"/>
                  <a:pt x="14419" y="1719"/>
                  <a:pt x="13943" y="1706"/>
                </a:cubicBezTo>
                <a:lnTo>
                  <a:pt x="13400" y="1691"/>
                </a:lnTo>
                <a:close/>
                <a:moveTo>
                  <a:pt x="15684" y="1697"/>
                </a:moveTo>
                <a:lnTo>
                  <a:pt x="15677" y="1991"/>
                </a:lnTo>
                <a:cubicBezTo>
                  <a:pt x="15672" y="2188"/>
                  <a:pt x="15683" y="2298"/>
                  <a:pt x="15709" y="2327"/>
                </a:cubicBezTo>
                <a:cubicBezTo>
                  <a:pt x="15731" y="2350"/>
                  <a:pt x="15934" y="2370"/>
                  <a:pt x="16160" y="2371"/>
                </a:cubicBezTo>
                <a:cubicBezTo>
                  <a:pt x="16521" y="2372"/>
                  <a:pt x="16573" y="2361"/>
                  <a:pt x="16581" y="2285"/>
                </a:cubicBezTo>
                <a:cubicBezTo>
                  <a:pt x="16589" y="2212"/>
                  <a:pt x="16638" y="2198"/>
                  <a:pt x="16907" y="2193"/>
                </a:cubicBezTo>
                <a:cubicBezTo>
                  <a:pt x="17187" y="2187"/>
                  <a:pt x="17224" y="2176"/>
                  <a:pt x="17233" y="2093"/>
                </a:cubicBezTo>
                <a:cubicBezTo>
                  <a:pt x="17240" y="2035"/>
                  <a:pt x="17231" y="2012"/>
                  <a:pt x="17210" y="2033"/>
                </a:cubicBezTo>
                <a:cubicBezTo>
                  <a:pt x="17192" y="2053"/>
                  <a:pt x="17178" y="2044"/>
                  <a:pt x="17178" y="2014"/>
                </a:cubicBezTo>
                <a:cubicBezTo>
                  <a:pt x="17178" y="1984"/>
                  <a:pt x="17191" y="1959"/>
                  <a:pt x="17207" y="1959"/>
                </a:cubicBezTo>
                <a:cubicBezTo>
                  <a:pt x="17223" y="1959"/>
                  <a:pt x="17228" y="1925"/>
                  <a:pt x="17218" y="1882"/>
                </a:cubicBezTo>
                <a:cubicBezTo>
                  <a:pt x="17209" y="1840"/>
                  <a:pt x="17189" y="1818"/>
                  <a:pt x="17174" y="1833"/>
                </a:cubicBezTo>
                <a:cubicBezTo>
                  <a:pt x="17160" y="1849"/>
                  <a:pt x="17147" y="1837"/>
                  <a:pt x="17147" y="1807"/>
                </a:cubicBezTo>
                <a:cubicBezTo>
                  <a:pt x="17147" y="1777"/>
                  <a:pt x="17121" y="1753"/>
                  <a:pt x="17088" y="1753"/>
                </a:cubicBezTo>
                <a:cubicBezTo>
                  <a:pt x="17054" y="1753"/>
                  <a:pt x="17027" y="1771"/>
                  <a:pt x="17027" y="1794"/>
                </a:cubicBezTo>
                <a:cubicBezTo>
                  <a:pt x="17027" y="1816"/>
                  <a:pt x="17004" y="1835"/>
                  <a:pt x="16975" y="1837"/>
                </a:cubicBezTo>
                <a:cubicBezTo>
                  <a:pt x="16946" y="1839"/>
                  <a:pt x="16896" y="1860"/>
                  <a:pt x="16864" y="1883"/>
                </a:cubicBezTo>
                <a:cubicBezTo>
                  <a:pt x="16819" y="1916"/>
                  <a:pt x="16810" y="1908"/>
                  <a:pt x="16824" y="1845"/>
                </a:cubicBezTo>
                <a:cubicBezTo>
                  <a:pt x="16838" y="1783"/>
                  <a:pt x="16827" y="1771"/>
                  <a:pt x="16779" y="1793"/>
                </a:cubicBezTo>
                <a:cubicBezTo>
                  <a:pt x="16742" y="1809"/>
                  <a:pt x="16724" y="1800"/>
                  <a:pt x="16735" y="1770"/>
                </a:cubicBezTo>
                <a:cubicBezTo>
                  <a:pt x="16746" y="1741"/>
                  <a:pt x="16725" y="1724"/>
                  <a:pt x="16687" y="1729"/>
                </a:cubicBezTo>
                <a:cubicBezTo>
                  <a:pt x="16651" y="1735"/>
                  <a:pt x="16625" y="1768"/>
                  <a:pt x="16630" y="1803"/>
                </a:cubicBezTo>
                <a:cubicBezTo>
                  <a:pt x="16634" y="1837"/>
                  <a:pt x="16621" y="1855"/>
                  <a:pt x="16600" y="1842"/>
                </a:cubicBezTo>
                <a:cubicBezTo>
                  <a:pt x="16578" y="1828"/>
                  <a:pt x="16564" y="1794"/>
                  <a:pt x="16567" y="1764"/>
                </a:cubicBezTo>
                <a:cubicBezTo>
                  <a:pt x="16572" y="1730"/>
                  <a:pt x="16417" y="1709"/>
                  <a:pt x="16129" y="1704"/>
                </a:cubicBezTo>
                <a:lnTo>
                  <a:pt x="15684" y="1697"/>
                </a:lnTo>
                <a:close/>
                <a:moveTo>
                  <a:pt x="17298" y="1701"/>
                </a:moveTo>
                <a:lnTo>
                  <a:pt x="17298" y="2007"/>
                </a:lnTo>
                <a:cubicBezTo>
                  <a:pt x="17298" y="2202"/>
                  <a:pt x="17312" y="2321"/>
                  <a:pt x="17336" y="2337"/>
                </a:cubicBezTo>
                <a:cubicBezTo>
                  <a:pt x="17356" y="2352"/>
                  <a:pt x="17539" y="2365"/>
                  <a:pt x="17742" y="2368"/>
                </a:cubicBezTo>
                <a:cubicBezTo>
                  <a:pt x="18059" y="2371"/>
                  <a:pt x="18118" y="2359"/>
                  <a:pt x="18165" y="2278"/>
                </a:cubicBezTo>
                <a:cubicBezTo>
                  <a:pt x="18202" y="2214"/>
                  <a:pt x="18258" y="2188"/>
                  <a:pt x="18345" y="2194"/>
                </a:cubicBezTo>
                <a:cubicBezTo>
                  <a:pt x="18415" y="2200"/>
                  <a:pt x="18471" y="2182"/>
                  <a:pt x="18471" y="2155"/>
                </a:cubicBezTo>
                <a:cubicBezTo>
                  <a:pt x="18471" y="2129"/>
                  <a:pt x="18485" y="2122"/>
                  <a:pt x="18502" y="2140"/>
                </a:cubicBezTo>
                <a:cubicBezTo>
                  <a:pt x="18519" y="2158"/>
                  <a:pt x="18620" y="2181"/>
                  <a:pt x="18725" y="2191"/>
                </a:cubicBezTo>
                <a:lnTo>
                  <a:pt x="18917" y="2208"/>
                </a:lnTo>
                <a:lnTo>
                  <a:pt x="18911" y="2023"/>
                </a:lnTo>
                <a:lnTo>
                  <a:pt x="18905" y="1837"/>
                </a:lnTo>
                <a:lnTo>
                  <a:pt x="18650" y="1830"/>
                </a:lnTo>
                <a:cubicBezTo>
                  <a:pt x="18510" y="1826"/>
                  <a:pt x="18372" y="1807"/>
                  <a:pt x="18343" y="1788"/>
                </a:cubicBezTo>
                <a:cubicBezTo>
                  <a:pt x="18229" y="1711"/>
                  <a:pt x="18200" y="1707"/>
                  <a:pt x="18200" y="1765"/>
                </a:cubicBezTo>
                <a:cubicBezTo>
                  <a:pt x="18200" y="1810"/>
                  <a:pt x="18191" y="1810"/>
                  <a:pt x="18164" y="1763"/>
                </a:cubicBezTo>
                <a:cubicBezTo>
                  <a:pt x="18140" y="1721"/>
                  <a:pt x="17996" y="1701"/>
                  <a:pt x="17713" y="1701"/>
                </a:cubicBezTo>
                <a:lnTo>
                  <a:pt x="17298" y="1701"/>
                </a:lnTo>
                <a:close/>
                <a:moveTo>
                  <a:pt x="2474" y="1900"/>
                </a:moveTo>
                <a:lnTo>
                  <a:pt x="2474" y="2216"/>
                </a:lnTo>
                <a:lnTo>
                  <a:pt x="2474" y="2530"/>
                </a:lnTo>
                <a:lnTo>
                  <a:pt x="2924" y="2523"/>
                </a:lnTo>
                <a:cubicBezTo>
                  <a:pt x="3263" y="2518"/>
                  <a:pt x="3377" y="2500"/>
                  <a:pt x="3389" y="2449"/>
                </a:cubicBezTo>
                <a:cubicBezTo>
                  <a:pt x="3399" y="2403"/>
                  <a:pt x="3452" y="2386"/>
                  <a:pt x="3560" y="2396"/>
                </a:cubicBezTo>
                <a:cubicBezTo>
                  <a:pt x="3645" y="2404"/>
                  <a:pt x="3732" y="2388"/>
                  <a:pt x="3753" y="2359"/>
                </a:cubicBezTo>
                <a:cubicBezTo>
                  <a:pt x="3776" y="2328"/>
                  <a:pt x="3791" y="2326"/>
                  <a:pt x="3791" y="2356"/>
                </a:cubicBezTo>
                <a:cubicBezTo>
                  <a:pt x="3791" y="2414"/>
                  <a:pt x="4180" y="2416"/>
                  <a:pt x="4232" y="2358"/>
                </a:cubicBezTo>
                <a:cubicBezTo>
                  <a:pt x="4252" y="2336"/>
                  <a:pt x="4277" y="2343"/>
                  <a:pt x="4288" y="2373"/>
                </a:cubicBezTo>
                <a:cubicBezTo>
                  <a:pt x="4298" y="2403"/>
                  <a:pt x="4330" y="2423"/>
                  <a:pt x="4357" y="2417"/>
                </a:cubicBezTo>
                <a:cubicBezTo>
                  <a:pt x="4385" y="2411"/>
                  <a:pt x="4444" y="2425"/>
                  <a:pt x="4490" y="2446"/>
                </a:cubicBezTo>
                <a:cubicBezTo>
                  <a:pt x="4601" y="2499"/>
                  <a:pt x="4666" y="2403"/>
                  <a:pt x="4658" y="2197"/>
                </a:cubicBezTo>
                <a:cubicBezTo>
                  <a:pt x="4652" y="2048"/>
                  <a:pt x="4643" y="2035"/>
                  <a:pt x="4530" y="2023"/>
                </a:cubicBezTo>
                <a:cubicBezTo>
                  <a:pt x="4462" y="2016"/>
                  <a:pt x="4333" y="1998"/>
                  <a:pt x="4242" y="1983"/>
                </a:cubicBezTo>
                <a:cubicBezTo>
                  <a:pt x="3990" y="1942"/>
                  <a:pt x="3960" y="1947"/>
                  <a:pt x="3919" y="2044"/>
                </a:cubicBezTo>
                <a:cubicBezTo>
                  <a:pt x="3898" y="2093"/>
                  <a:pt x="3881" y="2106"/>
                  <a:pt x="3881" y="2072"/>
                </a:cubicBezTo>
                <a:cubicBezTo>
                  <a:pt x="3881" y="2032"/>
                  <a:pt x="3838" y="2017"/>
                  <a:pt x="3757" y="2028"/>
                </a:cubicBezTo>
                <a:cubicBezTo>
                  <a:pt x="3686" y="2037"/>
                  <a:pt x="3629" y="2020"/>
                  <a:pt x="3621" y="1986"/>
                </a:cubicBezTo>
                <a:cubicBezTo>
                  <a:pt x="3612" y="1947"/>
                  <a:pt x="3425" y="1924"/>
                  <a:pt x="3041" y="1915"/>
                </a:cubicBezTo>
                <a:lnTo>
                  <a:pt x="2474" y="1900"/>
                </a:lnTo>
                <a:close/>
                <a:moveTo>
                  <a:pt x="4738" y="1904"/>
                </a:moveTo>
                <a:lnTo>
                  <a:pt x="4738" y="2215"/>
                </a:lnTo>
                <a:lnTo>
                  <a:pt x="4738" y="2526"/>
                </a:lnTo>
                <a:lnTo>
                  <a:pt x="5197" y="2526"/>
                </a:lnTo>
                <a:cubicBezTo>
                  <a:pt x="5572" y="2526"/>
                  <a:pt x="5656" y="2512"/>
                  <a:pt x="5656" y="2453"/>
                </a:cubicBezTo>
                <a:cubicBezTo>
                  <a:pt x="5656" y="2396"/>
                  <a:pt x="5701" y="2383"/>
                  <a:pt x="5859" y="2393"/>
                </a:cubicBezTo>
                <a:cubicBezTo>
                  <a:pt x="5971" y="2399"/>
                  <a:pt x="6079" y="2383"/>
                  <a:pt x="6100" y="2356"/>
                </a:cubicBezTo>
                <a:cubicBezTo>
                  <a:pt x="6124" y="2325"/>
                  <a:pt x="6137" y="2326"/>
                  <a:pt x="6137" y="2359"/>
                </a:cubicBezTo>
                <a:cubicBezTo>
                  <a:pt x="6137" y="2388"/>
                  <a:pt x="6170" y="2409"/>
                  <a:pt x="6212" y="2405"/>
                </a:cubicBezTo>
                <a:cubicBezTo>
                  <a:pt x="6278" y="2398"/>
                  <a:pt x="6286" y="2375"/>
                  <a:pt x="6282" y="2206"/>
                </a:cubicBezTo>
                <a:cubicBezTo>
                  <a:pt x="6279" y="2101"/>
                  <a:pt x="6266" y="2027"/>
                  <a:pt x="6252" y="2042"/>
                </a:cubicBezTo>
                <a:cubicBezTo>
                  <a:pt x="6239" y="2056"/>
                  <a:pt x="6227" y="2036"/>
                  <a:pt x="6227" y="1997"/>
                </a:cubicBezTo>
                <a:cubicBezTo>
                  <a:pt x="6227" y="1927"/>
                  <a:pt x="6108" y="1901"/>
                  <a:pt x="6077" y="1963"/>
                </a:cubicBezTo>
                <a:cubicBezTo>
                  <a:pt x="6069" y="1980"/>
                  <a:pt x="6017" y="2010"/>
                  <a:pt x="5962" y="2028"/>
                </a:cubicBezTo>
                <a:cubicBezTo>
                  <a:pt x="5891" y="2051"/>
                  <a:pt x="5869" y="2044"/>
                  <a:pt x="5885" y="2001"/>
                </a:cubicBezTo>
                <a:cubicBezTo>
                  <a:pt x="5899" y="1961"/>
                  <a:pt x="5889" y="1952"/>
                  <a:pt x="5856" y="1974"/>
                </a:cubicBezTo>
                <a:cubicBezTo>
                  <a:pt x="5829" y="1992"/>
                  <a:pt x="5806" y="1987"/>
                  <a:pt x="5806" y="1962"/>
                </a:cubicBezTo>
                <a:cubicBezTo>
                  <a:pt x="5806" y="1937"/>
                  <a:pt x="5566" y="1913"/>
                  <a:pt x="5272" y="1910"/>
                </a:cubicBezTo>
                <a:lnTo>
                  <a:pt x="4738" y="1904"/>
                </a:lnTo>
                <a:close/>
                <a:moveTo>
                  <a:pt x="6357" y="1907"/>
                </a:moveTo>
                <a:lnTo>
                  <a:pt x="6351" y="2216"/>
                </a:lnTo>
                <a:lnTo>
                  <a:pt x="6344" y="2526"/>
                </a:lnTo>
                <a:lnTo>
                  <a:pt x="6793" y="2526"/>
                </a:lnTo>
                <a:cubicBezTo>
                  <a:pt x="7161" y="2526"/>
                  <a:pt x="7250" y="2512"/>
                  <a:pt x="7281" y="2446"/>
                </a:cubicBezTo>
                <a:cubicBezTo>
                  <a:pt x="7312" y="2383"/>
                  <a:pt x="7368" y="2372"/>
                  <a:pt x="7568" y="2392"/>
                </a:cubicBezTo>
                <a:cubicBezTo>
                  <a:pt x="7872" y="2422"/>
                  <a:pt x="7978" y="2380"/>
                  <a:pt x="7992" y="2227"/>
                </a:cubicBezTo>
                <a:cubicBezTo>
                  <a:pt x="7997" y="2164"/>
                  <a:pt x="7987" y="2114"/>
                  <a:pt x="7970" y="2114"/>
                </a:cubicBezTo>
                <a:cubicBezTo>
                  <a:pt x="7953" y="2114"/>
                  <a:pt x="7946" y="2092"/>
                  <a:pt x="7956" y="2065"/>
                </a:cubicBezTo>
                <a:cubicBezTo>
                  <a:pt x="7974" y="2014"/>
                  <a:pt x="7751" y="2036"/>
                  <a:pt x="7700" y="2090"/>
                </a:cubicBezTo>
                <a:cubicBezTo>
                  <a:pt x="7684" y="2106"/>
                  <a:pt x="7671" y="2093"/>
                  <a:pt x="7671" y="2061"/>
                </a:cubicBezTo>
                <a:cubicBezTo>
                  <a:pt x="7671" y="2029"/>
                  <a:pt x="7641" y="2009"/>
                  <a:pt x="7604" y="2017"/>
                </a:cubicBezTo>
                <a:cubicBezTo>
                  <a:pt x="7566" y="2025"/>
                  <a:pt x="7508" y="2005"/>
                  <a:pt x="7474" y="1972"/>
                </a:cubicBezTo>
                <a:cubicBezTo>
                  <a:pt x="7425" y="1927"/>
                  <a:pt x="7392" y="1929"/>
                  <a:pt x="7327" y="1987"/>
                </a:cubicBezTo>
                <a:cubicBezTo>
                  <a:pt x="7254" y="2052"/>
                  <a:pt x="7246" y="2053"/>
                  <a:pt x="7261" y="1985"/>
                </a:cubicBezTo>
                <a:cubicBezTo>
                  <a:pt x="7276" y="1918"/>
                  <a:pt x="7214" y="1907"/>
                  <a:pt x="6818" y="1907"/>
                </a:cubicBezTo>
                <a:lnTo>
                  <a:pt x="6357" y="1907"/>
                </a:lnTo>
                <a:close/>
                <a:moveTo>
                  <a:pt x="11685" y="2235"/>
                </a:moveTo>
                <a:cubicBezTo>
                  <a:pt x="11673" y="2232"/>
                  <a:pt x="11657" y="2236"/>
                  <a:pt x="11635" y="2248"/>
                </a:cubicBezTo>
                <a:cubicBezTo>
                  <a:pt x="11598" y="2269"/>
                  <a:pt x="11466" y="2288"/>
                  <a:pt x="11342" y="2290"/>
                </a:cubicBezTo>
                <a:lnTo>
                  <a:pt x="11116" y="2294"/>
                </a:lnTo>
                <a:lnTo>
                  <a:pt x="11124" y="2449"/>
                </a:lnTo>
                <a:cubicBezTo>
                  <a:pt x="11129" y="2534"/>
                  <a:pt x="11134" y="2632"/>
                  <a:pt x="11136" y="2667"/>
                </a:cubicBezTo>
                <a:cubicBezTo>
                  <a:pt x="11143" y="2760"/>
                  <a:pt x="11221" y="2787"/>
                  <a:pt x="11347" y="2737"/>
                </a:cubicBezTo>
                <a:cubicBezTo>
                  <a:pt x="11408" y="2713"/>
                  <a:pt x="11467" y="2707"/>
                  <a:pt x="11477" y="2724"/>
                </a:cubicBezTo>
                <a:cubicBezTo>
                  <a:pt x="11487" y="2741"/>
                  <a:pt x="11506" y="2726"/>
                  <a:pt x="11519" y="2690"/>
                </a:cubicBezTo>
                <a:cubicBezTo>
                  <a:pt x="11537" y="2640"/>
                  <a:pt x="11561" y="2643"/>
                  <a:pt x="11630" y="2705"/>
                </a:cubicBezTo>
                <a:cubicBezTo>
                  <a:pt x="11678" y="2749"/>
                  <a:pt x="11751" y="2773"/>
                  <a:pt x="11793" y="2759"/>
                </a:cubicBezTo>
                <a:cubicBezTo>
                  <a:pt x="11834" y="2744"/>
                  <a:pt x="11966" y="2723"/>
                  <a:pt x="12086" y="2711"/>
                </a:cubicBezTo>
                <a:lnTo>
                  <a:pt x="12304" y="2689"/>
                </a:lnTo>
                <a:lnTo>
                  <a:pt x="12304" y="3020"/>
                </a:lnTo>
                <a:cubicBezTo>
                  <a:pt x="12304" y="3319"/>
                  <a:pt x="12298" y="3351"/>
                  <a:pt x="12242" y="3351"/>
                </a:cubicBezTo>
                <a:cubicBezTo>
                  <a:pt x="12208" y="3351"/>
                  <a:pt x="12188" y="3328"/>
                  <a:pt x="12199" y="3299"/>
                </a:cubicBezTo>
                <a:cubicBezTo>
                  <a:pt x="12209" y="3271"/>
                  <a:pt x="12202" y="3248"/>
                  <a:pt x="12184" y="3248"/>
                </a:cubicBezTo>
                <a:cubicBezTo>
                  <a:pt x="12165" y="3248"/>
                  <a:pt x="12157" y="3229"/>
                  <a:pt x="12165" y="3205"/>
                </a:cubicBezTo>
                <a:cubicBezTo>
                  <a:pt x="12174" y="3181"/>
                  <a:pt x="12158" y="3159"/>
                  <a:pt x="12130" y="3156"/>
                </a:cubicBezTo>
                <a:cubicBezTo>
                  <a:pt x="12048" y="3147"/>
                  <a:pt x="11613" y="3149"/>
                  <a:pt x="11439" y="3160"/>
                </a:cubicBezTo>
                <a:cubicBezTo>
                  <a:pt x="11330" y="3167"/>
                  <a:pt x="11281" y="3150"/>
                  <a:pt x="11281" y="3106"/>
                </a:cubicBezTo>
                <a:cubicBezTo>
                  <a:pt x="11281" y="3028"/>
                  <a:pt x="11232" y="3020"/>
                  <a:pt x="11206" y="3094"/>
                </a:cubicBezTo>
                <a:cubicBezTo>
                  <a:pt x="11195" y="3122"/>
                  <a:pt x="11173" y="3131"/>
                  <a:pt x="11155" y="3112"/>
                </a:cubicBezTo>
                <a:cubicBezTo>
                  <a:pt x="11137" y="3093"/>
                  <a:pt x="11129" y="3109"/>
                  <a:pt x="11138" y="3151"/>
                </a:cubicBezTo>
                <a:cubicBezTo>
                  <a:pt x="11146" y="3190"/>
                  <a:pt x="11141" y="3261"/>
                  <a:pt x="11127" y="3309"/>
                </a:cubicBezTo>
                <a:cubicBezTo>
                  <a:pt x="11087" y="3443"/>
                  <a:pt x="11144" y="3645"/>
                  <a:pt x="11219" y="3636"/>
                </a:cubicBezTo>
                <a:cubicBezTo>
                  <a:pt x="11254" y="3632"/>
                  <a:pt x="11298" y="3600"/>
                  <a:pt x="11318" y="3567"/>
                </a:cubicBezTo>
                <a:cubicBezTo>
                  <a:pt x="11361" y="3493"/>
                  <a:pt x="11413" y="3485"/>
                  <a:pt x="11387" y="3555"/>
                </a:cubicBezTo>
                <a:cubicBezTo>
                  <a:pt x="11350" y="3658"/>
                  <a:pt x="11634" y="3687"/>
                  <a:pt x="11726" y="3590"/>
                </a:cubicBezTo>
                <a:cubicBezTo>
                  <a:pt x="11747" y="3568"/>
                  <a:pt x="11762" y="3577"/>
                  <a:pt x="11762" y="3612"/>
                </a:cubicBezTo>
                <a:cubicBezTo>
                  <a:pt x="11762" y="3658"/>
                  <a:pt x="11773" y="3659"/>
                  <a:pt x="11805" y="3613"/>
                </a:cubicBezTo>
                <a:cubicBezTo>
                  <a:pt x="11837" y="3567"/>
                  <a:pt x="11851" y="3569"/>
                  <a:pt x="11865" y="3620"/>
                </a:cubicBezTo>
                <a:cubicBezTo>
                  <a:pt x="11879" y="3670"/>
                  <a:pt x="11887" y="3671"/>
                  <a:pt x="11900" y="3625"/>
                </a:cubicBezTo>
                <a:cubicBezTo>
                  <a:pt x="11912" y="3582"/>
                  <a:pt x="11939" y="3576"/>
                  <a:pt x="11989" y="3609"/>
                </a:cubicBezTo>
                <a:cubicBezTo>
                  <a:pt x="12033" y="3637"/>
                  <a:pt x="12068" y="3638"/>
                  <a:pt x="12079" y="3609"/>
                </a:cubicBezTo>
                <a:cubicBezTo>
                  <a:pt x="12088" y="3583"/>
                  <a:pt x="12116" y="3574"/>
                  <a:pt x="12140" y="3590"/>
                </a:cubicBezTo>
                <a:cubicBezTo>
                  <a:pt x="12164" y="3606"/>
                  <a:pt x="12184" y="3594"/>
                  <a:pt x="12184" y="3563"/>
                </a:cubicBezTo>
                <a:cubicBezTo>
                  <a:pt x="12184" y="3531"/>
                  <a:pt x="12211" y="3506"/>
                  <a:pt x="12244" y="3506"/>
                </a:cubicBezTo>
                <a:cubicBezTo>
                  <a:pt x="12298" y="3506"/>
                  <a:pt x="12304" y="3540"/>
                  <a:pt x="12304" y="3868"/>
                </a:cubicBezTo>
                <a:cubicBezTo>
                  <a:pt x="12304" y="4210"/>
                  <a:pt x="12301" y="4228"/>
                  <a:pt x="12247" y="4178"/>
                </a:cubicBezTo>
                <a:cubicBezTo>
                  <a:pt x="12215" y="4149"/>
                  <a:pt x="12184" y="4104"/>
                  <a:pt x="12179" y="4077"/>
                </a:cubicBezTo>
                <a:cubicBezTo>
                  <a:pt x="12173" y="4051"/>
                  <a:pt x="12148" y="4022"/>
                  <a:pt x="12124" y="4012"/>
                </a:cubicBezTo>
                <a:cubicBezTo>
                  <a:pt x="12099" y="4003"/>
                  <a:pt x="12070" y="3975"/>
                  <a:pt x="12059" y="3950"/>
                </a:cubicBezTo>
                <a:cubicBezTo>
                  <a:pt x="12049" y="3925"/>
                  <a:pt x="12022" y="3924"/>
                  <a:pt x="12000" y="3947"/>
                </a:cubicBezTo>
                <a:cubicBezTo>
                  <a:pt x="11978" y="3970"/>
                  <a:pt x="11909" y="3989"/>
                  <a:pt x="11846" y="3990"/>
                </a:cubicBezTo>
                <a:cubicBezTo>
                  <a:pt x="11770" y="3990"/>
                  <a:pt x="11733" y="4013"/>
                  <a:pt x="11733" y="4060"/>
                </a:cubicBezTo>
                <a:cubicBezTo>
                  <a:pt x="11733" y="4099"/>
                  <a:pt x="11719" y="4117"/>
                  <a:pt x="11704" y="4100"/>
                </a:cubicBezTo>
                <a:cubicBezTo>
                  <a:pt x="11688" y="4083"/>
                  <a:pt x="11683" y="4029"/>
                  <a:pt x="11693" y="3981"/>
                </a:cubicBezTo>
                <a:cubicBezTo>
                  <a:pt x="11708" y="3909"/>
                  <a:pt x="11703" y="3904"/>
                  <a:pt x="11671" y="3955"/>
                </a:cubicBezTo>
                <a:cubicBezTo>
                  <a:pt x="11643" y="4000"/>
                  <a:pt x="11620" y="4002"/>
                  <a:pt x="11594" y="3964"/>
                </a:cubicBezTo>
                <a:cubicBezTo>
                  <a:pt x="11567" y="3927"/>
                  <a:pt x="11537" y="3928"/>
                  <a:pt x="11494" y="3968"/>
                </a:cubicBezTo>
                <a:cubicBezTo>
                  <a:pt x="11446" y="4011"/>
                  <a:pt x="11432" y="4010"/>
                  <a:pt x="11431" y="3959"/>
                </a:cubicBezTo>
                <a:cubicBezTo>
                  <a:pt x="11431" y="3907"/>
                  <a:pt x="11425" y="3908"/>
                  <a:pt x="11405" y="3962"/>
                </a:cubicBezTo>
                <a:cubicBezTo>
                  <a:pt x="11385" y="4015"/>
                  <a:pt x="11365" y="4018"/>
                  <a:pt x="11318" y="3975"/>
                </a:cubicBezTo>
                <a:cubicBezTo>
                  <a:pt x="11271" y="3932"/>
                  <a:pt x="11252" y="3935"/>
                  <a:pt x="11241" y="3983"/>
                </a:cubicBezTo>
                <a:cubicBezTo>
                  <a:pt x="11229" y="4033"/>
                  <a:pt x="11219" y="4031"/>
                  <a:pt x="11197" y="3977"/>
                </a:cubicBezTo>
                <a:cubicBezTo>
                  <a:pt x="11173" y="3918"/>
                  <a:pt x="11164" y="3918"/>
                  <a:pt x="11142" y="3977"/>
                </a:cubicBezTo>
                <a:cubicBezTo>
                  <a:pt x="11102" y="4083"/>
                  <a:pt x="11109" y="4346"/>
                  <a:pt x="11155" y="4438"/>
                </a:cubicBezTo>
                <a:cubicBezTo>
                  <a:pt x="11191" y="4509"/>
                  <a:pt x="11212" y="4512"/>
                  <a:pt x="11307" y="4455"/>
                </a:cubicBezTo>
                <a:cubicBezTo>
                  <a:pt x="11367" y="4420"/>
                  <a:pt x="11420" y="4406"/>
                  <a:pt x="11424" y="4425"/>
                </a:cubicBezTo>
                <a:cubicBezTo>
                  <a:pt x="11434" y="4469"/>
                  <a:pt x="12149" y="4460"/>
                  <a:pt x="12174" y="4416"/>
                </a:cubicBezTo>
                <a:cubicBezTo>
                  <a:pt x="12185" y="4397"/>
                  <a:pt x="12219" y="4382"/>
                  <a:pt x="12249" y="4382"/>
                </a:cubicBezTo>
                <a:cubicBezTo>
                  <a:pt x="12297" y="4382"/>
                  <a:pt x="12304" y="4427"/>
                  <a:pt x="12304" y="4742"/>
                </a:cubicBezTo>
                <a:cubicBezTo>
                  <a:pt x="12304" y="5072"/>
                  <a:pt x="12299" y="5103"/>
                  <a:pt x="12242" y="5103"/>
                </a:cubicBezTo>
                <a:cubicBezTo>
                  <a:pt x="12208" y="5103"/>
                  <a:pt x="12187" y="5085"/>
                  <a:pt x="12195" y="5063"/>
                </a:cubicBezTo>
                <a:cubicBezTo>
                  <a:pt x="12222" y="4987"/>
                  <a:pt x="12159" y="4880"/>
                  <a:pt x="12083" y="4874"/>
                </a:cubicBezTo>
                <a:cubicBezTo>
                  <a:pt x="12042" y="4871"/>
                  <a:pt x="12016" y="4890"/>
                  <a:pt x="12025" y="4917"/>
                </a:cubicBezTo>
                <a:cubicBezTo>
                  <a:pt x="12036" y="4947"/>
                  <a:pt x="12020" y="4950"/>
                  <a:pt x="11986" y="4925"/>
                </a:cubicBezTo>
                <a:cubicBezTo>
                  <a:pt x="11954" y="4901"/>
                  <a:pt x="11904" y="4885"/>
                  <a:pt x="11875" y="4889"/>
                </a:cubicBezTo>
                <a:cubicBezTo>
                  <a:pt x="11810" y="4896"/>
                  <a:pt x="11745" y="4899"/>
                  <a:pt x="11695" y="4894"/>
                </a:cubicBezTo>
                <a:cubicBezTo>
                  <a:pt x="11674" y="4893"/>
                  <a:pt x="11630" y="4892"/>
                  <a:pt x="11597" y="4894"/>
                </a:cubicBezTo>
                <a:cubicBezTo>
                  <a:pt x="11399" y="4907"/>
                  <a:pt x="11281" y="4891"/>
                  <a:pt x="11281" y="4852"/>
                </a:cubicBezTo>
                <a:cubicBezTo>
                  <a:pt x="11281" y="4828"/>
                  <a:pt x="11251" y="4812"/>
                  <a:pt x="11213" y="4816"/>
                </a:cubicBezTo>
                <a:cubicBezTo>
                  <a:pt x="11176" y="4821"/>
                  <a:pt x="11149" y="4852"/>
                  <a:pt x="11154" y="4886"/>
                </a:cubicBezTo>
                <a:cubicBezTo>
                  <a:pt x="11158" y="4921"/>
                  <a:pt x="11149" y="4949"/>
                  <a:pt x="11135" y="4949"/>
                </a:cubicBezTo>
                <a:cubicBezTo>
                  <a:pt x="11104" y="4949"/>
                  <a:pt x="11108" y="5208"/>
                  <a:pt x="11141" y="5297"/>
                </a:cubicBezTo>
                <a:cubicBezTo>
                  <a:pt x="11166" y="5366"/>
                  <a:pt x="11281" y="5387"/>
                  <a:pt x="11281" y="5323"/>
                </a:cubicBezTo>
                <a:cubicBezTo>
                  <a:pt x="11281" y="5282"/>
                  <a:pt x="11453" y="5277"/>
                  <a:pt x="11476" y="5317"/>
                </a:cubicBezTo>
                <a:cubicBezTo>
                  <a:pt x="11490" y="5340"/>
                  <a:pt x="11897" y="5328"/>
                  <a:pt x="12176" y="5296"/>
                </a:cubicBezTo>
                <a:lnTo>
                  <a:pt x="12304" y="5281"/>
                </a:lnTo>
                <a:lnTo>
                  <a:pt x="12304" y="5630"/>
                </a:lnTo>
                <a:cubicBezTo>
                  <a:pt x="12304" y="5932"/>
                  <a:pt x="12297" y="5980"/>
                  <a:pt x="12250" y="5980"/>
                </a:cubicBezTo>
                <a:cubicBezTo>
                  <a:pt x="12217" y="5980"/>
                  <a:pt x="12195" y="5938"/>
                  <a:pt x="12192" y="5871"/>
                </a:cubicBezTo>
                <a:cubicBezTo>
                  <a:pt x="12189" y="5811"/>
                  <a:pt x="12181" y="5752"/>
                  <a:pt x="12173" y="5738"/>
                </a:cubicBezTo>
                <a:cubicBezTo>
                  <a:pt x="12144" y="5689"/>
                  <a:pt x="11987" y="5683"/>
                  <a:pt x="11953" y="5730"/>
                </a:cubicBezTo>
                <a:cubicBezTo>
                  <a:pt x="11931" y="5761"/>
                  <a:pt x="11911" y="5759"/>
                  <a:pt x="11899" y="5725"/>
                </a:cubicBezTo>
                <a:cubicBezTo>
                  <a:pt x="11863" y="5627"/>
                  <a:pt x="11762" y="5663"/>
                  <a:pt x="11762" y="5774"/>
                </a:cubicBezTo>
                <a:cubicBezTo>
                  <a:pt x="11762" y="5831"/>
                  <a:pt x="11749" y="5877"/>
                  <a:pt x="11733" y="5877"/>
                </a:cubicBezTo>
                <a:cubicBezTo>
                  <a:pt x="11716" y="5877"/>
                  <a:pt x="11706" y="5848"/>
                  <a:pt x="11710" y="5812"/>
                </a:cubicBezTo>
                <a:cubicBezTo>
                  <a:pt x="11714" y="5777"/>
                  <a:pt x="11690" y="5748"/>
                  <a:pt x="11657" y="5748"/>
                </a:cubicBezTo>
                <a:cubicBezTo>
                  <a:pt x="11624" y="5748"/>
                  <a:pt x="11588" y="5727"/>
                  <a:pt x="11577" y="5700"/>
                </a:cubicBezTo>
                <a:cubicBezTo>
                  <a:pt x="11565" y="5671"/>
                  <a:pt x="11539" y="5676"/>
                  <a:pt x="11514" y="5712"/>
                </a:cubicBezTo>
                <a:cubicBezTo>
                  <a:pt x="11490" y="5746"/>
                  <a:pt x="11463" y="5758"/>
                  <a:pt x="11452" y="5740"/>
                </a:cubicBezTo>
                <a:cubicBezTo>
                  <a:pt x="11442" y="5722"/>
                  <a:pt x="11410" y="5740"/>
                  <a:pt x="11382" y="5779"/>
                </a:cubicBezTo>
                <a:cubicBezTo>
                  <a:pt x="11336" y="5843"/>
                  <a:pt x="11333" y="5841"/>
                  <a:pt x="11351" y="5754"/>
                </a:cubicBezTo>
                <a:cubicBezTo>
                  <a:pt x="11370" y="5671"/>
                  <a:pt x="11366" y="5666"/>
                  <a:pt x="11327" y="5721"/>
                </a:cubicBezTo>
                <a:cubicBezTo>
                  <a:pt x="11300" y="5760"/>
                  <a:pt x="11281" y="5764"/>
                  <a:pt x="11281" y="5733"/>
                </a:cubicBezTo>
                <a:cubicBezTo>
                  <a:pt x="11281" y="5700"/>
                  <a:pt x="11250" y="5694"/>
                  <a:pt x="11199" y="5718"/>
                </a:cubicBezTo>
                <a:cubicBezTo>
                  <a:pt x="11124" y="5753"/>
                  <a:pt x="11117" y="5776"/>
                  <a:pt x="11126" y="5959"/>
                </a:cubicBezTo>
                <a:cubicBezTo>
                  <a:pt x="11139" y="6224"/>
                  <a:pt x="11170" y="6273"/>
                  <a:pt x="11278" y="6203"/>
                </a:cubicBezTo>
                <a:cubicBezTo>
                  <a:pt x="11326" y="6173"/>
                  <a:pt x="11383" y="6166"/>
                  <a:pt x="11404" y="6189"/>
                </a:cubicBezTo>
                <a:cubicBezTo>
                  <a:pt x="11426" y="6212"/>
                  <a:pt x="11467" y="6209"/>
                  <a:pt x="11496" y="6182"/>
                </a:cubicBezTo>
                <a:cubicBezTo>
                  <a:pt x="11525" y="6156"/>
                  <a:pt x="11555" y="6152"/>
                  <a:pt x="11563" y="6173"/>
                </a:cubicBezTo>
                <a:cubicBezTo>
                  <a:pt x="11587" y="6242"/>
                  <a:pt x="12170" y="6213"/>
                  <a:pt x="12161" y="6144"/>
                </a:cubicBezTo>
                <a:cubicBezTo>
                  <a:pt x="12157" y="6110"/>
                  <a:pt x="12187" y="6083"/>
                  <a:pt x="12229" y="6083"/>
                </a:cubicBezTo>
                <a:cubicBezTo>
                  <a:pt x="12302" y="6083"/>
                  <a:pt x="12304" y="6094"/>
                  <a:pt x="12304" y="6444"/>
                </a:cubicBezTo>
                <a:cubicBezTo>
                  <a:pt x="12304" y="6740"/>
                  <a:pt x="12295" y="6805"/>
                  <a:pt x="12256" y="6805"/>
                </a:cubicBezTo>
                <a:cubicBezTo>
                  <a:pt x="12230" y="6805"/>
                  <a:pt x="12201" y="6760"/>
                  <a:pt x="12193" y="6705"/>
                </a:cubicBezTo>
                <a:cubicBezTo>
                  <a:pt x="12179" y="6611"/>
                  <a:pt x="12150" y="6605"/>
                  <a:pt x="11721" y="6612"/>
                </a:cubicBezTo>
                <a:cubicBezTo>
                  <a:pt x="11470" y="6616"/>
                  <a:pt x="11248" y="6601"/>
                  <a:pt x="11228" y="6580"/>
                </a:cubicBezTo>
                <a:cubicBezTo>
                  <a:pt x="11179" y="6528"/>
                  <a:pt x="11123" y="6591"/>
                  <a:pt x="11142" y="6676"/>
                </a:cubicBezTo>
                <a:cubicBezTo>
                  <a:pt x="11150" y="6713"/>
                  <a:pt x="11148" y="6759"/>
                  <a:pt x="11136" y="6778"/>
                </a:cubicBezTo>
                <a:cubicBezTo>
                  <a:pt x="11125" y="6798"/>
                  <a:pt x="11115" y="6871"/>
                  <a:pt x="11114" y="6940"/>
                </a:cubicBezTo>
                <a:cubicBezTo>
                  <a:pt x="11113" y="7027"/>
                  <a:pt x="11132" y="7072"/>
                  <a:pt x="11174" y="7086"/>
                </a:cubicBezTo>
                <a:cubicBezTo>
                  <a:pt x="11279" y="7122"/>
                  <a:pt x="11522" y="7098"/>
                  <a:pt x="11522" y="7051"/>
                </a:cubicBezTo>
                <a:cubicBezTo>
                  <a:pt x="11522" y="7027"/>
                  <a:pt x="11549" y="7032"/>
                  <a:pt x="11582" y="7063"/>
                </a:cubicBezTo>
                <a:cubicBezTo>
                  <a:pt x="11661" y="7135"/>
                  <a:pt x="12192" y="7072"/>
                  <a:pt x="12279" y="6980"/>
                </a:cubicBezTo>
                <a:cubicBezTo>
                  <a:pt x="12293" y="6966"/>
                  <a:pt x="12304" y="7117"/>
                  <a:pt x="12304" y="7317"/>
                </a:cubicBezTo>
                <a:cubicBezTo>
                  <a:pt x="12304" y="7723"/>
                  <a:pt x="12266" y="7785"/>
                  <a:pt x="12158" y="7551"/>
                </a:cubicBezTo>
                <a:cubicBezTo>
                  <a:pt x="12100" y="7425"/>
                  <a:pt x="12089" y="7420"/>
                  <a:pt x="11840" y="7444"/>
                </a:cubicBezTo>
                <a:cubicBezTo>
                  <a:pt x="11699" y="7458"/>
                  <a:pt x="11569" y="7483"/>
                  <a:pt x="11552" y="7500"/>
                </a:cubicBezTo>
                <a:cubicBezTo>
                  <a:pt x="11536" y="7518"/>
                  <a:pt x="11522" y="7509"/>
                  <a:pt x="11522" y="7480"/>
                </a:cubicBezTo>
                <a:cubicBezTo>
                  <a:pt x="11522" y="7421"/>
                  <a:pt x="11178" y="7429"/>
                  <a:pt x="11143" y="7489"/>
                </a:cubicBezTo>
                <a:cubicBezTo>
                  <a:pt x="11131" y="7510"/>
                  <a:pt x="11121" y="7612"/>
                  <a:pt x="11121" y="7717"/>
                </a:cubicBezTo>
                <a:cubicBezTo>
                  <a:pt x="11121" y="7879"/>
                  <a:pt x="11133" y="7914"/>
                  <a:pt x="11199" y="7944"/>
                </a:cubicBezTo>
                <a:cubicBezTo>
                  <a:pt x="11242" y="7964"/>
                  <a:pt x="11284" y="7968"/>
                  <a:pt x="11292" y="7954"/>
                </a:cubicBezTo>
                <a:cubicBezTo>
                  <a:pt x="11300" y="7940"/>
                  <a:pt x="11356" y="7929"/>
                  <a:pt x="11415" y="7929"/>
                </a:cubicBezTo>
                <a:cubicBezTo>
                  <a:pt x="11474" y="7929"/>
                  <a:pt x="11522" y="7908"/>
                  <a:pt x="11522" y="7882"/>
                </a:cubicBezTo>
                <a:cubicBezTo>
                  <a:pt x="11522" y="7857"/>
                  <a:pt x="11536" y="7836"/>
                  <a:pt x="11554" y="7836"/>
                </a:cubicBezTo>
                <a:cubicBezTo>
                  <a:pt x="11571" y="7836"/>
                  <a:pt x="11578" y="7857"/>
                  <a:pt x="11569" y="7882"/>
                </a:cubicBezTo>
                <a:cubicBezTo>
                  <a:pt x="11560" y="7908"/>
                  <a:pt x="11600" y="7929"/>
                  <a:pt x="11658" y="7929"/>
                </a:cubicBezTo>
                <a:cubicBezTo>
                  <a:pt x="11717" y="7929"/>
                  <a:pt x="11763" y="7903"/>
                  <a:pt x="11763" y="7869"/>
                </a:cubicBezTo>
                <a:cubicBezTo>
                  <a:pt x="11763" y="7827"/>
                  <a:pt x="11770" y="7827"/>
                  <a:pt x="11786" y="7872"/>
                </a:cubicBezTo>
                <a:cubicBezTo>
                  <a:pt x="11811" y="7940"/>
                  <a:pt x="12184" y="7944"/>
                  <a:pt x="12184" y="7876"/>
                </a:cubicBezTo>
                <a:cubicBezTo>
                  <a:pt x="12184" y="7854"/>
                  <a:pt x="12211" y="7836"/>
                  <a:pt x="12244" y="7836"/>
                </a:cubicBezTo>
                <a:cubicBezTo>
                  <a:pt x="12298" y="7836"/>
                  <a:pt x="12304" y="7871"/>
                  <a:pt x="12304" y="8197"/>
                </a:cubicBezTo>
                <a:cubicBezTo>
                  <a:pt x="12304" y="8527"/>
                  <a:pt x="12299" y="8558"/>
                  <a:pt x="12242" y="8558"/>
                </a:cubicBezTo>
                <a:cubicBezTo>
                  <a:pt x="12208" y="8558"/>
                  <a:pt x="12188" y="8534"/>
                  <a:pt x="12199" y="8506"/>
                </a:cubicBezTo>
                <a:cubicBezTo>
                  <a:pt x="12209" y="8478"/>
                  <a:pt x="12203" y="8455"/>
                  <a:pt x="12185" y="8455"/>
                </a:cubicBezTo>
                <a:cubicBezTo>
                  <a:pt x="12168" y="8455"/>
                  <a:pt x="12157" y="8426"/>
                  <a:pt x="12161" y="8391"/>
                </a:cubicBezTo>
                <a:cubicBezTo>
                  <a:pt x="12167" y="8344"/>
                  <a:pt x="12079" y="8327"/>
                  <a:pt x="11815" y="8326"/>
                </a:cubicBezTo>
                <a:cubicBezTo>
                  <a:pt x="11621" y="8326"/>
                  <a:pt x="11462" y="8338"/>
                  <a:pt x="11462" y="8353"/>
                </a:cubicBezTo>
                <a:cubicBezTo>
                  <a:pt x="11462" y="8390"/>
                  <a:pt x="11339" y="8373"/>
                  <a:pt x="11276" y="8328"/>
                </a:cubicBezTo>
                <a:cubicBezTo>
                  <a:pt x="11183" y="8261"/>
                  <a:pt x="11114" y="8377"/>
                  <a:pt x="11118" y="8592"/>
                </a:cubicBezTo>
                <a:cubicBezTo>
                  <a:pt x="11120" y="8746"/>
                  <a:pt x="11132" y="8786"/>
                  <a:pt x="11171" y="8774"/>
                </a:cubicBezTo>
                <a:cubicBezTo>
                  <a:pt x="11199" y="8766"/>
                  <a:pt x="11221" y="8787"/>
                  <a:pt x="11221" y="8820"/>
                </a:cubicBezTo>
                <a:cubicBezTo>
                  <a:pt x="11221" y="8865"/>
                  <a:pt x="11231" y="8865"/>
                  <a:pt x="11264" y="8819"/>
                </a:cubicBezTo>
                <a:cubicBezTo>
                  <a:pt x="11288" y="8785"/>
                  <a:pt x="11361" y="8767"/>
                  <a:pt x="11429" y="8779"/>
                </a:cubicBezTo>
                <a:cubicBezTo>
                  <a:pt x="11497" y="8791"/>
                  <a:pt x="11552" y="8778"/>
                  <a:pt x="11552" y="8750"/>
                </a:cubicBezTo>
                <a:cubicBezTo>
                  <a:pt x="11552" y="8719"/>
                  <a:pt x="11567" y="8720"/>
                  <a:pt x="11590" y="8752"/>
                </a:cubicBezTo>
                <a:cubicBezTo>
                  <a:pt x="11628" y="8806"/>
                  <a:pt x="11919" y="8795"/>
                  <a:pt x="11973" y="8738"/>
                </a:cubicBezTo>
                <a:cubicBezTo>
                  <a:pt x="11990" y="8720"/>
                  <a:pt x="12003" y="8729"/>
                  <a:pt x="12003" y="8757"/>
                </a:cubicBezTo>
                <a:cubicBezTo>
                  <a:pt x="12003" y="8787"/>
                  <a:pt x="12065" y="8799"/>
                  <a:pt x="12154" y="8785"/>
                </a:cubicBezTo>
                <a:lnTo>
                  <a:pt x="12304" y="8761"/>
                </a:lnTo>
                <a:lnTo>
                  <a:pt x="12304" y="9098"/>
                </a:lnTo>
                <a:cubicBezTo>
                  <a:pt x="12304" y="9408"/>
                  <a:pt x="12299" y="9434"/>
                  <a:pt x="12239" y="9434"/>
                </a:cubicBezTo>
                <a:cubicBezTo>
                  <a:pt x="12203" y="9434"/>
                  <a:pt x="12181" y="9420"/>
                  <a:pt x="12191" y="9404"/>
                </a:cubicBezTo>
                <a:cubicBezTo>
                  <a:pt x="12217" y="9359"/>
                  <a:pt x="12096" y="9168"/>
                  <a:pt x="12063" y="9203"/>
                </a:cubicBezTo>
                <a:cubicBezTo>
                  <a:pt x="12047" y="9219"/>
                  <a:pt x="12009" y="9209"/>
                  <a:pt x="11977" y="9180"/>
                </a:cubicBezTo>
                <a:cubicBezTo>
                  <a:pt x="11934" y="9141"/>
                  <a:pt x="11910" y="9146"/>
                  <a:pt x="11883" y="9203"/>
                </a:cubicBezTo>
                <a:cubicBezTo>
                  <a:pt x="11862" y="9245"/>
                  <a:pt x="11857" y="9280"/>
                  <a:pt x="11872" y="9280"/>
                </a:cubicBezTo>
                <a:cubicBezTo>
                  <a:pt x="11886" y="9280"/>
                  <a:pt x="11877" y="9305"/>
                  <a:pt x="11853" y="9335"/>
                </a:cubicBezTo>
                <a:cubicBezTo>
                  <a:pt x="11816" y="9380"/>
                  <a:pt x="11815" y="9395"/>
                  <a:pt x="11849" y="9418"/>
                </a:cubicBezTo>
                <a:cubicBezTo>
                  <a:pt x="11878" y="9438"/>
                  <a:pt x="11880" y="9457"/>
                  <a:pt x="11855" y="9483"/>
                </a:cubicBezTo>
                <a:cubicBezTo>
                  <a:pt x="11813" y="9528"/>
                  <a:pt x="11842" y="9674"/>
                  <a:pt x="11900" y="9712"/>
                </a:cubicBezTo>
                <a:cubicBezTo>
                  <a:pt x="11923" y="9727"/>
                  <a:pt x="11962" y="9704"/>
                  <a:pt x="11987" y="9661"/>
                </a:cubicBezTo>
                <a:cubicBezTo>
                  <a:pt x="12013" y="9617"/>
                  <a:pt x="12033" y="9607"/>
                  <a:pt x="12033" y="9637"/>
                </a:cubicBezTo>
                <a:cubicBezTo>
                  <a:pt x="12033" y="9667"/>
                  <a:pt x="12067" y="9691"/>
                  <a:pt x="12108" y="9691"/>
                </a:cubicBezTo>
                <a:cubicBezTo>
                  <a:pt x="12155" y="9691"/>
                  <a:pt x="12184" y="9662"/>
                  <a:pt x="12184" y="9614"/>
                </a:cubicBezTo>
                <a:cubicBezTo>
                  <a:pt x="12184" y="9563"/>
                  <a:pt x="12212" y="9538"/>
                  <a:pt x="12267" y="9541"/>
                </a:cubicBezTo>
                <a:cubicBezTo>
                  <a:pt x="12312" y="9543"/>
                  <a:pt x="12332" y="9557"/>
                  <a:pt x="12312" y="9571"/>
                </a:cubicBezTo>
                <a:cubicBezTo>
                  <a:pt x="12291" y="9585"/>
                  <a:pt x="12274" y="9663"/>
                  <a:pt x="12274" y="9743"/>
                </a:cubicBezTo>
                <a:cubicBezTo>
                  <a:pt x="12274" y="9824"/>
                  <a:pt x="12291" y="9900"/>
                  <a:pt x="12312" y="9913"/>
                </a:cubicBezTo>
                <a:cubicBezTo>
                  <a:pt x="12369" y="9948"/>
                  <a:pt x="12425" y="9848"/>
                  <a:pt x="12425" y="9711"/>
                </a:cubicBezTo>
                <a:lnTo>
                  <a:pt x="12425" y="9589"/>
                </a:lnTo>
                <a:lnTo>
                  <a:pt x="13284" y="9589"/>
                </a:lnTo>
                <a:lnTo>
                  <a:pt x="14144" y="9589"/>
                </a:lnTo>
                <a:lnTo>
                  <a:pt x="14134" y="9752"/>
                </a:lnTo>
                <a:cubicBezTo>
                  <a:pt x="14127" y="9875"/>
                  <a:pt x="14137" y="9917"/>
                  <a:pt x="14177" y="9927"/>
                </a:cubicBezTo>
                <a:cubicBezTo>
                  <a:pt x="14218" y="9938"/>
                  <a:pt x="14229" y="9903"/>
                  <a:pt x="14229" y="9765"/>
                </a:cubicBezTo>
                <a:lnTo>
                  <a:pt x="14229" y="9589"/>
                </a:lnTo>
                <a:lnTo>
                  <a:pt x="15091" y="9589"/>
                </a:lnTo>
                <a:lnTo>
                  <a:pt x="15952" y="9589"/>
                </a:lnTo>
                <a:lnTo>
                  <a:pt x="15936" y="9764"/>
                </a:lnTo>
                <a:cubicBezTo>
                  <a:pt x="15924" y="9882"/>
                  <a:pt x="15930" y="9937"/>
                  <a:pt x="15954" y="9930"/>
                </a:cubicBezTo>
                <a:cubicBezTo>
                  <a:pt x="16026" y="9912"/>
                  <a:pt x="16065" y="9836"/>
                  <a:pt x="16065" y="9714"/>
                </a:cubicBezTo>
                <a:lnTo>
                  <a:pt x="16065" y="9589"/>
                </a:lnTo>
                <a:lnTo>
                  <a:pt x="16892" y="9589"/>
                </a:lnTo>
                <a:lnTo>
                  <a:pt x="17719" y="9589"/>
                </a:lnTo>
                <a:lnTo>
                  <a:pt x="17719" y="9766"/>
                </a:lnTo>
                <a:cubicBezTo>
                  <a:pt x="17719" y="9909"/>
                  <a:pt x="17730" y="9942"/>
                  <a:pt x="17776" y="9936"/>
                </a:cubicBezTo>
                <a:cubicBezTo>
                  <a:pt x="17824" y="9930"/>
                  <a:pt x="17831" y="9900"/>
                  <a:pt x="17817" y="9759"/>
                </a:cubicBezTo>
                <a:lnTo>
                  <a:pt x="17801" y="9589"/>
                </a:lnTo>
                <a:lnTo>
                  <a:pt x="18682" y="9589"/>
                </a:lnTo>
                <a:lnTo>
                  <a:pt x="19562" y="9589"/>
                </a:lnTo>
                <a:lnTo>
                  <a:pt x="19546" y="9758"/>
                </a:lnTo>
                <a:cubicBezTo>
                  <a:pt x="19533" y="9897"/>
                  <a:pt x="19540" y="9927"/>
                  <a:pt x="19584" y="9927"/>
                </a:cubicBezTo>
                <a:cubicBezTo>
                  <a:pt x="19629" y="9927"/>
                  <a:pt x="19636" y="9897"/>
                  <a:pt x="19622" y="9758"/>
                </a:cubicBezTo>
                <a:lnTo>
                  <a:pt x="19607" y="9589"/>
                </a:lnTo>
                <a:lnTo>
                  <a:pt x="20506" y="9582"/>
                </a:lnTo>
                <a:cubicBezTo>
                  <a:pt x="21000" y="9579"/>
                  <a:pt x="21412" y="9578"/>
                  <a:pt x="21421" y="9579"/>
                </a:cubicBezTo>
                <a:cubicBezTo>
                  <a:pt x="21429" y="9581"/>
                  <a:pt x="21437" y="9538"/>
                  <a:pt x="21437" y="9486"/>
                </a:cubicBezTo>
                <a:cubicBezTo>
                  <a:pt x="21437" y="9433"/>
                  <a:pt x="21429" y="9391"/>
                  <a:pt x="21421" y="9392"/>
                </a:cubicBezTo>
                <a:cubicBezTo>
                  <a:pt x="21412" y="9394"/>
                  <a:pt x="21354" y="9392"/>
                  <a:pt x="21292" y="9389"/>
                </a:cubicBezTo>
                <a:lnTo>
                  <a:pt x="21179" y="9382"/>
                </a:lnTo>
                <a:lnTo>
                  <a:pt x="21179" y="9074"/>
                </a:lnTo>
                <a:lnTo>
                  <a:pt x="21179" y="8764"/>
                </a:lnTo>
                <a:lnTo>
                  <a:pt x="21310" y="8764"/>
                </a:lnTo>
                <a:cubicBezTo>
                  <a:pt x="21429" y="8764"/>
                  <a:pt x="21442" y="8751"/>
                  <a:pt x="21442" y="8642"/>
                </a:cubicBezTo>
                <a:cubicBezTo>
                  <a:pt x="21442" y="8528"/>
                  <a:pt x="21433" y="8522"/>
                  <a:pt x="21310" y="8546"/>
                </a:cubicBezTo>
                <a:lnTo>
                  <a:pt x="21179" y="8571"/>
                </a:lnTo>
                <a:lnTo>
                  <a:pt x="21179" y="8199"/>
                </a:lnTo>
                <a:lnTo>
                  <a:pt x="21179" y="7825"/>
                </a:lnTo>
                <a:lnTo>
                  <a:pt x="21310" y="7843"/>
                </a:lnTo>
                <a:cubicBezTo>
                  <a:pt x="21426" y="7859"/>
                  <a:pt x="21442" y="7849"/>
                  <a:pt x="21442" y="7759"/>
                </a:cubicBezTo>
                <a:cubicBezTo>
                  <a:pt x="21442" y="7669"/>
                  <a:pt x="21426" y="7658"/>
                  <a:pt x="21310" y="7673"/>
                </a:cubicBezTo>
                <a:lnTo>
                  <a:pt x="21179" y="7691"/>
                </a:lnTo>
                <a:lnTo>
                  <a:pt x="21179" y="7351"/>
                </a:lnTo>
                <a:lnTo>
                  <a:pt x="21179" y="7011"/>
                </a:lnTo>
                <a:lnTo>
                  <a:pt x="21310" y="7011"/>
                </a:lnTo>
                <a:cubicBezTo>
                  <a:pt x="21429" y="7011"/>
                  <a:pt x="21442" y="6998"/>
                  <a:pt x="21442" y="6889"/>
                </a:cubicBezTo>
                <a:cubicBezTo>
                  <a:pt x="21442" y="6776"/>
                  <a:pt x="21433" y="6769"/>
                  <a:pt x="21310" y="6793"/>
                </a:cubicBezTo>
                <a:lnTo>
                  <a:pt x="21179" y="6818"/>
                </a:lnTo>
                <a:lnTo>
                  <a:pt x="21179" y="6444"/>
                </a:lnTo>
                <a:lnTo>
                  <a:pt x="21179" y="6070"/>
                </a:lnTo>
                <a:lnTo>
                  <a:pt x="21308" y="6095"/>
                </a:lnTo>
                <a:cubicBezTo>
                  <a:pt x="21412" y="6115"/>
                  <a:pt x="21438" y="6103"/>
                  <a:pt x="21441" y="6037"/>
                </a:cubicBezTo>
                <a:cubicBezTo>
                  <a:pt x="21444" y="5970"/>
                  <a:pt x="21419" y="5958"/>
                  <a:pt x="21311" y="5973"/>
                </a:cubicBezTo>
                <a:lnTo>
                  <a:pt x="21179" y="5990"/>
                </a:lnTo>
                <a:lnTo>
                  <a:pt x="21179" y="5650"/>
                </a:lnTo>
                <a:lnTo>
                  <a:pt x="21179" y="5310"/>
                </a:lnTo>
                <a:lnTo>
                  <a:pt x="21292" y="5303"/>
                </a:lnTo>
                <a:cubicBezTo>
                  <a:pt x="21354" y="5300"/>
                  <a:pt x="21413" y="5299"/>
                  <a:pt x="21423" y="5302"/>
                </a:cubicBezTo>
                <a:cubicBezTo>
                  <a:pt x="21434" y="5304"/>
                  <a:pt x="21441" y="5255"/>
                  <a:pt x="21439" y="5192"/>
                </a:cubicBezTo>
                <a:cubicBezTo>
                  <a:pt x="21435" y="5090"/>
                  <a:pt x="21421" y="5080"/>
                  <a:pt x="21307" y="5096"/>
                </a:cubicBezTo>
                <a:lnTo>
                  <a:pt x="21179" y="5114"/>
                </a:lnTo>
                <a:lnTo>
                  <a:pt x="21179" y="4744"/>
                </a:lnTo>
                <a:lnTo>
                  <a:pt x="21179" y="4374"/>
                </a:lnTo>
                <a:lnTo>
                  <a:pt x="21304" y="4390"/>
                </a:lnTo>
                <a:cubicBezTo>
                  <a:pt x="21413" y="4403"/>
                  <a:pt x="21430" y="4391"/>
                  <a:pt x="21439" y="4290"/>
                </a:cubicBezTo>
                <a:cubicBezTo>
                  <a:pt x="21444" y="4227"/>
                  <a:pt x="21439" y="4179"/>
                  <a:pt x="21427" y="4182"/>
                </a:cubicBezTo>
                <a:cubicBezTo>
                  <a:pt x="21414" y="4186"/>
                  <a:pt x="21354" y="4185"/>
                  <a:pt x="21292" y="4181"/>
                </a:cubicBezTo>
                <a:lnTo>
                  <a:pt x="21179" y="4176"/>
                </a:lnTo>
                <a:lnTo>
                  <a:pt x="21179" y="3835"/>
                </a:lnTo>
                <a:lnTo>
                  <a:pt x="21179" y="3495"/>
                </a:lnTo>
                <a:lnTo>
                  <a:pt x="21310" y="3513"/>
                </a:lnTo>
                <a:cubicBezTo>
                  <a:pt x="21426" y="3529"/>
                  <a:pt x="21442" y="3519"/>
                  <a:pt x="21442" y="3429"/>
                </a:cubicBezTo>
                <a:cubicBezTo>
                  <a:pt x="21442" y="3338"/>
                  <a:pt x="21426" y="3327"/>
                  <a:pt x="21310" y="3343"/>
                </a:cubicBezTo>
                <a:cubicBezTo>
                  <a:pt x="21180" y="3361"/>
                  <a:pt x="21158" y="3326"/>
                  <a:pt x="21175" y="3133"/>
                </a:cubicBezTo>
                <a:cubicBezTo>
                  <a:pt x="21177" y="3113"/>
                  <a:pt x="20860" y="3090"/>
                  <a:pt x="20471" y="3082"/>
                </a:cubicBezTo>
                <a:lnTo>
                  <a:pt x="19765" y="3068"/>
                </a:lnTo>
                <a:lnTo>
                  <a:pt x="19765" y="3209"/>
                </a:lnTo>
                <a:cubicBezTo>
                  <a:pt x="19765" y="3326"/>
                  <a:pt x="19752" y="3351"/>
                  <a:pt x="19690" y="3351"/>
                </a:cubicBezTo>
                <a:cubicBezTo>
                  <a:pt x="19617" y="3351"/>
                  <a:pt x="19614" y="3339"/>
                  <a:pt x="19614" y="3003"/>
                </a:cubicBezTo>
                <a:lnTo>
                  <a:pt x="19614" y="2655"/>
                </a:lnTo>
                <a:lnTo>
                  <a:pt x="20521" y="2655"/>
                </a:lnTo>
                <a:cubicBezTo>
                  <a:pt x="21405" y="2655"/>
                  <a:pt x="21429" y="2653"/>
                  <a:pt x="21438" y="2552"/>
                </a:cubicBezTo>
                <a:cubicBezTo>
                  <a:pt x="21447" y="2449"/>
                  <a:pt x="21432" y="2449"/>
                  <a:pt x="16813" y="2462"/>
                </a:cubicBezTo>
                <a:cubicBezTo>
                  <a:pt x="14265" y="2469"/>
                  <a:pt x="12187" y="2456"/>
                  <a:pt x="12195" y="2433"/>
                </a:cubicBezTo>
                <a:cubicBezTo>
                  <a:pt x="12204" y="2409"/>
                  <a:pt x="12188" y="2356"/>
                  <a:pt x="12159" y="2315"/>
                </a:cubicBezTo>
                <a:cubicBezTo>
                  <a:pt x="12104" y="2234"/>
                  <a:pt x="11807" y="2213"/>
                  <a:pt x="11740" y="2285"/>
                </a:cubicBezTo>
                <a:cubicBezTo>
                  <a:pt x="11718" y="2309"/>
                  <a:pt x="11702" y="2301"/>
                  <a:pt x="11702" y="2268"/>
                </a:cubicBezTo>
                <a:cubicBezTo>
                  <a:pt x="11702" y="2249"/>
                  <a:pt x="11696" y="2238"/>
                  <a:pt x="11685" y="2235"/>
                </a:cubicBezTo>
                <a:close/>
                <a:moveTo>
                  <a:pt x="872" y="2423"/>
                </a:moveTo>
                <a:cubicBezTo>
                  <a:pt x="865" y="2423"/>
                  <a:pt x="857" y="2437"/>
                  <a:pt x="846" y="2467"/>
                </a:cubicBezTo>
                <a:cubicBezTo>
                  <a:pt x="828" y="2516"/>
                  <a:pt x="814" y="2520"/>
                  <a:pt x="799" y="2480"/>
                </a:cubicBezTo>
                <a:cubicBezTo>
                  <a:pt x="785" y="2440"/>
                  <a:pt x="761" y="2439"/>
                  <a:pt x="723" y="2474"/>
                </a:cubicBezTo>
                <a:cubicBezTo>
                  <a:pt x="683" y="2511"/>
                  <a:pt x="662" y="2507"/>
                  <a:pt x="652" y="2461"/>
                </a:cubicBezTo>
                <a:cubicBezTo>
                  <a:pt x="640" y="2413"/>
                  <a:pt x="628" y="2417"/>
                  <a:pt x="605" y="2475"/>
                </a:cubicBezTo>
                <a:cubicBezTo>
                  <a:pt x="583" y="2527"/>
                  <a:pt x="572" y="2531"/>
                  <a:pt x="572" y="2487"/>
                </a:cubicBezTo>
                <a:cubicBezTo>
                  <a:pt x="571" y="2384"/>
                  <a:pt x="523" y="2413"/>
                  <a:pt x="487" y="2539"/>
                </a:cubicBezTo>
                <a:cubicBezTo>
                  <a:pt x="455" y="2654"/>
                  <a:pt x="455" y="2654"/>
                  <a:pt x="436" y="2547"/>
                </a:cubicBezTo>
                <a:cubicBezTo>
                  <a:pt x="420" y="2457"/>
                  <a:pt x="394" y="2440"/>
                  <a:pt x="277" y="2444"/>
                </a:cubicBezTo>
                <a:cubicBezTo>
                  <a:pt x="147" y="2448"/>
                  <a:pt x="137" y="2459"/>
                  <a:pt x="119" y="2606"/>
                </a:cubicBezTo>
                <a:cubicBezTo>
                  <a:pt x="98" y="2779"/>
                  <a:pt x="119" y="2930"/>
                  <a:pt x="166" y="2943"/>
                </a:cubicBezTo>
                <a:cubicBezTo>
                  <a:pt x="182" y="2948"/>
                  <a:pt x="213" y="2963"/>
                  <a:pt x="234" y="2977"/>
                </a:cubicBezTo>
                <a:cubicBezTo>
                  <a:pt x="254" y="2990"/>
                  <a:pt x="291" y="2973"/>
                  <a:pt x="316" y="2938"/>
                </a:cubicBezTo>
                <a:cubicBezTo>
                  <a:pt x="351" y="2889"/>
                  <a:pt x="371" y="2888"/>
                  <a:pt x="405" y="2937"/>
                </a:cubicBezTo>
                <a:cubicBezTo>
                  <a:pt x="429" y="2971"/>
                  <a:pt x="476" y="2984"/>
                  <a:pt x="510" y="2965"/>
                </a:cubicBezTo>
                <a:cubicBezTo>
                  <a:pt x="646" y="2891"/>
                  <a:pt x="737" y="2885"/>
                  <a:pt x="820" y="2944"/>
                </a:cubicBezTo>
                <a:cubicBezTo>
                  <a:pt x="874" y="2982"/>
                  <a:pt x="916" y="2987"/>
                  <a:pt x="928" y="2958"/>
                </a:cubicBezTo>
                <a:cubicBezTo>
                  <a:pt x="939" y="2931"/>
                  <a:pt x="988" y="2906"/>
                  <a:pt x="1038" y="2903"/>
                </a:cubicBezTo>
                <a:cubicBezTo>
                  <a:pt x="1088" y="2899"/>
                  <a:pt x="1155" y="2892"/>
                  <a:pt x="1188" y="2888"/>
                </a:cubicBezTo>
                <a:cubicBezTo>
                  <a:pt x="1221" y="2884"/>
                  <a:pt x="1275" y="2888"/>
                  <a:pt x="1308" y="2897"/>
                </a:cubicBezTo>
                <a:cubicBezTo>
                  <a:pt x="1346" y="2907"/>
                  <a:pt x="1366" y="2887"/>
                  <a:pt x="1361" y="2845"/>
                </a:cubicBezTo>
                <a:cubicBezTo>
                  <a:pt x="1355" y="2801"/>
                  <a:pt x="1376" y="2782"/>
                  <a:pt x="1420" y="2793"/>
                </a:cubicBezTo>
                <a:cubicBezTo>
                  <a:pt x="1485" y="2809"/>
                  <a:pt x="1489" y="2832"/>
                  <a:pt x="1489" y="3221"/>
                </a:cubicBezTo>
                <a:cubicBezTo>
                  <a:pt x="1489" y="3572"/>
                  <a:pt x="1482" y="3636"/>
                  <a:pt x="1437" y="3651"/>
                </a:cubicBezTo>
                <a:cubicBezTo>
                  <a:pt x="1401" y="3662"/>
                  <a:pt x="1384" y="3635"/>
                  <a:pt x="1384" y="3567"/>
                </a:cubicBezTo>
                <a:cubicBezTo>
                  <a:pt x="1384" y="3492"/>
                  <a:pt x="1358" y="3459"/>
                  <a:pt x="1286" y="3440"/>
                </a:cubicBezTo>
                <a:cubicBezTo>
                  <a:pt x="1232" y="3426"/>
                  <a:pt x="1169" y="3432"/>
                  <a:pt x="1146" y="3454"/>
                </a:cubicBezTo>
                <a:cubicBezTo>
                  <a:pt x="1122" y="3476"/>
                  <a:pt x="1064" y="3474"/>
                  <a:pt x="1015" y="3451"/>
                </a:cubicBezTo>
                <a:cubicBezTo>
                  <a:pt x="944" y="3416"/>
                  <a:pt x="930" y="3422"/>
                  <a:pt x="944" y="3482"/>
                </a:cubicBezTo>
                <a:cubicBezTo>
                  <a:pt x="953" y="3524"/>
                  <a:pt x="949" y="3557"/>
                  <a:pt x="934" y="3557"/>
                </a:cubicBezTo>
                <a:cubicBezTo>
                  <a:pt x="919" y="3557"/>
                  <a:pt x="903" y="3532"/>
                  <a:pt x="897" y="3501"/>
                </a:cubicBezTo>
                <a:cubicBezTo>
                  <a:pt x="885" y="3440"/>
                  <a:pt x="357" y="3420"/>
                  <a:pt x="302" y="3478"/>
                </a:cubicBezTo>
                <a:cubicBezTo>
                  <a:pt x="285" y="3496"/>
                  <a:pt x="271" y="3490"/>
                  <a:pt x="271" y="3463"/>
                </a:cubicBezTo>
                <a:cubicBezTo>
                  <a:pt x="271" y="3436"/>
                  <a:pt x="250" y="3400"/>
                  <a:pt x="224" y="3383"/>
                </a:cubicBezTo>
                <a:cubicBezTo>
                  <a:pt x="198" y="3366"/>
                  <a:pt x="184" y="3371"/>
                  <a:pt x="192" y="3394"/>
                </a:cubicBezTo>
                <a:cubicBezTo>
                  <a:pt x="200" y="3417"/>
                  <a:pt x="182" y="3473"/>
                  <a:pt x="151" y="3519"/>
                </a:cubicBezTo>
                <a:cubicBezTo>
                  <a:pt x="108" y="3582"/>
                  <a:pt x="100" y="3636"/>
                  <a:pt x="117" y="3747"/>
                </a:cubicBezTo>
                <a:cubicBezTo>
                  <a:pt x="130" y="3827"/>
                  <a:pt x="145" y="3883"/>
                  <a:pt x="152" y="3871"/>
                </a:cubicBezTo>
                <a:cubicBezTo>
                  <a:pt x="159" y="3859"/>
                  <a:pt x="196" y="3877"/>
                  <a:pt x="233" y="3911"/>
                </a:cubicBezTo>
                <a:cubicBezTo>
                  <a:pt x="276" y="3951"/>
                  <a:pt x="301" y="3954"/>
                  <a:pt x="301" y="3920"/>
                </a:cubicBezTo>
                <a:cubicBezTo>
                  <a:pt x="301" y="3890"/>
                  <a:pt x="329" y="3867"/>
                  <a:pt x="363" y="3867"/>
                </a:cubicBezTo>
                <a:cubicBezTo>
                  <a:pt x="397" y="3867"/>
                  <a:pt x="418" y="3884"/>
                  <a:pt x="410" y="3907"/>
                </a:cubicBezTo>
                <a:cubicBezTo>
                  <a:pt x="402" y="3929"/>
                  <a:pt x="421" y="3947"/>
                  <a:pt x="453" y="3947"/>
                </a:cubicBezTo>
                <a:cubicBezTo>
                  <a:pt x="485" y="3947"/>
                  <a:pt x="512" y="3932"/>
                  <a:pt x="512" y="3912"/>
                </a:cubicBezTo>
                <a:cubicBezTo>
                  <a:pt x="512" y="3893"/>
                  <a:pt x="592" y="3879"/>
                  <a:pt x="690" y="3881"/>
                </a:cubicBezTo>
                <a:cubicBezTo>
                  <a:pt x="788" y="3884"/>
                  <a:pt x="864" y="3899"/>
                  <a:pt x="858" y="3916"/>
                </a:cubicBezTo>
                <a:cubicBezTo>
                  <a:pt x="852" y="3933"/>
                  <a:pt x="873" y="3947"/>
                  <a:pt x="905" y="3947"/>
                </a:cubicBezTo>
                <a:cubicBezTo>
                  <a:pt x="936" y="3947"/>
                  <a:pt x="962" y="3916"/>
                  <a:pt x="962" y="3878"/>
                </a:cubicBezTo>
                <a:cubicBezTo>
                  <a:pt x="962" y="3840"/>
                  <a:pt x="977" y="3824"/>
                  <a:pt x="994" y="3842"/>
                </a:cubicBezTo>
                <a:cubicBezTo>
                  <a:pt x="1047" y="3898"/>
                  <a:pt x="1382" y="3902"/>
                  <a:pt x="1392" y="3847"/>
                </a:cubicBezTo>
                <a:cubicBezTo>
                  <a:pt x="1398" y="3819"/>
                  <a:pt x="1425" y="3811"/>
                  <a:pt x="1453" y="3829"/>
                </a:cubicBezTo>
                <a:cubicBezTo>
                  <a:pt x="1495" y="3857"/>
                  <a:pt x="1504" y="3934"/>
                  <a:pt x="1504" y="4251"/>
                </a:cubicBezTo>
                <a:cubicBezTo>
                  <a:pt x="1504" y="4554"/>
                  <a:pt x="1495" y="4640"/>
                  <a:pt x="1461" y="4640"/>
                </a:cubicBezTo>
                <a:cubicBezTo>
                  <a:pt x="1438" y="4640"/>
                  <a:pt x="1410" y="4596"/>
                  <a:pt x="1400" y="4543"/>
                </a:cubicBezTo>
                <a:cubicBezTo>
                  <a:pt x="1383" y="4453"/>
                  <a:pt x="1347" y="4447"/>
                  <a:pt x="864" y="4455"/>
                </a:cubicBezTo>
                <a:cubicBezTo>
                  <a:pt x="579" y="4460"/>
                  <a:pt x="332" y="4447"/>
                  <a:pt x="314" y="4425"/>
                </a:cubicBezTo>
                <a:cubicBezTo>
                  <a:pt x="267" y="4366"/>
                  <a:pt x="167" y="4427"/>
                  <a:pt x="126" y="4540"/>
                </a:cubicBezTo>
                <a:cubicBezTo>
                  <a:pt x="102" y="4606"/>
                  <a:pt x="101" y="4640"/>
                  <a:pt x="122" y="4640"/>
                </a:cubicBezTo>
                <a:cubicBezTo>
                  <a:pt x="140" y="4640"/>
                  <a:pt x="146" y="4662"/>
                  <a:pt x="136" y="4689"/>
                </a:cubicBezTo>
                <a:cubicBezTo>
                  <a:pt x="126" y="4716"/>
                  <a:pt x="134" y="4780"/>
                  <a:pt x="152" y="4832"/>
                </a:cubicBezTo>
                <a:cubicBezTo>
                  <a:pt x="181" y="4911"/>
                  <a:pt x="220" y="4923"/>
                  <a:pt x="402" y="4911"/>
                </a:cubicBezTo>
                <a:cubicBezTo>
                  <a:pt x="520" y="4903"/>
                  <a:pt x="658" y="4900"/>
                  <a:pt x="707" y="4904"/>
                </a:cubicBezTo>
                <a:cubicBezTo>
                  <a:pt x="829" y="4916"/>
                  <a:pt x="1021" y="4907"/>
                  <a:pt x="1113" y="4886"/>
                </a:cubicBezTo>
                <a:cubicBezTo>
                  <a:pt x="1154" y="4876"/>
                  <a:pt x="1232" y="4883"/>
                  <a:pt x="1286" y="4903"/>
                </a:cubicBezTo>
                <a:cubicBezTo>
                  <a:pt x="1360" y="4929"/>
                  <a:pt x="1384" y="4920"/>
                  <a:pt x="1384" y="4866"/>
                </a:cubicBezTo>
                <a:cubicBezTo>
                  <a:pt x="1384" y="4826"/>
                  <a:pt x="1411" y="4794"/>
                  <a:pt x="1445" y="4794"/>
                </a:cubicBezTo>
                <a:cubicBezTo>
                  <a:pt x="1503" y="4794"/>
                  <a:pt x="1506" y="4821"/>
                  <a:pt x="1498" y="5219"/>
                </a:cubicBezTo>
                <a:cubicBezTo>
                  <a:pt x="1490" y="5586"/>
                  <a:pt x="1481" y="5646"/>
                  <a:pt x="1433" y="5662"/>
                </a:cubicBezTo>
                <a:cubicBezTo>
                  <a:pt x="1401" y="5672"/>
                  <a:pt x="1385" y="5658"/>
                  <a:pt x="1395" y="5629"/>
                </a:cubicBezTo>
                <a:cubicBezTo>
                  <a:pt x="1405" y="5601"/>
                  <a:pt x="1393" y="5564"/>
                  <a:pt x="1367" y="5547"/>
                </a:cubicBezTo>
                <a:cubicBezTo>
                  <a:pt x="1341" y="5530"/>
                  <a:pt x="1327" y="5497"/>
                  <a:pt x="1336" y="5472"/>
                </a:cubicBezTo>
                <a:cubicBezTo>
                  <a:pt x="1345" y="5447"/>
                  <a:pt x="1161" y="5425"/>
                  <a:pt x="925" y="5423"/>
                </a:cubicBezTo>
                <a:cubicBezTo>
                  <a:pt x="689" y="5421"/>
                  <a:pt x="468" y="5405"/>
                  <a:pt x="433" y="5386"/>
                </a:cubicBezTo>
                <a:cubicBezTo>
                  <a:pt x="388" y="5363"/>
                  <a:pt x="363" y="5380"/>
                  <a:pt x="346" y="5447"/>
                </a:cubicBezTo>
                <a:cubicBezTo>
                  <a:pt x="312" y="5588"/>
                  <a:pt x="303" y="5880"/>
                  <a:pt x="334" y="5847"/>
                </a:cubicBezTo>
                <a:cubicBezTo>
                  <a:pt x="349" y="5832"/>
                  <a:pt x="361" y="5843"/>
                  <a:pt x="361" y="5871"/>
                </a:cubicBezTo>
                <a:cubicBezTo>
                  <a:pt x="361" y="5899"/>
                  <a:pt x="388" y="5918"/>
                  <a:pt x="421" y="5914"/>
                </a:cubicBezTo>
                <a:cubicBezTo>
                  <a:pt x="454" y="5910"/>
                  <a:pt x="481" y="5887"/>
                  <a:pt x="481" y="5863"/>
                </a:cubicBezTo>
                <a:cubicBezTo>
                  <a:pt x="481" y="5839"/>
                  <a:pt x="498" y="5838"/>
                  <a:pt x="519" y="5860"/>
                </a:cubicBezTo>
                <a:cubicBezTo>
                  <a:pt x="572" y="5916"/>
                  <a:pt x="1384" y="5934"/>
                  <a:pt x="1384" y="5879"/>
                </a:cubicBezTo>
                <a:cubicBezTo>
                  <a:pt x="1384" y="5854"/>
                  <a:pt x="1367" y="5823"/>
                  <a:pt x="1346" y="5808"/>
                </a:cubicBezTo>
                <a:cubicBezTo>
                  <a:pt x="1326" y="5794"/>
                  <a:pt x="1352" y="5781"/>
                  <a:pt x="1406" y="5778"/>
                </a:cubicBezTo>
                <a:lnTo>
                  <a:pt x="1504" y="5774"/>
                </a:lnTo>
                <a:lnTo>
                  <a:pt x="1504" y="6210"/>
                </a:lnTo>
                <a:cubicBezTo>
                  <a:pt x="1504" y="6641"/>
                  <a:pt x="1503" y="6646"/>
                  <a:pt x="1437" y="6603"/>
                </a:cubicBezTo>
                <a:cubicBezTo>
                  <a:pt x="1398" y="6577"/>
                  <a:pt x="1373" y="6524"/>
                  <a:pt x="1378" y="6476"/>
                </a:cubicBezTo>
                <a:cubicBezTo>
                  <a:pt x="1388" y="6378"/>
                  <a:pt x="1382" y="6376"/>
                  <a:pt x="1280" y="6443"/>
                </a:cubicBezTo>
                <a:cubicBezTo>
                  <a:pt x="1238" y="6470"/>
                  <a:pt x="1203" y="6474"/>
                  <a:pt x="1203" y="6450"/>
                </a:cubicBezTo>
                <a:cubicBezTo>
                  <a:pt x="1203" y="6426"/>
                  <a:pt x="1153" y="6416"/>
                  <a:pt x="1091" y="6428"/>
                </a:cubicBezTo>
                <a:cubicBezTo>
                  <a:pt x="1029" y="6440"/>
                  <a:pt x="964" y="6447"/>
                  <a:pt x="948" y="6445"/>
                </a:cubicBezTo>
                <a:cubicBezTo>
                  <a:pt x="773" y="6421"/>
                  <a:pt x="632" y="6425"/>
                  <a:pt x="632" y="6455"/>
                </a:cubicBezTo>
                <a:cubicBezTo>
                  <a:pt x="632" y="6475"/>
                  <a:pt x="576" y="6457"/>
                  <a:pt x="507" y="6416"/>
                </a:cubicBezTo>
                <a:cubicBezTo>
                  <a:pt x="438" y="6374"/>
                  <a:pt x="380" y="6346"/>
                  <a:pt x="378" y="6353"/>
                </a:cubicBezTo>
                <a:cubicBezTo>
                  <a:pt x="315" y="6574"/>
                  <a:pt x="303" y="6644"/>
                  <a:pt x="308" y="6738"/>
                </a:cubicBezTo>
                <a:cubicBezTo>
                  <a:pt x="311" y="6801"/>
                  <a:pt x="319" y="6842"/>
                  <a:pt x="327" y="6830"/>
                </a:cubicBezTo>
                <a:cubicBezTo>
                  <a:pt x="334" y="6817"/>
                  <a:pt x="357" y="6846"/>
                  <a:pt x="377" y="6894"/>
                </a:cubicBezTo>
                <a:cubicBezTo>
                  <a:pt x="406" y="6961"/>
                  <a:pt x="424" y="6968"/>
                  <a:pt x="456" y="6923"/>
                </a:cubicBezTo>
                <a:cubicBezTo>
                  <a:pt x="478" y="6891"/>
                  <a:pt x="544" y="6871"/>
                  <a:pt x="602" y="6878"/>
                </a:cubicBezTo>
                <a:cubicBezTo>
                  <a:pt x="660" y="6886"/>
                  <a:pt x="716" y="6868"/>
                  <a:pt x="727" y="6838"/>
                </a:cubicBezTo>
                <a:cubicBezTo>
                  <a:pt x="741" y="6803"/>
                  <a:pt x="762" y="6806"/>
                  <a:pt x="790" y="6847"/>
                </a:cubicBezTo>
                <a:cubicBezTo>
                  <a:pt x="814" y="6880"/>
                  <a:pt x="842" y="6890"/>
                  <a:pt x="854" y="6870"/>
                </a:cubicBezTo>
                <a:cubicBezTo>
                  <a:pt x="866" y="6850"/>
                  <a:pt x="888" y="6867"/>
                  <a:pt x="904" y="6909"/>
                </a:cubicBezTo>
                <a:cubicBezTo>
                  <a:pt x="924" y="6962"/>
                  <a:pt x="940" y="6967"/>
                  <a:pt x="955" y="6928"/>
                </a:cubicBezTo>
                <a:cubicBezTo>
                  <a:pt x="969" y="6894"/>
                  <a:pt x="1062" y="6874"/>
                  <a:pt x="1181" y="6877"/>
                </a:cubicBezTo>
                <a:cubicBezTo>
                  <a:pt x="1335" y="6882"/>
                  <a:pt x="1381" y="6868"/>
                  <a:pt x="1370" y="6819"/>
                </a:cubicBezTo>
                <a:cubicBezTo>
                  <a:pt x="1361" y="6779"/>
                  <a:pt x="1379" y="6753"/>
                  <a:pt x="1416" y="6753"/>
                </a:cubicBezTo>
                <a:cubicBezTo>
                  <a:pt x="1497" y="6753"/>
                  <a:pt x="1508" y="6827"/>
                  <a:pt x="1498" y="7265"/>
                </a:cubicBezTo>
                <a:lnTo>
                  <a:pt x="1489" y="7639"/>
                </a:lnTo>
                <a:lnTo>
                  <a:pt x="1407" y="7529"/>
                </a:lnTo>
                <a:cubicBezTo>
                  <a:pt x="1346" y="7446"/>
                  <a:pt x="1295" y="7423"/>
                  <a:pt x="1205" y="7438"/>
                </a:cubicBezTo>
                <a:cubicBezTo>
                  <a:pt x="1138" y="7450"/>
                  <a:pt x="1078" y="7448"/>
                  <a:pt x="1070" y="7434"/>
                </a:cubicBezTo>
                <a:cubicBezTo>
                  <a:pt x="1044" y="7391"/>
                  <a:pt x="782" y="7396"/>
                  <a:pt x="782" y="7440"/>
                </a:cubicBezTo>
                <a:cubicBezTo>
                  <a:pt x="782" y="7463"/>
                  <a:pt x="756" y="7468"/>
                  <a:pt x="723" y="7450"/>
                </a:cubicBezTo>
                <a:cubicBezTo>
                  <a:pt x="690" y="7432"/>
                  <a:pt x="596" y="7408"/>
                  <a:pt x="514" y="7398"/>
                </a:cubicBezTo>
                <a:cubicBezTo>
                  <a:pt x="397" y="7383"/>
                  <a:pt x="361" y="7397"/>
                  <a:pt x="343" y="7465"/>
                </a:cubicBezTo>
                <a:cubicBezTo>
                  <a:pt x="310" y="7591"/>
                  <a:pt x="306" y="7798"/>
                  <a:pt x="335" y="7887"/>
                </a:cubicBezTo>
                <a:cubicBezTo>
                  <a:pt x="354" y="7947"/>
                  <a:pt x="360" y="7949"/>
                  <a:pt x="360" y="7894"/>
                </a:cubicBezTo>
                <a:cubicBezTo>
                  <a:pt x="361" y="7838"/>
                  <a:pt x="370" y="7837"/>
                  <a:pt x="404" y="7885"/>
                </a:cubicBezTo>
                <a:cubicBezTo>
                  <a:pt x="438" y="7932"/>
                  <a:pt x="463" y="7932"/>
                  <a:pt x="514" y="7886"/>
                </a:cubicBezTo>
                <a:cubicBezTo>
                  <a:pt x="550" y="7852"/>
                  <a:pt x="588" y="7846"/>
                  <a:pt x="598" y="7870"/>
                </a:cubicBezTo>
                <a:cubicBezTo>
                  <a:pt x="624" y="7932"/>
                  <a:pt x="782" y="7940"/>
                  <a:pt x="782" y="7879"/>
                </a:cubicBezTo>
                <a:cubicBezTo>
                  <a:pt x="782" y="7852"/>
                  <a:pt x="799" y="7848"/>
                  <a:pt x="819" y="7869"/>
                </a:cubicBezTo>
                <a:cubicBezTo>
                  <a:pt x="876" y="7930"/>
                  <a:pt x="973" y="7932"/>
                  <a:pt x="1015" y="7875"/>
                </a:cubicBezTo>
                <a:cubicBezTo>
                  <a:pt x="1036" y="7847"/>
                  <a:pt x="1053" y="7844"/>
                  <a:pt x="1053" y="7869"/>
                </a:cubicBezTo>
                <a:cubicBezTo>
                  <a:pt x="1053" y="7893"/>
                  <a:pt x="1094" y="7913"/>
                  <a:pt x="1143" y="7913"/>
                </a:cubicBezTo>
                <a:cubicBezTo>
                  <a:pt x="1193" y="7913"/>
                  <a:pt x="1233" y="7895"/>
                  <a:pt x="1233" y="7873"/>
                </a:cubicBezTo>
                <a:cubicBezTo>
                  <a:pt x="1233" y="7850"/>
                  <a:pt x="1260" y="7856"/>
                  <a:pt x="1292" y="7886"/>
                </a:cubicBezTo>
                <a:cubicBezTo>
                  <a:pt x="1325" y="7916"/>
                  <a:pt x="1357" y="7919"/>
                  <a:pt x="1366" y="7894"/>
                </a:cubicBezTo>
                <a:cubicBezTo>
                  <a:pt x="1375" y="7869"/>
                  <a:pt x="1410" y="7836"/>
                  <a:pt x="1444" y="7821"/>
                </a:cubicBezTo>
                <a:cubicBezTo>
                  <a:pt x="1501" y="7796"/>
                  <a:pt x="1504" y="7818"/>
                  <a:pt x="1504" y="8230"/>
                </a:cubicBezTo>
                <a:lnTo>
                  <a:pt x="1504" y="8665"/>
                </a:lnTo>
                <a:lnTo>
                  <a:pt x="1422" y="8535"/>
                </a:lnTo>
                <a:cubicBezTo>
                  <a:pt x="1360" y="8435"/>
                  <a:pt x="1309" y="8405"/>
                  <a:pt x="1204" y="8406"/>
                </a:cubicBezTo>
                <a:cubicBezTo>
                  <a:pt x="1129" y="8407"/>
                  <a:pt x="987" y="8408"/>
                  <a:pt x="888" y="8408"/>
                </a:cubicBezTo>
                <a:cubicBezTo>
                  <a:pt x="788" y="8408"/>
                  <a:pt x="653" y="8414"/>
                  <a:pt x="587" y="8421"/>
                </a:cubicBezTo>
                <a:cubicBezTo>
                  <a:pt x="520" y="8429"/>
                  <a:pt x="443" y="8411"/>
                  <a:pt x="415" y="8382"/>
                </a:cubicBezTo>
                <a:cubicBezTo>
                  <a:pt x="350" y="8316"/>
                  <a:pt x="332" y="8347"/>
                  <a:pt x="317" y="8559"/>
                </a:cubicBezTo>
                <a:cubicBezTo>
                  <a:pt x="299" y="8802"/>
                  <a:pt x="341" y="8910"/>
                  <a:pt x="443" y="8883"/>
                </a:cubicBezTo>
                <a:cubicBezTo>
                  <a:pt x="489" y="8871"/>
                  <a:pt x="594" y="8864"/>
                  <a:pt x="677" y="8867"/>
                </a:cubicBezTo>
                <a:cubicBezTo>
                  <a:pt x="760" y="8870"/>
                  <a:pt x="875" y="8871"/>
                  <a:pt x="933" y="8869"/>
                </a:cubicBezTo>
                <a:cubicBezTo>
                  <a:pt x="990" y="8866"/>
                  <a:pt x="1116" y="8866"/>
                  <a:pt x="1211" y="8869"/>
                </a:cubicBezTo>
                <a:cubicBezTo>
                  <a:pt x="1314" y="8871"/>
                  <a:pt x="1384" y="8851"/>
                  <a:pt x="1384" y="8818"/>
                </a:cubicBezTo>
                <a:cubicBezTo>
                  <a:pt x="1384" y="8788"/>
                  <a:pt x="1411" y="8764"/>
                  <a:pt x="1444" y="8764"/>
                </a:cubicBezTo>
                <a:cubicBezTo>
                  <a:pt x="1499" y="8764"/>
                  <a:pt x="1504" y="8798"/>
                  <a:pt x="1504" y="9176"/>
                </a:cubicBezTo>
                <a:cubicBezTo>
                  <a:pt x="1504" y="9632"/>
                  <a:pt x="1494" y="9650"/>
                  <a:pt x="1334" y="9481"/>
                </a:cubicBezTo>
                <a:cubicBezTo>
                  <a:pt x="1278" y="9421"/>
                  <a:pt x="1212" y="9385"/>
                  <a:pt x="1188" y="9401"/>
                </a:cubicBezTo>
                <a:cubicBezTo>
                  <a:pt x="1165" y="9417"/>
                  <a:pt x="1137" y="9407"/>
                  <a:pt x="1127" y="9380"/>
                </a:cubicBezTo>
                <a:cubicBezTo>
                  <a:pt x="1117" y="9351"/>
                  <a:pt x="1092" y="9359"/>
                  <a:pt x="1068" y="9401"/>
                </a:cubicBezTo>
                <a:cubicBezTo>
                  <a:pt x="1029" y="9468"/>
                  <a:pt x="1029" y="9771"/>
                  <a:pt x="1068" y="9838"/>
                </a:cubicBezTo>
                <a:cubicBezTo>
                  <a:pt x="1094" y="9882"/>
                  <a:pt x="1384" y="9878"/>
                  <a:pt x="1384" y="9834"/>
                </a:cubicBezTo>
                <a:cubicBezTo>
                  <a:pt x="1384" y="9812"/>
                  <a:pt x="1403" y="9795"/>
                  <a:pt x="1426" y="9795"/>
                </a:cubicBezTo>
                <a:cubicBezTo>
                  <a:pt x="1450" y="9795"/>
                  <a:pt x="1476" y="9871"/>
                  <a:pt x="1487" y="9973"/>
                </a:cubicBezTo>
                <a:cubicBezTo>
                  <a:pt x="1501" y="10098"/>
                  <a:pt x="1519" y="10143"/>
                  <a:pt x="1549" y="10123"/>
                </a:cubicBezTo>
                <a:cubicBezTo>
                  <a:pt x="1579" y="10104"/>
                  <a:pt x="1586" y="10049"/>
                  <a:pt x="1574" y="9945"/>
                </a:cubicBezTo>
                <a:lnTo>
                  <a:pt x="1557" y="9795"/>
                </a:lnTo>
                <a:lnTo>
                  <a:pt x="2252" y="9795"/>
                </a:lnTo>
                <a:lnTo>
                  <a:pt x="2948" y="9795"/>
                </a:lnTo>
                <a:lnTo>
                  <a:pt x="2948" y="9975"/>
                </a:lnTo>
                <a:cubicBezTo>
                  <a:pt x="2948" y="10172"/>
                  <a:pt x="2954" y="10182"/>
                  <a:pt x="3040" y="10103"/>
                </a:cubicBezTo>
                <a:cubicBezTo>
                  <a:pt x="3074" y="10072"/>
                  <a:pt x="3099" y="9995"/>
                  <a:pt x="3099" y="9922"/>
                </a:cubicBezTo>
                <a:lnTo>
                  <a:pt x="3099" y="9795"/>
                </a:lnTo>
                <a:lnTo>
                  <a:pt x="3760" y="9795"/>
                </a:lnTo>
                <a:lnTo>
                  <a:pt x="4422" y="9795"/>
                </a:lnTo>
                <a:lnTo>
                  <a:pt x="4422" y="9924"/>
                </a:lnTo>
                <a:cubicBezTo>
                  <a:pt x="4422" y="9995"/>
                  <a:pt x="4437" y="10052"/>
                  <a:pt x="4454" y="10052"/>
                </a:cubicBezTo>
                <a:cubicBezTo>
                  <a:pt x="4472" y="10052"/>
                  <a:pt x="4478" y="10076"/>
                  <a:pt x="4467" y="10104"/>
                </a:cubicBezTo>
                <a:cubicBezTo>
                  <a:pt x="4457" y="10132"/>
                  <a:pt x="4468" y="10142"/>
                  <a:pt x="4491" y="10127"/>
                </a:cubicBezTo>
                <a:cubicBezTo>
                  <a:pt x="4517" y="10110"/>
                  <a:pt x="4527" y="10046"/>
                  <a:pt x="4519" y="9948"/>
                </a:cubicBezTo>
                <a:lnTo>
                  <a:pt x="4506" y="9795"/>
                </a:lnTo>
                <a:lnTo>
                  <a:pt x="5216" y="9795"/>
                </a:lnTo>
                <a:lnTo>
                  <a:pt x="5926" y="9795"/>
                </a:lnTo>
                <a:lnTo>
                  <a:pt x="5926" y="9950"/>
                </a:lnTo>
                <a:cubicBezTo>
                  <a:pt x="5926" y="10044"/>
                  <a:pt x="5942" y="10104"/>
                  <a:pt x="5966" y="10104"/>
                </a:cubicBezTo>
                <a:cubicBezTo>
                  <a:pt x="5993" y="10104"/>
                  <a:pt x="6002" y="10056"/>
                  <a:pt x="5993" y="9950"/>
                </a:cubicBezTo>
                <a:lnTo>
                  <a:pt x="5980" y="9795"/>
                </a:lnTo>
                <a:lnTo>
                  <a:pt x="6694" y="9795"/>
                </a:lnTo>
                <a:lnTo>
                  <a:pt x="7409" y="9795"/>
                </a:lnTo>
                <a:lnTo>
                  <a:pt x="7391" y="9978"/>
                </a:lnTo>
                <a:cubicBezTo>
                  <a:pt x="7379" y="10109"/>
                  <a:pt x="7384" y="10157"/>
                  <a:pt x="7409" y="10143"/>
                </a:cubicBezTo>
                <a:cubicBezTo>
                  <a:pt x="7429" y="10132"/>
                  <a:pt x="7451" y="10043"/>
                  <a:pt x="7458" y="9946"/>
                </a:cubicBezTo>
                <a:lnTo>
                  <a:pt x="7470" y="9769"/>
                </a:lnTo>
                <a:lnTo>
                  <a:pt x="7492" y="9924"/>
                </a:lnTo>
                <a:lnTo>
                  <a:pt x="7514" y="10078"/>
                </a:lnTo>
                <a:lnTo>
                  <a:pt x="7517" y="9937"/>
                </a:lnTo>
                <a:lnTo>
                  <a:pt x="7521" y="9795"/>
                </a:lnTo>
                <a:lnTo>
                  <a:pt x="8201" y="9795"/>
                </a:lnTo>
                <a:lnTo>
                  <a:pt x="8881" y="9795"/>
                </a:lnTo>
                <a:lnTo>
                  <a:pt x="8868" y="9950"/>
                </a:lnTo>
                <a:cubicBezTo>
                  <a:pt x="8857" y="10081"/>
                  <a:pt x="8865" y="10104"/>
                  <a:pt x="8920" y="10104"/>
                </a:cubicBezTo>
                <a:cubicBezTo>
                  <a:pt x="8975" y="10104"/>
                  <a:pt x="8983" y="10081"/>
                  <a:pt x="8971" y="9950"/>
                </a:cubicBezTo>
                <a:lnTo>
                  <a:pt x="8958" y="9795"/>
                </a:lnTo>
                <a:lnTo>
                  <a:pt x="9698" y="9795"/>
                </a:lnTo>
                <a:cubicBezTo>
                  <a:pt x="10419" y="9795"/>
                  <a:pt x="10439" y="9792"/>
                  <a:pt x="10439" y="9691"/>
                </a:cubicBezTo>
                <a:cubicBezTo>
                  <a:pt x="10439" y="9635"/>
                  <a:pt x="10429" y="9591"/>
                  <a:pt x="10417" y="9595"/>
                </a:cubicBezTo>
                <a:cubicBezTo>
                  <a:pt x="10404" y="9598"/>
                  <a:pt x="10356" y="9598"/>
                  <a:pt x="10310" y="9595"/>
                </a:cubicBezTo>
                <a:lnTo>
                  <a:pt x="10226" y="9589"/>
                </a:lnTo>
                <a:lnTo>
                  <a:pt x="10235" y="9189"/>
                </a:lnTo>
                <a:lnTo>
                  <a:pt x="10243" y="8790"/>
                </a:lnTo>
                <a:lnTo>
                  <a:pt x="10333" y="8788"/>
                </a:lnTo>
                <a:cubicBezTo>
                  <a:pt x="10404" y="8787"/>
                  <a:pt x="10426" y="8761"/>
                  <a:pt x="10434" y="8671"/>
                </a:cubicBezTo>
                <a:cubicBezTo>
                  <a:pt x="10439" y="8607"/>
                  <a:pt x="10432" y="8559"/>
                  <a:pt x="10418" y="8563"/>
                </a:cubicBezTo>
                <a:cubicBezTo>
                  <a:pt x="10405" y="8567"/>
                  <a:pt x="10357" y="8567"/>
                  <a:pt x="10311" y="8564"/>
                </a:cubicBezTo>
                <a:cubicBezTo>
                  <a:pt x="10229" y="8558"/>
                  <a:pt x="10228" y="8555"/>
                  <a:pt x="10228" y="8200"/>
                </a:cubicBezTo>
                <a:lnTo>
                  <a:pt x="10228" y="7843"/>
                </a:lnTo>
                <a:lnTo>
                  <a:pt x="10326" y="7826"/>
                </a:lnTo>
                <a:cubicBezTo>
                  <a:pt x="10401" y="7814"/>
                  <a:pt x="10424" y="7785"/>
                  <a:pt x="10424" y="7707"/>
                </a:cubicBezTo>
                <a:cubicBezTo>
                  <a:pt x="10424" y="7628"/>
                  <a:pt x="10401" y="7600"/>
                  <a:pt x="10324" y="7587"/>
                </a:cubicBezTo>
                <a:lnTo>
                  <a:pt x="10225" y="7571"/>
                </a:lnTo>
                <a:lnTo>
                  <a:pt x="10231" y="7156"/>
                </a:lnTo>
                <a:lnTo>
                  <a:pt x="10237" y="6743"/>
                </a:lnTo>
                <a:lnTo>
                  <a:pt x="10332" y="6769"/>
                </a:lnTo>
                <a:cubicBezTo>
                  <a:pt x="10409" y="6790"/>
                  <a:pt x="10427" y="6777"/>
                  <a:pt x="10431" y="6697"/>
                </a:cubicBezTo>
                <a:cubicBezTo>
                  <a:pt x="10434" y="6618"/>
                  <a:pt x="10415" y="6599"/>
                  <a:pt x="10332" y="6599"/>
                </a:cubicBezTo>
                <a:lnTo>
                  <a:pt x="10228" y="6599"/>
                </a:lnTo>
                <a:lnTo>
                  <a:pt x="10228" y="6181"/>
                </a:lnTo>
                <a:lnTo>
                  <a:pt x="10228" y="5763"/>
                </a:lnTo>
                <a:lnTo>
                  <a:pt x="10333" y="5784"/>
                </a:lnTo>
                <a:cubicBezTo>
                  <a:pt x="10415" y="5800"/>
                  <a:pt x="10439" y="5786"/>
                  <a:pt x="10439" y="5722"/>
                </a:cubicBezTo>
                <a:cubicBezTo>
                  <a:pt x="10439" y="5658"/>
                  <a:pt x="10415" y="5645"/>
                  <a:pt x="10333" y="5661"/>
                </a:cubicBezTo>
                <a:lnTo>
                  <a:pt x="10228" y="5682"/>
                </a:lnTo>
                <a:lnTo>
                  <a:pt x="10228" y="5231"/>
                </a:lnTo>
                <a:lnTo>
                  <a:pt x="10228" y="4781"/>
                </a:lnTo>
                <a:lnTo>
                  <a:pt x="10334" y="4811"/>
                </a:lnTo>
                <a:cubicBezTo>
                  <a:pt x="10423" y="4835"/>
                  <a:pt x="10439" y="4826"/>
                  <a:pt x="10432" y="4753"/>
                </a:cubicBezTo>
                <a:cubicBezTo>
                  <a:pt x="10427" y="4701"/>
                  <a:pt x="10387" y="4655"/>
                  <a:pt x="10333" y="4640"/>
                </a:cubicBezTo>
                <a:lnTo>
                  <a:pt x="10243" y="4614"/>
                </a:lnTo>
                <a:lnTo>
                  <a:pt x="10235" y="4208"/>
                </a:lnTo>
                <a:lnTo>
                  <a:pt x="10226" y="3803"/>
                </a:lnTo>
                <a:lnTo>
                  <a:pt x="10333" y="3825"/>
                </a:lnTo>
                <a:cubicBezTo>
                  <a:pt x="10440" y="3846"/>
                  <a:pt x="10452" y="3830"/>
                  <a:pt x="10423" y="3699"/>
                </a:cubicBezTo>
                <a:cubicBezTo>
                  <a:pt x="10412" y="3652"/>
                  <a:pt x="10376" y="3635"/>
                  <a:pt x="10317" y="3650"/>
                </a:cubicBezTo>
                <a:lnTo>
                  <a:pt x="10228" y="3672"/>
                </a:lnTo>
                <a:lnTo>
                  <a:pt x="10228" y="3258"/>
                </a:lnTo>
                <a:lnTo>
                  <a:pt x="10228" y="2843"/>
                </a:lnTo>
                <a:lnTo>
                  <a:pt x="9648" y="2838"/>
                </a:lnTo>
                <a:lnTo>
                  <a:pt x="9067" y="2832"/>
                </a:lnTo>
                <a:lnTo>
                  <a:pt x="9069" y="3232"/>
                </a:lnTo>
                <a:cubicBezTo>
                  <a:pt x="9070" y="3573"/>
                  <a:pt x="9062" y="3634"/>
                  <a:pt x="9017" y="3650"/>
                </a:cubicBezTo>
                <a:cubicBezTo>
                  <a:pt x="8971" y="3666"/>
                  <a:pt x="8965" y="3620"/>
                  <a:pt x="8965" y="3226"/>
                </a:cubicBezTo>
                <a:lnTo>
                  <a:pt x="8965" y="2784"/>
                </a:lnTo>
                <a:lnTo>
                  <a:pt x="9684" y="2784"/>
                </a:lnTo>
                <a:cubicBezTo>
                  <a:pt x="10232" y="2784"/>
                  <a:pt x="10407" y="2799"/>
                  <a:pt x="10418" y="2848"/>
                </a:cubicBezTo>
                <a:cubicBezTo>
                  <a:pt x="10426" y="2884"/>
                  <a:pt x="10431" y="2861"/>
                  <a:pt x="10429" y="2797"/>
                </a:cubicBezTo>
                <a:lnTo>
                  <a:pt x="10426" y="2681"/>
                </a:lnTo>
                <a:lnTo>
                  <a:pt x="5903" y="2681"/>
                </a:lnTo>
                <a:cubicBezTo>
                  <a:pt x="2895" y="2681"/>
                  <a:pt x="1386" y="2664"/>
                  <a:pt x="1399" y="2629"/>
                </a:cubicBezTo>
                <a:cubicBezTo>
                  <a:pt x="1409" y="2601"/>
                  <a:pt x="1402" y="2577"/>
                  <a:pt x="1384" y="2577"/>
                </a:cubicBezTo>
                <a:cubicBezTo>
                  <a:pt x="1365" y="2577"/>
                  <a:pt x="1358" y="2556"/>
                  <a:pt x="1367" y="2529"/>
                </a:cubicBezTo>
                <a:cubicBezTo>
                  <a:pt x="1377" y="2503"/>
                  <a:pt x="1369" y="2465"/>
                  <a:pt x="1351" y="2446"/>
                </a:cubicBezTo>
                <a:cubicBezTo>
                  <a:pt x="1332" y="2426"/>
                  <a:pt x="1305" y="2442"/>
                  <a:pt x="1291" y="2481"/>
                </a:cubicBezTo>
                <a:cubicBezTo>
                  <a:pt x="1276" y="2520"/>
                  <a:pt x="1264" y="2527"/>
                  <a:pt x="1264" y="2494"/>
                </a:cubicBezTo>
                <a:cubicBezTo>
                  <a:pt x="1263" y="2419"/>
                  <a:pt x="1023" y="2419"/>
                  <a:pt x="1022" y="2494"/>
                </a:cubicBezTo>
                <a:cubicBezTo>
                  <a:pt x="1022" y="2526"/>
                  <a:pt x="1008" y="2517"/>
                  <a:pt x="990" y="2475"/>
                </a:cubicBezTo>
                <a:cubicBezTo>
                  <a:pt x="964" y="2411"/>
                  <a:pt x="955" y="2410"/>
                  <a:pt x="942" y="2468"/>
                </a:cubicBezTo>
                <a:cubicBezTo>
                  <a:pt x="928" y="2527"/>
                  <a:pt x="921" y="2527"/>
                  <a:pt x="899" y="2468"/>
                </a:cubicBezTo>
                <a:cubicBezTo>
                  <a:pt x="888" y="2438"/>
                  <a:pt x="880" y="2423"/>
                  <a:pt x="872" y="2423"/>
                </a:cubicBezTo>
                <a:close/>
                <a:moveTo>
                  <a:pt x="13268" y="9691"/>
                </a:moveTo>
                <a:cubicBezTo>
                  <a:pt x="13234" y="9691"/>
                  <a:pt x="13207" y="9715"/>
                  <a:pt x="13207" y="9743"/>
                </a:cubicBezTo>
                <a:cubicBezTo>
                  <a:pt x="13207" y="9772"/>
                  <a:pt x="13191" y="9789"/>
                  <a:pt x="13171" y="9782"/>
                </a:cubicBezTo>
                <a:cubicBezTo>
                  <a:pt x="13150" y="9774"/>
                  <a:pt x="13133" y="9840"/>
                  <a:pt x="13129" y="9940"/>
                </a:cubicBezTo>
                <a:cubicBezTo>
                  <a:pt x="13124" y="10073"/>
                  <a:pt x="13138" y="10122"/>
                  <a:pt x="13187" y="10157"/>
                </a:cubicBezTo>
                <a:cubicBezTo>
                  <a:pt x="13266" y="10213"/>
                  <a:pt x="13343" y="10198"/>
                  <a:pt x="13337" y="10130"/>
                </a:cubicBezTo>
                <a:cubicBezTo>
                  <a:pt x="13335" y="10102"/>
                  <a:pt x="13343" y="10044"/>
                  <a:pt x="13356" y="10001"/>
                </a:cubicBezTo>
                <a:cubicBezTo>
                  <a:pt x="13392" y="9883"/>
                  <a:pt x="13338" y="9691"/>
                  <a:pt x="13268" y="9691"/>
                </a:cubicBezTo>
                <a:close/>
                <a:moveTo>
                  <a:pt x="20480" y="9695"/>
                </a:moveTo>
                <a:cubicBezTo>
                  <a:pt x="20459" y="9693"/>
                  <a:pt x="20430" y="9706"/>
                  <a:pt x="20403" y="9736"/>
                </a:cubicBezTo>
                <a:cubicBezTo>
                  <a:pt x="20354" y="9789"/>
                  <a:pt x="20333" y="10058"/>
                  <a:pt x="20372" y="10139"/>
                </a:cubicBezTo>
                <a:cubicBezTo>
                  <a:pt x="20387" y="10173"/>
                  <a:pt x="20436" y="10193"/>
                  <a:pt x="20481" y="10185"/>
                </a:cubicBezTo>
                <a:cubicBezTo>
                  <a:pt x="20553" y="10172"/>
                  <a:pt x="20563" y="10148"/>
                  <a:pt x="20568" y="9956"/>
                </a:cubicBezTo>
                <a:cubicBezTo>
                  <a:pt x="20571" y="9832"/>
                  <a:pt x="20561" y="9754"/>
                  <a:pt x="20545" y="9771"/>
                </a:cubicBezTo>
                <a:cubicBezTo>
                  <a:pt x="20529" y="9788"/>
                  <a:pt x="20517" y="9777"/>
                  <a:pt x="20517" y="9747"/>
                </a:cubicBezTo>
                <a:cubicBezTo>
                  <a:pt x="20517" y="9714"/>
                  <a:pt x="20502" y="9697"/>
                  <a:pt x="20480" y="9695"/>
                </a:cubicBezTo>
                <a:close/>
                <a:moveTo>
                  <a:pt x="15056" y="9720"/>
                </a:moveTo>
                <a:cubicBezTo>
                  <a:pt x="15014" y="9718"/>
                  <a:pt x="14987" y="9761"/>
                  <a:pt x="15002" y="9825"/>
                </a:cubicBezTo>
                <a:cubicBezTo>
                  <a:pt x="15011" y="9865"/>
                  <a:pt x="15003" y="9898"/>
                  <a:pt x="14985" y="9898"/>
                </a:cubicBezTo>
                <a:cubicBezTo>
                  <a:pt x="14966" y="9898"/>
                  <a:pt x="14952" y="9961"/>
                  <a:pt x="14952" y="10039"/>
                </a:cubicBezTo>
                <a:cubicBezTo>
                  <a:pt x="14952" y="10147"/>
                  <a:pt x="14959" y="10164"/>
                  <a:pt x="14980" y="10106"/>
                </a:cubicBezTo>
                <a:cubicBezTo>
                  <a:pt x="15005" y="10040"/>
                  <a:pt x="15011" y="10041"/>
                  <a:pt x="15027" y="10113"/>
                </a:cubicBezTo>
                <a:cubicBezTo>
                  <a:pt x="15038" y="10161"/>
                  <a:pt x="15068" y="10186"/>
                  <a:pt x="15098" y="10172"/>
                </a:cubicBezTo>
                <a:cubicBezTo>
                  <a:pt x="15167" y="10141"/>
                  <a:pt x="15169" y="9785"/>
                  <a:pt x="15102" y="9738"/>
                </a:cubicBezTo>
                <a:cubicBezTo>
                  <a:pt x="15086" y="9726"/>
                  <a:pt x="15070" y="9720"/>
                  <a:pt x="15056" y="9720"/>
                </a:cubicBezTo>
                <a:close/>
                <a:moveTo>
                  <a:pt x="18678" y="9723"/>
                </a:moveTo>
                <a:cubicBezTo>
                  <a:pt x="18665" y="9722"/>
                  <a:pt x="18651" y="9722"/>
                  <a:pt x="18637" y="9726"/>
                </a:cubicBezTo>
                <a:cubicBezTo>
                  <a:pt x="18485" y="9760"/>
                  <a:pt x="18469" y="9781"/>
                  <a:pt x="18497" y="9909"/>
                </a:cubicBezTo>
                <a:cubicBezTo>
                  <a:pt x="18511" y="9974"/>
                  <a:pt x="18517" y="10054"/>
                  <a:pt x="18510" y="10087"/>
                </a:cubicBezTo>
                <a:cubicBezTo>
                  <a:pt x="18504" y="10120"/>
                  <a:pt x="18522" y="10158"/>
                  <a:pt x="18552" y="10171"/>
                </a:cubicBezTo>
                <a:cubicBezTo>
                  <a:pt x="18582" y="10184"/>
                  <a:pt x="18625" y="10186"/>
                  <a:pt x="18647" y="10175"/>
                </a:cubicBezTo>
                <a:cubicBezTo>
                  <a:pt x="18669" y="10164"/>
                  <a:pt x="18720" y="10156"/>
                  <a:pt x="18760" y="10156"/>
                </a:cubicBezTo>
                <a:cubicBezTo>
                  <a:pt x="18819" y="10156"/>
                  <a:pt x="18832" y="10130"/>
                  <a:pt x="18832" y="10009"/>
                </a:cubicBezTo>
                <a:cubicBezTo>
                  <a:pt x="18832" y="9841"/>
                  <a:pt x="18770" y="9731"/>
                  <a:pt x="18678" y="9723"/>
                </a:cubicBezTo>
                <a:close/>
                <a:moveTo>
                  <a:pt x="16750" y="9731"/>
                </a:moveTo>
                <a:cubicBezTo>
                  <a:pt x="16724" y="9722"/>
                  <a:pt x="16710" y="9786"/>
                  <a:pt x="16708" y="9924"/>
                </a:cubicBezTo>
                <a:cubicBezTo>
                  <a:pt x="16707" y="10037"/>
                  <a:pt x="16711" y="10148"/>
                  <a:pt x="16717" y="10169"/>
                </a:cubicBezTo>
                <a:cubicBezTo>
                  <a:pt x="16730" y="10208"/>
                  <a:pt x="16988" y="10171"/>
                  <a:pt x="17033" y="10124"/>
                </a:cubicBezTo>
                <a:cubicBezTo>
                  <a:pt x="17064" y="10091"/>
                  <a:pt x="17063" y="9943"/>
                  <a:pt x="17032" y="9858"/>
                </a:cubicBezTo>
                <a:cubicBezTo>
                  <a:pt x="17019" y="9822"/>
                  <a:pt x="16958" y="9782"/>
                  <a:pt x="16898" y="9769"/>
                </a:cubicBezTo>
                <a:cubicBezTo>
                  <a:pt x="16838" y="9755"/>
                  <a:pt x="16771" y="9739"/>
                  <a:pt x="16750" y="9731"/>
                </a:cubicBezTo>
                <a:close/>
                <a:moveTo>
                  <a:pt x="2376" y="9921"/>
                </a:moveTo>
                <a:cubicBezTo>
                  <a:pt x="2342" y="9921"/>
                  <a:pt x="2284" y="9942"/>
                  <a:pt x="2190" y="9974"/>
                </a:cubicBezTo>
                <a:cubicBezTo>
                  <a:pt x="2162" y="9983"/>
                  <a:pt x="2133" y="9964"/>
                  <a:pt x="2125" y="9931"/>
                </a:cubicBezTo>
                <a:cubicBezTo>
                  <a:pt x="2117" y="9899"/>
                  <a:pt x="2109" y="9979"/>
                  <a:pt x="2108" y="10109"/>
                </a:cubicBezTo>
                <a:cubicBezTo>
                  <a:pt x="2107" y="10238"/>
                  <a:pt x="2115" y="10360"/>
                  <a:pt x="2126" y="10379"/>
                </a:cubicBezTo>
                <a:cubicBezTo>
                  <a:pt x="2157" y="10433"/>
                  <a:pt x="2341" y="10419"/>
                  <a:pt x="2362" y="10361"/>
                </a:cubicBezTo>
                <a:cubicBezTo>
                  <a:pt x="2372" y="10333"/>
                  <a:pt x="2391" y="10320"/>
                  <a:pt x="2403" y="10333"/>
                </a:cubicBezTo>
                <a:cubicBezTo>
                  <a:pt x="2416" y="10346"/>
                  <a:pt x="2427" y="10255"/>
                  <a:pt x="2428" y="10130"/>
                </a:cubicBezTo>
                <a:cubicBezTo>
                  <a:pt x="2429" y="9975"/>
                  <a:pt x="2434" y="9920"/>
                  <a:pt x="2376" y="9921"/>
                </a:cubicBezTo>
                <a:close/>
                <a:moveTo>
                  <a:pt x="9476" y="9922"/>
                </a:moveTo>
                <a:lnTo>
                  <a:pt x="9476" y="10168"/>
                </a:lnTo>
                <a:cubicBezTo>
                  <a:pt x="9476" y="10396"/>
                  <a:pt x="9482" y="10413"/>
                  <a:pt x="9551" y="10413"/>
                </a:cubicBezTo>
                <a:cubicBezTo>
                  <a:pt x="9593" y="10413"/>
                  <a:pt x="9627" y="10385"/>
                  <a:pt x="9627" y="10349"/>
                </a:cubicBezTo>
                <a:cubicBezTo>
                  <a:pt x="9628" y="10299"/>
                  <a:pt x="9633" y="10299"/>
                  <a:pt x="9652" y="10351"/>
                </a:cubicBezTo>
                <a:cubicBezTo>
                  <a:pt x="9671" y="10401"/>
                  <a:pt x="9697" y="10404"/>
                  <a:pt x="9760" y="10363"/>
                </a:cubicBezTo>
                <a:cubicBezTo>
                  <a:pt x="9830" y="10318"/>
                  <a:pt x="9837" y="10296"/>
                  <a:pt x="9807" y="10232"/>
                </a:cubicBezTo>
                <a:cubicBezTo>
                  <a:pt x="9782" y="10181"/>
                  <a:pt x="9781" y="10156"/>
                  <a:pt x="9802" y="10156"/>
                </a:cubicBezTo>
                <a:cubicBezTo>
                  <a:pt x="9823" y="10156"/>
                  <a:pt x="9827" y="10116"/>
                  <a:pt x="9812" y="10048"/>
                </a:cubicBezTo>
                <a:cubicBezTo>
                  <a:pt x="9793" y="9959"/>
                  <a:pt x="9761" y="9938"/>
                  <a:pt x="9632" y="9930"/>
                </a:cubicBezTo>
                <a:lnTo>
                  <a:pt x="9476" y="9922"/>
                </a:lnTo>
                <a:close/>
                <a:moveTo>
                  <a:pt x="3738" y="9923"/>
                </a:moveTo>
                <a:lnTo>
                  <a:pt x="3580" y="9924"/>
                </a:lnTo>
                <a:lnTo>
                  <a:pt x="3580" y="10135"/>
                </a:lnTo>
                <a:cubicBezTo>
                  <a:pt x="3580" y="10250"/>
                  <a:pt x="3587" y="10356"/>
                  <a:pt x="3596" y="10371"/>
                </a:cubicBezTo>
                <a:cubicBezTo>
                  <a:pt x="3604" y="10386"/>
                  <a:pt x="3678" y="10396"/>
                  <a:pt x="3759" y="10393"/>
                </a:cubicBezTo>
                <a:lnTo>
                  <a:pt x="3907" y="10387"/>
                </a:lnTo>
                <a:lnTo>
                  <a:pt x="3902" y="10155"/>
                </a:lnTo>
                <a:lnTo>
                  <a:pt x="3896" y="9923"/>
                </a:lnTo>
                <a:lnTo>
                  <a:pt x="3738" y="9923"/>
                </a:lnTo>
                <a:close/>
                <a:moveTo>
                  <a:pt x="5382" y="9924"/>
                </a:moveTo>
                <a:lnTo>
                  <a:pt x="5203" y="9941"/>
                </a:lnTo>
                <a:lnTo>
                  <a:pt x="5024" y="9959"/>
                </a:lnTo>
                <a:lnTo>
                  <a:pt x="5024" y="10156"/>
                </a:lnTo>
                <a:cubicBezTo>
                  <a:pt x="5024" y="10266"/>
                  <a:pt x="5041" y="10364"/>
                  <a:pt x="5062" y="10378"/>
                </a:cubicBezTo>
                <a:cubicBezTo>
                  <a:pt x="5093" y="10398"/>
                  <a:pt x="5181" y="10394"/>
                  <a:pt x="5340" y="10367"/>
                </a:cubicBezTo>
                <a:cubicBezTo>
                  <a:pt x="5357" y="10364"/>
                  <a:pt x="5374" y="10263"/>
                  <a:pt x="5377" y="10143"/>
                </a:cubicBezTo>
                <a:lnTo>
                  <a:pt x="5382" y="9924"/>
                </a:lnTo>
                <a:close/>
                <a:moveTo>
                  <a:pt x="8002" y="9924"/>
                </a:moveTo>
                <a:lnTo>
                  <a:pt x="8002" y="10146"/>
                </a:lnTo>
                <a:cubicBezTo>
                  <a:pt x="8002" y="10270"/>
                  <a:pt x="8015" y="10355"/>
                  <a:pt x="8030" y="10339"/>
                </a:cubicBezTo>
                <a:cubicBezTo>
                  <a:pt x="8046" y="10322"/>
                  <a:pt x="8067" y="10333"/>
                  <a:pt x="8077" y="10361"/>
                </a:cubicBezTo>
                <a:cubicBezTo>
                  <a:pt x="8102" y="10430"/>
                  <a:pt x="8153" y="10429"/>
                  <a:pt x="8153" y="10361"/>
                </a:cubicBezTo>
                <a:cubicBezTo>
                  <a:pt x="8153" y="10324"/>
                  <a:pt x="8172" y="10325"/>
                  <a:pt x="8213" y="10362"/>
                </a:cubicBezTo>
                <a:cubicBezTo>
                  <a:pt x="8271" y="10415"/>
                  <a:pt x="8289" y="10382"/>
                  <a:pt x="8277" y="10246"/>
                </a:cubicBezTo>
                <a:cubicBezTo>
                  <a:pt x="8275" y="10225"/>
                  <a:pt x="8296" y="10206"/>
                  <a:pt x="8325" y="10204"/>
                </a:cubicBezTo>
                <a:cubicBezTo>
                  <a:pt x="8354" y="10201"/>
                  <a:pt x="8363" y="10189"/>
                  <a:pt x="8345" y="10176"/>
                </a:cubicBezTo>
                <a:cubicBezTo>
                  <a:pt x="8327" y="10163"/>
                  <a:pt x="8317" y="10101"/>
                  <a:pt x="8324" y="10038"/>
                </a:cubicBezTo>
                <a:cubicBezTo>
                  <a:pt x="8336" y="9931"/>
                  <a:pt x="8326" y="9924"/>
                  <a:pt x="8170" y="9924"/>
                </a:cubicBezTo>
                <a:lnTo>
                  <a:pt x="8002" y="9924"/>
                </a:lnTo>
                <a:close/>
                <a:moveTo>
                  <a:pt x="6671" y="9930"/>
                </a:moveTo>
                <a:lnTo>
                  <a:pt x="6513" y="9937"/>
                </a:lnTo>
                <a:lnTo>
                  <a:pt x="6503" y="10131"/>
                </a:lnTo>
                <a:cubicBezTo>
                  <a:pt x="6497" y="10252"/>
                  <a:pt x="6509" y="10342"/>
                  <a:pt x="6533" y="10369"/>
                </a:cubicBezTo>
                <a:cubicBezTo>
                  <a:pt x="6573" y="10412"/>
                  <a:pt x="6712" y="10418"/>
                  <a:pt x="6801" y="10380"/>
                </a:cubicBezTo>
                <a:cubicBezTo>
                  <a:pt x="6836" y="10366"/>
                  <a:pt x="6847" y="10307"/>
                  <a:pt x="6843" y="10168"/>
                </a:cubicBezTo>
                <a:cubicBezTo>
                  <a:pt x="6840" y="10062"/>
                  <a:pt x="6836" y="9964"/>
                  <a:pt x="6833" y="9950"/>
                </a:cubicBezTo>
                <a:cubicBezTo>
                  <a:pt x="6831" y="9936"/>
                  <a:pt x="6758" y="9927"/>
                  <a:pt x="6671" y="9930"/>
                </a:cubicBezTo>
                <a:close/>
                <a:moveTo>
                  <a:pt x="15518" y="11341"/>
                </a:moveTo>
                <a:cubicBezTo>
                  <a:pt x="15471" y="11345"/>
                  <a:pt x="15433" y="11368"/>
                  <a:pt x="15423" y="11414"/>
                </a:cubicBezTo>
                <a:cubicBezTo>
                  <a:pt x="15413" y="11458"/>
                  <a:pt x="15424" y="11526"/>
                  <a:pt x="15448" y="11567"/>
                </a:cubicBezTo>
                <a:cubicBezTo>
                  <a:pt x="15472" y="11608"/>
                  <a:pt x="15495" y="11711"/>
                  <a:pt x="15499" y="11797"/>
                </a:cubicBezTo>
                <a:cubicBezTo>
                  <a:pt x="15505" y="11942"/>
                  <a:pt x="15514" y="11953"/>
                  <a:pt x="15620" y="11951"/>
                </a:cubicBezTo>
                <a:cubicBezTo>
                  <a:pt x="15683" y="11949"/>
                  <a:pt x="15742" y="11926"/>
                  <a:pt x="15752" y="11900"/>
                </a:cubicBezTo>
                <a:cubicBezTo>
                  <a:pt x="15763" y="11870"/>
                  <a:pt x="15783" y="11871"/>
                  <a:pt x="15804" y="11900"/>
                </a:cubicBezTo>
                <a:cubicBezTo>
                  <a:pt x="15858" y="11975"/>
                  <a:pt x="16546" y="11952"/>
                  <a:pt x="16546" y="11875"/>
                </a:cubicBezTo>
                <a:cubicBezTo>
                  <a:pt x="16546" y="11841"/>
                  <a:pt x="16563" y="11782"/>
                  <a:pt x="16584" y="11744"/>
                </a:cubicBezTo>
                <a:cubicBezTo>
                  <a:pt x="16606" y="11707"/>
                  <a:pt x="16625" y="11628"/>
                  <a:pt x="16628" y="11568"/>
                </a:cubicBezTo>
                <a:cubicBezTo>
                  <a:pt x="16632" y="11467"/>
                  <a:pt x="16617" y="11459"/>
                  <a:pt x="16438" y="11465"/>
                </a:cubicBezTo>
                <a:cubicBezTo>
                  <a:pt x="16332" y="11468"/>
                  <a:pt x="16245" y="11456"/>
                  <a:pt x="16245" y="11439"/>
                </a:cubicBezTo>
                <a:cubicBezTo>
                  <a:pt x="16245" y="11421"/>
                  <a:pt x="16198" y="11414"/>
                  <a:pt x="16140" y="11422"/>
                </a:cubicBezTo>
                <a:cubicBezTo>
                  <a:pt x="16082" y="11429"/>
                  <a:pt x="16034" y="11419"/>
                  <a:pt x="16034" y="11400"/>
                </a:cubicBezTo>
                <a:cubicBezTo>
                  <a:pt x="16034" y="11380"/>
                  <a:pt x="16001" y="11359"/>
                  <a:pt x="15959" y="11353"/>
                </a:cubicBezTo>
                <a:cubicBezTo>
                  <a:pt x="15913" y="11347"/>
                  <a:pt x="15887" y="11367"/>
                  <a:pt x="15892" y="11406"/>
                </a:cubicBezTo>
                <a:cubicBezTo>
                  <a:pt x="15896" y="11445"/>
                  <a:pt x="15873" y="11464"/>
                  <a:pt x="15831" y="11454"/>
                </a:cubicBezTo>
                <a:cubicBezTo>
                  <a:pt x="15791" y="11444"/>
                  <a:pt x="15763" y="11466"/>
                  <a:pt x="15762" y="11506"/>
                </a:cubicBezTo>
                <a:cubicBezTo>
                  <a:pt x="15762" y="11543"/>
                  <a:pt x="15745" y="11526"/>
                  <a:pt x="15725" y="11468"/>
                </a:cubicBezTo>
                <a:cubicBezTo>
                  <a:pt x="15696" y="11383"/>
                  <a:pt x="15596" y="11335"/>
                  <a:pt x="15518" y="11341"/>
                </a:cubicBezTo>
                <a:close/>
                <a:moveTo>
                  <a:pt x="5342" y="11549"/>
                </a:moveTo>
                <a:cubicBezTo>
                  <a:pt x="5305" y="11554"/>
                  <a:pt x="5263" y="11582"/>
                  <a:pt x="5252" y="11631"/>
                </a:cubicBezTo>
                <a:cubicBezTo>
                  <a:pt x="5238" y="11693"/>
                  <a:pt x="5224" y="11700"/>
                  <a:pt x="5194" y="11657"/>
                </a:cubicBezTo>
                <a:cubicBezTo>
                  <a:pt x="5172" y="11626"/>
                  <a:pt x="5145" y="11615"/>
                  <a:pt x="5135" y="11633"/>
                </a:cubicBezTo>
                <a:cubicBezTo>
                  <a:pt x="5124" y="11651"/>
                  <a:pt x="5098" y="11644"/>
                  <a:pt x="5077" y="11618"/>
                </a:cubicBezTo>
                <a:cubicBezTo>
                  <a:pt x="5020" y="11545"/>
                  <a:pt x="4874" y="11532"/>
                  <a:pt x="4874" y="11599"/>
                </a:cubicBezTo>
                <a:cubicBezTo>
                  <a:pt x="4874" y="11631"/>
                  <a:pt x="4861" y="11643"/>
                  <a:pt x="4846" y="11627"/>
                </a:cubicBezTo>
                <a:cubicBezTo>
                  <a:pt x="4810" y="11589"/>
                  <a:pt x="4795" y="11726"/>
                  <a:pt x="4809" y="11974"/>
                </a:cubicBezTo>
                <a:cubicBezTo>
                  <a:pt x="4817" y="12118"/>
                  <a:pt x="4832" y="12165"/>
                  <a:pt x="4862" y="12145"/>
                </a:cubicBezTo>
                <a:cubicBezTo>
                  <a:pt x="4885" y="12130"/>
                  <a:pt x="4904" y="12141"/>
                  <a:pt x="4904" y="12170"/>
                </a:cubicBezTo>
                <a:cubicBezTo>
                  <a:pt x="4904" y="12203"/>
                  <a:pt x="4925" y="12202"/>
                  <a:pt x="4964" y="12166"/>
                </a:cubicBezTo>
                <a:cubicBezTo>
                  <a:pt x="5005" y="12129"/>
                  <a:pt x="5024" y="12128"/>
                  <a:pt x="5024" y="12165"/>
                </a:cubicBezTo>
                <a:cubicBezTo>
                  <a:pt x="5024" y="12197"/>
                  <a:pt x="5084" y="12211"/>
                  <a:pt x="5177" y="12199"/>
                </a:cubicBezTo>
                <a:cubicBezTo>
                  <a:pt x="5275" y="12186"/>
                  <a:pt x="5342" y="12203"/>
                  <a:pt x="5365" y="12245"/>
                </a:cubicBezTo>
                <a:cubicBezTo>
                  <a:pt x="5388" y="12287"/>
                  <a:pt x="5412" y="12294"/>
                  <a:pt x="5435" y="12262"/>
                </a:cubicBezTo>
                <a:cubicBezTo>
                  <a:pt x="5457" y="12231"/>
                  <a:pt x="5475" y="12237"/>
                  <a:pt x="5485" y="12280"/>
                </a:cubicBezTo>
                <a:cubicBezTo>
                  <a:pt x="5496" y="12327"/>
                  <a:pt x="5501" y="12324"/>
                  <a:pt x="5503" y="12268"/>
                </a:cubicBezTo>
                <a:cubicBezTo>
                  <a:pt x="5504" y="12224"/>
                  <a:pt x="5529" y="12186"/>
                  <a:pt x="5558" y="12183"/>
                </a:cubicBezTo>
                <a:cubicBezTo>
                  <a:pt x="5587" y="12179"/>
                  <a:pt x="5662" y="12170"/>
                  <a:pt x="5725" y="12163"/>
                </a:cubicBezTo>
                <a:cubicBezTo>
                  <a:pt x="5809" y="12153"/>
                  <a:pt x="5836" y="12129"/>
                  <a:pt x="5830" y="12068"/>
                </a:cubicBezTo>
                <a:cubicBezTo>
                  <a:pt x="5826" y="12023"/>
                  <a:pt x="5832" y="11961"/>
                  <a:pt x="5843" y="11930"/>
                </a:cubicBezTo>
                <a:cubicBezTo>
                  <a:pt x="5855" y="11899"/>
                  <a:pt x="5844" y="11826"/>
                  <a:pt x="5820" y="11766"/>
                </a:cubicBezTo>
                <a:cubicBezTo>
                  <a:pt x="5782" y="11675"/>
                  <a:pt x="5748" y="11660"/>
                  <a:pt x="5588" y="11667"/>
                </a:cubicBezTo>
                <a:cubicBezTo>
                  <a:pt x="5453" y="11673"/>
                  <a:pt x="5402" y="11658"/>
                  <a:pt x="5408" y="11612"/>
                </a:cubicBezTo>
                <a:cubicBezTo>
                  <a:pt x="5413" y="11564"/>
                  <a:pt x="5380" y="11545"/>
                  <a:pt x="5342" y="11549"/>
                </a:cubicBezTo>
                <a:close/>
                <a:moveTo>
                  <a:pt x="15892" y="12478"/>
                </a:moveTo>
                <a:cubicBezTo>
                  <a:pt x="15696" y="12477"/>
                  <a:pt x="15495" y="12491"/>
                  <a:pt x="15469" y="12520"/>
                </a:cubicBezTo>
                <a:cubicBezTo>
                  <a:pt x="15442" y="12549"/>
                  <a:pt x="15432" y="12660"/>
                  <a:pt x="15436" y="12857"/>
                </a:cubicBezTo>
                <a:lnTo>
                  <a:pt x="15443" y="13150"/>
                </a:lnTo>
                <a:lnTo>
                  <a:pt x="15889" y="13143"/>
                </a:lnTo>
                <a:cubicBezTo>
                  <a:pt x="16134" y="13139"/>
                  <a:pt x="16329" y="13118"/>
                  <a:pt x="16321" y="13095"/>
                </a:cubicBezTo>
                <a:cubicBezTo>
                  <a:pt x="16312" y="13072"/>
                  <a:pt x="16329" y="13037"/>
                  <a:pt x="16358" y="13018"/>
                </a:cubicBezTo>
                <a:cubicBezTo>
                  <a:pt x="16430" y="12969"/>
                  <a:pt x="16886" y="12962"/>
                  <a:pt x="16930" y="13009"/>
                </a:cubicBezTo>
                <a:cubicBezTo>
                  <a:pt x="16978" y="13060"/>
                  <a:pt x="16966" y="12681"/>
                  <a:pt x="16917" y="12592"/>
                </a:cubicBezTo>
                <a:cubicBezTo>
                  <a:pt x="16878" y="12521"/>
                  <a:pt x="16816" y="12505"/>
                  <a:pt x="16817" y="12566"/>
                </a:cubicBezTo>
                <a:cubicBezTo>
                  <a:pt x="16817" y="12587"/>
                  <a:pt x="16756" y="12605"/>
                  <a:pt x="16681" y="12605"/>
                </a:cubicBezTo>
                <a:cubicBezTo>
                  <a:pt x="16607" y="12605"/>
                  <a:pt x="16546" y="12584"/>
                  <a:pt x="16546" y="12559"/>
                </a:cubicBezTo>
                <a:cubicBezTo>
                  <a:pt x="16546" y="12534"/>
                  <a:pt x="16485" y="12526"/>
                  <a:pt x="16410" y="12540"/>
                </a:cubicBezTo>
                <a:cubicBezTo>
                  <a:pt x="16336" y="12555"/>
                  <a:pt x="16275" y="12546"/>
                  <a:pt x="16275" y="12521"/>
                </a:cubicBezTo>
                <a:cubicBezTo>
                  <a:pt x="16275" y="12492"/>
                  <a:pt x="16087" y="12478"/>
                  <a:pt x="15892" y="12478"/>
                </a:cubicBezTo>
                <a:close/>
                <a:moveTo>
                  <a:pt x="13659" y="12479"/>
                </a:moveTo>
                <a:cubicBezTo>
                  <a:pt x="13186" y="12469"/>
                  <a:pt x="13146" y="12495"/>
                  <a:pt x="13146" y="12813"/>
                </a:cubicBezTo>
                <a:cubicBezTo>
                  <a:pt x="13146" y="12940"/>
                  <a:pt x="13161" y="13043"/>
                  <a:pt x="13178" y="13043"/>
                </a:cubicBezTo>
                <a:cubicBezTo>
                  <a:pt x="13196" y="13043"/>
                  <a:pt x="13202" y="13066"/>
                  <a:pt x="13192" y="13094"/>
                </a:cubicBezTo>
                <a:cubicBezTo>
                  <a:pt x="13179" y="13127"/>
                  <a:pt x="13322" y="13146"/>
                  <a:pt x="13597" y="13146"/>
                </a:cubicBezTo>
                <a:cubicBezTo>
                  <a:pt x="13933" y="13146"/>
                  <a:pt x="14036" y="13129"/>
                  <a:pt x="14094" y="13064"/>
                </a:cubicBezTo>
                <a:cubicBezTo>
                  <a:pt x="14134" y="13019"/>
                  <a:pt x="14179" y="12996"/>
                  <a:pt x="14195" y="13013"/>
                </a:cubicBezTo>
                <a:cubicBezTo>
                  <a:pt x="14211" y="13030"/>
                  <a:pt x="14260" y="13020"/>
                  <a:pt x="14304" y="12992"/>
                </a:cubicBezTo>
                <a:cubicBezTo>
                  <a:pt x="14353" y="12960"/>
                  <a:pt x="14403" y="12957"/>
                  <a:pt x="14433" y="12986"/>
                </a:cubicBezTo>
                <a:cubicBezTo>
                  <a:pt x="14461" y="13013"/>
                  <a:pt x="14511" y="13014"/>
                  <a:pt x="14550" y="12988"/>
                </a:cubicBezTo>
                <a:cubicBezTo>
                  <a:pt x="14588" y="12964"/>
                  <a:pt x="14624" y="12960"/>
                  <a:pt x="14632" y="12981"/>
                </a:cubicBezTo>
                <a:cubicBezTo>
                  <a:pt x="14639" y="13002"/>
                  <a:pt x="14698" y="13012"/>
                  <a:pt x="14761" y="13005"/>
                </a:cubicBezTo>
                <a:cubicBezTo>
                  <a:pt x="15106" y="12962"/>
                  <a:pt x="15161" y="12965"/>
                  <a:pt x="15175" y="13028"/>
                </a:cubicBezTo>
                <a:cubicBezTo>
                  <a:pt x="15197" y="13127"/>
                  <a:pt x="15321" y="13074"/>
                  <a:pt x="15334" y="12961"/>
                </a:cubicBezTo>
                <a:cubicBezTo>
                  <a:pt x="15359" y="12743"/>
                  <a:pt x="15358" y="12654"/>
                  <a:pt x="15328" y="12618"/>
                </a:cubicBezTo>
                <a:cubicBezTo>
                  <a:pt x="15282" y="12562"/>
                  <a:pt x="15149" y="12571"/>
                  <a:pt x="15113" y="12632"/>
                </a:cubicBezTo>
                <a:cubicBezTo>
                  <a:pt x="15091" y="12669"/>
                  <a:pt x="15070" y="12662"/>
                  <a:pt x="15043" y="12607"/>
                </a:cubicBezTo>
                <a:cubicBezTo>
                  <a:pt x="14997" y="12513"/>
                  <a:pt x="14891" y="12500"/>
                  <a:pt x="14891" y="12589"/>
                </a:cubicBezTo>
                <a:cubicBezTo>
                  <a:pt x="14891" y="12637"/>
                  <a:pt x="14883" y="12637"/>
                  <a:pt x="14855" y="12589"/>
                </a:cubicBezTo>
                <a:cubicBezTo>
                  <a:pt x="14811" y="12514"/>
                  <a:pt x="14730" y="12506"/>
                  <a:pt x="14756" y="12579"/>
                </a:cubicBezTo>
                <a:cubicBezTo>
                  <a:pt x="14766" y="12607"/>
                  <a:pt x="14760" y="12631"/>
                  <a:pt x="14743" y="12631"/>
                </a:cubicBezTo>
                <a:cubicBezTo>
                  <a:pt x="14725" y="12631"/>
                  <a:pt x="14711" y="12607"/>
                  <a:pt x="14711" y="12579"/>
                </a:cubicBezTo>
                <a:cubicBezTo>
                  <a:pt x="14711" y="12504"/>
                  <a:pt x="14662" y="12515"/>
                  <a:pt x="14612" y="12601"/>
                </a:cubicBezTo>
                <a:cubicBezTo>
                  <a:pt x="14588" y="12642"/>
                  <a:pt x="14556" y="12656"/>
                  <a:pt x="14542" y="12633"/>
                </a:cubicBezTo>
                <a:cubicBezTo>
                  <a:pt x="14527" y="12610"/>
                  <a:pt x="14418" y="12576"/>
                  <a:pt x="14300" y="12557"/>
                </a:cubicBezTo>
                <a:cubicBezTo>
                  <a:pt x="14107" y="12526"/>
                  <a:pt x="14083" y="12531"/>
                  <a:pt x="14070" y="12614"/>
                </a:cubicBezTo>
                <a:cubicBezTo>
                  <a:pt x="14058" y="12691"/>
                  <a:pt x="14055" y="12688"/>
                  <a:pt x="14052" y="12597"/>
                </a:cubicBezTo>
                <a:cubicBezTo>
                  <a:pt x="14049" y="12490"/>
                  <a:pt x="14035" y="12486"/>
                  <a:pt x="13659" y="12479"/>
                </a:cubicBezTo>
                <a:close/>
                <a:moveTo>
                  <a:pt x="17463" y="12479"/>
                </a:moveTo>
                <a:cubicBezTo>
                  <a:pt x="17260" y="12480"/>
                  <a:pt x="17085" y="12501"/>
                  <a:pt x="17063" y="12538"/>
                </a:cubicBezTo>
                <a:cubicBezTo>
                  <a:pt x="17019" y="12614"/>
                  <a:pt x="17015" y="13043"/>
                  <a:pt x="17059" y="13043"/>
                </a:cubicBezTo>
                <a:cubicBezTo>
                  <a:pt x="17077" y="13043"/>
                  <a:pt x="17083" y="13066"/>
                  <a:pt x="17072" y="13094"/>
                </a:cubicBezTo>
                <a:cubicBezTo>
                  <a:pt x="17060" y="13127"/>
                  <a:pt x="17211" y="13146"/>
                  <a:pt x="17502" y="13146"/>
                </a:cubicBezTo>
                <a:lnTo>
                  <a:pt x="17950" y="13146"/>
                </a:lnTo>
                <a:lnTo>
                  <a:pt x="17944" y="12875"/>
                </a:lnTo>
                <a:cubicBezTo>
                  <a:pt x="17940" y="12726"/>
                  <a:pt x="17943" y="12688"/>
                  <a:pt x="17950" y="12792"/>
                </a:cubicBezTo>
                <a:cubicBezTo>
                  <a:pt x="17961" y="12949"/>
                  <a:pt x="17977" y="12984"/>
                  <a:pt x="18049" y="13009"/>
                </a:cubicBezTo>
                <a:cubicBezTo>
                  <a:pt x="18096" y="13025"/>
                  <a:pt x="18177" y="13018"/>
                  <a:pt x="18228" y="12992"/>
                </a:cubicBezTo>
                <a:cubicBezTo>
                  <a:pt x="18294" y="12960"/>
                  <a:pt x="18321" y="12964"/>
                  <a:pt x="18321" y="13008"/>
                </a:cubicBezTo>
                <a:cubicBezTo>
                  <a:pt x="18322" y="13052"/>
                  <a:pt x="18328" y="13052"/>
                  <a:pt x="18344" y="13010"/>
                </a:cubicBezTo>
                <a:cubicBezTo>
                  <a:pt x="18357" y="12976"/>
                  <a:pt x="18431" y="12959"/>
                  <a:pt x="18522" y="12967"/>
                </a:cubicBezTo>
                <a:cubicBezTo>
                  <a:pt x="18667" y="12981"/>
                  <a:pt x="18676" y="12974"/>
                  <a:pt x="18663" y="12870"/>
                </a:cubicBezTo>
                <a:cubicBezTo>
                  <a:pt x="18655" y="12809"/>
                  <a:pt x="18645" y="12731"/>
                  <a:pt x="18641" y="12696"/>
                </a:cubicBezTo>
                <a:cubicBezTo>
                  <a:pt x="18628" y="12589"/>
                  <a:pt x="18599" y="12569"/>
                  <a:pt x="18538" y="12624"/>
                </a:cubicBezTo>
                <a:cubicBezTo>
                  <a:pt x="18497" y="12662"/>
                  <a:pt x="18469" y="12659"/>
                  <a:pt x="18441" y="12615"/>
                </a:cubicBezTo>
                <a:cubicBezTo>
                  <a:pt x="18410" y="12567"/>
                  <a:pt x="18407" y="12567"/>
                  <a:pt x="18424" y="12618"/>
                </a:cubicBezTo>
                <a:cubicBezTo>
                  <a:pt x="18437" y="12657"/>
                  <a:pt x="18427" y="12682"/>
                  <a:pt x="18398" y="12682"/>
                </a:cubicBezTo>
                <a:cubicBezTo>
                  <a:pt x="18372" y="12682"/>
                  <a:pt x="18351" y="12659"/>
                  <a:pt x="18351" y="12631"/>
                </a:cubicBezTo>
                <a:cubicBezTo>
                  <a:pt x="18351" y="12603"/>
                  <a:pt x="18320" y="12580"/>
                  <a:pt x="18283" y="12580"/>
                </a:cubicBezTo>
                <a:cubicBezTo>
                  <a:pt x="18246" y="12580"/>
                  <a:pt x="18134" y="12559"/>
                  <a:pt x="18035" y="12532"/>
                </a:cubicBezTo>
                <a:cubicBezTo>
                  <a:pt x="17898" y="12496"/>
                  <a:pt x="17666" y="12478"/>
                  <a:pt x="17463" y="12479"/>
                </a:cubicBezTo>
                <a:close/>
                <a:moveTo>
                  <a:pt x="3219" y="12722"/>
                </a:moveTo>
                <a:cubicBezTo>
                  <a:pt x="3137" y="12719"/>
                  <a:pt x="3026" y="12719"/>
                  <a:pt x="2905" y="12723"/>
                </a:cubicBezTo>
                <a:lnTo>
                  <a:pt x="2464" y="12739"/>
                </a:lnTo>
                <a:lnTo>
                  <a:pt x="2470" y="13048"/>
                </a:lnTo>
                <a:lnTo>
                  <a:pt x="2477" y="13356"/>
                </a:lnTo>
                <a:lnTo>
                  <a:pt x="2925" y="13349"/>
                </a:lnTo>
                <a:cubicBezTo>
                  <a:pt x="3283" y="13344"/>
                  <a:pt x="3377" y="13328"/>
                  <a:pt x="3390" y="13269"/>
                </a:cubicBezTo>
                <a:cubicBezTo>
                  <a:pt x="3400" y="13226"/>
                  <a:pt x="3446" y="13196"/>
                  <a:pt x="3501" y="13197"/>
                </a:cubicBezTo>
                <a:cubicBezTo>
                  <a:pt x="3553" y="13198"/>
                  <a:pt x="3639" y="13191"/>
                  <a:pt x="3693" y="13181"/>
                </a:cubicBezTo>
                <a:cubicBezTo>
                  <a:pt x="3747" y="13171"/>
                  <a:pt x="3791" y="13183"/>
                  <a:pt x="3791" y="13208"/>
                </a:cubicBezTo>
                <a:cubicBezTo>
                  <a:pt x="3791" y="13233"/>
                  <a:pt x="3816" y="13229"/>
                  <a:pt x="3848" y="13200"/>
                </a:cubicBezTo>
                <a:cubicBezTo>
                  <a:pt x="3890" y="13161"/>
                  <a:pt x="3909" y="13164"/>
                  <a:pt x="3918" y="13210"/>
                </a:cubicBezTo>
                <a:cubicBezTo>
                  <a:pt x="3928" y="13260"/>
                  <a:pt x="3948" y="13261"/>
                  <a:pt x="4011" y="13211"/>
                </a:cubicBezTo>
                <a:cubicBezTo>
                  <a:pt x="4055" y="13177"/>
                  <a:pt x="4092" y="13169"/>
                  <a:pt x="4092" y="13195"/>
                </a:cubicBezTo>
                <a:cubicBezTo>
                  <a:pt x="4092" y="13221"/>
                  <a:pt x="4129" y="13225"/>
                  <a:pt x="4174" y="13205"/>
                </a:cubicBezTo>
                <a:cubicBezTo>
                  <a:pt x="4281" y="13158"/>
                  <a:pt x="4530" y="13208"/>
                  <a:pt x="4520" y="13274"/>
                </a:cubicBezTo>
                <a:cubicBezTo>
                  <a:pt x="4516" y="13303"/>
                  <a:pt x="4529" y="13327"/>
                  <a:pt x="4550" y="13327"/>
                </a:cubicBezTo>
                <a:cubicBezTo>
                  <a:pt x="4571" y="13327"/>
                  <a:pt x="4585" y="13297"/>
                  <a:pt x="4580" y="13261"/>
                </a:cubicBezTo>
                <a:cubicBezTo>
                  <a:pt x="4576" y="13226"/>
                  <a:pt x="4591" y="13197"/>
                  <a:pt x="4614" y="13197"/>
                </a:cubicBezTo>
                <a:cubicBezTo>
                  <a:pt x="4662" y="13197"/>
                  <a:pt x="4704" y="12983"/>
                  <a:pt x="4665" y="12941"/>
                </a:cubicBezTo>
                <a:cubicBezTo>
                  <a:pt x="4651" y="12926"/>
                  <a:pt x="4634" y="12891"/>
                  <a:pt x="4628" y="12862"/>
                </a:cubicBezTo>
                <a:cubicBezTo>
                  <a:pt x="4615" y="12799"/>
                  <a:pt x="4459" y="12784"/>
                  <a:pt x="4374" y="12839"/>
                </a:cubicBezTo>
                <a:cubicBezTo>
                  <a:pt x="4340" y="12861"/>
                  <a:pt x="4293" y="12858"/>
                  <a:pt x="4270" y="12833"/>
                </a:cubicBezTo>
                <a:cubicBezTo>
                  <a:pt x="4233" y="12793"/>
                  <a:pt x="4233" y="12787"/>
                  <a:pt x="4270" y="12786"/>
                </a:cubicBezTo>
                <a:cubicBezTo>
                  <a:pt x="4293" y="12785"/>
                  <a:pt x="4304" y="12771"/>
                  <a:pt x="4294" y="12754"/>
                </a:cubicBezTo>
                <a:cubicBezTo>
                  <a:pt x="4284" y="12737"/>
                  <a:pt x="4253" y="12747"/>
                  <a:pt x="4223" y="12774"/>
                </a:cubicBezTo>
                <a:cubicBezTo>
                  <a:pt x="4188" y="12809"/>
                  <a:pt x="4153" y="12807"/>
                  <a:pt x="4117" y="12768"/>
                </a:cubicBezTo>
                <a:cubicBezTo>
                  <a:pt x="4076" y="12725"/>
                  <a:pt x="4038" y="12727"/>
                  <a:pt x="3964" y="12777"/>
                </a:cubicBezTo>
                <a:cubicBezTo>
                  <a:pt x="3849" y="12855"/>
                  <a:pt x="3700" y="12885"/>
                  <a:pt x="3700" y="12830"/>
                </a:cubicBezTo>
                <a:cubicBezTo>
                  <a:pt x="3700" y="12809"/>
                  <a:pt x="3677" y="12791"/>
                  <a:pt x="3648" y="12791"/>
                </a:cubicBezTo>
                <a:cubicBezTo>
                  <a:pt x="3470" y="12788"/>
                  <a:pt x="3368" y="12770"/>
                  <a:pt x="3357" y="12741"/>
                </a:cubicBezTo>
                <a:cubicBezTo>
                  <a:pt x="3354" y="12732"/>
                  <a:pt x="3301" y="12726"/>
                  <a:pt x="3219" y="12722"/>
                </a:cubicBezTo>
                <a:close/>
                <a:moveTo>
                  <a:pt x="6794" y="12723"/>
                </a:moveTo>
                <a:lnTo>
                  <a:pt x="6357" y="12739"/>
                </a:lnTo>
                <a:lnTo>
                  <a:pt x="6351" y="13048"/>
                </a:lnTo>
                <a:lnTo>
                  <a:pt x="6344" y="13357"/>
                </a:lnTo>
                <a:lnTo>
                  <a:pt x="6796" y="13349"/>
                </a:lnTo>
                <a:cubicBezTo>
                  <a:pt x="7136" y="13344"/>
                  <a:pt x="7256" y="13325"/>
                  <a:pt x="7281" y="13272"/>
                </a:cubicBezTo>
                <a:cubicBezTo>
                  <a:pt x="7300" y="13233"/>
                  <a:pt x="7352" y="13205"/>
                  <a:pt x="7396" y="13209"/>
                </a:cubicBezTo>
                <a:cubicBezTo>
                  <a:pt x="7440" y="13212"/>
                  <a:pt x="7502" y="13195"/>
                  <a:pt x="7533" y="13171"/>
                </a:cubicBezTo>
                <a:cubicBezTo>
                  <a:pt x="7568" y="13145"/>
                  <a:pt x="7584" y="13147"/>
                  <a:pt x="7574" y="13176"/>
                </a:cubicBezTo>
                <a:cubicBezTo>
                  <a:pt x="7564" y="13204"/>
                  <a:pt x="7603" y="13217"/>
                  <a:pt x="7666" y="13207"/>
                </a:cubicBezTo>
                <a:cubicBezTo>
                  <a:pt x="7813" y="13184"/>
                  <a:pt x="7888" y="13183"/>
                  <a:pt x="7942" y="13205"/>
                </a:cubicBezTo>
                <a:cubicBezTo>
                  <a:pt x="7997" y="13227"/>
                  <a:pt x="8023" y="12955"/>
                  <a:pt x="7975" y="12872"/>
                </a:cubicBezTo>
                <a:cubicBezTo>
                  <a:pt x="7934" y="12802"/>
                  <a:pt x="7822" y="12771"/>
                  <a:pt x="7822" y="12831"/>
                </a:cubicBezTo>
                <a:cubicBezTo>
                  <a:pt x="7822" y="12855"/>
                  <a:pt x="7788" y="12887"/>
                  <a:pt x="7746" y="12900"/>
                </a:cubicBezTo>
                <a:cubicBezTo>
                  <a:pt x="7696" y="12917"/>
                  <a:pt x="7671" y="12902"/>
                  <a:pt x="7671" y="12855"/>
                </a:cubicBezTo>
                <a:cubicBezTo>
                  <a:pt x="7671" y="12773"/>
                  <a:pt x="7644" y="12767"/>
                  <a:pt x="7582" y="12835"/>
                </a:cubicBezTo>
                <a:cubicBezTo>
                  <a:pt x="7558" y="12861"/>
                  <a:pt x="7524" y="12864"/>
                  <a:pt x="7507" y="12841"/>
                </a:cubicBezTo>
                <a:cubicBezTo>
                  <a:pt x="7454" y="12772"/>
                  <a:pt x="7342" y="12740"/>
                  <a:pt x="7324" y="12790"/>
                </a:cubicBezTo>
                <a:cubicBezTo>
                  <a:pt x="7314" y="12816"/>
                  <a:pt x="7290" y="12809"/>
                  <a:pt x="7269" y="12773"/>
                </a:cubicBezTo>
                <a:cubicBezTo>
                  <a:pt x="7241" y="12725"/>
                  <a:pt x="7115" y="12712"/>
                  <a:pt x="6794" y="12723"/>
                </a:cubicBezTo>
                <a:close/>
                <a:moveTo>
                  <a:pt x="5159" y="12727"/>
                </a:moveTo>
                <a:lnTo>
                  <a:pt x="4738" y="12734"/>
                </a:lnTo>
                <a:lnTo>
                  <a:pt x="4738" y="13043"/>
                </a:lnTo>
                <a:lnTo>
                  <a:pt x="4738" y="13352"/>
                </a:lnTo>
                <a:lnTo>
                  <a:pt x="5194" y="13352"/>
                </a:lnTo>
                <a:cubicBezTo>
                  <a:pt x="5585" y="13352"/>
                  <a:pt x="5652" y="13340"/>
                  <a:pt x="5668" y="13269"/>
                </a:cubicBezTo>
                <a:cubicBezTo>
                  <a:pt x="5680" y="13212"/>
                  <a:pt x="5711" y="13194"/>
                  <a:pt x="5761" y="13210"/>
                </a:cubicBezTo>
                <a:cubicBezTo>
                  <a:pt x="5802" y="13224"/>
                  <a:pt x="5836" y="13216"/>
                  <a:pt x="5836" y="13194"/>
                </a:cubicBezTo>
                <a:cubicBezTo>
                  <a:pt x="5836" y="13172"/>
                  <a:pt x="5877" y="13173"/>
                  <a:pt x="5926" y="13197"/>
                </a:cubicBezTo>
                <a:cubicBezTo>
                  <a:pt x="5976" y="13222"/>
                  <a:pt x="6055" y="13223"/>
                  <a:pt x="6102" y="13200"/>
                </a:cubicBezTo>
                <a:cubicBezTo>
                  <a:pt x="6150" y="13176"/>
                  <a:pt x="6209" y="13179"/>
                  <a:pt x="6237" y="13206"/>
                </a:cubicBezTo>
                <a:cubicBezTo>
                  <a:pt x="6280" y="13247"/>
                  <a:pt x="6288" y="13227"/>
                  <a:pt x="6288" y="13071"/>
                </a:cubicBezTo>
                <a:cubicBezTo>
                  <a:pt x="6288" y="12971"/>
                  <a:pt x="6273" y="12888"/>
                  <a:pt x="6256" y="12888"/>
                </a:cubicBezTo>
                <a:cubicBezTo>
                  <a:pt x="6238" y="12888"/>
                  <a:pt x="6233" y="12863"/>
                  <a:pt x="6244" y="12832"/>
                </a:cubicBezTo>
                <a:cubicBezTo>
                  <a:pt x="6256" y="12798"/>
                  <a:pt x="6242" y="12783"/>
                  <a:pt x="6208" y="12792"/>
                </a:cubicBezTo>
                <a:cubicBezTo>
                  <a:pt x="6177" y="12801"/>
                  <a:pt x="6135" y="12790"/>
                  <a:pt x="6114" y="12768"/>
                </a:cubicBezTo>
                <a:cubicBezTo>
                  <a:pt x="6089" y="12741"/>
                  <a:pt x="6077" y="12759"/>
                  <a:pt x="6076" y="12821"/>
                </a:cubicBezTo>
                <a:cubicBezTo>
                  <a:pt x="6076" y="12893"/>
                  <a:pt x="6070" y="12898"/>
                  <a:pt x="6050" y="12844"/>
                </a:cubicBezTo>
                <a:cubicBezTo>
                  <a:pt x="6030" y="12788"/>
                  <a:pt x="6011" y="12786"/>
                  <a:pt x="5957" y="12836"/>
                </a:cubicBezTo>
                <a:cubicBezTo>
                  <a:pt x="5905" y="12884"/>
                  <a:pt x="5884" y="12884"/>
                  <a:pt x="5867" y="12838"/>
                </a:cubicBezTo>
                <a:cubicBezTo>
                  <a:pt x="5855" y="12805"/>
                  <a:pt x="5799" y="12770"/>
                  <a:pt x="5743" y="12761"/>
                </a:cubicBezTo>
                <a:cubicBezTo>
                  <a:pt x="5686" y="12753"/>
                  <a:pt x="5627" y="12741"/>
                  <a:pt x="5611" y="12734"/>
                </a:cubicBezTo>
                <a:cubicBezTo>
                  <a:pt x="5594" y="12727"/>
                  <a:pt x="5391" y="12724"/>
                  <a:pt x="5159" y="12727"/>
                </a:cubicBezTo>
                <a:close/>
                <a:moveTo>
                  <a:pt x="11016" y="12992"/>
                </a:moveTo>
                <a:cubicBezTo>
                  <a:pt x="11013" y="12993"/>
                  <a:pt x="11011" y="13003"/>
                  <a:pt x="11011" y="13025"/>
                </a:cubicBezTo>
                <a:cubicBezTo>
                  <a:pt x="11011" y="13059"/>
                  <a:pt x="10985" y="13073"/>
                  <a:pt x="10950" y="13057"/>
                </a:cubicBezTo>
                <a:cubicBezTo>
                  <a:pt x="10913" y="13041"/>
                  <a:pt x="10888" y="13057"/>
                  <a:pt x="10886" y="13101"/>
                </a:cubicBezTo>
                <a:cubicBezTo>
                  <a:pt x="10874" y="13304"/>
                  <a:pt x="10876" y="13508"/>
                  <a:pt x="10890" y="13512"/>
                </a:cubicBezTo>
                <a:cubicBezTo>
                  <a:pt x="10993" y="13545"/>
                  <a:pt x="11275" y="13532"/>
                  <a:pt x="11304" y="13493"/>
                </a:cubicBezTo>
                <a:cubicBezTo>
                  <a:pt x="11329" y="13460"/>
                  <a:pt x="11342" y="13460"/>
                  <a:pt x="11342" y="13494"/>
                </a:cubicBezTo>
                <a:cubicBezTo>
                  <a:pt x="11342" y="13523"/>
                  <a:pt x="11375" y="13558"/>
                  <a:pt x="11417" y="13571"/>
                </a:cubicBezTo>
                <a:cubicBezTo>
                  <a:pt x="11458" y="13585"/>
                  <a:pt x="11492" y="13581"/>
                  <a:pt x="11492" y="13564"/>
                </a:cubicBezTo>
                <a:cubicBezTo>
                  <a:pt x="11492" y="13547"/>
                  <a:pt x="11570" y="13535"/>
                  <a:pt x="11665" y="13539"/>
                </a:cubicBezTo>
                <a:cubicBezTo>
                  <a:pt x="11866" y="13546"/>
                  <a:pt x="11951" y="13519"/>
                  <a:pt x="11927" y="13452"/>
                </a:cubicBezTo>
                <a:cubicBezTo>
                  <a:pt x="11917" y="13425"/>
                  <a:pt x="11944" y="13404"/>
                  <a:pt x="11987" y="13404"/>
                </a:cubicBezTo>
                <a:lnTo>
                  <a:pt x="12063" y="13404"/>
                </a:lnTo>
                <a:lnTo>
                  <a:pt x="12063" y="13919"/>
                </a:lnTo>
                <a:cubicBezTo>
                  <a:pt x="12063" y="14324"/>
                  <a:pt x="12054" y="14435"/>
                  <a:pt x="12022" y="14435"/>
                </a:cubicBezTo>
                <a:cubicBezTo>
                  <a:pt x="11999" y="14435"/>
                  <a:pt x="11973" y="14386"/>
                  <a:pt x="11964" y="14327"/>
                </a:cubicBezTo>
                <a:cubicBezTo>
                  <a:pt x="11955" y="14267"/>
                  <a:pt x="11934" y="14232"/>
                  <a:pt x="11918" y="14249"/>
                </a:cubicBezTo>
                <a:cubicBezTo>
                  <a:pt x="11901" y="14267"/>
                  <a:pt x="11883" y="14252"/>
                  <a:pt x="11876" y="14218"/>
                </a:cubicBezTo>
                <a:cubicBezTo>
                  <a:pt x="11867" y="14169"/>
                  <a:pt x="11838" y="14167"/>
                  <a:pt x="11759" y="14209"/>
                </a:cubicBezTo>
                <a:cubicBezTo>
                  <a:pt x="11701" y="14239"/>
                  <a:pt x="11627" y="14246"/>
                  <a:pt x="11593" y="14225"/>
                </a:cubicBezTo>
                <a:cubicBezTo>
                  <a:pt x="11559" y="14204"/>
                  <a:pt x="11513" y="14206"/>
                  <a:pt x="11490" y="14230"/>
                </a:cubicBezTo>
                <a:cubicBezTo>
                  <a:pt x="11466" y="14256"/>
                  <a:pt x="11432" y="14250"/>
                  <a:pt x="11408" y="14216"/>
                </a:cubicBezTo>
                <a:cubicBezTo>
                  <a:pt x="11377" y="14172"/>
                  <a:pt x="11361" y="14174"/>
                  <a:pt x="11343" y="14224"/>
                </a:cubicBezTo>
                <a:cubicBezTo>
                  <a:pt x="11325" y="14275"/>
                  <a:pt x="11304" y="14277"/>
                  <a:pt x="11257" y="14234"/>
                </a:cubicBezTo>
                <a:cubicBezTo>
                  <a:pt x="11215" y="14195"/>
                  <a:pt x="11170" y="14193"/>
                  <a:pt x="11118" y="14227"/>
                </a:cubicBezTo>
                <a:cubicBezTo>
                  <a:pt x="11076" y="14255"/>
                  <a:pt x="11041" y="14260"/>
                  <a:pt x="11041" y="14239"/>
                </a:cubicBezTo>
                <a:cubicBezTo>
                  <a:pt x="11041" y="14188"/>
                  <a:pt x="10891" y="14166"/>
                  <a:pt x="10888" y="14216"/>
                </a:cubicBezTo>
                <a:cubicBezTo>
                  <a:pt x="10887" y="14237"/>
                  <a:pt x="10880" y="14309"/>
                  <a:pt x="10873" y="14377"/>
                </a:cubicBezTo>
                <a:cubicBezTo>
                  <a:pt x="10865" y="14444"/>
                  <a:pt x="10873" y="14528"/>
                  <a:pt x="10890" y="14562"/>
                </a:cubicBezTo>
                <a:cubicBezTo>
                  <a:pt x="10906" y="14597"/>
                  <a:pt x="10911" y="14640"/>
                  <a:pt x="10900" y="14659"/>
                </a:cubicBezTo>
                <a:cubicBezTo>
                  <a:pt x="10889" y="14678"/>
                  <a:pt x="11000" y="14686"/>
                  <a:pt x="11148" y="14677"/>
                </a:cubicBezTo>
                <a:cubicBezTo>
                  <a:pt x="11296" y="14668"/>
                  <a:pt x="11440" y="14680"/>
                  <a:pt x="11469" y="14704"/>
                </a:cubicBezTo>
                <a:cubicBezTo>
                  <a:pt x="11498" y="14728"/>
                  <a:pt x="11522" y="14729"/>
                  <a:pt x="11522" y="14707"/>
                </a:cubicBezTo>
                <a:cubicBezTo>
                  <a:pt x="11522" y="14685"/>
                  <a:pt x="11617" y="14670"/>
                  <a:pt x="11733" y="14674"/>
                </a:cubicBezTo>
                <a:cubicBezTo>
                  <a:pt x="11848" y="14678"/>
                  <a:pt x="11943" y="14661"/>
                  <a:pt x="11943" y="14636"/>
                </a:cubicBezTo>
                <a:cubicBezTo>
                  <a:pt x="11943" y="14610"/>
                  <a:pt x="11970" y="14589"/>
                  <a:pt x="12003" y="14589"/>
                </a:cubicBezTo>
                <a:cubicBezTo>
                  <a:pt x="12059" y="14589"/>
                  <a:pt x="12063" y="14623"/>
                  <a:pt x="12063" y="15103"/>
                </a:cubicBezTo>
                <a:cubicBezTo>
                  <a:pt x="12063" y="15526"/>
                  <a:pt x="12056" y="15612"/>
                  <a:pt x="12021" y="15589"/>
                </a:cubicBezTo>
                <a:cubicBezTo>
                  <a:pt x="11997" y="15574"/>
                  <a:pt x="11970" y="15526"/>
                  <a:pt x="11961" y="15484"/>
                </a:cubicBezTo>
                <a:cubicBezTo>
                  <a:pt x="11951" y="15442"/>
                  <a:pt x="11930" y="15422"/>
                  <a:pt x="11913" y="15440"/>
                </a:cubicBezTo>
                <a:cubicBezTo>
                  <a:pt x="11897" y="15457"/>
                  <a:pt x="11883" y="15447"/>
                  <a:pt x="11883" y="15417"/>
                </a:cubicBezTo>
                <a:cubicBezTo>
                  <a:pt x="11883" y="15387"/>
                  <a:pt x="11863" y="15362"/>
                  <a:pt x="11838" y="15362"/>
                </a:cubicBezTo>
                <a:cubicBezTo>
                  <a:pt x="11813" y="15362"/>
                  <a:pt x="11793" y="15387"/>
                  <a:pt x="11793" y="15416"/>
                </a:cubicBezTo>
                <a:cubicBezTo>
                  <a:pt x="11793" y="15453"/>
                  <a:pt x="11775" y="15453"/>
                  <a:pt x="11734" y="15416"/>
                </a:cubicBezTo>
                <a:cubicBezTo>
                  <a:pt x="11658" y="15346"/>
                  <a:pt x="11579" y="15344"/>
                  <a:pt x="11642" y="15414"/>
                </a:cubicBezTo>
                <a:cubicBezTo>
                  <a:pt x="11681" y="15457"/>
                  <a:pt x="11681" y="15464"/>
                  <a:pt x="11637" y="15465"/>
                </a:cubicBezTo>
                <a:cubicBezTo>
                  <a:pt x="11609" y="15465"/>
                  <a:pt x="11577" y="15442"/>
                  <a:pt x="11567" y="15414"/>
                </a:cubicBezTo>
                <a:cubicBezTo>
                  <a:pt x="11555" y="15381"/>
                  <a:pt x="11529" y="15380"/>
                  <a:pt x="11497" y="15410"/>
                </a:cubicBezTo>
                <a:cubicBezTo>
                  <a:pt x="11465" y="15439"/>
                  <a:pt x="11425" y="15438"/>
                  <a:pt x="11393" y="15407"/>
                </a:cubicBezTo>
                <a:cubicBezTo>
                  <a:pt x="11356" y="15371"/>
                  <a:pt x="11341" y="15376"/>
                  <a:pt x="11341" y="15424"/>
                </a:cubicBezTo>
                <a:cubicBezTo>
                  <a:pt x="11341" y="15467"/>
                  <a:pt x="11333" y="15472"/>
                  <a:pt x="11318" y="15437"/>
                </a:cubicBezTo>
                <a:cubicBezTo>
                  <a:pt x="11287" y="15361"/>
                  <a:pt x="11152" y="15355"/>
                  <a:pt x="11124" y="15429"/>
                </a:cubicBezTo>
                <a:cubicBezTo>
                  <a:pt x="11106" y="15474"/>
                  <a:pt x="11088" y="15465"/>
                  <a:pt x="11055" y="15392"/>
                </a:cubicBezTo>
                <a:cubicBezTo>
                  <a:pt x="11017" y="15305"/>
                  <a:pt x="11002" y="15301"/>
                  <a:pt x="10938" y="15360"/>
                </a:cubicBezTo>
                <a:cubicBezTo>
                  <a:pt x="10878" y="15415"/>
                  <a:pt x="10865" y="15464"/>
                  <a:pt x="10869" y="15629"/>
                </a:cubicBezTo>
                <a:cubicBezTo>
                  <a:pt x="10873" y="15794"/>
                  <a:pt x="10886" y="15836"/>
                  <a:pt x="10944" y="15861"/>
                </a:cubicBezTo>
                <a:cubicBezTo>
                  <a:pt x="10983" y="15877"/>
                  <a:pt x="11030" y="15865"/>
                  <a:pt x="11049" y="15833"/>
                </a:cubicBezTo>
                <a:cubicBezTo>
                  <a:pt x="11088" y="15766"/>
                  <a:pt x="11142" y="15754"/>
                  <a:pt x="11119" y="15818"/>
                </a:cubicBezTo>
                <a:cubicBezTo>
                  <a:pt x="11110" y="15841"/>
                  <a:pt x="11144" y="15861"/>
                  <a:pt x="11192" y="15861"/>
                </a:cubicBezTo>
                <a:cubicBezTo>
                  <a:pt x="11241" y="15861"/>
                  <a:pt x="11281" y="15839"/>
                  <a:pt x="11281" y="15812"/>
                </a:cubicBezTo>
                <a:cubicBezTo>
                  <a:pt x="11281" y="15782"/>
                  <a:pt x="11296" y="15782"/>
                  <a:pt x="11319" y="15814"/>
                </a:cubicBezTo>
                <a:cubicBezTo>
                  <a:pt x="11374" y="15889"/>
                  <a:pt x="11522" y="15924"/>
                  <a:pt x="11522" y="15862"/>
                </a:cubicBezTo>
                <a:cubicBezTo>
                  <a:pt x="11522" y="15833"/>
                  <a:pt x="11530" y="15824"/>
                  <a:pt x="11541" y="15842"/>
                </a:cubicBezTo>
                <a:cubicBezTo>
                  <a:pt x="11551" y="15860"/>
                  <a:pt x="11585" y="15851"/>
                  <a:pt x="11616" y="15823"/>
                </a:cubicBezTo>
                <a:cubicBezTo>
                  <a:pt x="11648" y="15794"/>
                  <a:pt x="11672" y="15792"/>
                  <a:pt x="11672" y="15818"/>
                </a:cubicBezTo>
                <a:cubicBezTo>
                  <a:pt x="11672" y="15866"/>
                  <a:pt x="11837" y="15855"/>
                  <a:pt x="11981" y="15797"/>
                </a:cubicBezTo>
                <a:lnTo>
                  <a:pt x="12063" y="15763"/>
                </a:lnTo>
                <a:lnTo>
                  <a:pt x="12063" y="16258"/>
                </a:lnTo>
                <a:cubicBezTo>
                  <a:pt x="12063" y="16788"/>
                  <a:pt x="12042" y="16852"/>
                  <a:pt x="11939" y="16627"/>
                </a:cubicBezTo>
                <a:cubicBezTo>
                  <a:pt x="11891" y="16524"/>
                  <a:pt x="11867" y="16509"/>
                  <a:pt x="11809" y="16547"/>
                </a:cubicBezTo>
                <a:cubicBezTo>
                  <a:pt x="11770" y="16572"/>
                  <a:pt x="11731" y="16581"/>
                  <a:pt x="11723" y="16566"/>
                </a:cubicBezTo>
                <a:cubicBezTo>
                  <a:pt x="11694" y="16516"/>
                  <a:pt x="11357" y="16515"/>
                  <a:pt x="11319" y="16564"/>
                </a:cubicBezTo>
                <a:cubicBezTo>
                  <a:pt x="11294" y="16596"/>
                  <a:pt x="11281" y="16591"/>
                  <a:pt x="11281" y="16549"/>
                </a:cubicBezTo>
                <a:cubicBezTo>
                  <a:pt x="11281" y="16499"/>
                  <a:pt x="11272" y="16498"/>
                  <a:pt x="11239" y="16545"/>
                </a:cubicBezTo>
                <a:cubicBezTo>
                  <a:pt x="11210" y="16586"/>
                  <a:pt x="11190" y="16587"/>
                  <a:pt x="11177" y="16550"/>
                </a:cubicBezTo>
                <a:cubicBezTo>
                  <a:pt x="11163" y="16513"/>
                  <a:pt x="11139" y="16513"/>
                  <a:pt x="11099" y="16550"/>
                </a:cubicBezTo>
                <a:cubicBezTo>
                  <a:pt x="11064" y="16582"/>
                  <a:pt x="11041" y="16583"/>
                  <a:pt x="11041" y="16554"/>
                </a:cubicBezTo>
                <a:cubicBezTo>
                  <a:pt x="11041" y="16527"/>
                  <a:pt x="11017" y="16514"/>
                  <a:pt x="10988" y="16523"/>
                </a:cubicBezTo>
                <a:cubicBezTo>
                  <a:pt x="10959" y="16533"/>
                  <a:pt x="10920" y="16542"/>
                  <a:pt x="10903" y="16545"/>
                </a:cubicBezTo>
                <a:cubicBezTo>
                  <a:pt x="10856" y="16550"/>
                  <a:pt x="10852" y="16971"/>
                  <a:pt x="10898" y="17021"/>
                </a:cubicBezTo>
                <a:cubicBezTo>
                  <a:pt x="10947" y="17075"/>
                  <a:pt x="11049" y="17076"/>
                  <a:pt x="11029" y="17022"/>
                </a:cubicBezTo>
                <a:cubicBezTo>
                  <a:pt x="11021" y="16999"/>
                  <a:pt x="11098" y="16990"/>
                  <a:pt x="11200" y="17001"/>
                </a:cubicBezTo>
                <a:cubicBezTo>
                  <a:pt x="11501" y="17036"/>
                  <a:pt x="11620" y="17023"/>
                  <a:pt x="11646" y="16951"/>
                </a:cubicBezTo>
                <a:cubicBezTo>
                  <a:pt x="11660" y="16913"/>
                  <a:pt x="11672" y="16908"/>
                  <a:pt x="11672" y="16940"/>
                </a:cubicBezTo>
                <a:cubicBezTo>
                  <a:pt x="11672" y="16971"/>
                  <a:pt x="11733" y="16999"/>
                  <a:pt x="11808" y="17004"/>
                </a:cubicBezTo>
                <a:cubicBezTo>
                  <a:pt x="11882" y="17009"/>
                  <a:pt x="11943" y="16989"/>
                  <a:pt x="11943" y="16961"/>
                </a:cubicBezTo>
                <a:cubicBezTo>
                  <a:pt x="11943" y="16932"/>
                  <a:pt x="11970" y="16909"/>
                  <a:pt x="12003" y="16909"/>
                </a:cubicBezTo>
                <a:cubicBezTo>
                  <a:pt x="12059" y="16909"/>
                  <a:pt x="12063" y="16944"/>
                  <a:pt x="12063" y="17425"/>
                </a:cubicBezTo>
                <a:cubicBezTo>
                  <a:pt x="12063" y="17903"/>
                  <a:pt x="12059" y="17941"/>
                  <a:pt x="12004" y="17941"/>
                </a:cubicBezTo>
                <a:cubicBezTo>
                  <a:pt x="11966" y="17941"/>
                  <a:pt x="11951" y="17915"/>
                  <a:pt x="11961" y="17868"/>
                </a:cubicBezTo>
                <a:cubicBezTo>
                  <a:pt x="11990" y="17740"/>
                  <a:pt x="11905" y="17708"/>
                  <a:pt x="11507" y="17700"/>
                </a:cubicBezTo>
                <a:cubicBezTo>
                  <a:pt x="11292" y="17695"/>
                  <a:pt x="11072" y="17681"/>
                  <a:pt x="11019" y="17668"/>
                </a:cubicBezTo>
                <a:cubicBezTo>
                  <a:pt x="10958" y="17653"/>
                  <a:pt x="10925" y="17666"/>
                  <a:pt x="10929" y="17702"/>
                </a:cubicBezTo>
                <a:cubicBezTo>
                  <a:pt x="10932" y="17734"/>
                  <a:pt x="10922" y="17756"/>
                  <a:pt x="10905" y="17751"/>
                </a:cubicBezTo>
                <a:cubicBezTo>
                  <a:pt x="10889" y="17746"/>
                  <a:pt x="10872" y="17834"/>
                  <a:pt x="10868" y="17945"/>
                </a:cubicBezTo>
                <a:cubicBezTo>
                  <a:pt x="10865" y="18056"/>
                  <a:pt x="10871" y="18149"/>
                  <a:pt x="10883" y="18153"/>
                </a:cubicBezTo>
                <a:cubicBezTo>
                  <a:pt x="10971" y="18179"/>
                  <a:pt x="11041" y="18179"/>
                  <a:pt x="11041" y="18152"/>
                </a:cubicBezTo>
                <a:cubicBezTo>
                  <a:pt x="11041" y="18135"/>
                  <a:pt x="11081" y="18118"/>
                  <a:pt x="11130" y="18115"/>
                </a:cubicBezTo>
                <a:cubicBezTo>
                  <a:pt x="11179" y="18112"/>
                  <a:pt x="11212" y="18129"/>
                  <a:pt x="11203" y="18154"/>
                </a:cubicBezTo>
                <a:cubicBezTo>
                  <a:pt x="11195" y="18178"/>
                  <a:pt x="11208" y="18198"/>
                  <a:pt x="11234" y="18198"/>
                </a:cubicBezTo>
                <a:cubicBezTo>
                  <a:pt x="11260" y="18198"/>
                  <a:pt x="11281" y="18175"/>
                  <a:pt x="11281" y="18148"/>
                </a:cubicBezTo>
                <a:cubicBezTo>
                  <a:pt x="11281" y="18115"/>
                  <a:pt x="11308" y="18115"/>
                  <a:pt x="11357" y="18147"/>
                </a:cubicBezTo>
                <a:cubicBezTo>
                  <a:pt x="11398" y="18174"/>
                  <a:pt x="11575" y="18184"/>
                  <a:pt x="11748" y="18171"/>
                </a:cubicBezTo>
                <a:lnTo>
                  <a:pt x="12063" y="18145"/>
                </a:lnTo>
                <a:lnTo>
                  <a:pt x="12063" y="18584"/>
                </a:lnTo>
                <a:cubicBezTo>
                  <a:pt x="12063" y="18935"/>
                  <a:pt x="12054" y="19023"/>
                  <a:pt x="12019" y="19023"/>
                </a:cubicBezTo>
                <a:cubicBezTo>
                  <a:pt x="11995" y="19023"/>
                  <a:pt x="11962" y="18981"/>
                  <a:pt x="11946" y="18929"/>
                </a:cubicBezTo>
                <a:cubicBezTo>
                  <a:pt x="11925" y="18861"/>
                  <a:pt x="11890" y="18841"/>
                  <a:pt x="11817" y="18854"/>
                </a:cubicBezTo>
                <a:cubicBezTo>
                  <a:pt x="11762" y="18863"/>
                  <a:pt x="11633" y="18872"/>
                  <a:pt x="11529" y="18873"/>
                </a:cubicBezTo>
                <a:cubicBezTo>
                  <a:pt x="11419" y="18874"/>
                  <a:pt x="11342" y="18898"/>
                  <a:pt x="11342" y="18930"/>
                </a:cubicBezTo>
                <a:cubicBezTo>
                  <a:pt x="11342" y="18968"/>
                  <a:pt x="11330" y="18967"/>
                  <a:pt x="11303" y="18929"/>
                </a:cubicBezTo>
                <a:cubicBezTo>
                  <a:pt x="11282" y="18899"/>
                  <a:pt x="11219" y="18877"/>
                  <a:pt x="11164" y="18880"/>
                </a:cubicBezTo>
                <a:cubicBezTo>
                  <a:pt x="11110" y="18882"/>
                  <a:pt x="11054" y="18855"/>
                  <a:pt x="11042" y="18819"/>
                </a:cubicBezTo>
                <a:cubicBezTo>
                  <a:pt x="11018" y="18755"/>
                  <a:pt x="10894" y="18786"/>
                  <a:pt x="10887" y="18858"/>
                </a:cubicBezTo>
                <a:cubicBezTo>
                  <a:pt x="10869" y="19047"/>
                  <a:pt x="10872" y="19265"/>
                  <a:pt x="10894" y="19312"/>
                </a:cubicBezTo>
                <a:cubicBezTo>
                  <a:pt x="10919" y="19365"/>
                  <a:pt x="11067" y="19364"/>
                  <a:pt x="11153" y="19309"/>
                </a:cubicBezTo>
                <a:cubicBezTo>
                  <a:pt x="11173" y="19296"/>
                  <a:pt x="11196" y="19305"/>
                  <a:pt x="11205" y="19328"/>
                </a:cubicBezTo>
                <a:cubicBezTo>
                  <a:pt x="11227" y="19390"/>
                  <a:pt x="11462" y="19387"/>
                  <a:pt x="11530" y="19324"/>
                </a:cubicBezTo>
                <a:cubicBezTo>
                  <a:pt x="11571" y="19287"/>
                  <a:pt x="11599" y="19288"/>
                  <a:pt x="11622" y="19328"/>
                </a:cubicBezTo>
                <a:cubicBezTo>
                  <a:pt x="11672" y="19413"/>
                  <a:pt x="11733" y="19395"/>
                  <a:pt x="11734" y="19293"/>
                </a:cubicBezTo>
                <a:cubicBezTo>
                  <a:pt x="11734" y="19207"/>
                  <a:pt x="11736" y="19207"/>
                  <a:pt x="11765" y="19293"/>
                </a:cubicBezTo>
                <a:cubicBezTo>
                  <a:pt x="11782" y="19343"/>
                  <a:pt x="11816" y="19384"/>
                  <a:pt x="11841" y="19384"/>
                </a:cubicBezTo>
                <a:cubicBezTo>
                  <a:pt x="11868" y="19384"/>
                  <a:pt x="11877" y="19359"/>
                  <a:pt x="11865" y="19323"/>
                </a:cubicBezTo>
                <a:cubicBezTo>
                  <a:pt x="11850" y="19283"/>
                  <a:pt x="11859" y="19274"/>
                  <a:pt x="11893" y="19296"/>
                </a:cubicBezTo>
                <a:cubicBezTo>
                  <a:pt x="11921" y="19314"/>
                  <a:pt x="11943" y="19306"/>
                  <a:pt x="11943" y="19279"/>
                </a:cubicBezTo>
                <a:cubicBezTo>
                  <a:pt x="11943" y="19251"/>
                  <a:pt x="11970" y="19229"/>
                  <a:pt x="12003" y="19229"/>
                </a:cubicBezTo>
                <a:cubicBezTo>
                  <a:pt x="12059" y="19229"/>
                  <a:pt x="12063" y="19263"/>
                  <a:pt x="12063" y="19719"/>
                </a:cubicBezTo>
                <a:cubicBezTo>
                  <a:pt x="12063" y="20230"/>
                  <a:pt x="12035" y="20324"/>
                  <a:pt x="11944" y="20108"/>
                </a:cubicBezTo>
                <a:cubicBezTo>
                  <a:pt x="11921" y="20053"/>
                  <a:pt x="11894" y="20017"/>
                  <a:pt x="11884" y="20028"/>
                </a:cubicBezTo>
                <a:cubicBezTo>
                  <a:pt x="11873" y="20039"/>
                  <a:pt x="11816" y="20029"/>
                  <a:pt x="11756" y="20006"/>
                </a:cubicBezTo>
                <a:cubicBezTo>
                  <a:pt x="11663" y="19969"/>
                  <a:pt x="11644" y="19978"/>
                  <a:pt x="11618" y="20073"/>
                </a:cubicBezTo>
                <a:cubicBezTo>
                  <a:pt x="11582" y="20200"/>
                  <a:pt x="11581" y="20363"/>
                  <a:pt x="11616" y="20363"/>
                </a:cubicBezTo>
                <a:cubicBezTo>
                  <a:pt x="11630" y="20363"/>
                  <a:pt x="11633" y="20396"/>
                  <a:pt x="11624" y="20436"/>
                </a:cubicBezTo>
                <a:cubicBezTo>
                  <a:pt x="11612" y="20493"/>
                  <a:pt x="11638" y="20504"/>
                  <a:pt x="11753" y="20489"/>
                </a:cubicBezTo>
                <a:cubicBezTo>
                  <a:pt x="11833" y="20479"/>
                  <a:pt x="11935" y="20455"/>
                  <a:pt x="11981" y="20437"/>
                </a:cubicBezTo>
                <a:cubicBezTo>
                  <a:pt x="12057" y="20405"/>
                  <a:pt x="12063" y="20415"/>
                  <a:pt x="12063" y="20554"/>
                </a:cubicBezTo>
                <a:cubicBezTo>
                  <a:pt x="12063" y="20638"/>
                  <a:pt x="12073" y="20723"/>
                  <a:pt x="12084" y="20742"/>
                </a:cubicBezTo>
                <a:cubicBezTo>
                  <a:pt x="12126" y="20813"/>
                  <a:pt x="12169" y="20738"/>
                  <a:pt x="12178" y="20578"/>
                </a:cubicBezTo>
                <a:lnTo>
                  <a:pt x="12188" y="20415"/>
                </a:lnTo>
                <a:lnTo>
                  <a:pt x="13192" y="20415"/>
                </a:lnTo>
                <a:lnTo>
                  <a:pt x="14196" y="20415"/>
                </a:lnTo>
                <a:lnTo>
                  <a:pt x="14205" y="20582"/>
                </a:lnTo>
                <a:cubicBezTo>
                  <a:pt x="14211" y="20690"/>
                  <a:pt x="14233" y="20755"/>
                  <a:pt x="14266" y="20766"/>
                </a:cubicBezTo>
                <a:cubicBezTo>
                  <a:pt x="14308" y="20780"/>
                  <a:pt x="14314" y="20752"/>
                  <a:pt x="14299" y="20598"/>
                </a:cubicBezTo>
                <a:lnTo>
                  <a:pt x="14282" y="20415"/>
                </a:lnTo>
                <a:lnTo>
                  <a:pt x="15326" y="20415"/>
                </a:lnTo>
                <a:lnTo>
                  <a:pt x="16369" y="20415"/>
                </a:lnTo>
                <a:lnTo>
                  <a:pt x="16360" y="20555"/>
                </a:lnTo>
                <a:cubicBezTo>
                  <a:pt x="16353" y="20652"/>
                  <a:pt x="16365" y="20701"/>
                  <a:pt x="16398" y="20712"/>
                </a:cubicBezTo>
                <a:cubicBezTo>
                  <a:pt x="16435" y="20725"/>
                  <a:pt x="16443" y="20694"/>
                  <a:pt x="16433" y="20574"/>
                </a:cubicBezTo>
                <a:lnTo>
                  <a:pt x="16419" y="20419"/>
                </a:lnTo>
                <a:lnTo>
                  <a:pt x="17464" y="20416"/>
                </a:lnTo>
                <a:lnTo>
                  <a:pt x="18509" y="20412"/>
                </a:lnTo>
                <a:lnTo>
                  <a:pt x="18492" y="20594"/>
                </a:lnTo>
                <a:cubicBezTo>
                  <a:pt x="18480" y="20720"/>
                  <a:pt x="18486" y="20776"/>
                  <a:pt x="18512" y="20776"/>
                </a:cubicBezTo>
                <a:cubicBezTo>
                  <a:pt x="18571" y="20776"/>
                  <a:pt x="18621" y="20663"/>
                  <a:pt x="18621" y="20533"/>
                </a:cubicBezTo>
                <a:lnTo>
                  <a:pt x="18621" y="20415"/>
                </a:lnTo>
                <a:lnTo>
                  <a:pt x="19683" y="20415"/>
                </a:lnTo>
                <a:cubicBezTo>
                  <a:pt x="20711" y="20415"/>
                  <a:pt x="20745" y="20412"/>
                  <a:pt x="20745" y="20315"/>
                </a:cubicBezTo>
                <a:cubicBezTo>
                  <a:pt x="20745" y="20261"/>
                  <a:pt x="20737" y="20217"/>
                  <a:pt x="20729" y="20219"/>
                </a:cubicBezTo>
                <a:cubicBezTo>
                  <a:pt x="20720" y="20220"/>
                  <a:pt x="20648" y="20218"/>
                  <a:pt x="20570" y="20215"/>
                </a:cubicBezTo>
                <a:lnTo>
                  <a:pt x="20427" y="20208"/>
                </a:lnTo>
                <a:lnTo>
                  <a:pt x="20427" y="19715"/>
                </a:lnTo>
                <a:lnTo>
                  <a:pt x="20427" y="19221"/>
                </a:lnTo>
                <a:lnTo>
                  <a:pt x="20584" y="19236"/>
                </a:lnTo>
                <a:cubicBezTo>
                  <a:pt x="20739" y="19250"/>
                  <a:pt x="20747" y="19242"/>
                  <a:pt x="20732" y="19075"/>
                </a:cubicBezTo>
                <a:cubicBezTo>
                  <a:pt x="20729" y="19046"/>
                  <a:pt x="20660" y="19023"/>
                  <a:pt x="20577" y="19023"/>
                </a:cubicBezTo>
                <a:lnTo>
                  <a:pt x="20427" y="19023"/>
                </a:lnTo>
                <a:lnTo>
                  <a:pt x="20427" y="18584"/>
                </a:lnTo>
                <a:lnTo>
                  <a:pt x="20427" y="18146"/>
                </a:lnTo>
                <a:lnTo>
                  <a:pt x="20561" y="18146"/>
                </a:lnTo>
                <a:cubicBezTo>
                  <a:pt x="20665" y="18146"/>
                  <a:pt x="20702" y="18122"/>
                  <a:pt x="20727" y="18043"/>
                </a:cubicBezTo>
                <a:cubicBezTo>
                  <a:pt x="20763" y="17927"/>
                  <a:pt x="20765" y="17928"/>
                  <a:pt x="20570" y="17940"/>
                </a:cubicBezTo>
                <a:lnTo>
                  <a:pt x="20427" y="17948"/>
                </a:lnTo>
                <a:lnTo>
                  <a:pt x="20427" y="17423"/>
                </a:lnTo>
                <a:lnTo>
                  <a:pt x="20427" y="16899"/>
                </a:lnTo>
                <a:lnTo>
                  <a:pt x="20577" y="16917"/>
                </a:lnTo>
                <a:cubicBezTo>
                  <a:pt x="20660" y="16927"/>
                  <a:pt x="20728" y="16920"/>
                  <a:pt x="20728" y="16901"/>
                </a:cubicBezTo>
                <a:cubicBezTo>
                  <a:pt x="20728" y="16882"/>
                  <a:pt x="20734" y="16835"/>
                  <a:pt x="20743" y="16797"/>
                </a:cubicBezTo>
                <a:cubicBezTo>
                  <a:pt x="20755" y="16744"/>
                  <a:pt x="20721" y="16732"/>
                  <a:pt x="20592" y="16746"/>
                </a:cubicBezTo>
                <a:lnTo>
                  <a:pt x="20427" y="16764"/>
                </a:lnTo>
                <a:lnTo>
                  <a:pt x="20427" y="16270"/>
                </a:lnTo>
                <a:lnTo>
                  <a:pt x="20427" y="15775"/>
                </a:lnTo>
                <a:lnTo>
                  <a:pt x="20594" y="15775"/>
                </a:lnTo>
                <a:cubicBezTo>
                  <a:pt x="20750" y="15775"/>
                  <a:pt x="20761" y="15767"/>
                  <a:pt x="20752" y="15661"/>
                </a:cubicBezTo>
                <a:cubicBezTo>
                  <a:pt x="20743" y="15558"/>
                  <a:pt x="20727" y="15548"/>
                  <a:pt x="20584" y="15562"/>
                </a:cubicBezTo>
                <a:lnTo>
                  <a:pt x="20427" y="15576"/>
                </a:lnTo>
                <a:lnTo>
                  <a:pt x="20427" y="15079"/>
                </a:lnTo>
                <a:lnTo>
                  <a:pt x="20427" y="14582"/>
                </a:lnTo>
                <a:lnTo>
                  <a:pt x="20554" y="14590"/>
                </a:lnTo>
                <a:cubicBezTo>
                  <a:pt x="20748" y="14603"/>
                  <a:pt x="20763" y="14596"/>
                  <a:pt x="20752" y="14501"/>
                </a:cubicBezTo>
                <a:cubicBezTo>
                  <a:pt x="20744" y="14430"/>
                  <a:pt x="20713" y="14416"/>
                  <a:pt x="20584" y="14428"/>
                </a:cubicBezTo>
                <a:lnTo>
                  <a:pt x="20427" y="14442"/>
                </a:lnTo>
                <a:lnTo>
                  <a:pt x="20427" y="14155"/>
                </a:lnTo>
                <a:lnTo>
                  <a:pt x="20427" y="13867"/>
                </a:lnTo>
                <a:lnTo>
                  <a:pt x="19604" y="13867"/>
                </a:lnTo>
                <a:lnTo>
                  <a:pt x="18782" y="13867"/>
                </a:lnTo>
                <a:lnTo>
                  <a:pt x="18796" y="14151"/>
                </a:lnTo>
                <a:lnTo>
                  <a:pt x="18809" y="14435"/>
                </a:lnTo>
                <a:lnTo>
                  <a:pt x="18715" y="14435"/>
                </a:lnTo>
                <a:lnTo>
                  <a:pt x="18621" y="14435"/>
                </a:lnTo>
                <a:lnTo>
                  <a:pt x="18621" y="13949"/>
                </a:lnTo>
                <a:cubicBezTo>
                  <a:pt x="18621" y="13610"/>
                  <a:pt x="18610" y="13456"/>
                  <a:pt x="18584" y="13437"/>
                </a:cubicBezTo>
                <a:cubicBezTo>
                  <a:pt x="18563" y="13422"/>
                  <a:pt x="19044" y="13414"/>
                  <a:pt x="19652" y="13419"/>
                </a:cubicBezTo>
                <a:cubicBezTo>
                  <a:pt x="20617" y="13428"/>
                  <a:pt x="20758" y="13419"/>
                  <a:pt x="20758" y="13352"/>
                </a:cubicBezTo>
                <a:cubicBezTo>
                  <a:pt x="20758" y="13283"/>
                  <a:pt x="20251" y="13276"/>
                  <a:pt x="16347" y="13288"/>
                </a:cubicBezTo>
                <a:cubicBezTo>
                  <a:pt x="12466" y="13300"/>
                  <a:pt x="11938" y="13293"/>
                  <a:pt x="11953" y="13226"/>
                </a:cubicBezTo>
                <a:cubicBezTo>
                  <a:pt x="11963" y="13184"/>
                  <a:pt x="11955" y="13132"/>
                  <a:pt x="11936" y="13112"/>
                </a:cubicBezTo>
                <a:cubicBezTo>
                  <a:pt x="11875" y="13048"/>
                  <a:pt x="11733" y="13041"/>
                  <a:pt x="11733" y="13101"/>
                </a:cubicBezTo>
                <a:cubicBezTo>
                  <a:pt x="11733" y="13139"/>
                  <a:pt x="11720" y="13141"/>
                  <a:pt x="11695" y="13109"/>
                </a:cubicBezTo>
                <a:cubicBezTo>
                  <a:pt x="11653" y="13055"/>
                  <a:pt x="11399" y="13060"/>
                  <a:pt x="11346" y="13116"/>
                </a:cubicBezTo>
                <a:cubicBezTo>
                  <a:pt x="11327" y="13136"/>
                  <a:pt x="11311" y="13124"/>
                  <a:pt x="11311" y="13091"/>
                </a:cubicBezTo>
                <a:cubicBezTo>
                  <a:pt x="11311" y="13045"/>
                  <a:pt x="11300" y="13046"/>
                  <a:pt x="11266" y="13094"/>
                </a:cubicBezTo>
                <a:cubicBezTo>
                  <a:pt x="11238" y="13134"/>
                  <a:pt x="11221" y="13137"/>
                  <a:pt x="11221" y="13104"/>
                </a:cubicBezTo>
                <a:cubicBezTo>
                  <a:pt x="11221" y="13074"/>
                  <a:pt x="11184" y="13057"/>
                  <a:pt x="11138" y="13066"/>
                </a:cubicBezTo>
                <a:cubicBezTo>
                  <a:pt x="11093" y="13074"/>
                  <a:pt x="11046" y="13055"/>
                  <a:pt x="11034" y="13023"/>
                </a:cubicBezTo>
                <a:cubicBezTo>
                  <a:pt x="11025" y="13002"/>
                  <a:pt x="11020" y="12992"/>
                  <a:pt x="11016" y="12992"/>
                </a:cubicBezTo>
                <a:close/>
                <a:moveTo>
                  <a:pt x="311" y="13226"/>
                </a:moveTo>
                <a:cubicBezTo>
                  <a:pt x="262" y="13227"/>
                  <a:pt x="225" y="13234"/>
                  <a:pt x="212" y="13248"/>
                </a:cubicBezTo>
                <a:cubicBezTo>
                  <a:pt x="190" y="13270"/>
                  <a:pt x="182" y="13315"/>
                  <a:pt x="194" y="13346"/>
                </a:cubicBezTo>
                <a:cubicBezTo>
                  <a:pt x="205" y="13378"/>
                  <a:pt x="203" y="13404"/>
                  <a:pt x="189" y="13404"/>
                </a:cubicBezTo>
                <a:cubicBezTo>
                  <a:pt x="152" y="13404"/>
                  <a:pt x="164" y="13654"/>
                  <a:pt x="205" y="13724"/>
                </a:cubicBezTo>
                <a:cubicBezTo>
                  <a:pt x="257" y="13813"/>
                  <a:pt x="356" y="13810"/>
                  <a:pt x="376" y="13718"/>
                </a:cubicBezTo>
                <a:cubicBezTo>
                  <a:pt x="392" y="13649"/>
                  <a:pt x="398" y="13648"/>
                  <a:pt x="422" y="13714"/>
                </a:cubicBezTo>
                <a:cubicBezTo>
                  <a:pt x="446" y="13778"/>
                  <a:pt x="450" y="13775"/>
                  <a:pt x="451" y="13699"/>
                </a:cubicBezTo>
                <a:cubicBezTo>
                  <a:pt x="451" y="13614"/>
                  <a:pt x="458" y="13612"/>
                  <a:pt x="542" y="13688"/>
                </a:cubicBezTo>
                <a:cubicBezTo>
                  <a:pt x="593" y="13732"/>
                  <a:pt x="645" y="13756"/>
                  <a:pt x="660" y="13740"/>
                </a:cubicBezTo>
                <a:cubicBezTo>
                  <a:pt x="675" y="13725"/>
                  <a:pt x="722" y="13735"/>
                  <a:pt x="765" y="13763"/>
                </a:cubicBezTo>
                <a:cubicBezTo>
                  <a:pt x="807" y="13791"/>
                  <a:pt x="842" y="13797"/>
                  <a:pt x="842" y="13776"/>
                </a:cubicBezTo>
                <a:cubicBezTo>
                  <a:pt x="842" y="13756"/>
                  <a:pt x="924" y="13737"/>
                  <a:pt x="1024" y="13734"/>
                </a:cubicBezTo>
                <a:cubicBezTo>
                  <a:pt x="1124" y="13731"/>
                  <a:pt x="1222" y="13701"/>
                  <a:pt x="1241" y="13669"/>
                </a:cubicBezTo>
                <a:cubicBezTo>
                  <a:pt x="1260" y="13636"/>
                  <a:pt x="1300" y="13609"/>
                  <a:pt x="1330" y="13609"/>
                </a:cubicBezTo>
                <a:cubicBezTo>
                  <a:pt x="1378" y="13609"/>
                  <a:pt x="1384" y="13660"/>
                  <a:pt x="1384" y="14048"/>
                </a:cubicBezTo>
                <a:cubicBezTo>
                  <a:pt x="1384" y="14450"/>
                  <a:pt x="1379" y="14486"/>
                  <a:pt x="1324" y="14486"/>
                </a:cubicBezTo>
                <a:cubicBezTo>
                  <a:pt x="1287" y="14486"/>
                  <a:pt x="1258" y="14441"/>
                  <a:pt x="1247" y="14368"/>
                </a:cubicBezTo>
                <a:cubicBezTo>
                  <a:pt x="1231" y="14258"/>
                  <a:pt x="1216" y="14251"/>
                  <a:pt x="1014" y="14257"/>
                </a:cubicBezTo>
                <a:cubicBezTo>
                  <a:pt x="866" y="14261"/>
                  <a:pt x="800" y="14282"/>
                  <a:pt x="805" y="14323"/>
                </a:cubicBezTo>
                <a:cubicBezTo>
                  <a:pt x="815" y="14407"/>
                  <a:pt x="754" y="14399"/>
                  <a:pt x="735" y="14314"/>
                </a:cubicBezTo>
                <a:cubicBezTo>
                  <a:pt x="718" y="14241"/>
                  <a:pt x="465" y="14224"/>
                  <a:pt x="402" y="14293"/>
                </a:cubicBezTo>
                <a:cubicBezTo>
                  <a:pt x="383" y="14314"/>
                  <a:pt x="360" y="14297"/>
                  <a:pt x="350" y="14254"/>
                </a:cubicBezTo>
                <a:cubicBezTo>
                  <a:pt x="336" y="14192"/>
                  <a:pt x="319" y="14189"/>
                  <a:pt x="258" y="14236"/>
                </a:cubicBezTo>
                <a:cubicBezTo>
                  <a:pt x="216" y="14269"/>
                  <a:pt x="189" y="14313"/>
                  <a:pt x="196" y="14335"/>
                </a:cubicBezTo>
                <a:cubicBezTo>
                  <a:pt x="204" y="14356"/>
                  <a:pt x="194" y="14388"/>
                  <a:pt x="173" y="14405"/>
                </a:cubicBezTo>
                <a:cubicBezTo>
                  <a:pt x="143" y="14429"/>
                  <a:pt x="143" y="14441"/>
                  <a:pt x="173" y="14465"/>
                </a:cubicBezTo>
                <a:cubicBezTo>
                  <a:pt x="195" y="14483"/>
                  <a:pt x="205" y="14550"/>
                  <a:pt x="196" y="14632"/>
                </a:cubicBezTo>
                <a:cubicBezTo>
                  <a:pt x="187" y="14708"/>
                  <a:pt x="188" y="14741"/>
                  <a:pt x="197" y="14706"/>
                </a:cubicBezTo>
                <a:cubicBezTo>
                  <a:pt x="211" y="14659"/>
                  <a:pt x="233" y="14664"/>
                  <a:pt x="288" y="14726"/>
                </a:cubicBezTo>
                <a:cubicBezTo>
                  <a:pt x="356" y="14802"/>
                  <a:pt x="361" y="14801"/>
                  <a:pt x="361" y="14718"/>
                </a:cubicBezTo>
                <a:cubicBezTo>
                  <a:pt x="361" y="14644"/>
                  <a:pt x="369" y="14640"/>
                  <a:pt x="406" y="14692"/>
                </a:cubicBezTo>
                <a:cubicBezTo>
                  <a:pt x="439" y="14739"/>
                  <a:pt x="451" y="14740"/>
                  <a:pt x="451" y="14696"/>
                </a:cubicBezTo>
                <a:cubicBezTo>
                  <a:pt x="451" y="14653"/>
                  <a:pt x="467" y="14652"/>
                  <a:pt x="509" y="14691"/>
                </a:cubicBezTo>
                <a:cubicBezTo>
                  <a:pt x="583" y="14759"/>
                  <a:pt x="641" y="14759"/>
                  <a:pt x="617" y="14692"/>
                </a:cubicBezTo>
                <a:cubicBezTo>
                  <a:pt x="588" y="14613"/>
                  <a:pt x="631" y="14631"/>
                  <a:pt x="683" y="14722"/>
                </a:cubicBezTo>
                <a:cubicBezTo>
                  <a:pt x="722" y="14788"/>
                  <a:pt x="736" y="14790"/>
                  <a:pt x="757" y="14735"/>
                </a:cubicBezTo>
                <a:cubicBezTo>
                  <a:pt x="777" y="14679"/>
                  <a:pt x="787" y="14681"/>
                  <a:pt x="812" y="14744"/>
                </a:cubicBezTo>
                <a:cubicBezTo>
                  <a:pt x="833" y="14800"/>
                  <a:pt x="842" y="14803"/>
                  <a:pt x="842" y="14753"/>
                </a:cubicBezTo>
                <a:cubicBezTo>
                  <a:pt x="842" y="14716"/>
                  <a:pt x="855" y="14699"/>
                  <a:pt x="870" y="14715"/>
                </a:cubicBezTo>
                <a:cubicBezTo>
                  <a:pt x="885" y="14731"/>
                  <a:pt x="903" y="14715"/>
                  <a:pt x="910" y="14679"/>
                </a:cubicBezTo>
                <a:cubicBezTo>
                  <a:pt x="919" y="14632"/>
                  <a:pt x="935" y="14630"/>
                  <a:pt x="965" y="14670"/>
                </a:cubicBezTo>
                <a:cubicBezTo>
                  <a:pt x="1009" y="14726"/>
                  <a:pt x="1116" y="14724"/>
                  <a:pt x="1286" y="14664"/>
                </a:cubicBezTo>
                <a:lnTo>
                  <a:pt x="1384" y="14629"/>
                </a:lnTo>
                <a:lnTo>
                  <a:pt x="1384" y="15066"/>
                </a:lnTo>
                <a:lnTo>
                  <a:pt x="1384" y="15503"/>
                </a:lnTo>
                <a:lnTo>
                  <a:pt x="1308" y="15479"/>
                </a:lnTo>
                <a:cubicBezTo>
                  <a:pt x="1258" y="15462"/>
                  <a:pt x="1233" y="15419"/>
                  <a:pt x="1233" y="15351"/>
                </a:cubicBezTo>
                <a:cubicBezTo>
                  <a:pt x="1233" y="15261"/>
                  <a:pt x="1217" y="15251"/>
                  <a:pt x="1098" y="15267"/>
                </a:cubicBezTo>
                <a:cubicBezTo>
                  <a:pt x="1024" y="15277"/>
                  <a:pt x="962" y="15269"/>
                  <a:pt x="962" y="15249"/>
                </a:cubicBezTo>
                <a:cubicBezTo>
                  <a:pt x="962" y="15228"/>
                  <a:pt x="932" y="15228"/>
                  <a:pt x="895" y="15249"/>
                </a:cubicBezTo>
                <a:cubicBezTo>
                  <a:pt x="808" y="15297"/>
                  <a:pt x="385" y="15291"/>
                  <a:pt x="337" y="15240"/>
                </a:cubicBezTo>
                <a:cubicBezTo>
                  <a:pt x="249" y="15147"/>
                  <a:pt x="156" y="15294"/>
                  <a:pt x="179" y="15491"/>
                </a:cubicBezTo>
                <a:cubicBezTo>
                  <a:pt x="183" y="15519"/>
                  <a:pt x="187" y="15582"/>
                  <a:pt x="189" y="15630"/>
                </a:cubicBezTo>
                <a:cubicBezTo>
                  <a:pt x="193" y="15721"/>
                  <a:pt x="312" y="15801"/>
                  <a:pt x="363" y="15747"/>
                </a:cubicBezTo>
                <a:cubicBezTo>
                  <a:pt x="379" y="15730"/>
                  <a:pt x="457" y="15717"/>
                  <a:pt x="535" y="15719"/>
                </a:cubicBezTo>
                <a:cubicBezTo>
                  <a:pt x="613" y="15722"/>
                  <a:pt x="724" y="15724"/>
                  <a:pt x="782" y="15723"/>
                </a:cubicBezTo>
                <a:cubicBezTo>
                  <a:pt x="840" y="15723"/>
                  <a:pt x="925" y="15724"/>
                  <a:pt x="970" y="15724"/>
                </a:cubicBezTo>
                <a:cubicBezTo>
                  <a:pt x="1016" y="15725"/>
                  <a:pt x="1053" y="15699"/>
                  <a:pt x="1053" y="15666"/>
                </a:cubicBezTo>
                <a:cubicBezTo>
                  <a:pt x="1053" y="15627"/>
                  <a:pt x="1065" y="15624"/>
                  <a:pt x="1091" y="15658"/>
                </a:cubicBezTo>
                <a:cubicBezTo>
                  <a:pt x="1136" y="15720"/>
                  <a:pt x="1237" y="15724"/>
                  <a:pt x="1215" y="15663"/>
                </a:cubicBezTo>
                <a:cubicBezTo>
                  <a:pt x="1207" y="15640"/>
                  <a:pt x="1242" y="15620"/>
                  <a:pt x="1293" y="15620"/>
                </a:cubicBezTo>
                <a:lnTo>
                  <a:pt x="1386" y="15620"/>
                </a:lnTo>
                <a:lnTo>
                  <a:pt x="1378" y="16045"/>
                </a:lnTo>
                <a:cubicBezTo>
                  <a:pt x="1370" y="16431"/>
                  <a:pt x="1363" y="16471"/>
                  <a:pt x="1308" y="16471"/>
                </a:cubicBezTo>
                <a:cubicBezTo>
                  <a:pt x="1270" y="16471"/>
                  <a:pt x="1245" y="16431"/>
                  <a:pt x="1239" y="16362"/>
                </a:cubicBezTo>
                <a:cubicBezTo>
                  <a:pt x="1230" y="16256"/>
                  <a:pt x="1217" y="16253"/>
                  <a:pt x="848" y="16263"/>
                </a:cubicBezTo>
                <a:cubicBezTo>
                  <a:pt x="638" y="16269"/>
                  <a:pt x="443" y="16292"/>
                  <a:pt x="414" y="16314"/>
                </a:cubicBezTo>
                <a:cubicBezTo>
                  <a:pt x="376" y="16342"/>
                  <a:pt x="361" y="16329"/>
                  <a:pt x="361" y="16266"/>
                </a:cubicBezTo>
                <a:cubicBezTo>
                  <a:pt x="361" y="16201"/>
                  <a:pt x="345" y="16189"/>
                  <a:pt x="293" y="16215"/>
                </a:cubicBezTo>
                <a:cubicBezTo>
                  <a:pt x="138" y="16294"/>
                  <a:pt x="112" y="16638"/>
                  <a:pt x="254" y="16719"/>
                </a:cubicBezTo>
                <a:cubicBezTo>
                  <a:pt x="314" y="16753"/>
                  <a:pt x="344" y="16749"/>
                  <a:pt x="361" y="16704"/>
                </a:cubicBezTo>
                <a:cubicBezTo>
                  <a:pt x="375" y="16665"/>
                  <a:pt x="391" y="16660"/>
                  <a:pt x="402" y="16691"/>
                </a:cubicBezTo>
                <a:cubicBezTo>
                  <a:pt x="426" y="16757"/>
                  <a:pt x="576" y="16757"/>
                  <a:pt x="624" y="16691"/>
                </a:cubicBezTo>
                <a:cubicBezTo>
                  <a:pt x="646" y="16660"/>
                  <a:pt x="662" y="16659"/>
                  <a:pt x="662" y="16688"/>
                </a:cubicBezTo>
                <a:cubicBezTo>
                  <a:pt x="662" y="16757"/>
                  <a:pt x="1024" y="16764"/>
                  <a:pt x="1073" y="16696"/>
                </a:cubicBezTo>
                <a:cubicBezTo>
                  <a:pt x="1102" y="16654"/>
                  <a:pt x="1113" y="16654"/>
                  <a:pt x="1113" y="16697"/>
                </a:cubicBezTo>
                <a:cubicBezTo>
                  <a:pt x="1113" y="16728"/>
                  <a:pt x="1144" y="16745"/>
                  <a:pt x="1181" y="16734"/>
                </a:cubicBezTo>
                <a:cubicBezTo>
                  <a:pt x="1218" y="16723"/>
                  <a:pt x="1245" y="16687"/>
                  <a:pt x="1240" y="16653"/>
                </a:cubicBezTo>
                <a:cubicBezTo>
                  <a:pt x="1235" y="16617"/>
                  <a:pt x="1259" y="16599"/>
                  <a:pt x="1300" y="16609"/>
                </a:cubicBezTo>
                <a:cubicBezTo>
                  <a:pt x="1364" y="16624"/>
                  <a:pt x="1370" y="16653"/>
                  <a:pt x="1378" y="17055"/>
                </a:cubicBezTo>
                <a:cubicBezTo>
                  <a:pt x="1386" y="17477"/>
                  <a:pt x="1385" y="17484"/>
                  <a:pt x="1317" y="17467"/>
                </a:cubicBezTo>
                <a:cubicBezTo>
                  <a:pt x="1280" y="17458"/>
                  <a:pt x="1247" y="17421"/>
                  <a:pt x="1245" y="17386"/>
                </a:cubicBezTo>
                <a:cubicBezTo>
                  <a:pt x="1243" y="17351"/>
                  <a:pt x="1239" y="17301"/>
                  <a:pt x="1237" y="17275"/>
                </a:cubicBezTo>
                <a:cubicBezTo>
                  <a:pt x="1235" y="17250"/>
                  <a:pt x="1183" y="17239"/>
                  <a:pt x="1121" y="17252"/>
                </a:cubicBezTo>
                <a:cubicBezTo>
                  <a:pt x="982" y="17280"/>
                  <a:pt x="777" y="17278"/>
                  <a:pt x="759" y="17248"/>
                </a:cubicBezTo>
                <a:cubicBezTo>
                  <a:pt x="752" y="17235"/>
                  <a:pt x="714" y="17246"/>
                  <a:pt x="674" y="17272"/>
                </a:cubicBezTo>
                <a:cubicBezTo>
                  <a:pt x="627" y="17303"/>
                  <a:pt x="602" y="17300"/>
                  <a:pt x="602" y="17267"/>
                </a:cubicBezTo>
                <a:cubicBezTo>
                  <a:pt x="602" y="17233"/>
                  <a:pt x="583" y="17232"/>
                  <a:pt x="549" y="17262"/>
                </a:cubicBezTo>
                <a:cubicBezTo>
                  <a:pt x="520" y="17287"/>
                  <a:pt x="469" y="17290"/>
                  <a:pt x="436" y="17267"/>
                </a:cubicBezTo>
                <a:cubicBezTo>
                  <a:pt x="346" y="17205"/>
                  <a:pt x="217" y="17211"/>
                  <a:pt x="193" y="17278"/>
                </a:cubicBezTo>
                <a:cubicBezTo>
                  <a:pt x="151" y="17394"/>
                  <a:pt x="155" y="17605"/>
                  <a:pt x="200" y="17692"/>
                </a:cubicBezTo>
                <a:cubicBezTo>
                  <a:pt x="237" y="17760"/>
                  <a:pt x="263" y="17768"/>
                  <a:pt x="324" y="17728"/>
                </a:cubicBezTo>
                <a:cubicBezTo>
                  <a:pt x="367" y="17701"/>
                  <a:pt x="419" y="17690"/>
                  <a:pt x="441" y="17705"/>
                </a:cubicBezTo>
                <a:cubicBezTo>
                  <a:pt x="463" y="17719"/>
                  <a:pt x="481" y="17709"/>
                  <a:pt x="481" y="17682"/>
                </a:cubicBezTo>
                <a:cubicBezTo>
                  <a:pt x="481" y="17654"/>
                  <a:pt x="510" y="17650"/>
                  <a:pt x="549" y="17674"/>
                </a:cubicBezTo>
                <a:cubicBezTo>
                  <a:pt x="628" y="17722"/>
                  <a:pt x="933" y="17720"/>
                  <a:pt x="979" y="17671"/>
                </a:cubicBezTo>
                <a:cubicBezTo>
                  <a:pt x="996" y="17653"/>
                  <a:pt x="1030" y="17658"/>
                  <a:pt x="1053" y="17683"/>
                </a:cubicBezTo>
                <a:cubicBezTo>
                  <a:pt x="1079" y="17710"/>
                  <a:pt x="1112" y="17706"/>
                  <a:pt x="1135" y="17673"/>
                </a:cubicBezTo>
                <a:cubicBezTo>
                  <a:pt x="1163" y="17633"/>
                  <a:pt x="1173" y="17636"/>
                  <a:pt x="1173" y="17683"/>
                </a:cubicBezTo>
                <a:cubicBezTo>
                  <a:pt x="1173" y="17727"/>
                  <a:pt x="1185" y="17730"/>
                  <a:pt x="1211" y="17696"/>
                </a:cubicBezTo>
                <a:cubicBezTo>
                  <a:pt x="1231" y="17668"/>
                  <a:pt x="1279" y="17633"/>
                  <a:pt x="1316" y="17618"/>
                </a:cubicBezTo>
                <a:cubicBezTo>
                  <a:pt x="1382" y="17590"/>
                  <a:pt x="1384" y="17599"/>
                  <a:pt x="1384" y="18018"/>
                </a:cubicBezTo>
                <a:lnTo>
                  <a:pt x="1384" y="18447"/>
                </a:lnTo>
                <a:lnTo>
                  <a:pt x="1301" y="18406"/>
                </a:lnTo>
                <a:cubicBezTo>
                  <a:pt x="1255" y="18384"/>
                  <a:pt x="1221" y="18344"/>
                  <a:pt x="1224" y="18316"/>
                </a:cubicBezTo>
                <a:cubicBezTo>
                  <a:pt x="1228" y="18287"/>
                  <a:pt x="1160" y="18267"/>
                  <a:pt x="1066" y="18270"/>
                </a:cubicBezTo>
                <a:cubicBezTo>
                  <a:pt x="976" y="18273"/>
                  <a:pt x="897" y="18252"/>
                  <a:pt x="890" y="18223"/>
                </a:cubicBezTo>
                <a:cubicBezTo>
                  <a:pt x="881" y="18189"/>
                  <a:pt x="869" y="18189"/>
                  <a:pt x="852" y="18223"/>
                </a:cubicBezTo>
                <a:cubicBezTo>
                  <a:pt x="831" y="18268"/>
                  <a:pt x="769" y="18282"/>
                  <a:pt x="722" y="18252"/>
                </a:cubicBezTo>
                <a:cubicBezTo>
                  <a:pt x="655" y="18209"/>
                  <a:pt x="522" y="18213"/>
                  <a:pt x="490" y="18258"/>
                </a:cubicBezTo>
                <a:cubicBezTo>
                  <a:pt x="462" y="18298"/>
                  <a:pt x="451" y="18297"/>
                  <a:pt x="451" y="18254"/>
                </a:cubicBezTo>
                <a:cubicBezTo>
                  <a:pt x="451" y="18211"/>
                  <a:pt x="435" y="18209"/>
                  <a:pt x="393" y="18247"/>
                </a:cubicBezTo>
                <a:cubicBezTo>
                  <a:pt x="353" y="18284"/>
                  <a:pt x="333" y="18283"/>
                  <a:pt x="325" y="18242"/>
                </a:cubicBezTo>
                <a:cubicBezTo>
                  <a:pt x="309" y="18162"/>
                  <a:pt x="190" y="18233"/>
                  <a:pt x="167" y="18337"/>
                </a:cubicBezTo>
                <a:cubicBezTo>
                  <a:pt x="157" y="18384"/>
                  <a:pt x="166" y="18441"/>
                  <a:pt x="187" y="18464"/>
                </a:cubicBezTo>
                <a:cubicBezTo>
                  <a:pt x="215" y="18495"/>
                  <a:pt x="216" y="18518"/>
                  <a:pt x="191" y="18546"/>
                </a:cubicBezTo>
                <a:cubicBezTo>
                  <a:pt x="166" y="18574"/>
                  <a:pt x="169" y="18603"/>
                  <a:pt x="199" y="18651"/>
                </a:cubicBezTo>
                <a:cubicBezTo>
                  <a:pt x="222" y="18688"/>
                  <a:pt x="241" y="18702"/>
                  <a:pt x="241" y="18684"/>
                </a:cubicBezTo>
                <a:cubicBezTo>
                  <a:pt x="241" y="18665"/>
                  <a:pt x="263" y="18681"/>
                  <a:pt x="291" y="18720"/>
                </a:cubicBezTo>
                <a:cubicBezTo>
                  <a:pt x="320" y="18760"/>
                  <a:pt x="333" y="18764"/>
                  <a:pt x="321" y="18730"/>
                </a:cubicBezTo>
                <a:cubicBezTo>
                  <a:pt x="306" y="18685"/>
                  <a:pt x="344" y="18675"/>
                  <a:pt x="468" y="18693"/>
                </a:cubicBezTo>
                <a:cubicBezTo>
                  <a:pt x="578" y="18708"/>
                  <a:pt x="629" y="18698"/>
                  <a:pt x="617" y="18663"/>
                </a:cubicBezTo>
                <a:cubicBezTo>
                  <a:pt x="588" y="18584"/>
                  <a:pt x="630" y="18600"/>
                  <a:pt x="681" y="18688"/>
                </a:cubicBezTo>
                <a:cubicBezTo>
                  <a:pt x="734" y="18779"/>
                  <a:pt x="812" y="18790"/>
                  <a:pt x="812" y="18707"/>
                </a:cubicBezTo>
                <a:cubicBezTo>
                  <a:pt x="812" y="18667"/>
                  <a:pt x="826" y="18669"/>
                  <a:pt x="858" y="18714"/>
                </a:cubicBezTo>
                <a:cubicBezTo>
                  <a:pt x="882" y="18749"/>
                  <a:pt x="903" y="18757"/>
                  <a:pt x="903" y="18732"/>
                </a:cubicBezTo>
                <a:cubicBezTo>
                  <a:pt x="903" y="18708"/>
                  <a:pt x="977" y="18691"/>
                  <a:pt x="1068" y="18696"/>
                </a:cubicBezTo>
                <a:cubicBezTo>
                  <a:pt x="1159" y="18700"/>
                  <a:pt x="1233" y="18683"/>
                  <a:pt x="1233" y="18657"/>
                </a:cubicBezTo>
                <a:cubicBezTo>
                  <a:pt x="1233" y="18631"/>
                  <a:pt x="1267" y="18610"/>
                  <a:pt x="1308" y="18610"/>
                </a:cubicBezTo>
                <a:cubicBezTo>
                  <a:pt x="1383" y="18610"/>
                  <a:pt x="1384" y="18616"/>
                  <a:pt x="1384" y="19041"/>
                </a:cubicBezTo>
                <a:lnTo>
                  <a:pt x="1384" y="19472"/>
                </a:lnTo>
                <a:lnTo>
                  <a:pt x="1309" y="19448"/>
                </a:lnTo>
                <a:cubicBezTo>
                  <a:pt x="1268" y="19434"/>
                  <a:pt x="1242" y="19403"/>
                  <a:pt x="1251" y="19378"/>
                </a:cubicBezTo>
                <a:cubicBezTo>
                  <a:pt x="1260" y="19353"/>
                  <a:pt x="1252" y="19332"/>
                  <a:pt x="1233" y="19332"/>
                </a:cubicBezTo>
                <a:cubicBezTo>
                  <a:pt x="1215" y="19332"/>
                  <a:pt x="1207" y="19313"/>
                  <a:pt x="1215" y="19290"/>
                </a:cubicBezTo>
                <a:cubicBezTo>
                  <a:pt x="1223" y="19267"/>
                  <a:pt x="1045" y="19246"/>
                  <a:pt x="820" y="19242"/>
                </a:cubicBezTo>
                <a:cubicBezTo>
                  <a:pt x="563" y="19238"/>
                  <a:pt x="384" y="19212"/>
                  <a:pt x="341" y="19173"/>
                </a:cubicBezTo>
                <a:cubicBezTo>
                  <a:pt x="289" y="19125"/>
                  <a:pt x="263" y="19124"/>
                  <a:pt x="230" y="19171"/>
                </a:cubicBezTo>
                <a:cubicBezTo>
                  <a:pt x="176" y="19248"/>
                  <a:pt x="146" y="19435"/>
                  <a:pt x="187" y="19435"/>
                </a:cubicBezTo>
                <a:cubicBezTo>
                  <a:pt x="205" y="19435"/>
                  <a:pt x="203" y="19466"/>
                  <a:pt x="180" y="19512"/>
                </a:cubicBezTo>
                <a:cubicBezTo>
                  <a:pt x="152" y="19570"/>
                  <a:pt x="152" y="19590"/>
                  <a:pt x="178" y="19590"/>
                </a:cubicBezTo>
                <a:cubicBezTo>
                  <a:pt x="198" y="19590"/>
                  <a:pt x="206" y="19613"/>
                  <a:pt x="196" y="19641"/>
                </a:cubicBezTo>
                <a:cubicBezTo>
                  <a:pt x="185" y="19670"/>
                  <a:pt x="197" y="19679"/>
                  <a:pt x="224" y="19661"/>
                </a:cubicBezTo>
                <a:cubicBezTo>
                  <a:pt x="250" y="19644"/>
                  <a:pt x="271" y="19656"/>
                  <a:pt x="271" y="19688"/>
                </a:cubicBezTo>
                <a:cubicBezTo>
                  <a:pt x="271" y="19719"/>
                  <a:pt x="291" y="19745"/>
                  <a:pt x="316" y="19745"/>
                </a:cubicBezTo>
                <a:cubicBezTo>
                  <a:pt x="341" y="19745"/>
                  <a:pt x="361" y="19727"/>
                  <a:pt x="361" y="19706"/>
                </a:cubicBezTo>
                <a:cubicBezTo>
                  <a:pt x="361" y="19665"/>
                  <a:pt x="601" y="19672"/>
                  <a:pt x="788" y="19718"/>
                </a:cubicBezTo>
                <a:cubicBezTo>
                  <a:pt x="849" y="19733"/>
                  <a:pt x="907" y="19722"/>
                  <a:pt x="917" y="19693"/>
                </a:cubicBezTo>
                <a:cubicBezTo>
                  <a:pt x="928" y="19665"/>
                  <a:pt x="950" y="19641"/>
                  <a:pt x="966" y="19641"/>
                </a:cubicBezTo>
                <a:cubicBezTo>
                  <a:pt x="983" y="19641"/>
                  <a:pt x="987" y="19667"/>
                  <a:pt x="976" y="19698"/>
                </a:cubicBezTo>
                <a:cubicBezTo>
                  <a:pt x="962" y="19737"/>
                  <a:pt x="976" y="19744"/>
                  <a:pt x="1019" y="19721"/>
                </a:cubicBezTo>
                <a:cubicBezTo>
                  <a:pt x="1054" y="19702"/>
                  <a:pt x="1123" y="19684"/>
                  <a:pt x="1172" y="19682"/>
                </a:cubicBezTo>
                <a:cubicBezTo>
                  <a:pt x="1221" y="19680"/>
                  <a:pt x="1255" y="19657"/>
                  <a:pt x="1246" y="19633"/>
                </a:cubicBezTo>
                <a:cubicBezTo>
                  <a:pt x="1237" y="19609"/>
                  <a:pt x="1265" y="19590"/>
                  <a:pt x="1307" y="19590"/>
                </a:cubicBezTo>
                <a:cubicBezTo>
                  <a:pt x="1383" y="19590"/>
                  <a:pt x="1384" y="19594"/>
                  <a:pt x="1384" y="20002"/>
                </a:cubicBezTo>
                <a:lnTo>
                  <a:pt x="1384" y="20415"/>
                </a:lnTo>
                <a:lnTo>
                  <a:pt x="1304" y="20415"/>
                </a:lnTo>
                <a:cubicBezTo>
                  <a:pt x="1260" y="20415"/>
                  <a:pt x="1232" y="20399"/>
                  <a:pt x="1243" y="20380"/>
                </a:cubicBezTo>
                <a:cubicBezTo>
                  <a:pt x="1274" y="20328"/>
                  <a:pt x="1204" y="20211"/>
                  <a:pt x="1159" y="20241"/>
                </a:cubicBezTo>
                <a:cubicBezTo>
                  <a:pt x="1137" y="20255"/>
                  <a:pt x="1110" y="20242"/>
                  <a:pt x="1099" y="20212"/>
                </a:cubicBezTo>
                <a:cubicBezTo>
                  <a:pt x="1071" y="20135"/>
                  <a:pt x="996" y="20144"/>
                  <a:pt x="945" y="20231"/>
                </a:cubicBezTo>
                <a:cubicBezTo>
                  <a:pt x="903" y="20303"/>
                  <a:pt x="896" y="20685"/>
                  <a:pt x="938" y="20641"/>
                </a:cubicBezTo>
                <a:cubicBezTo>
                  <a:pt x="950" y="20629"/>
                  <a:pt x="973" y="20660"/>
                  <a:pt x="990" y="20710"/>
                </a:cubicBezTo>
                <a:cubicBezTo>
                  <a:pt x="1007" y="20760"/>
                  <a:pt x="1021" y="20777"/>
                  <a:pt x="1022" y="20748"/>
                </a:cubicBezTo>
                <a:cubicBezTo>
                  <a:pt x="1022" y="20719"/>
                  <a:pt x="1070" y="20697"/>
                  <a:pt x="1128" y="20701"/>
                </a:cubicBezTo>
                <a:cubicBezTo>
                  <a:pt x="1186" y="20704"/>
                  <a:pt x="1233" y="20687"/>
                  <a:pt x="1233" y="20663"/>
                </a:cubicBezTo>
                <a:cubicBezTo>
                  <a:pt x="1233" y="20640"/>
                  <a:pt x="1269" y="20621"/>
                  <a:pt x="1312" y="20621"/>
                </a:cubicBezTo>
                <a:cubicBezTo>
                  <a:pt x="1382" y="20621"/>
                  <a:pt x="1389" y="20638"/>
                  <a:pt x="1378" y="20769"/>
                </a:cubicBezTo>
                <a:cubicBezTo>
                  <a:pt x="1367" y="20896"/>
                  <a:pt x="1375" y="20917"/>
                  <a:pt x="1435" y="20917"/>
                </a:cubicBezTo>
                <a:cubicBezTo>
                  <a:pt x="1491" y="20917"/>
                  <a:pt x="1504" y="20890"/>
                  <a:pt x="1504" y="20769"/>
                </a:cubicBezTo>
                <a:lnTo>
                  <a:pt x="1504" y="20621"/>
                </a:lnTo>
                <a:lnTo>
                  <a:pt x="2576" y="20621"/>
                </a:lnTo>
                <a:lnTo>
                  <a:pt x="3647" y="20621"/>
                </a:lnTo>
                <a:lnTo>
                  <a:pt x="3634" y="20773"/>
                </a:lnTo>
                <a:cubicBezTo>
                  <a:pt x="3627" y="20857"/>
                  <a:pt x="3631" y="20914"/>
                  <a:pt x="3644" y="20901"/>
                </a:cubicBezTo>
                <a:cubicBezTo>
                  <a:pt x="3656" y="20888"/>
                  <a:pt x="3674" y="20900"/>
                  <a:pt x="3685" y="20929"/>
                </a:cubicBezTo>
                <a:cubicBezTo>
                  <a:pt x="3719" y="21024"/>
                  <a:pt x="3727" y="20985"/>
                  <a:pt x="3709" y="20804"/>
                </a:cubicBezTo>
                <a:lnTo>
                  <a:pt x="3693" y="20626"/>
                </a:lnTo>
                <a:lnTo>
                  <a:pt x="4780" y="20622"/>
                </a:lnTo>
                <a:lnTo>
                  <a:pt x="5866" y="20619"/>
                </a:lnTo>
                <a:lnTo>
                  <a:pt x="5868" y="20813"/>
                </a:lnTo>
                <a:cubicBezTo>
                  <a:pt x="5870" y="20920"/>
                  <a:pt x="5877" y="20980"/>
                  <a:pt x="5886" y="20946"/>
                </a:cubicBezTo>
                <a:cubicBezTo>
                  <a:pt x="5894" y="20912"/>
                  <a:pt x="5917" y="20896"/>
                  <a:pt x="5938" y="20910"/>
                </a:cubicBezTo>
                <a:cubicBezTo>
                  <a:pt x="5965" y="20928"/>
                  <a:pt x="5972" y="20890"/>
                  <a:pt x="5963" y="20778"/>
                </a:cubicBezTo>
                <a:lnTo>
                  <a:pt x="5950" y="20621"/>
                </a:lnTo>
                <a:lnTo>
                  <a:pt x="7021" y="20621"/>
                </a:lnTo>
                <a:lnTo>
                  <a:pt x="8092" y="20621"/>
                </a:lnTo>
                <a:lnTo>
                  <a:pt x="8092" y="20772"/>
                </a:lnTo>
                <a:cubicBezTo>
                  <a:pt x="8092" y="20982"/>
                  <a:pt x="8209" y="20975"/>
                  <a:pt x="8234" y="20764"/>
                </a:cubicBezTo>
                <a:lnTo>
                  <a:pt x="8250" y="20621"/>
                </a:lnTo>
                <a:lnTo>
                  <a:pt x="9345" y="20621"/>
                </a:lnTo>
                <a:lnTo>
                  <a:pt x="10439" y="20621"/>
                </a:lnTo>
                <a:lnTo>
                  <a:pt x="10439" y="20505"/>
                </a:lnTo>
                <a:cubicBezTo>
                  <a:pt x="10439" y="20398"/>
                  <a:pt x="10427" y="20390"/>
                  <a:pt x="10288" y="20406"/>
                </a:cubicBezTo>
                <a:lnTo>
                  <a:pt x="10138" y="20424"/>
                </a:lnTo>
                <a:lnTo>
                  <a:pt x="10138" y="20002"/>
                </a:lnTo>
                <a:lnTo>
                  <a:pt x="10138" y="19580"/>
                </a:lnTo>
                <a:lnTo>
                  <a:pt x="10289" y="19597"/>
                </a:lnTo>
                <a:cubicBezTo>
                  <a:pt x="10411" y="19612"/>
                  <a:pt x="10439" y="19600"/>
                  <a:pt x="10432" y="19538"/>
                </a:cubicBezTo>
                <a:cubicBezTo>
                  <a:pt x="10426" y="19485"/>
                  <a:pt x="10379" y="19456"/>
                  <a:pt x="10281" y="19445"/>
                </a:cubicBezTo>
                <a:lnTo>
                  <a:pt x="10138" y="19429"/>
                </a:lnTo>
                <a:lnTo>
                  <a:pt x="10138" y="19020"/>
                </a:lnTo>
                <a:lnTo>
                  <a:pt x="10138" y="18610"/>
                </a:lnTo>
                <a:lnTo>
                  <a:pt x="10291" y="18610"/>
                </a:lnTo>
                <a:cubicBezTo>
                  <a:pt x="10420" y="18610"/>
                  <a:pt x="10442" y="18597"/>
                  <a:pt x="10433" y="18520"/>
                </a:cubicBezTo>
                <a:cubicBezTo>
                  <a:pt x="10426" y="18452"/>
                  <a:pt x="10388" y="18426"/>
                  <a:pt x="10281" y="18415"/>
                </a:cubicBezTo>
                <a:lnTo>
                  <a:pt x="10138" y="18398"/>
                </a:lnTo>
                <a:lnTo>
                  <a:pt x="10138" y="18014"/>
                </a:lnTo>
                <a:lnTo>
                  <a:pt x="10138" y="17631"/>
                </a:lnTo>
                <a:lnTo>
                  <a:pt x="10288" y="17631"/>
                </a:lnTo>
                <a:cubicBezTo>
                  <a:pt x="10412" y="17631"/>
                  <a:pt x="10439" y="17614"/>
                  <a:pt x="10439" y="17540"/>
                </a:cubicBezTo>
                <a:cubicBezTo>
                  <a:pt x="10439" y="17464"/>
                  <a:pt x="10416" y="17453"/>
                  <a:pt x="10288" y="17468"/>
                </a:cubicBezTo>
                <a:lnTo>
                  <a:pt x="10138" y="17486"/>
                </a:lnTo>
                <a:lnTo>
                  <a:pt x="10138" y="17038"/>
                </a:lnTo>
                <a:lnTo>
                  <a:pt x="10138" y="16590"/>
                </a:lnTo>
                <a:lnTo>
                  <a:pt x="10288" y="16608"/>
                </a:lnTo>
                <a:cubicBezTo>
                  <a:pt x="10407" y="16622"/>
                  <a:pt x="10439" y="16609"/>
                  <a:pt x="10439" y="16549"/>
                </a:cubicBezTo>
                <a:cubicBezTo>
                  <a:pt x="10439" y="16488"/>
                  <a:pt x="10407" y="16474"/>
                  <a:pt x="10288" y="16488"/>
                </a:cubicBezTo>
                <a:lnTo>
                  <a:pt x="10138" y="16506"/>
                </a:lnTo>
                <a:lnTo>
                  <a:pt x="10138" y="16057"/>
                </a:lnTo>
                <a:lnTo>
                  <a:pt x="10138" y="15607"/>
                </a:lnTo>
                <a:lnTo>
                  <a:pt x="10288" y="15632"/>
                </a:lnTo>
                <a:cubicBezTo>
                  <a:pt x="10420" y="15654"/>
                  <a:pt x="10439" y="15645"/>
                  <a:pt x="10439" y="15562"/>
                </a:cubicBezTo>
                <a:cubicBezTo>
                  <a:pt x="10439" y="15481"/>
                  <a:pt x="10415" y="15466"/>
                  <a:pt x="10291" y="15466"/>
                </a:cubicBezTo>
                <a:lnTo>
                  <a:pt x="10143" y="15466"/>
                </a:lnTo>
                <a:lnTo>
                  <a:pt x="10133" y="15100"/>
                </a:lnTo>
                <a:cubicBezTo>
                  <a:pt x="10128" y="14898"/>
                  <a:pt x="10131" y="14710"/>
                  <a:pt x="10142" y="14681"/>
                </a:cubicBezTo>
                <a:cubicBezTo>
                  <a:pt x="10152" y="14652"/>
                  <a:pt x="10224" y="14638"/>
                  <a:pt x="10301" y="14649"/>
                </a:cubicBezTo>
                <a:cubicBezTo>
                  <a:pt x="10427" y="14666"/>
                  <a:pt x="10440" y="14657"/>
                  <a:pt x="10433" y="14566"/>
                </a:cubicBezTo>
                <a:cubicBezTo>
                  <a:pt x="10425" y="14478"/>
                  <a:pt x="10404" y="14466"/>
                  <a:pt x="10283" y="14479"/>
                </a:cubicBezTo>
                <a:cubicBezTo>
                  <a:pt x="10145" y="14493"/>
                  <a:pt x="10142" y="14490"/>
                  <a:pt x="10133" y="14333"/>
                </a:cubicBezTo>
                <a:lnTo>
                  <a:pt x="10123" y="14173"/>
                </a:lnTo>
                <a:lnTo>
                  <a:pt x="9274" y="14162"/>
                </a:lnTo>
                <a:cubicBezTo>
                  <a:pt x="8375" y="14151"/>
                  <a:pt x="8393" y="14146"/>
                  <a:pt x="8393" y="14388"/>
                </a:cubicBezTo>
                <a:cubicBezTo>
                  <a:pt x="8393" y="14459"/>
                  <a:pt x="8372" y="14486"/>
                  <a:pt x="8318" y="14486"/>
                </a:cubicBezTo>
                <a:cubicBezTo>
                  <a:pt x="8244" y="14486"/>
                  <a:pt x="8243" y="14481"/>
                  <a:pt x="8243" y="14048"/>
                </a:cubicBezTo>
                <a:lnTo>
                  <a:pt x="8243" y="13609"/>
                </a:lnTo>
                <a:lnTo>
                  <a:pt x="9311" y="13609"/>
                </a:lnTo>
                <a:cubicBezTo>
                  <a:pt x="10042" y="13609"/>
                  <a:pt x="10379" y="13627"/>
                  <a:pt x="10379" y="13665"/>
                </a:cubicBezTo>
                <a:cubicBezTo>
                  <a:pt x="10379" y="13695"/>
                  <a:pt x="10392" y="13705"/>
                  <a:pt x="10409" y="13688"/>
                </a:cubicBezTo>
                <a:cubicBezTo>
                  <a:pt x="10425" y="13670"/>
                  <a:pt x="10439" y="13622"/>
                  <a:pt x="10439" y="13581"/>
                </a:cubicBezTo>
                <a:cubicBezTo>
                  <a:pt x="10439" y="13517"/>
                  <a:pt x="9816" y="13505"/>
                  <a:pt x="5844" y="13494"/>
                </a:cubicBezTo>
                <a:lnTo>
                  <a:pt x="1249" y="13481"/>
                </a:lnTo>
                <a:lnTo>
                  <a:pt x="1239" y="13365"/>
                </a:lnTo>
                <a:cubicBezTo>
                  <a:pt x="1228" y="13239"/>
                  <a:pt x="1129" y="13202"/>
                  <a:pt x="1103" y="13314"/>
                </a:cubicBezTo>
                <a:cubicBezTo>
                  <a:pt x="1092" y="13360"/>
                  <a:pt x="1080" y="13362"/>
                  <a:pt x="1063" y="13321"/>
                </a:cubicBezTo>
                <a:cubicBezTo>
                  <a:pt x="1030" y="13245"/>
                  <a:pt x="840" y="13240"/>
                  <a:pt x="788" y="13314"/>
                </a:cubicBezTo>
                <a:cubicBezTo>
                  <a:pt x="761" y="13353"/>
                  <a:pt x="741" y="13354"/>
                  <a:pt x="727" y="13318"/>
                </a:cubicBezTo>
                <a:cubicBezTo>
                  <a:pt x="708" y="13268"/>
                  <a:pt x="457" y="13222"/>
                  <a:pt x="311" y="13226"/>
                </a:cubicBezTo>
                <a:close/>
                <a:moveTo>
                  <a:pt x="17297" y="20533"/>
                </a:moveTo>
                <a:cubicBezTo>
                  <a:pt x="17284" y="20532"/>
                  <a:pt x="17267" y="20543"/>
                  <a:pt x="17244" y="20564"/>
                </a:cubicBezTo>
                <a:cubicBezTo>
                  <a:pt x="17170" y="20631"/>
                  <a:pt x="17036" y="20639"/>
                  <a:pt x="17022" y="20577"/>
                </a:cubicBezTo>
                <a:cubicBezTo>
                  <a:pt x="17016" y="20553"/>
                  <a:pt x="16962" y="20544"/>
                  <a:pt x="16900" y="20557"/>
                </a:cubicBezTo>
                <a:cubicBezTo>
                  <a:pt x="16800" y="20578"/>
                  <a:pt x="16788" y="20595"/>
                  <a:pt x="16793" y="20716"/>
                </a:cubicBezTo>
                <a:cubicBezTo>
                  <a:pt x="16796" y="20791"/>
                  <a:pt x="16813" y="20870"/>
                  <a:pt x="16830" y="20891"/>
                </a:cubicBezTo>
                <a:cubicBezTo>
                  <a:pt x="16850" y="20914"/>
                  <a:pt x="16844" y="20931"/>
                  <a:pt x="16817" y="20933"/>
                </a:cubicBezTo>
                <a:cubicBezTo>
                  <a:pt x="16786" y="20936"/>
                  <a:pt x="16791" y="20952"/>
                  <a:pt x="16832" y="20982"/>
                </a:cubicBezTo>
                <a:cubicBezTo>
                  <a:pt x="16925" y="21051"/>
                  <a:pt x="17087" y="21043"/>
                  <a:pt x="17088" y="20969"/>
                </a:cubicBezTo>
                <a:cubicBezTo>
                  <a:pt x="17088" y="20923"/>
                  <a:pt x="17095" y="20921"/>
                  <a:pt x="17110" y="20963"/>
                </a:cubicBezTo>
                <a:cubicBezTo>
                  <a:pt x="17125" y="21002"/>
                  <a:pt x="17285" y="21018"/>
                  <a:pt x="17611" y="21014"/>
                </a:cubicBezTo>
                <a:lnTo>
                  <a:pt x="18091" y="21007"/>
                </a:lnTo>
                <a:lnTo>
                  <a:pt x="18098" y="20776"/>
                </a:lnTo>
                <a:lnTo>
                  <a:pt x="18106" y="20544"/>
                </a:lnTo>
                <a:lnTo>
                  <a:pt x="17830" y="20555"/>
                </a:lnTo>
                <a:cubicBezTo>
                  <a:pt x="17678" y="20562"/>
                  <a:pt x="17508" y="20582"/>
                  <a:pt x="17452" y="20601"/>
                </a:cubicBezTo>
                <a:cubicBezTo>
                  <a:pt x="17386" y="20623"/>
                  <a:pt x="17344" y="20613"/>
                  <a:pt x="17329" y="20571"/>
                </a:cubicBezTo>
                <a:cubicBezTo>
                  <a:pt x="17320" y="20547"/>
                  <a:pt x="17311" y="20534"/>
                  <a:pt x="17297" y="20533"/>
                </a:cubicBezTo>
                <a:close/>
                <a:moveTo>
                  <a:pt x="19043" y="20537"/>
                </a:moveTo>
                <a:lnTo>
                  <a:pt x="19043" y="20755"/>
                </a:lnTo>
                <a:cubicBezTo>
                  <a:pt x="19043" y="20883"/>
                  <a:pt x="19058" y="20983"/>
                  <a:pt x="19080" y="20997"/>
                </a:cubicBezTo>
                <a:cubicBezTo>
                  <a:pt x="19148" y="21040"/>
                  <a:pt x="19373" y="21026"/>
                  <a:pt x="19390" y="20977"/>
                </a:cubicBezTo>
                <a:cubicBezTo>
                  <a:pt x="19401" y="20949"/>
                  <a:pt x="19430" y="20950"/>
                  <a:pt x="19464" y="20981"/>
                </a:cubicBezTo>
                <a:cubicBezTo>
                  <a:pt x="19541" y="21052"/>
                  <a:pt x="19554" y="21047"/>
                  <a:pt x="19558" y="20943"/>
                </a:cubicBezTo>
                <a:cubicBezTo>
                  <a:pt x="19561" y="20857"/>
                  <a:pt x="19562" y="20857"/>
                  <a:pt x="19575" y="20943"/>
                </a:cubicBezTo>
                <a:cubicBezTo>
                  <a:pt x="19590" y="21040"/>
                  <a:pt x="19735" y="21073"/>
                  <a:pt x="19735" y="20980"/>
                </a:cubicBezTo>
                <a:cubicBezTo>
                  <a:pt x="19735" y="20944"/>
                  <a:pt x="19753" y="20943"/>
                  <a:pt x="19790" y="20977"/>
                </a:cubicBezTo>
                <a:cubicBezTo>
                  <a:pt x="19829" y="21012"/>
                  <a:pt x="19857" y="21010"/>
                  <a:pt x="19881" y="20969"/>
                </a:cubicBezTo>
                <a:cubicBezTo>
                  <a:pt x="19907" y="20924"/>
                  <a:pt x="19915" y="20926"/>
                  <a:pt x="19915" y="20975"/>
                </a:cubicBezTo>
                <a:cubicBezTo>
                  <a:pt x="19915" y="21019"/>
                  <a:pt x="19955" y="21034"/>
                  <a:pt x="20041" y="21024"/>
                </a:cubicBezTo>
                <a:cubicBezTo>
                  <a:pt x="20174" y="21007"/>
                  <a:pt x="20176" y="21003"/>
                  <a:pt x="20159" y="20608"/>
                </a:cubicBezTo>
                <a:cubicBezTo>
                  <a:pt x="20157" y="20560"/>
                  <a:pt x="20061" y="20544"/>
                  <a:pt x="19788" y="20545"/>
                </a:cubicBezTo>
                <a:cubicBezTo>
                  <a:pt x="19585" y="20547"/>
                  <a:pt x="19402" y="20565"/>
                  <a:pt x="19381" y="20587"/>
                </a:cubicBezTo>
                <a:cubicBezTo>
                  <a:pt x="19361" y="20609"/>
                  <a:pt x="19326" y="20608"/>
                  <a:pt x="19306" y="20585"/>
                </a:cubicBezTo>
                <a:cubicBezTo>
                  <a:pt x="19285" y="20562"/>
                  <a:pt x="19218" y="20542"/>
                  <a:pt x="19156" y="20541"/>
                </a:cubicBezTo>
                <a:lnTo>
                  <a:pt x="19043" y="20537"/>
                </a:lnTo>
                <a:close/>
                <a:moveTo>
                  <a:pt x="12817" y="20541"/>
                </a:moveTo>
                <a:cubicBezTo>
                  <a:pt x="12735" y="20539"/>
                  <a:pt x="12675" y="20557"/>
                  <a:pt x="12684" y="20580"/>
                </a:cubicBezTo>
                <a:cubicBezTo>
                  <a:pt x="12692" y="20603"/>
                  <a:pt x="12684" y="20621"/>
                  <a:pt x="12666" y="20621"/>
                </a:cubicBezTo>
                <a:cubicBezTo>
                  <a:pt x="12647" y="20621"/>
                  <a:pt x="12636" y="20698"/>
                  <a:pt x="12640" y="20798"/>
                </a:cubicBezTo>
                <a:cubicBezTo>
                  <a:pt x="12644" y="20896"/>
                  <a:pt x="12657" y="20965"/>
                  <a:pt x="12669" y="20952"/>
                </a:cubicBezTo>
                <a:cubicBezTo>
                  <a:pt x="12681" y="20939"/>
                  <a:pt x="12698" y="20949"/>
                  <a:pt x="12707" y="20973"/>
                </a:cubicBezTo>
                <a:cubicBezTo>
                  <a:pt x="12731" y="21040"/>
                  <a:pt x="12916" y="21036"/>
                  <a:pt x="12941" y="20967"/>
                </a:cubicBezTo>
                <a:cubicBezTo>
                  <a:pt x="12956" y="20925"/>
                  <a:pt x="12968" y="20931"/>
                  <a:pt x="12981" y="20989"/>
                </a:cubicBezTo>
                <a:cubicBezTo>
                  <a:pt x="13000" y="21074"/>
                  <a:pt x="13064" y="21075"/>
                  <a:pt x="13227" y="20989"/>
                </a:cubicBezTo>
                <a:cubicBezTo>
                  <a:pt x="13280" y="20962"/>
                  <a:pt x="13332" y="20955"/>
                  <a:pt x="13342" y="20974"/>
                </a:cubicBezTo>
                <a:cubicBezTo>
                  <a:pt x="13353" y="20993"/>
                  <a:pt x="13412" y="21011"/>
                  <a:pt x="13472" y="21014"/>
                </a:cubicBezTo>
                <a:cubicBezTo>
                  <a:pt x="13533" y="21017"/>
                  <a:pt x="13601" y="21028"/>
                  <a:pt x="13623" y="21039"/>
                </a:cubicBezTo>
                <a:cubicBezTo>
                  <a:pt x="13687" y="21070"/>
                  <a:pt x="13728" y="20912"/>
                  <a:pt x="13707" y="20719"/>
                </a:cubicBezTo>
                <a:lnTo>
                  <a:pt x="13688" y="20543"/>
                </a:lnTo>
                <a:lnTo>
                  <a:pt x="13354" y="20548"/>
                </a:lnTo>
                <a:cubicBezTo>
                  <a:pt x="13103" y="20552"/>
                  <a:pt x="13014" y="20571"/>
                  <a:pt x="12994" y="20626"/>
                </a:cubicBezTo>
                <a:cubicBezTo>
                  <a:pt x="12971" y="20687"/>
                  <a:pt x="12967" y="20686"/>
                  <a:pt x="12966" y="20621"/>
                </a:cubicBezTo>
                <a:cubicBezTo>
                  <a:pt x="12966" y="20563"/>
                  <a:pt x="12928" y="20543"/>
                  <a:pt x="12817" y="20541"/>
                </a:cubicBezTo>
                <a:close/>
                <a:moveTo>
                  <a:pt x="15156" y="20548"/>
                </a:moveTo>
                <a:cubicBezTo>
                  <a:pt x="15042" y="20547"/>
                  <a:pt x="14975" y="20550"/>
                  <a:pt x="14959" y="20558"/>
                </a:cubicBezTo>
                <a:cubicBezTo>
                  <a:pt x="14903" y="20590"/>
                  <a:pt x="14920" y="20973"/>
                  <a:pt x="14979" y="20996"/>
                </a:cubicBezTo>
                <a:cubicBezTo>
                  <a:pt x="15075" y="21033"/>
                  <a:pt x="15252" y="21018"/>
                  <a:pt x="15252" y="20973"/>
                </a:cubicBezTo>
                <a:cubicBezTo>
                  <a:pt x="15252" y="20947"/>
                  <a:pt x="15276" y="20948"/>
                  <a:pt x="15307" y="20976"/>
                </a:cubicBezTo>
                <a:cubicBezTo>
                  <a:pt x="15337" y="21004"/>
                  <a:pt x="15435" y="21022"/>
                  <a:pt x="15525" y="21017"/>
                </a:cubicBezTo>
                <a:lnTo>
                  <a:pt x="15688" y="21007"/>
                </a:lnTo>
                <a:lnTo>
                  <a:pt x="15698" y="20789"/>
                </a:lnTo>
                <a:cubicBezTo>
                  <a:pt x="15706" y="20590"/>
                  <a:pt x="15700" y="20569"/>
                  <a:pt x="15638" y="20566"/>
                </a:cubicBezTo>
                <a:cubicBezTo>
                  <a:pt x="15432" y="20555"/>
                  <a:pt x="15270" y="20549"/>
                  <a:pt x="15156" y="20548"/>
                </a:cubicBezTo>
                <a:close/>
                <a:moveTo>
                  <a:pt x="2438" y="20724"/>
                </a:moveTo>
                <a:cubicBezTo>
                  <a:pt x="2362" y="20724"/>
                  <a:pt x="2326" y="20941"/>
                  <a:pt x="2373" y="21117"/>
                </a:cubicBezTo>
                <a:cubicBezTo>
                  <a:pt x="2403" y="21231"/>
                  <a:pt x="2422" y="21243"/>
                  <a:pt x="2550" y="21229"/>
                </a:cubicBezTo>
                <a:cubicBezTo>
                  <a:pt x="2660" y="21217"/>
                  <a:pt x="2689" y="21196"/>
                  <a:pt x="2679" y="21137"/>
                </a:cubicBezTo>
                <a:cubicBezTo>
                  <a:pt x="2671" y="21094"/>
                  <a:pt x="2665" y="20984"/>
                  <a:pt x="2666" y="20892"/>
                </a:cubicBezTo>
                <a:cubicBezTo>
                  <a:pt x="2666" y="20765"/>
                  <a:pt x="2654" y="20724"/>
                  <a:pt x="2614" y="20724"/>
                </a:cubicBezTo>
                <a:cubicBezTo>
                  <a:pt x="2584" y="20724"/>
                  <a:pt x="2546" y="20765"/>
                  <a:pt x="2530" y="20815"/>
                </a:cubicBezTo>
                <a:cubicBezTo>
                  <a:pt x="2500" y="20901"/>
                  <a:pt x="2499" y="20901"/>
                  <a:pt x="2498" y="20815"/>
                </a:cubicBezTo>
                <a:cubicBezTo>
                  <a:pt x="2497" y="20760"/>
                  <a:pt x="2474" y="20724"/>
                  <a:pt x="2438" y="20724"/>
                </a:cubicBezTo>
                <a:close/>
                <a:moveTo>
                  <a:pt x="7034" y="20747"/>
                </a:moveTo>
                <a:cubicBezTo>
                  <a:pt x="6946" y="20755"/>
                  <a:pt x="6866" y="20764"/>
                  <a:pt x="6857" y="20768"/>
                </a:cubicBezTo>
                <a:cubicBezTo>
                  <a:pt x="6839" y="20775"/>
                  <a:pt x="6852" y="21051"/>
                  <a:pt x="6876" y="21178"/>
                </a:cubicBezTo>
                <a:cubicBezTo>
                  <a:pt x="6891" y="21259"/>
                  <a:pt x="7177" y="21243"/>
                  <a:pt x="7170" y="21162"/>
                </a:cubicBezTo>
                <a:cubicBezTo>
                  <a:pt x="7168" y="21133"/>
                  <a:pt x="7178" y="21071"/>
                  <a:pt x="7193" y="21024"/>
                </a:cubicBezTo>
                <a:cubicBezTo>
                  <a:pt x="7210" y="20970"/>
                  <a:pt x="7209" y="20924"/>
                  <a:pt x="7191" y="20906"/>
                </a:cubicBezTo>
                <a:cubicBezTo>
                  <a:pt x="7175" y="20889"/>
                  <a:pt x="7170" y="20843"/>
                  <a:pt x="7178" y="20804"/>
                </a:cubicBezTo>
                <a:cubicBezTo>
                  <a:pt x="7191" y="20748"/>
                  <a:pt x="7160" y="20736"/>
                  <a:pt x="7034" y="20747"/>
                </a:cubicBezTo>
                <a:close/>
                <a:moveTo>
                  <a:pt x="4618" y="20750"/>
                </a:moveTo>
                <a:lnTo>
                  <a:pt x="4628" y="20956"/>
                </a:lnTo>
                <a:cubicBezTo>
                  <a:pt x="4634" y="21069"/>
                  <a:pt x="4645" y="21180"/>
                  <a:pt x="4653" y="21201"/>
                </a:cubicBezTo>
                <a:cubicBezTo>
                  <a:pt x="4660" y="21222"/>
                  <a:pt x="4719" y="21240"/>
                  <a:pt x="4784" y="21240"/>
                </a:cubicBezTo>
                <a:cubicBezTo>
                  <a:pt x="4871" y="21240"/>
                  <a:pt x="4910" y="21213"/>
                  <a:pt x="4933" y="21137"/>
                </a:cubicBezTo>
                <a:cubicBezTo>
                  <a:pt x="4951" y="21080"/>
                  <a:pt x="4955" y="21033"/>
                  <a:pt x="4941" y="21033"/>
                </a:cubicBezTo>
                <a:cubicBezTo>
                  <a:pt x="4927" y="21033"/>
                  <a:pt x="4917" y="20970"/>
                  <a:pt x="4917" y="20893"/>
                </a:cubicBezTo>
                <a:cubicBezTo>
                  <a:pt x="4918" y="20758"/>
                  <a:pt x="4912" y="20751"/>
                  <a:pt x="4768" y="20750"/>
                </a:cubicBezTo>
                <a:lnTo>
                  <a:pt x="4618" y="20750"/>
                </a:lnTo>
                <a:close/>
                <a:moveTo>
                  <a:pt x="9250" y="20750"/>
                </a:moveTo>
                <a:cubicBezTo>
                  <a:pt x="9122" y="20749"/>
                  <a:pt x="9120" y="20752"/>
                  <a:pt x="9109" y="20944"/>
                </a:cubicBezTo>
                <a:cubicBezTo>
                  <a:pt x="9104" y="21051"/>
                  <a:pt x="9112" y="21162"/>
                  <a:pt x="9128" y="21189"/>
                </a:cubicBezTo>
                <a:cubicBezTo>
                  <a:pt x="9167" y="21256"/>
                  <a:pt x="9326" y="21254"/>
                  <a:pt x="9326" y="21188"/>
                </a:cubicBezTo>
                <a:cubicBezTo>
                  <a:pt x="9326" y="21159"/>
                  <a:pt x="9340" y="21137"/>
                  <a:pt x="9358" y="21137"/>
                </a:cubicBezTo>
                <a:cubicBezTo>
                  <a:pt x="9375" y="21137"/>
                  <a:pt x="9381" y="21159"/>
                  <a:pt x="9371" y="21188"/>
                </a:cubicBezTo>
                <a:cubicBezTo>
                  <a:pt x="9361" y="21216"/>
                  <a:pt x="9365" y="21240"/>
                  <a:pt x="9381" y="21240"/>
                </a:cubicBezTo>
                <a:cubicBezTo>
                  <a:pt x="9424" y="21240"/>
                  <a:pt x="9445" y="21109"/>
                  <a:pt x="9427" y="20947"/>
                </a:cubicBezTo>
                <a:cubicBezTo>
                  <a:pt x="9407" y="20756"/>
                  <a:pt x="9402" y="20750"/>
                  <a:pt x="9250" y="20750"/>
                </a:cubicBezTo>
                <a:close/>
              </a:path>
            </a:pathLst>
          </a:cu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On equity"/>
          <p:cNvSpPr txBox="1"/>
          <p:nvPr>
            <p:ph type="title"/>
          </p:nvPr>
        </p:nvSpPr>
        <p:spPr>
          <a:prstGeom prst="rect">
            <a:avLst/>
          </a:prstGeom>
        </p:spPr>
        <p:txBody>
          <a:bodyPr/>
          <a:lstStyle/>
          <a:p>
            <a:pPr/>
            <a:r>
              <a:t>On equity</a:t>
            </a:r>
          </a:p>
        </p:txBody>
      </p:sp>
      <p:sp>
        <p:nvSpPr>
          <p:cNvPr id="363" name="Slide Subtitle"/>
          <p:cNvSpPr txBox="1"/>
          <p:nvPr>
            <p:ph type="body" idx="21"/>
          </p:nvPr>
        </p:nvSpPr>
        <p:spPr>
          <a:prstGeom prst="rect">
            <a:avLst/>
          </a:prstGeom>
        </p:spPr>
        <p:txBody>
          <a:bodyPr/>
          <a:lstStyle/>
          <a:p>
            <a:pPr/>
          </a:p>
        </p:txBody>
      </p:sp>
      <p:sp>
        <p:nvSpPr>
          <p:cNvPr id="364" name="Public Company…"/>
          <p:cNvSpPr txBox="1"/>
          <p:nvPr>
            <p:ph type="body" sz="half" idx="1"/>
          </p:nvPr>
        </p:nvSpPr>
        <p:spPr>
          <a:xfrm>
            <a:off x="1206500" y="4248504"/>
            <a:ext cx="10065445" cy="8256012"/>
          </a:xfrm>
          <a:prstGeom prst="rect">
            <a:avLst/>
          </a:prstGeom>
        </p:spPr>
        <p:txBody>
          <a:bodyPr/>
          <a:lstStyle/>
          <a:p>
            <a:pPr marL="0" indent="0" defTabSz="825500">
              <a:lnSpc>
                <a:spcPct val="100000"/>
              </a:lnSpc>
              <a:spcBef>
                <a:spcPts val="0"/>
              </a:spcBef>
              <a:buSzTx/>
              <a:buNone/>
              <a:defRPr b="1" sz="5500"/>
            </a:pPr>
            <a:r>
              <a:t>Public Company</a:t>
            </a:r>
          </a:p>
          <a:p>
            <a:pPr/>
            <a:r>
              <a:t>Restricted Stock Units (RSU)</a:t>
            </a:r>
          </a:p>
          <a:p>
            <a:pPr lvl="1"/>
            <a:r>
              <a:t>Cash 💵</a:t>
            </a:r>
          </a:p>
          <a:p>
            <a:pPr/>
            <a:r>
              <a:t>4-year vesting period</a:t>
            </a:r>
          </a:p>
          <a:p>
            <a:pPr lvl="1"/>
            <a:r>
              <a:t>1 year cliff</a:t>
            </a:r>
          </a:p>
        </p:txBody>
      </p:sp>
      <p:sp>
        <p:nvSpPr>
          <p:cNvPr id="365" name="Private Company…"/>
          <p:cNvSpPr txBox="1"/>
          <p:nvPr/>
        </p:nvSpPr>
        <p:spPr>
          <a:xfrm>
            <a:off x="13093700" y="4248504"/>
            <a:ext cx="10065445"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lnSpc>
                <a:spcPct val="100000"/>
              </a:lnSpc>
              <a:spcBef>
                <a:spcPts val="0"/>
              </a:spcBef>
              <a:defRPr b="1" sz="5500"/>
            </a:pPr>
            <a:r>
              <a:t>Private Company</a:t>
            </a:r>
          </a:p>
          <a:p>
            <a:pPr marL="609600" indent="-609600">
              <a:buSzPct val="123000"/>
              <a:buChar char="•"/>
            </a:pPr>
            <a:r>
              <a:t>Stock options</a:t>
            </a:r>
          </a:p>
          <a:p>
            <a:pPr marL="609600" indent="-609600">
              <a:buSzPct val="123000"/>
              <a:buChar char="•"/>
            </a:pPr>
            <a:r>
              <a:t>Cash out only after an exit scenario: IPO or acquisition</a:t>
            </a:r>
          </a:p>
          <a:p>
            <a:pPr marL="609600" indent="-609600">
              <a:buSzPct val="123000"/>
              <a:buChar char="•"/>
            </a:pPr>
            <a:r>
              <a:t>Tricky: dilution, taxes, preferred options, ratchet clauses, etc.</a:t>
            </a:r>
          </a:p>
          <a:p>
            <a:pPr marL="609600" indent="-609600">
              <a:buSzPct val="123000"/>
              <a:buChar char="•"/>
            </a:pPr>
            <a:r>
              <a:t>Same vesting schedule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6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6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365">
                                            <p:bg/>
                                          </p:spTgt>
                                        </p:tgtEl>
                                        <p:attrNameLst>
                                          <p:attrName>style.visibility</p:attrName>
                                        </p:attrNameLst>
                                      </p:cBhvr>
                                      <p:to>
                                        <p:strVal val="visible"/>
                                      </p:to>
                                    </p:set>
                                  </p:childTnLst>
                                </p:cTn>
                              </p:par>
                              <p:par>
                                <p:cTn id="29" presetClass="entr" nodeType="withEffect" presetSubtype="0" presetID="1" grpId="2" fill="hold">
                                  <p:stCondLst>
                                    <p:cond delay="0"/>
                                  </p:stCondLst>
                                  <p:iterate type="el" backwards="0">
                                    <p:tmAbs val="0"/>
                                  </p:iterate>
                                  <p:childTnLst>
                                    <p:set>
                                      <p:cBhvr>
                                        <p:cTn id="30" fill="hold"/>
                                        <p:tgtEl>
                                          <p:spTgt spid="36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2" fill="hold">
                                  <p:stCondLst>
                                    <p:cond delay="0"/>
                                  </p:stCondLst>
                                  <p:iterate type="el" backwards="0">
                                    <p:tmAbs val="0"/>
                                  </p:iterate>
                                  <p:childTnLst>
                                    <p:set>
                                      <p:cBhvr>
                                        <p:cTn id="34" fill="hold"/>
                                        <p:tgtEl>
                                          <p:spTgt spid="36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2" fill="hold">
                                  <p:stCondLst>
                                    <p:cond delay="0"/>
                                  </p:stCondLst>
                                  <p:iterate type="el" backwards="0">
                                    <p:tmAbs val="0"/>
                                  </p:iterate>
                                  <p:childTnLst>
                                    <p:set>
                                      <p:cBhvr>
                                        <p:cTn id="38" fill="hold"/>
                                        <p:tgtEl>
                                          <p:spTgt spid="36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2" fill="hold">
                                  <p:stCondLst>
                                    <p:cond delay="0"/>
                                  </p:stCondLst>
                                  <p:iterate type="el" backwards="0">
                                    <p:tmAbs val="0"/>
                                  </p:iterate>
                                  <p:childTnLst>
                                    <p:set>
                                      <p:cBhvr>
                                        <p:cTn id="42" fill="hold"/>
                                        <p:tgtEl>
                                          <p:spTgt spid="36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2" fill="hold">
                                  <p:stCondLst>
                                    <p:cond delay="0"/>
                                  </p:stCondLst>
                                  <p:iterate type="el" backwards="0">
                                    <p:tmAbs val="0"/>
                                  </p:iterate>
                                  <p:childTnLst>
                                    <p:set>
                                      <p:cBhvr>
                                        <p:cTn id="46" fill="hold"/>
                                        <p:tgtEl>
                                          <p:spTgt spid="36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P build="p" bldLvl="5" animBg="1" rev="0" advAuto="0" spid="365"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371" name="Group"/>
          <p:cNvGrpSpPr/>
          <p:nvPr/>
        </p:nvGrpSpPr>
        <p:grpSpPr>
          <a:xfrm>
            <a:off x="1052785" y="1884959"/>
            <a:ext cx="14631163" cy="3338728"/>
            <a:chOff x="0" y="0"/>
            <a:chExt cx="14631160" cy="3338727"/>
          </a:xfrm>
        </p:grpSpPr>
        <p:pic>
          <p:nvPicPr>
            <p:cNvPr id="369" name="pasted-movie.png" descr="pasted-movie.png"/>
            <p:cNvPicPr>
              <a:picLocks noChangeAspect="1"/>
            </p:cNvPicPr>
            <p:nvPr/>
          </p:nvPicPr>
          <p:blipFill>
            <a:blip r:embed="rId2">
              <a:extLst/>
            </a:blip>
            <a:srcRect l="0" t="8464" r="5025" b="8464"/>
            <a:stretch>
              <a:fillRect/>
            </a:stretch>
          </p:blipFill>
          <p:spPr>
            <a:xfrm>
              <a:off x="0" y="928138"/>
              <a:ext cx="14018726" cy="2410590"/>
            </a:xfrm>
            <a:prstGeom prst="rect">
              <a:avLst/>
            </a:prstGeom>
            <a:ln w="12700" cap="flat">
              <a:noFill/>
              <a:miter lim="400000"/>
            </a:ln>
            <a:effectLst/>
          </p:spPr>
        </p:pic>
        <p:sp>
          <p:nvSpPr>
            <p:cNvPr id="370" name="$12M in options and stocks gain for DoorDash SWE"/>
            <p:cNvSpPr txBox="1"/>
            <p:nvPr/>
          </p:nvSpPr>
          <p:spPr>
            <a:xfrm>
              <a:off x="334516" y="0"/>
              <a:ext cx="14296645"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434343"/>
                  </a:solidFill>
                </a:defRPr>
              </a:lvl1pPr>
            </a:lstStyle>
            <a:p>
              <a:pPr/>
              <a:r>
                <a:t>$12M in options and stocks gain for DoorDash SWE</a:t>
              </a:r>
            </a:p>
          </p:txBody>
        </p:sp>
      </p:grpSp>
      <p:sp>
        <p:nvSpPr>
          <p:cNvPr id="372" name="Source"/>
          <p:cNvSpPr/>
          <p:nvPr/>
        </p:nvSpPr>
        <p:spPr>
          <a:xfrm>
            <a:off x="1052786" y="5325316"/>
            <a:ext cx="14631162" cy="461367"/>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u="sng">
                <a:solidFill>
                  <a:srgbClr val="000000"/>
                </a:solidFill>
                <a:hlinkClick r:id="rId3" invalidUrl="" action="" tgtFrame="" tooltip="" history="1" highlightClick="0" endSnd="0"/>
              </a:defRPr>
            </a:lvl1pPr>
          </a:lstStyle>
          <a:p>
            <a:pPr>
              <a:defRPr u="none"/>
            </a:pPr>
            <a:r>
              <a:rPr u="sng">
                <a:hlinkClick r:id="rId3" invalidUrl="" action="" tgtFrame="" tooltip="" history="1" highlightClick="0" endSnd="0"/>
              </a:rPr>
              <a:t>Source</a:t>
            </a:r>
          </a:p>
        </p:txBody>
      </p:sp>
      <p:grpSp>
        <p:nvGrpSpPr>
          <p:cNvPr id="375" name="Group"/>
          <p:cNvGrpSpPr/>
          <p:nvPr/>
        </p:nvGrpSpPr>
        <p:grpSpPr>
          <a:xfrm>
            <a:off x="3119617" y="6869545"/>
            <a:ext cx="20166731" cy="4528843"/>
            <a:chOff x="0" y="0"/>
            <a:chExt cx="20166730" cy="4528842"/>
          </a:xfrm>
        </p:grpSpPr>
        <p:pic>
          <p:nvPicPr>
            <p:cNvPr id="373" name="pasted-movie.png" descr="pasted-movie.png"/>
            <p:cNvPicPr>
              <a:picLocks noChangeAspect="1"/>
            </p:cNvPicPr>
            <p:nvPr/>
          </p:nvPicPr>
          <p:blipFill>
            <a:blip r:embed="rId4">
              <a:extLst/>
            </a:blip>
            <a:stretch>
              <a:fillRect/>
            </a:stretch>
          </p:blipFill>
          <p:spPr>
            <a:xfrm>
              <a:off x="0" y="1781025"/>
              <a:ext cx="20166731" cy="2747818"/>
            </a:xfrm>
            <a:prstGeom prst="rect">
              <a:avLst/>
            </a:prstGeom>
            <a:ln w="12700" cap="flat">
              <a:noFill/>
              <a:miter lim="400000"/>
            </a:ln>
            <a:effectLst/>
          </p:spPr>
        </p:pic>
        <p:sp>
          <p:nvSpPr>
            <p:cNvPr id="374" name="$10M in equity gains for 4 years' of equity vested for the first 10 engineers at Amplitude"/>
            <p:cNvSpPr txBox="1"/>
            <p:nvPr/>
          </p:nvSpPr>
          <p:spPr>
            <a:xfrm>
              <a:off x="67817" y="0"/>
              <a:ext cx="14739313" cy="1461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434343"/>
                  </a:solidFill>
                </a:defRPr>
              </a:lvl1pPr>
            </a:lstStyle>
            <a:p>
              <a:pPr/>
              <a:r>
                <a:t>$10M in equity gains for 4 years' of equity vested for the first 10 engineers at Amplitude</a:t>
              </a:r>
            </a:p>
          </p:txBody>
        </p:sp>
      </p:grpSp>
      <p:sp>
        <p:nvSpPr>
          <p:cNvPr id="376" name="Source"/>
          <p:cNvSpPr/>
          <p:nvPr/>
        </p:nvSpPr>
        <p:spPr>
          <a:xfrm>
            <a:off x="3119617" y="11499987"/>
            <a:ext cx="20166731" cy="461367"/>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u="sng">
                <a:solidFill>
                  <a:srgbClr val="434343"/>
                </a:solidFill>
                <a:hlinkClick r:id="rId5" invalidUrl="" action="" tgtFrame="" tooltip="" history="1" highlightClick="0" endSnd="0"/>
              </a:defRPr>
            </a:lvl1pPr>
          </a:lstStyle>
          <a:p>
            <a:pPr>
              <a:defRPr u="none"/>
            </a:pPr>
            <a:r>
              <a:rPr u="sng">
                <a:hlinkClick r:id="rId5" invalidUrl="" action="" tgtFrame="" tooltip="" history="1" highlightClick="0" endSnd="0"/>
              </a:rPr>
              <a:t>Source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1"/>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75"/>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1" grpId="1"/>
      <p:bldP build="whole" bldLvl="1" animBg="1" rev="0" advAuto="0" spid="375"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Why you didn’t go for other things?"/>
          <p:cNvSpPr txBox="1"/>
          <p:nvPr>
            <p:ph type="title"/>
          </p:nvPr>
        </p:nvSpPr>
        <p:spPr>
          <a:prstGeom prst="rect">
            <a:avLst/>
          </a:prstGeom>
        </p:spPr>
        <p:txBody>
          <a:bodyPr/>
          <a:lstStyle/>
          <a:p>
            <a:pPr/>
            <a:r>
              <a:t>Why you didn’t go for other things?</a:t>
            </a:r>
          </a:p>
        </p:txBody>
      </p:sp>
      <p:sp>
        <p:nvSpPr>
          <p:cNvPr id="178" name="work in tech industry really? 😒"/>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767715">
              <a:defRPr sz="5115"/>
            </a:lvl1pPr>
          </a:lstStyle>
          <a:p>
            <a:pPr/>
            <a:r>
              <a:t>work in tech industry really? 😒</a:t>
            </a:r>
          </a:p>
        </p:txBody>
      </p:sp>
      <p:sp>
        <p:nvSpPr>
          <p:cNvPr id="179" name="Do a PhD 🧑🏻🎓…"/>
          <p:cNvSpPr txBox="1"/>
          <p:nvPr>
            <p:ph type="body" idx="1"/>
          </p:nvPr>
        </p:nvSpPr>
        <p:spPr>
          <a:prstGeom prst="rect">
            <a:avLst/>
          </a:prstGeom>
        </p:spPr>
        <p:txBody>
          <a:bodyPr/>
          <a:lstStyle/>
          <a:p>
            <a:pPr/>
            <a:r>
              <a:t>Do a PhD 🧑🏻‍🎓</a:t>
            </a:r>
          </a:p>
          <a:p>
            <a:pPr/>
            <a:r>
              <a:t>Found a startup 🦄</a:t>
            </a:r>
          </a:p>
          <a:p>
            <a:pPr/>
            <a:r>
              <a:t>Make the best Persian restaurant in town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380" name="Group"/>
          <p:cNvGrpSpPr/>
          <p:nvPr/>
        </p:nvGrpSpPr>
        <p:grpSpPr>
          <a:xfrm>
            <a:off x="996762" y="1004392"/>
            <a:ext cx="12897088" cy="10763288"/>
            <a:chOff x="0" y="0"/>
            <a:chExt cx="12897086" cy="10763286"/>
          </a:xfrm>
        </p:grpSpPr>
        <p:pic>
          <p:nvPicPr>
            <p:cNvPr id="378" name="pasted-movie.png" descr="pasted-movie.png"/>
            <p:cNvPicPr>
              <a:picLocks noChangeAspect="1"/>
            </p:cNvPicPr>
            <p:nvPr/>
          </p:nvPicPr>
          <p:blipFill>
            <a:blip r:embed="rId3">
              <a:extLst/>
            </a:blip>
            <a:stretch>
              <a:fillRect/>
            </a:stretch>
          </p:blipFill>
          <p:spPr>
            <a:xfrm>
              <a:off x="0" y="1863230"/>
              <a:ext cx="12897087" cy="8900057"/>
            </a:xfrm>
            <a:prstGeom prst="rect">
              <a:avLst/>
            </a:prstGeom>
            <a:ln w="12700" cap="flat">
              <a:noFill/>
              <a:miter lim="400000"/>
            </a:ln>
            <a:effectLst/>
          </p:spPr>
        </p:pic>
        <p:sp>
          <p:nvSpPr>
            <p:cNvPr id="379" name="Microsoft is estimated to have created roughly 1,000 millionaires by 1992"/>
            <p:cNvSpPr txBox="1"/>
            <p:nvPr/>
          </p:nvSpPr>
          <p:spPr>
            <a:xfrm>
              <a:off x="572698" y="0"/>
              <a:ext cx="11082642" cy="1461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434343"/>
                  </a:solidFill>
                </a:defRPr>
              </a:lvl1pPr>
            </a:lstStyle>
            <a:p>
              <a:pPr/>
              <a:r>
                <a:t>Microsoft is estimated to have created roughly 1,000 millionaires by 1992</a:t>
              </a:r>
            </a:p>
          </p:txBody>
        </p:sp>
      </p:grpSp>
      <p:sp>
        <p:nvSpPr>
          <p:cNvPr id="381" name="Microsoft's Unlikely Millionaires"/>
          <p:cNvSpPr/>
          <p:nvPr/>
        </p:nvSpPr>
        <p:spPr>
          <a:xfrm>
            <a:off x="996762" y="11869279"/>
            <a:ext cx="12897087" cy="461366"/>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2400" u="sng">
                <a:solidFill>
                  <a:srgbClr val="434343"/>
                </a:solidFill>
                <a:hlinkClick r:id="rId4" invalidUrl="" action="" tgtFrame="" tooltip="" history="1" highlightClick="0" endSnd="0"/>
              </a:defRPr>
            </a:lvl1pPr>
          </a:lstStyle>
          <a:p>
            <a:pPr>
              <a:defRPr u="none"/>
            </a:pPr>
            <a:r>
              <a:rPr u="sng">
                <a:hlinkClick r:id="rId4" invalidUrl="" action="" tgtFrame="" tooltip="" history="1" highlightClick="0" endSnd="0"/>
              </a:rPr>
              <a:t>Microsoft's Unlikely Millionaires</a:t>
            </a:r>
          </a:p>
        </p:txBody>
      </p:sp>
      <p:sp>
        <p:nvSpPr>
          <p:cNvPr id="382" name="TLDR Options"/>
          <p:cNvSpPr txBox="1"/>
          <p:nvPr/>
        </p:nvSpPr>
        <p:spPr>
          <a:xfrm>
            <a:off x="16607555" y="6385530"/>
            <a:ext cx="5064871" cy="944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100000"/>
              </a:lnSpc>
              <a:spcBef>
                <a:spcPts val="0"/>
              </a:spcBef>
              <a:defRPr b="1" sz="5500" u="sng">
                <a:solidFill>
                  <a:srgbClr val="434343"/>
                </a:solidFill>
                <a:hlinkClick r:id="rId5" invalidUrl="" action="" tgtFrame="" tooltip="" history="1" highlightClick="0" endSnd="0"/>
              </a:defRPr>
            </a:lvl1pPr>
          </a:lstStyle>
          <a:p>
            <a:pPr>
              <a:defRPr u="none"/>
            </a:pPr>
            <a:r>
              <a:rPr u="sng">
                <a:hlinkClick r:id="rId5" invalidUrl="" action="" tgtFrame="" tooltip="" history="1" highlightClick="0" endSnd="0"/>
              </a:rPr>
              <a:t>TLDR Options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0"/>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2"/>
      <p:bldP build="whole" bldLvl="1" animBg="1" rev="0" advAuto="0" spid="38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86" name="Poop Emoji.png" descr="Poop Emoji.png"/>
          <p:cNvPicPr>
            <a:picLocks noChangeAspect="1"/>
          </p:cNvPicPr>
          <p:nvPr/>
        </p:nvPicPr>
        <p:blipFill>
          <a:blip r:embed="rId2">
            <a:extLst/>
          </a:blip>
          <a:stretch>
            <a:fillRect/>
          </a:stretch>
        </p:blipFill>
        <p:spPr>
          <a:xfrm>
            <a:off x="7008461" y="1674461"/>
            <a:ext cx="10367078" cy="10367078"/>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Hey, we’re really excited to have you on the team!"/>
          <p:cNvSpPr/>
          <p:nvPr/>
        </p:nvSpPr>
        <p:spPr>
          <a:xfrm>
            <a:off x="3375866" y="1580536"/>
            <a:ext cx="10870407"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 y="0"/>
                </a:moveTo>
                <a:cubicBezTo>
                  <a:pt x="561" y="0"/>
                  <a:pt x="505" y="484"/>
                  <a:pt x="505" y="1080"/>
                </a:cubicBezTo>
                <a:lnTo>
                  <a:pt x="505" y="8640"/>
                </a:lnTo>
                <a:lnTo>
                  <a:pt x="0" y="10800"/>
                </a:lnTo>
                <a:lnTo>
                  <a:pt x="505" y="12960"/>
                </a:lnTo>
                <a:lnTo>
                  <a:pt x="505" y="20520"/>
                </a:lnTo>
                <a:cubicBezTo>
                  <a:pt x="505" y="21116"/>
                  <a:pt x="561" y="21600"/>
                  <a:pt x="631" y="21600"/>
                </a:cubicBezTo>
                <a:lnTo>
                  <a:pt x="21474" y="21600"/>
                </a:lnTo>
                <a:cubicBezTo>
                  <a:pt x="21544" y="21600"/>
                  <a:pt x="21600" y="21116"/>
                  <a:pt x="21600" y="20520"/>
                </a:cubicBezTo>
                <a:lnTo>
                  <a:pt x="21600" y="1080"/>
                </a:lnTo>
                <a:cubicBezTo>
                  <a:pt x="21600" y="484"/>
                  <a:pt x="21544" y="0"/>
                  <a:pt x="21474" y="0"/>
                </a:cubicBezTo>
                <a:lnTo>
                  <a:pt x="631" y="0"/>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lvl1pPr>
          </a:lstStyle>
          <a:p>
            <a:pPr/>
            <a:r>
              <a:t>Hey, we’re really excited to have you on the team!</a:t>
            </a:r>
          </a:p>
        </p:txBody>
      </p:sp>
      <p:pic>
        <p:nvPicPr>
          <p:cNvPr id="389" name="pasted-movie.png" descr="pasted-movie.png"/>
          <p:cNvPicPr>
            <a:picLocks noChangeAspect="1"/>
          </p:cNvPicPr>
          <p:nvPr/>
        </p:nvPicPr>
        <p:blipFill>
          <a:blip r:embed="rId3">
            <a:extLst/>
          </a:blip>
          <a:srcRect l="4039" t="15044" r="1536" b="5"/>
          <a:stretch>
            <a:fillRect/>
          </a:stretch>
        </p:blipFill>
        <p:spPr>
          <a:xfrm>
            <a:off x="1179278" y="1392218"/>
            <a:ext cx="1814429" cy="1646636"/>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12362" y="0"/>
                </a:moveTo>
                <a:cubicBezTo>
                  <a:pt x="12182" y="0"/>
                  <a:pt x="11888" y="34"/>
                  <a:pt x="11866" y="58"/>
                </a:cubicBezTo>
                <a:cubicBezTo>
                  <a:pt x="11853" y="72"/>
                  <a:pt x="11817" y="84"/>
                  <a:pt x="11786" y="84"/>
                </a:cubicBezTo>
                <a:cubicBezTo>
                  <a:pt x="11755" y="84"/>
                  <a:pt x="11724" y="94"/>
                  <a:pt x="11715" y="110"/>
                </a:cubicBezTo>
                <a:cubicBezTo>
                  <a:pt x="11707" y="125"/>
                  <a:pt x="11683" y="136"/>
                  <a:pt x="11664" y="136"/>
                </a:cubicBezTo>
                <a:cubicBezTo>
                  <a:pt x="11562" y="136"/>
                  <a:pt x="11229" y="352"/>
                  <a:pt x="11064" y="526"/>
                </a:cubicBezTo>
                <a:cubicBezTo>
                  <a:pt x="10775" y="830"/>
                  <a:pt x="10630" y="1210"/>
                  <a:pt x="10630" y="1645"/>
                </a:cubicBezTo>
                <a:lnTo>
                  <a:pt x="10630" y="1869"/>
                </a:lnTo>
                <a:lnTo>
                  <a:pt x="10361" y="1869"/>
                </a:lnTo>
                <a:cubicBezTo>
                  <a:pt x="10097" y="1869"/>
                  <a:pt x="10055" y="1883"/>
                  <a:pt x="9780" y="2004"/>
                </a:cubicBezTo>
                <a:cubicBezTo>
                  <a:pt x="9745" y="2020"/>
                  <a:pt x="9680" y="2067"/>
                  <a:pt x="9634" y="2114"/>
                </a:cubicBezTo>
                <a:cubicBezTo>
                  <a:pt x="9588" y="2161"/>
                  <a:pt x="9544" y="2202"/>
                  <a:pt x="9535" y="2202"/>
                </a:cubicBezTo>
                <a:cubicBezTo>
                  <a:pt x="9526" y="2202"/>
                  <a:pt x="9486" y="2259"/>
                  <a:pt x="9445" y="2327"/>
                </a:cubicBezTo>
                <a:cubicBezTo>
                  <a:pt x="9378" y="2439"/>
                  <a:pt x="9361" y="2446"/>
                  <a:pt x="9294" y="2431"/>
                </a:cubicBezTo>
                <a:cubicBezTo>
                  <a:pt x="9253" y="2422"/>
                  <a:pt x="9208" y="2403"/>
                  <a:pt x="9195" y="2390"/>
                </a:cubicBezTo>
                <a:cubicBezTo>
                  <a:pt x="9182" y="2376"/>
                  <a:pt x="9145" y="2369"/>
                  <a:pt x="9115" y="2369"/>
                </a:cubicBezTo>
                <a:cubicBezTo>
                  <a:pt x="9084" y="2369"/>
                  <a:pt x="9052" y="2353"/>
                  <a:pt x="9044" y="2338"/>
                </a:cubicBezTo>
                <a:cubicBezTo>
                  <a:pt x="9035" y="2322"/>
                  <a:pt x="8998" y="2312"/>
                  <a:pt x="8959" y="2312"/>
                </a:cubicBezTo>
                <a:cubicBezTo>
                  <a:pt x="8919" y="2312"/>
                  <a:pt x="8881" y="2299"/>
                  <a:pt x="8874" y="2286"/>
                </a:cubicBezTo>
                <a:cubicBezTo>
                  <a:pt x="8867" y="2272"/>
                  <a:pt x="8802" y="2253"/>
                  <a:pt x="8737" y="2244"/>
                </a:cubicBezTo>
                <a:cubicBezTo>
                  <a:pt x="8672" y="2234"/>
                  <a:pt x="8540" y="2217"/>
                  <a:pt x="8444" y="2202"/>
                </a:cubicBezTo>
                <a:cubicBezTo>
                  <a:pt x="8219" y="2169"/>
                  <a:pt x="7596" y="2169"/>
                  <a:pt x="7387" y="2202"/>
                </a:cubicBezTo>
                <a:cubicBezTo>
                  <a:pt x="7298" y="2216"/>
                  <a:pt x="7170" y="2235"/>
                  <a:pt x="7109" y="2244"/>
                </a:cubicBezTo>
                <a:cubicBezTo>
                  <a:pt x="6973" y="2263"/>
                  <a:pt x="6806" y="2312"/>
                  <a:pt x="6773" y="2343"/>
                </a:cubicBezTo>
                <a:cubicBezTo>
                  <a:pt x="6760" y="2355"/>
                  <a:pt x="6725" y="2369"/>
                  <a:pt x="6693" y="2369"/>
                </a:cubicBezTo>
                <a:cubicBezTo>
                  <a:pt x="6661" y="2369"/>
                  <a:pt x="6618" y="2380"/>
                  <a:pt x="6594" y="2395"/>
                </a:cubicBezTo>
                <a:cubicBezTo>
                  <a:pt x="6570" y="2410"/>
                  <a:pt x="6473" y="2449"/>
                  <a:pt x="6377" y="2489"/>
                </a:cubicBezTo>
                <a:cubicBezTo>
                  <a:pt x="6157" y="2578"/>
                  <a:pt x="5988" y="2675"/>
                  <a:pt x="5806" y="2811"/>
                </a:cubicBezTo>
                <a:cubicBezTo>
                  <a:pt x="5727" y="2870"/>
                  <a:pt x="5657" y="2915"/>
                  <a:pt x="5645" y="2915"/>
                </a:cubicBezTo>
                <a:cubicBezTo>
                  <a:pt x="5634" y="2915"/>
                  <a:pt x="5601" y="2941"/>
                  <a:pt x="5575" y="2968"/>
                </a:cubicBezTo>
                <a:cubicBezTo>
                  <a:pt x="5548" y="2994"/>
                  <a:pt x="5494" y="3035"/>
                  <a:pt x="5457" y="3061"/>
                </a:cubicBezTo>
                <a:cubicBezTo>
                  <a:pt x="5355" y="3133"/>
                  <a:pt x="5226" y="3261"/>
                  <a:pt x="5003" y="3509"/>
                </a:cubicBezTo>
                <a:cubicBezTo>
                  <a:pt x="4711" y="3835"/>
                  <a:pt x="4559" y="4035"/>
                  <a:pt x="4428" y="4264"/>
                </a:cubicBezTo>
                <a:cubicBezTo>
                  <a:pt x="4414" y="4288"/>
                  <a:pt x="4356" y="4385"/>
                  <a:pt x="4295" y="4482"/>
                </a:cubicBezTo>
                <a:cubicBezTo>
                  <a:pt x="4185" y="4661"/>
                  <a:pt x="3918" y="5223"/>
                  <a:pt x="3918" y="5279"/>
                </a:cubicBezTo>
                <a:cubicBezTo>
                  <a:pt x="3918" y="5307"/>
                  <a:pt x="3862" y="5461"/>
                  <a:pt x="3814" y="5565"/>
                </a:cubicBezTo>
                <a:cubicBezTo>
                  <a:pt x="3802" y="5591"/>
                  <a:pt x="3790" y="5634"/>
                  <a:pt x="3790" y="5664"/>
                </a:cubicBezTo>
                <a:cubicBezTo>
                  <a:pt x="3790" y="5694"/>
                  <a:pt x="3783" y="5729"/>
                  <a:pt x="3771" y="5737"/>
                </a:cubicBezTo>
                <a:cubicBezTo>
                  <a:pt x="3759" y="5745"/>
                  <a:pt x="3741" y="5775"/>
                  <a:pt x="3734" y="5810"/>
                </a:cubicBezTo>
                <a:cubicBezTo>
                  <a:pt x="3726" y="5844"/>
                  <a:pt x="3704" y="5956"/>
                  <a:pt x="3682" y="6054"/>
                </a:cubicBezTo>
                <a:cubicBezTo>
                  <a:pt x="3659" y="6153"/>
                  <a:pt x="3632" y="6277"/>
                  <a:pt x="3625" y="6330"/>
                </a:cubicBezTo>
                <a:cubicBezTo>
                  <a:pt x="3618" y="6383"/>
                  <a:pt x="3604" y="6451"/>
                  <a:pt x="3592" y="6481"/>
                </a:cubicBezTo>
                <a:cubicBezTo>
                  <a:pt x="3537" y="6617"/>
                  <a:pt x="3517" y="7648"/>
                  <a:pt x="3564" y="8007"/>
                </a:cubicBezTo>
                <a:cubicBezTo>
                  <a:pt x="3578" y="8120"/>
                  <a:pt x="3597" y="8272"/>
                  <a:pt x="3606" y="8340"/>
                </a:cubicBezTo>
                <a:cubicBezTo>
                  <a:pt x="3615" y="8408"/>
                  <a:pt x="3632" y="8471"/>
                  <a:pt x="3644" y="8485"/>
                </a:cubicBezTo>
                <a:cubicBezTo>
                  <a:pt x="3656" y="8500"/>
                  <a:pt x="3668" y="8556"/>
                  <a:pt x="3668" y="8605"/>
                </a:cubicBezTo>
                <a:cubicBezTo>
                  <a:pt x="3668" y="8696"/>
                  <a:pt x="3722" y="8917"/>
                  <a:pt x="3767" y="9006"/>
                </a:cubicBezTo>
                <a:cubicBezTo>
                  <a:pt x="3780" y="9032"/>
                  <a:pt x="3790" y="9075"/>
                  <a:pt x="3790" y="9105"/>
                </a:cubicBezTo>
                <a:cubicBezTo>
                  <a:pt x="3790" y="9135"/>
                  <a:pt x="3805" y="9168"/>
                  <a:pt x="3819" y="9178"/>
                </a:cubicBezTo>
                <a:cubicBezTo>
                  <a:pt x="3832" y="9187"/>
                  <a:pt x="3842" y="9213"/>
                  <a:pt x="3842" y="9235"/>
                </a:cubicBezTo>
                <a:cubicBezTo>
                  <a:pt x="3842" y="9311"/>
                  <a:pt x="4073" y="9803"/>
                  <a:pt x="4234" y="10068"/>
                </a:cubicBezTo>
                <a:cubicBezTo>
                  <a:pt x="4322" y="10213"/>
                  <a:pt x="4509" y="10461"/>
                  <a:pt x="4649" y="10620"/>
                </a:cubicBezTo>
                <a:cubicBezTo>
                  <a:pt x="4792" y="10782"/>
                  <a:pt x="4965" y="11014"/>
                  <a:pt x="5041" y="11146"/>
                </a:cubicBezTo>
                <a:cubicBezTo>
                  <a:pt x="5251" y="11509"/>
                  <a:pt x="5366" y="11661"/>
                  <a:pt x="5645" y="11958"/>
                </a:cubicBezTo>
                <a:cubicBezTo>
                  <a:pt x="5933" y="12264"/>
                  <a:pt x="5942" y="12270"/>
                  <a:pt x="6165" y="12437"/>
                </a:cubicBezTo>
                <a:cubicBezTo>
                  <a:pt x="6344" y="12571"/>
                  <a:pt x="6880" y="12879"/>
                  <a:pt x="6939" y="12879"/>
                </a:cubicBezTo>
                <a:cubicBezTo>
                  <a:pt x="6960" y="12879"/>
                  <a:pt x="6987" y="12887"/>
                  <a:pt x="7000" y="12900"/>
                </a:cubicBezTo>
                <a:cubicBezTo>
                  <a:pt x="7013" y="12913"/>
                  <a:pt x="7092" y="12947"/>
                  <a:pt x="7175" y="12973"/>
                </a:cubicBezTo>
                <a:cubicBezTo>
                  <a:pt x="7257" y="12998"/>
                  <a:pt x="7359" y="13031"/>
                  <a:pt x="7401" y="13046"/>
                </a:cubicBezTo>
                <a:cubicBezTo>
                  <a:pt x="7443" y="13060"/>
                  <a:pt x="7517" y="13072"/>
                  <a:pt x="7566" y="13072"/>
                </a:cubicBezTo>
                <a:cubicBezTo>
                  <a:pt x="7616" y="13072"/>
                  <a:pt x="7662" y="13083"/>
                  <a:pt x="7670" y="13098"/>
                </a:cubicBezTo>
                <a:cubicBezTo>
                  <a:pt x="7680" y="13115"/>
                  <a:pt x="7914" y="13124"/>
                  <a:pt x="8284" y="13124"/>
                </a:cubicBezTo>
                <a:cubicBezTo>
                  <a:pt x="8654" y="13124"/>
                  <a:pt x="8883" y="13115"/>
                  <a:pt x="8893" y="13098"/>
                </a:cubicBezTo>
                <a:cubicBezTo>
                  <a:pt x="8901" y="13083"/>
                  <a:pt x="8944" y="13072"/>
                  <a:pt x="8987" y="13072"/>
                </a:cubicBezTo>
                <a:cubicBezTo>
                  <a:pt x="9030" y="13072"/>
                  <a:pt x="9101" y="13060"/>
                  <a:pt x="9143" y="13046"/>
                </a:cubicBezTo>
                <a:cubicBezTo>
                  <a:pt x="9185" y="13031"/>
                  <a:pt x="9287" y="12998"/>
                  <a:pt x="9370" y="12973"/>
                </a:cubicBezTo>
                <a:cubicBezTo>
                  <a:pt x="9452" y="12947"/>
                  <a:pt x="9531" y="12913"/>
                  <a:pt x="9544" y="12900"/>
                </a:cubicBezTo>
                <a:cubicBezTo>
                  <a:pt x="9557" y="12887"/>
                  <a:pt x="9583" y="12879"/>
                  <a:pt x="9606" y="12879"/>
                </a:cubicBezTo>
                <a:cubicBezTo>
                  <a:pt x="9680" y="12879"/>
                  <a:pt x="10449" y="12428"/>
                  <a:pt x="10502" y="12353"/>
                </a:cubicBezTo>
                <a:cubicBezTo>
                  <a:pt x="10509" y="12344"/>
                  <a:pt x="10536" y="12325"/>
                  <a:pt x="10559" y="12312"/>
                </a:cubicBezTo>
                <a:cubicBezTo>
                  <a:pt x="10582" y="12298"/>
                  <a:pt x="10653" y="12231"/>
                  <a:pt x="10719" y="12161"/>
                </a:cubicBezTo>
                <a:cubicBezTo>
                  <a:pt x="10810" y="12066"/>
                  <a:pt x="10883" y="12018"/>
                  <a:pt x="10993" y="11984"/>
                </a:cubicBezTo>
                <a:cubicBezTo>
                  <a:pt x="11190" y="11922"/>
                  <a:pt x="11672" y="11664"/>
                  <a:pt x="11890" y="11500"/>
                </a:cubicBezTo>
                <a:cubicBezTo>
                  <a:pt x="12103" y="11340"/>
                  <a:pt x="12476" y="10920"/>
                  <a:pt x="12626" y="10677"/>
                </a:cubicBezTo>
                <a:cubicBezTo>
                  <a:pt x="12726" y="10515"/>
                  <a:pt x="12823" y="10311"/>
                  <a:pt x="12929" y="10042"/>
                </a:cubicBezTo>
                <a:cubicBezTo>
                  <a:pt x="12949" y="9989"/>
                  <a:pt x="12991" y="9891"/>
                  <a:pt x="13018" y="9823"/>
                </a:cubicBezTo>
                <a:cubicBezTo>
                  <a:pt x="13045" y="9755"/>
                  <a:pt x="13084" y="9623"/>
                  <a:pt x="13108" y="9532"/>
                </a:cubicBezTo>
                <a:cubicBezTo>
                  <a:pt x="13132" y="9441"/>
                  <a:pt x="13163" y="9343"/>
                  <a:pt x="13174" y="9313"/>
                </a:cubicBezTo>
                <a:cubicBezTo>
                  <a:pt x="13185" y="9283"/>
                  <a:pt x="13207" y="9215"/>
                  <a:pt x="13221" y="9162"/>
                </a:cubicBezTo>
                <a:cubicBezTo>
                  <a:pt x="13236" y="9109"/>
                  <a:pt x="13267" y="9006"/>
                  <a:pt x="13287" y="8933"/>
                </a:cubicBezTo>
                <a:cubicBezTo>
                  <a:pt x="13308" y="8861"/>
                  <a:pt x="13325" y="8779"/>
                  <a:pt x="13325" y="8751"/>
                </a:cubicBezTo>
                <a:cubicBezTo>
                  <a:pt x="13325" y="8683"/>
                  <a:pt x="13348" y="8610"/>
                  <a:pt x="13372" y="8610"/>
                </a:cubicBezTo>
                <a:cubicBezTo>
                  <a:pt x="13383" y="8610"/>
                  <a:pt x="13401" y="8694"/>
                  <a:pt x="13410" y="8793"/>
                </a:cubicBezTo>
                <a:cubicBezTo>
                  <a:pt x="13419" y="8891"/>
                  <a:pt x="13436" y="8998"/>
                  <a:pt x="13448" y="9032"/>
                </a:cubicBezTo>
                <a:cubicBezTo>
                  <a:pt x="13460" y="9066"/>
                  <a:pt x="13482" y="9151"/>
                  <a:pt x="13500" y="9219"/>
                </a:cubicBezTo>
                <a:cubicBezTo>
                  <a:pt x="13517" y="9288"/>
                  <a:pt x="13540" y="9351"/>
                  <a:pt x="13552" y="9365"/>
                </a:cubicBezTo>
                <a:cubicBezTo>
                  <a:pt x="13563" y="9380"/>
                  <a:pt x="13570" y="9422"/>
                  <a:pt x="13570" y="9454"/>
                </a:cubicBezTo>
                <a:cubicBezTo>
                  <a:pt x="13570" y="9485"/>
                  <a:pt x="13582" y="9523"/>
                  <a:pt x="13594" y="9537"/>
                </a:cubicBezTo>
                <a:cubicBezTo>
                  <a:pt x="13606" y="9551"/>
                  <a:pt x="13635" y="9629"/>
                  <a:pt x="13660" y="9709"/>
                </a:cubicBezTo>
                <a:cubicBezTo>
                  <a:pt x="13686" y="9789"/>
                  <a:pt x="13724" y="9875"/>
                  <a:pt x="13745" y="9901"/>
                </a:cubicBezTo>
                <a:cubicBezTo>
                  <a:pt x="13766" y="9927"/>
                  <a:pt x="13800" y="9977"/>
                  <a:pt x="13816" y="10016"/>
                </a:cubicBezTo>
                <a:cubicBezTo>
                  <a:pt x="13876" y="10165"/>
                  <a:pt x="14151" y="10563"/>
                  <a:pt x="14316" y="10734"/>
                </a:cubicBezTo>
                <a:cubicBezTo>
                  <a:pt x="14500" y="10925"/>
                  <a:pt x="14683" y="11088"/>
                  <a:pt x="14708" y="11088"/>
                </a:cubicBezTo>
                <a:cubicBezTo>
                  <a:pt x="14716" y="11088"/>
                  <a:pt x="14743" y="11113"/>
                  <a:pt x="14769" y="11140"/>
                </a:cubicBezTo>
                <a:cubicBezTo>
                  <a:pt x="14844" y="11217"/>
                  <a:pt x="15240" y="11429"/>
                  <a:pt x="15407" y="11484"/>
                </a:cubicBezTo>
                <a:cubicBezTo>
                  <a:pt x="15489" y="11511"/>
                  <a:pt x="15591" y="11543"/>
                  <a:pt x="15633" y="11557"/>
                </a:cubicBezTo>
                <a:cubicBezTo>
                  <a:pt x="15675" y="11571"/>
                  <a:pt x="15753" y="11583"/>
                  <a:pt x="15808" y="11583"/>
                </a:cubicBezTo>
                <a:cubicBezTo>
                  <a:pt x="15862" y="11583"/>
                  <a:pt x="15918" y="11595"/>
                  <a:pt x="15931" y="11609"/>
                </a:cubicBezTo>
                <a:cubicBezTo>
                  <a:pt x="15971" y="11652"/>
                  <a:pt x="16272" y="11669"/>
                  <a:pt x="17153" y="11682"/>
                </a:cubicBezTo>
                <a:cubicBezTo>
                  <a:pt x="17691" y="11690"/>
                  <a:pt x="18018" y="11684"/>
                  <a:pt x="18050" y="11666"/>
                </a:cubicBezTo>
                <a:cubicBezTo>
                  <a:pt x="18077" y="11651"/>
                  <a:pt x="18190" y="11636"/>
                  <a:pt x="18300" y="11630"/>
                </a:cubicBezTo>
                <a:cubicBezTo>
                  <a:pt x="18410" y="11623"/>
                  <a:pt x="18550" y="11604"/>
                  <a:pt x="18612" y="11588"/>
                </a:cubicBezTo>
                <a:cubicBezTo>
                  <a:pt x="18673" y="11572"/>
                  <a:pt x="18769" y="11550"/>
                  <a:pt x="18824" y="11536"/>
                </a:cubicBezTo>
                <a:cubicBezTo>
                  <a:pt x="19087" y="11468"/>
                  <a:pt x="19179" y="11438"/>
                  <a:pt x="19268" y="11390"/>
                </a:cubicBezTo>
                <a:cubicBezTo>
                  <a:pt x="19320" y="11362"/>
                  <a:pt x="19377" y="11338"/>
                  <a:pt x="19390" y="11338"/>
                </a:cubicBezTo>
                <a:cubicBezTo>
                  <a:pt x="19433" y="11338"/>
                  <a:pt x="19831" y="11114"/>
                  <a:pt x="19862" y="11073"/>
                </a:cubicBezTo>
                <a:cubicBezTo>
                  <a:pt x="19879" y="11051"/>
                  <a:pt x="19898" y="11036"/>
                  <a:pt x="19910" y="11036"/>
                </a:cubicBezTo>
                <a:cubicBezTo>
                  <a:pt x="19971" y="11036"/>
                  <a:pt x="20304" y="10738"/>
                  <a:pt x="20547" y="10469"/>
                </a:cubicBezTo>
                <a:cubicBezTo>
                  <a:pt x="20821" y="10164"/>
                  <a:pt x="20994" y="9928"/>
                  <a:pt x="21113" y="9688"/>
                </a:cubicBezTo>
                <a:cubicBezTo>
                  <a:pt x="21269" y="9374"/>
                  <a:pt x="21359" y="9166"/>
                  <a:pt x="21359" y="9110"/>
                </a:cubicBezTo>
                <a:cubicBezTo>
                  <a:pt x="21359" y="9080"/>
                  <a:pt x="21371" y="9047"/>
                  <a:pt x="21430" y="8923"/>
                </a:cubicBezTo>
                <a:cubicBezTo>
                  <a:pt x="21445" y="8889"/>
                  <a:pt x="21458" y="8833"/>
                  <a:pt x="21458" y="8798"/>
                </a:cubicBezTo>
                <a:cubicBezTo>
                  <a:pt x="21458" y="8762"/>
                  <a:pt x="21463" y="8725"/>
                  <a:pt x="21472" y="8715"/>
                </a:cubicBezTo>
                <a:cubicBezTo>
                  <a:pt x="21481" y="8704"/>
                  <a:pt x="21505" y="8646"/>
                  <a:pt x="21524" y="8590"/>
                </a:cubicBezTo>
                <a:cubicBezTo>
                  <a:pt x="21563" y="8473"/>
                  <a:pt x="21600" y="7516"/>
                  <a:pt x="21566" y="7465"/>
                </a:cubicBezTo>
                <a:cubicBezTo>
                  <a:pt x="21526" y="7404"/>
                  <a:pt x="21443" y="7402"/>
                  <a:pt x="21387" y="7455"/>
                </a:cubicBezTo>
                <a:cubicBezTo>
                  <a:pt x="21357" y="7483"/>
                  <a:pt x="21330" y="7511"/>
                  <a:pt x="21330" y="7522"/>
                </a:cubicBezTo>
                <a:cubicBezTo>
                  <a:pt x="21330" y="7567"/>
                  <a:pt x="21208" y="7817"/>
                  <a:pt x="21142" y="7902"/>
                </a:cubicBezTo>
                <a:cubicBezTo>
                  <a:pt x="21005" y="8078"/>
                  <a:pt x="20852" y="8225"/>
                  <a:pt x="20811" y="8225"/>
                </a:cubicBezTo>
                <a:cubicBezTo>
                  <a:pt x="20799" y="8225"/>
                  <a:pt x="20775" y="8246"/>
                  <a:pt x="20759" y="8267"/>
                </a:cubicBezTo>
                <a:cubicBezTo>
                  <a:pt x="20727" y="8310"/>
                  <a:pt x="20366" y="8511"/>
                  <a:pt x="20235" y="8558"/>
                </a:cubicBezTo>
                <a:cubicBezTo>
                  <a:pt x="20120" y="8601"/>
                  <a:pt x="19927" y="8640"/>
                  <a:pt x="19773" y="8657"/>
                </a:cubicBezTo>
                <a:cubicBezTo>
                  <a:pt x="19704" y="8665"/>
                  <a:pt x="19639" y="8685"/>
                  <a:pt x="19626" y="8699"/>
                </a:cubicBezTo>
                <a:cubicBezTo>
                  <a:pt x="19593" y="8734"/>
                  <a:pt x="18721" y="8729"/>
                  <a:pt x="18701" y="8694"/>
                </a:cubicBezTo>
                <a:cubicBezTo>
                  <a:pt x="18693" y="8679"/>
                  <a:pt x="18631" y="8668"/>
                  <a:pt x="18564" y="8668"/>
                </a:cubicBezTo>
                <a:cubicBezTo>
                  <a:pt x="18497" y="8668"/>
                  <a:pt x="18436" y="8657"/>
                  <a:pt x="18428" y="8642"/>
                </a:cubicBezTo>
                <a:cubicBezTo>
                  <a:pt x="18419" y="8626"/>
                  <a:pt x="18387" y="8611"/>
                  <a:pt x="18357" y="8610"/>
                </a:cubicBezTo>
                <a:cubicBezTo>
                  <a:pt x="18294" y="8610"/>
                  <a:pt x="18024" y="8525"/>
                  <a:pt x="17998" y="8496"/>
                </a:cubicBezTo>
                <a:cubicBezTo>
                  <a:pt x="17988" y="8485"/>
                  <a:pt x="17963" y="8475"/>
                  <a:pt x="17941" y="8475"/>
                </a:cubicBezTo>
                <a:cubicBezTo>
                  <a:pt x="17860" y="8475"/>
                  <a:pt x="17228" y="8096"/>
                  <a:pt x="17030" y="7928"/>
                </a:cubicBezTo>
                <a:cubicBezTo>
                  <a:pt x="16934" y="7846"/>
                  <a:pt x="16482" y="7329"/>
                  <a:pt x="16398" y="7205"/>
                </a:cubicBezTo>
                <a:cubicBezTo>
                  <a:pt x="16307" y="7071"/>
                  <a:pt x="16190" y="6885"/>
                  <a:pt x="16190" y="6867"/>
                </a:cubicBezTo>
                <a:cubicBezTo>
                  <a:pt x="16190" y="6860"/>
                  <a:pt x="16155" y="6785"/>
                  <a:pt x="16110" y="6705"/>
                </a:cubicBezTo>
                <a:cubicBezTo>
                  <a:pt x="16064" y="6625"/>
                  <a:pt x="16014" y="6519"/>
                  <a:pt x="15997" y="6466"/>
                </a:cubicBezTo>
                <a:cubicBezTo>
                  <a:pt x="15979" y="6413"/>
                  <a:pt x="15952" y="6345"/>
                  <a:pt x="15940" y="6315"/>
                </a:cubicBezTo>
                <a:cubicBezTo>
                  <a:pt x="15892" y="6191"/>
                  <a:pt x="15794" y="5815"/>
                  <a:pt x="15794" y="5758"/>
                </a:cubicBezTo>
                <a:cubicBezTo>
                  <a:pt x="15794" y="5724"/>
                  <a:pt x="15784" y="5689"/>
                  <a:pt x="15770" y="5680"/>
                </a:cubicBezTo>
                <a:cubicBezTo>
                  <a:pt x="15756" y="5670"/>
                  <a:pt x="15742" y="5606"/>
                  <a:pt x="15742" y="5534"/>
                </a:cubicBezTo>
                <a:cubicBezTo>
                  <a:pt x="15742" y="5462"/>
                  <a:pt x="15731" y="5392"/>
                  <a:pt x="15718" y="5378"/>
                </a:cubicBezTo>
                <a:cubicBezTo>
                  <a:pt x="15690" y="5345"/>
                  <a:pt x="15675" y="5104"/>
                  <a:pt x="15643" y="4222"/>
                </a:cubicBezTo>
                <a:cubicBezTo>
                  <a:pt x="15629" y="3844"/>
                  <a:pt x="15609" y="3498"/>
                  <a:pt x="15595" y="3452"/>
                </a:cubicBezTo>
                <a:cubicBezTo>
                  <a:pt x="15582" y="3405"/>
                  <a:pt x="15567" y="3308"/>
                  <a:pt x="15567" y="3238"/>
                </a:cubicBezTo>
                <a:cubicBezTo>
                  <a:pt x="15567" y="3168"/>
                  <a:pt x="15557" y="3107"/>
                  <a:pt x="15543" y="3098"/>
                </a:cubicBezTo>
                <a:cubicBezTo>
                  <a:pt x="15530" y="3088"/>
                  <a:pt x="15520" y="3031"/>
                  <a:pt x="15520" y="2973"/>
                </a:cubicBezTo>
                <a:cubicBezTo>
                  <a:pt x="15520" y="2914"/>
                  <a:pt x="15505" y="2857"/>
                  <a:pt x="15492" y="2848"/>
                </a:cubicBezTo>
                <a:cubicBezTo>
                  <a:pt x="15478" y="2838"/>
                  <a:pt x="15468" y="2803"/>
                  <a:pt x="15468" y="2770"/>
                </a:cubicBezTo>
                <a:cubicBezTo>
                  <a:pt x="15467" y="2617"/>
                  <a:pt x="15234" y="2003"/>
                  <a:pt x="15076" y="1739"/>
                </a:cubicBezTo>
                <a:cubicBezTo>
                  <a:pt x="15052" y="1699"/>
                  <a:pt x="15019" y="1644"/>
                  <a:pt x="15005" y="1619"/>
                </a:cubicBezTo>
                <a:cubicBezTo>
                  <a:pt x="14889" y="1411"/>
                  <a:pt x="14410" y="858"/>
                  <a:pt x="14212" y="703"/>
                </a:cubicBezTo>
                <a:cubicBezTo>
                  <a:pt x="14100" y="615"/>
                  <a:pt x="13672" y="328"/>
                  <a:pt x="13651" y="328"/>
                </a:cubicBezTo>
                <a:cubicBezTo>
                  <a:pt x="13640" y="328"/>
                  <a:pt x="13587" y="305"/>
                  <a:pt x="13533" y="276"/>
                </a:cubicBezTo>
                <a:cubicBezTo>
                  <a:pt x="13479" y="248"/>
                  <a:pt x="13362" y="204"/>
                  <a:pt x="13273" y="177"/>
                </a:cubicBezTo>
                <a:cubicBezTo>
                  <a:pt x="13184" y="151"/>
                  <a:pt x="13102" y="117"/>
                  <a:pt x="13089" y="104"/>
                </a:cubicBezTo>
                <a:cubicBezTo>
                  <a:pt x="13076" y="92"/>
                  <a:pt x="13028" y="84"/>
                  <a:pt x="12985" y="84"/>
                </a:cubicBezTo>
                <a:cubicBezTo>
                  <a:pt x="12943" y="84"/>
                  <a:pt x="12899" y="72"/>
                  <a:pt x="12886" y="58"/>
                </a:cubicBezTo>
                <a:cubicBezTo>
                  <a:pt x="12865" y="35"/>
                  <a:pt x="12555" y="1"/>
                  <a:pt x="12362" y="0"/>
                </a:cubicBezTo>
                <a:close/>
                <a:moveTo>
                  <a:pt x="12131" y="2509"/>
                </a:moveTo>
                <a:cubicBezTo>
                  <a:pt x="12496" y="2464"/>
                  <a:pt x="12916" y="2646"/>
                  <a:pt x="13216" y="3009"/>
                </a:cubicBezTo>
                <a:cubicBezTo>
                  <a:pt x="13342" y="3160"/>
                  <a:pt x="13492" y="3468"/>
                  <a:pt x="13547" y="3675"/>
                </a:cubicBezTo>
                <a:cubicBezTo>
                  <a:pt x="13563" y="3736"/>
                  <a:pt x="13589" y="3823"/>
                  <a:pt x="13604" y="3868"/>
                </a:cubicBezTo>
                <a:cubicBezTo>
                  <a:pt x="13618" y="3913"/>
                  <a:pt x="13636" y="4192"/>
                  <a:pt x="13641" y="4488"/>
                </a:cubicBezTo>
                <a:cubicBezTo>
                  <a:pt x="13650" y="4990"/>
                  <a:pt x="13635" y="5237"/>
                  <a:pt x="13575" y="5570"/>
                </a:cubicBezTo>
                <a:cubicBezTo>
                  <a:pt x="13562" y="5646"/>
                  <a:pt x="13541" y="5760"/>
                  <a:pt x="13528" y="5820"/>
                </a:cubicBezTo>
                <a:lnTo>
                  <a:pt x="13504" y="5930"/>
                </a:lnTo>
                <a:lnTo>
                  <a:pt x="13486" y="5841"/>
                </a:lnTo>
                <a:cubicBezTo>
                  <a:pt x="13475" y="5792"/>
                  <a:pt x="13455" y="5745"/>
                  <a:pt x="13443" y="5737"/>
                </a:cubicBezTo>
                <a:cubicBezTo>
                  <a:pt x="13431" y="5729"/>
                  <a:pt x="13424" y="5696"/>
                  <a:pt x="13424" y="5669"/>
                </a:cubicBezTo>
                <a:cubicBezTo>
                  <a:pt x="13424" y="5615"/>
                  <a:pt x="13247" y="5220"/>
                  <a:pt x="13216" y="5206"/>
                </a:cubicBezTo>
                <a:cubicBezTo>
                  <a:pt x="13206" y="5201"/>
                  <a:pt x="13198" y="5181"/>
                  <a:pt x="13198" y="5159"/>
                </a:cubicBezTo>
                <a:cubicBezTo>
                  <a:pt x="13198" y="5138"/>
                  <a:pt x="13189" y="5117"/>
                  <a:pt x="13179" y="5117"/>
                </a:cubicBezTo>
                <a:cubicBezTo>
                  <a:pt x="13168" y="5117"/>
                  <a:pt x="13139" y="5078"/>
                  <a:pt x="13113" y="5029"/>
                </a:cubicBezTo>
                <a:cubicBezTo>
                  <a:pt x="12983" y="4786"/>
                  <a:pt x="12374" y="4187"/>
                  <a:pt x="12098" y="4029"/>
                </a:cubicBezTo>
                <a:cubicBezTo>
                  <a:pt x="12030" y="3991"/>
                  <a:pt x="12021" y="3973"/>
                  <a:pt x="12036" y="3910"/>
                </a:cubicBezTo>
                <a:cubicBezTo>
                  <a:pt x="12079" y="3729"/>
                  <a:pt x="12079" y="3359"/>
                  <a:pt x="12036" y="3212"/>
                </a:cubicBezTo>
                <a:cubicBezTo>
                  <a:pt x="11985" y="3035"/>
                  <a:pt x="11893" y="2848"/>
                  <a:pt x="11805" y="2744"/>
                </a:cubicBezTo>
                <a:cubicBezTo>
                  <a:pt x="11741" y="2668"/>
                  <a:pt x="11742" y="2666"/>
                  <a:pt x="11791" y="2634"/>
                </a:cubicBezTo>
                <a:cubicBezTo>
                  <a:pt x="11895" y="2567"/>
                  <a:pt x="12009" y="2525"/>
                  <a:pt x="12131" y="2509"/>
                </a:cubicBezTo>
                <a:close/>
                <a:moveTo>
                  <a:pt x="11083" y="13561"/>
                </a:moveTo>
                <a:cubicBezTo>
                  <a:pt x="11059" y="13575"/>
                  <a:pt x="10993" y="13608"/>
                  <a:pt x="10937" y="13634"/>
                </a:cubicBezTo>
                <a:cubicBezTo>
                  <a:pt x="10766" y="13711"/>
                  <a:pt x="10531" y="14027"/>
                  <a:pt x="10531" y="14175"/>
                </a:cubicBezTo>
                <a:cubicBezTo>
                  <a:pt x="10531" y="14239"/>
                  <a:pt x="10539" y="14237"/>
                  <a:pt x="10219" y="14154"/>
                </a:cubicBezTo>
                <a:cubicBezTo>
                  <a:pt x="10123" y="14129"/>
                  <a:pt x="9993" y="14105"/>
                  <a:pt x="9931" y="14097"/>
                </a:cubicBezTo>
                <a:cubicBezTo>
                  <a:pt x="9869" y="14090"/>
                  <a:pt x="9807" y="14069"/>
                  <a:pt x="9794" y="14055"/>
                </a:cubicBezTo>
                <a:cubicBezTo>
                  <a:pt x="9781" y="14042"/>
                  <a:pt x="9713" y="14035"/>
                  <a:pt x="9643" y="14035"/>
                </a:cubicBezTo>
                <a:cubicBezTo>
                  <a:pt x="9573" y="14035"/>
                  <a:pt x="9505" y="14023"/>
                  <a:pt x="9492" y="14009"/>
                </a:cubicBezTo>
                <a:cubicBezTo>
                  <a:pt x="9420" y="13931"/>
                  <a:pt x="7970" y="13931"/>
                  <a:pt x="7897" y="14009"/>
                </a:cubicBezTo>
                <a:cubicBezTo>
                  <a:pt x="7884" y="14022"/>
                  <a:pt x="7830" y="14035"/>
                  <a:pt x="7779" y="14035"/>
                </a:cubicBezTo>
                <a:cubicBezTo>
                  <a:pt x="7727" y="14035"/>
                  <a:pt x="7679" y="14046"/>
                  <a:pt x="7670" y="14061"/>
                </a:cubicBezTo>
                <a:cubicBezTo>
                  <a:pt x="7662" y="14076"/>
                  <a:pt x="7618" y="14087"/>
                  <a:pt x="7571" y="14087"/>
                </a:cubicBezTo>
                <a:cubicBezTo>
                  <a:pt x="7525" y="14087"/>
                  <a:pt x="7480" y="14103"/>
                  <a:pt x="7472" y="14118"/>
                </a:cubicBezTo>
                <a:cubicBezTo>
                  <a:pt x="7464" y="14133"/>
                  <a:pt x="7430" y="14144"/>
                  <a:pt x="7396" y="14144"/>
                </a:cubicBezTo>
                <a:cubicBezTo>
                  <a:pt x="7333" y="14144"/>
                  <a:pt x="7136" y="14207"/>
                  <a:pt x="7042" y="14258"/>
                </a:cubicBezTo>
                <a:cubicBezTo>
                  <a:pt x="6992" y="14286"/>
                  <a:pt x="6971" y="14271"/>
                  <a:pt x="6821" y="14092"/>
                </a:cubicBezTo>
                <a:cubicBezTo>
                  <a:pt x="6603" y="13833"/>
                  <a:pt x="6512" y="13785"/>
                  <a:pt x="6235" y="13785"/>
                </a:cubicBezTo>
                <a:cubicBezTo>
                  <a:pt x="5932" y="13785"/>
                  <a:pt x="5794" y="13866"/>
                  <a:pt x="5428" y="14248"/>
                </a:cubicBezTo>
                <a:cubicBezTo>
                  <a:pt x="5244" y="14440"/>
                  <a:pt x="5172" y="14480"/>
                  <a:pt x="5079" y="14456"/>
                </a:cubicBezTo>
                <a:cubicBezTo>
                  <a:pt x="4921" y="14416"/>
                  <a:pt x="4379" y="14450"/>
                  <a:pt x="4328" y="14503"/>
                </a:cubicBezTo>
                <a:cubicBezTo>
                  <a:pt x="4315" y="14517"/>
                  <a:pt x="4273" y="14529"/>
                  <a:pt x="4234" y="14529"/>
                </a:cubicBezTo>
                <a:cubicBezTo>
                  <a:pt x="4195" y="14529"/>
                  <a:pt x="4145" y="14537"/>
                  <a:pt x="4121" y="14550"/>
                </a:cubicBezTo>
                <a:cubicBezTo>
                  <a:pt x="4097" y="14563"/>
                  <a:pt x="3958" y="14642"/>
                  <a:pt x="3809" y="14722"/>
                </a:cubicBezTo>
                <a:cubicBezTo>
                  <a:pt x="3660" y="14801"/>
                  <a:pt x="3484" y="14917"/>
                  <a:pt x="3417" y="14982"/>
                </a:cubicBezTo>
                <a:cubicBezTo>
                  <a:pt x="3351" y="15047"/>
                  <a:pt x="3280" y="15110"/>
                  <a:pt x="3262" y="15123"/>
                </a:cubicBezTo>
                <a:cubicBezTo>
                  <a:pt x="3244" y="15135"/>
                  <a:pt x="3198" y="15197"/>
                  <a:pt x="3158" y="15258"/>
                </a:cubicBezTo>
                <a:cubicBezTo>
                  <a:pt x="3117" y="15319"/>
                  <a:pt x="3077" y="15375"/>
                  <a:pt x="3068" y="15383"/>
                </a:cubicBezTo>
                <a:cubicBezTo>
                  <a:pt x="3039" y="15409"/>
                  <a:pt x="2905" y="15642"/>
                  <a:pt x="2856" y="15753"/>
                </a:cubicBezTo>
                <a:cubicBezTo>
                  <a:pt x="2829" y="15813"/>
                  <a:pt x="2799" y="15869"/>
                  <a:pt x="2790" y="15877"/>
                </a:cubicBezTo>
                <a:cubicBezTo>
                  <a:pt x="2780" y="15886"/>
                  <a:pt x="2722" y="15999"/>
                  <a:pt x="2662" y="16127"/>
                </a:cubicBezTo>
                <a:cubicBezTo>
                  <a:pt x="2602" y="16255"/>
                  <a:pt x="2497" y="16462"/>
                  <a:pt x="2431" y="16591"/>
                </a:cubicBezTo>
                <a:cubicBezTo>
                  <a:pt x="2365" y="16719"/>
                  <a:pt x="2270" y="16918"/>
                  <a:pt x="2218" y="17028"/>
                </a:cubicBezTo>
                <a:cubicBezTo>
                  <a:pt x="2167" y="17138"/>
                  <a:pt x="2115" y="17243"/>
                  <a:pt x="2100" y="17262"/>
                </a:cubicBezTo>
                <a:cubicBezTo>
                  <a:pt x="2086" y="17281"/>
                  <a:pt x="2031" y="17389"/>
                  <a:pt x="1978" y="17502"/>
                </a:cubicBezTo>
                <a:cubicBezTo>
                  <a:pt x="1807" y="17862"/>
                  <a:pt x="1694" y="18088"/>
                  <a:pt x="1647" y="18173"/>
                </a:cubicBezTo>
                <a:cubicBezTo>
                  <a:pt x="1622" y="18219"/>
                  <a:pt x="1560" y="18342"/>
                  <a:pt x="1510" y="18444"/>
                </a:cubicBezTo>
                <a:cubicBezTo>
                  <a:pt x="1356" y="18763"/>
                  <a:pt x="1258" y="18970"/>
                  <a:pt x="1199" y="19084"/>
                </a:cubicBezTo>
                <a:cubicBezTo>
                  <a:pt x="1168" y="19145"/>
                  <a:pt x="1100" y="19272"/>
                  <a:pt x="1053" y="19370"/>
                </a:cubicBezTo>
                <a:cubicBezTo>
                  <a:pt x="1005" y="19469"/>
                  <a:pt x="960" y="19563"/>
                  <a:pt x="949" y="19579"/>
                </a:cubicBezTo>
                <a:cubicBezTo>
                  <a:pt x="927" y="19609"/>
                  <a:pt x="811" y="19845"/>
                  <a:pt x="618" y="20250"/>
                </a:cubicBezTo>
                <a:cubicBezTo>
                  <a:pt x="550" y="20394"/>
                  <a:pt x="471" y="20545"/>
                  <a:pt x="448" y="20583"/>
                </a:cubicBezTo>
                <a:cubicBezTo>
                  <a:pt x="426" y="20621"/>
                  <a:pt x="375" y="20722"/>
                  <a:pt x="335" y="20812"/>
                </a:cubicBezTo>
                <a:cubicBezTo>
                  <a:pt x="295" y="20903"/>
                  <a:pt x="248" y="20996"/>
                  <a:pt x="231" y="21015"/>
                </a:cubicBezTo>
                <a:cubicBezTo>
                  <a:pt x="190" y="21064"/>
                  <a:pt x="0" y="21515"/>
                  <a:pt x="0" y="21562"/>
                </a:cubicBezTo>
                <a:cubicBezTo>
                  <a:pt x="0" y="21595"/>
                  <a:pt x="1261" y="21598"/>
                  <a:pt x="8756" y="21598"/>
                </a:cubicBezTo>
                <a:cubicBezTo>
                  <a:pt x="17445" y="21598"/>
                  <a:pt x="17517" y="21600"/>
                  <a:pt x="17517" y="21546"/>
                </a:cubicBezTo>
                <a:cubicBezTo>
                  <a:pt x="17517" y="21480"/>
                  <a:pt x="17454" y="21267"/>
                  <a:pt x="17389" y="21109"/>
                </a:cubicBezTo>
                <a:cubicBezTo>
                  <a:pt x="17363" y="21045"/>
                  <a:pt x="17342" y="20983"/>
                  <a:pt x="17342" y="20969"/>
                </a:cubicBezTo>
                <a:cubicBezTo>
                  <a:pt x="17342" y="20954"/>
                  <a:pt x="17322" y="20896"/>
                  <a:pt x="17299" y="20838"/>
                </a:cubicBezTo>
                <a:cubicBezTo>
                  <a:pt x="17249" y="20710"/>
                  <a:pt x="17235" y="20673"/>
                  <a:pt x="17153" y="20432"/>
                </a:cubicBezTo>
                <a:cubicBezTo>
                  <a:pt x="17117" y="20326"/>
                  <a:pt x="17080" y="20213"/>
                  <a:pt x="17068" y="20182"/>
                </a:cubicBezTo>
                <a:cubicBezTo>
                  <a:pt x="17056" y="20152"/>
                  <a:pt x="17033" y="20084"/>
                  <a:pt x="17016" y="20032"/>
                </a:cubicBezTo>
                <a:cubicBezTo>
                  <a:pt x="17000" y="19979"/>
                  <a:pt x="16976" y="19911"/>
                  <a:pt x="16964" y="19881"/>
                </a:cubicBezTo>
                <a:cubicBezTo>
                  <a:pt x="16953" y="19850"/>
                  <a:pt x="16915" y="19737"/>
                  <a:pt x="16879" y="19631"/>
                </a:cubicBezTo>
                <a:cubicBezTo>
                  <a:pt x="16843" y="19525"/>
                  <a:pt x="16801" y="19416"/>
                  <a:pt x="16790" y="19386"/>
                </a:cubicBezTo>
                <a:cubicBezTo>
                  <a:pt x="16778" y="19356"/>
                  <a:pt x="16745" y="19253"/>
                  <a:pt x="16714" y="19162"/>
                </a:cubicBezTo>
                <a:cubicBezTo>
                  <a:pt x="16657" y="18993"/>
                  <a:pt x="16637" y="18938"/>
                  <a:pt x="16549" y="18699"/>
                </a:cubicBezTo>
                <a:cubicBezTo>
                  <a:pt x="16521" y="18623"/>
                  <a:pt x="16468" y="18469"/>
                  <a:pt x="16431" y="18355"/>
                </a:cubicBezTo>
                <a:cubicBezTo>
                  <a:pt x="16394" y="18242"/>
                  <a:pt x="16339" y="18092"/>
                  <a:pt x="16313" y="18027"/>
                </a:cubicBezTo>
                <a:cubicBezTo>
                  <a:pt x="16287" y="17963"/>
                  <a:pt x="16266" y="17902"/>
                  <a:pt x="16266" y="17887"/>
                </a:cubicBezTo>
                <a:cubicBezTo>
                  <a:pt x="16266" y="17861"/>
                  <a:pt x="16212" y="17705"/>
                  <a:pt x="16167" y="17606"/>
                </a:cubicBezTo>
                <a:cubicBezTo>
                  <a:pt x="16155" y="17579"/>
                  <a:pt x="16143" y="17534"/>
                  <a:pt x="16143" y="17507"/>
                </a:cubicBezTo>
                <a:cubicBezTo>
                  <a:pt x="16143" y="17479"/>
                  <a:pt x="16131" y="17443"/>
                  <a:pt x="16119" y="17429"/>
                </a:cubicBezTo>
                <a:cubicBezTo>
                  <a:pt x="16108" y="17414"/>
                  <a:pt x="16085" y="17362"/>
                  <a:pt x="16067" y="17309"/>
                </a:cubicBezTo>
                <a:cubicBezTo>
                  <a:pt x="16049" y="17256"/>
                  <a:pt x="16023" y="17172"/>
                  <a:pt x="16006" y="17127"/>
                </a:cubicBezTo>
                <a:cubicBezTo>
                  <a:pt x="15989" y="17081"/>
                  <a:pt x="15964" y="17011"/>
                  <a:pt x="15949" y="16965"/>
                </a:cubicBezTo>
                <a:cubicBezTo>
                  <a:pt x="15923" y="16879"/>
                  <a:pt x="15755" y="16400"/>
                  <a:pt x="15718" y="16304"/>
                </a:cubicBezTo>
                <a:cubicBezTo>
                  <a:pt x="15707" y="16274"/>
                  <a:pt x="15672" y="16171"/>
                  <a:pt x="15643" y="16080"/>
                </a:cubicBezTo>
                <a:cubicBezTo>
                  <a:pt x="15613" y="15990"/>
                  <a:pt x="15576" y="15881"/>
                  <a:pt x="15558" y="15836"/>
                </a:cubicBezTo>
                <a:cubicBezTo>
                  <a:pt x="15539" y="15790"/>
                  <a:pt x="15503" y="15696"/>
                  <a:pt x="15482" y="15628"/>
                </a:cubicBezTo>
                <a:cubicBezTo>
                  <a:pt x="15396" y="15349"/>
                  <a:pt x="15367" y="15268"/>
                  <a:pt x="15246" y="14998"/>
                </a:cubicBezTo>
                <a:cubicBezTo>
                  <a:pt x="15177" y="14842"/>
                  <a:pt x="15099" y="14691"/>
                  <a:pt x="15071" y="14665"/>
                </a:cubicBezTo>
                <a:cubicBezTo>
                  <a:pt x="15044" y="14638"/>
                  <a:pt x="15020" y="14606"/>
                  <a:pt x="15020" y="14592"/>
                </a:cubicBezTo>
                <a:cubicBezTo>
                  <a:pt x="15020" y="14561"/>
                  <a:pt x="14734" y="14246"/>
                  <a:pt x="14647" y="14180"/>
                </a:cubicBezTo>
                <a:cubicBezTo>
                  <a:pt x="14612" y="14155"/>
                  <a:pt x="14570" y="14116"/>
                  <a:pt x="14552" y="14097"/>
                </a:cubicBezTo>
                <a:cubicBezTo>
                  <a:pt x="14503" y="14044"/>
                  <a:pt x="14017" y="13785"/>
                  <a:pt x="13967" y="13785"/>
                </a:cubicBezTo>
                <a:cubicBezTo>
                  <a:pt x="13943" y="13785"/>
                  <a:pt x="13918" y="13772"/>
                  <a:pt x="13910" y="13759"/>
                </a:cubicBezTo>
                <a:cubicBezTo>
                  <a:pt x="13884" y="13712"/>
                  <a:pt x="13709" y="13696"/>
                  <a:pt x="13311" y="13696"/>
                </a:cubicBezTo>
                <a:cubicBezTo>
                  <a:pt x="12913" y="13696"/>
                  <a:pt x="12737" y="13712"/>
                  <a:pt x="12711" y="13759"/>
                </a:cubicBezTo>
                <a:cubicBezTo>
                  <a:pt x="12693" y="13792"/>
                  <a:pt x="12509" y="13793"/>
                  <a:pt x="12490" y="13759"/>
                </a:cubicBezTo>
                <a:cubicBezTo>
                  <a:pt x="12481" y="13744"/>
                  <a:pt x="12423" y="13733"/>
                  <a:pt x="12362" y="13733"/>
                </a:cubicBezTo>
                <a:cubicBezTo>
                  <a:pt x="12301" y="13733"/>
                  <a:pt x="12230" y="13721"/>
                  <a:pt x="12206" y="13707"/>
                </a:cubicBezTo>
                <a:cubicBezTo>
                  <a:pt x="12167" y="13684"/>
                  <a:pt x="11937" y="13642"/>
                  <a:pt x="11616" y="13603"/>
                </a:cubicBezTo>
                <a:cubicBezTo>
                  <a:pt x="11548" y="13594"/>
                  <a:pt x="11478" y="13575"/>
                  <a:pt x="11465" y="13561"/>
                </a:cubicBezTo>
                <a:cubicBezTo>
                  <a:pt x="11435" y="13529"/>
                  <a:pt x="11139" y="13529"/>
                  <a:pt x="11083" y="13561"/>
                </a:cubicBezTo>
                <a:close/>
              </a:path>
            </a:pathLst>
          </a:custGeom>
          <a:ln w="12700">
            <a:miter lim="400000"/>
          </a:ln>
        </p:spPr>
      </p:pic>
      <p:pic>
        <p:nvPicPr>
          <p:cNvPr id="390" name="pasted-movie.png" descr="pasted-movie.png"/>
          <p:cNvPicPr>
            <a:picLocks noChangeAspect="1"/>
          </p:cNvPicPr>
          <p:nvPr/>
        </p:nvPicPr>
        <p:blipFill>
          <a:blip r:embed="rId4">
            <a:extLst/>
          </a:blip>
          <a:srcRect l="27818" t="18260" r="27818" b="48435"/>
          <a:stretch>
            <a:fillRect/>
          </a:stretch>
        </p:blipFill>
        <p:spPr>
          <a:xfrm>
            <a:off x="20952557" y="3175113"/>
            <a:ext cx="1913581" cy="1915394"/>
          </a:xfrm>
          <a:prstGeom prst="rect">
            <a:avLst/>
          </a:prstGeom>
          <a:ln w="12700">
            <a:miter lim="400000"/>
          </a:ln>
        </p:spPr>
      </p:pic>
      <p:sp>
        <p:nvSpPr>
          <p:cNvPr id="391" name="Super cool!"/>
          <p:cNvSpPr/>
          <p:nvPr/>
        </p:nvSpPr>
        <p:spPr>
          <a:xfrm>
            <a:off x="15931754" y="3497772"/>
            <a:ext cx="4389835"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38" y="0"/>
                </a:moveTo>
                <a:cubicBezTo>
                  <a:pt x="20210" y="0"/>
                  <a:pt x="20350" y="484"/>
                  <a:pt x="20350" y="1080"/>
                </a:cubicBezTo>
                <a:lnTo>
                  <a:pt x="20350" y="8640"/>
                </a:lnTo>
                <a:lnTo>
                  <a:pt x="21600" y="10800"/>
                </a:lnTo>
                <a:lnTo>
                  <a:pt x="20350" y="12960"/>
                </a:lnTo>
                <a:lnTo>
                  <a:pt x="20350" y="20520"/>
                </a:lnTo>
                <a:cubicBezTo>
                  <a:pt x="20350" y="21116"/>
                  <a:pt x="20210" y="21600"/>
                  <a:pt x="20038" y="21600"/>
                </a:cubicBezTo>
                <a:lnTo>
                  <a:pt x="312" y="21600"/>
                </a:lnTo>
                <a:cubicBezTo>
                  <a:pt x="140" y="21600"/>
                  <a:pt x="0" y="21116"/>
                  <a:pt x="0" y="20520"/>
                </a:cubicBezTo>
                <a:lnTo>
                  <a:pt x="0" y="1080"/>
                </a:lnTo>
                <a:cubicBezTo>
                  <a:pt x="0" y="484"/>
                  <a:pt x="140" y="0"/>
                  <a:pt x="312" y="0"/>
                </a:cubicBezTo>
                <a:lnTo>
                  <a:pt x="20038" y="0"/>
                </a:lnTo>
                <a:close/>
              </a:path>
            </a:pathLst>
          </a:custGeom>
          <a:solidFill>
            <a:srgbClr val="3671D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pPr/>
            <a:r>
              <a:t>Super cool!</a:t>
            </a:r>
          </a:p>
        </p:txBody>
      </p:sp>
      <p:sp>
        <p:nvSpPr>
          <p:cNvPr id="392" name="Here is our offer ……"/>
          <p:cNvSpPr/>
          <p:nvPr/>
        </p:nvSpPr>
        <p:spPr>
          <a:xfrm>
            <a:off x="3375866" y="5695615"/>
            <a:ext cx="10870407" cy="2140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 y="0"/>
                </a:moveTo>
                <a:cubicBezTo>
                  <a:pt x="561" y="0"/>
                  <a:pt x="505" y="287"/>
                  <a:pt x="505" y="641"/>
                </a:cubicBezTo>
                <a:lnTo>
                  <a:pt x="505" y="13911"/>
                </a:lnTo>
                <a:lnTo>
                  <a:pt x="0" y="15193"/>
                </a:lnTo>
                <a:lnTo>
                  <a:pt x="505" y="16474"/>
                </a:lnTo>
                <a:lnTo>
                  <a:pt x="505" y="20959"/>
                </a:lnTo>
                <a:cubicBezTo>
                  <a:pt x="505" y="21313"/>
                  <a:pt x="561" y="21600"/>
                  <a:pt x="631" y="21600"/>
                </a:cubicBezTo>
                <a:lnTo>
                  <a:pt x="21474" y="21600"/>
                </a:lnTo>
                <a:cubicBezTo>
                  <a:pt x="21544" y="21600"/>
                  <a:pt x="21600" y="21313"/>
                  <a:pt x="21600" y="20959"/>
                </a:cubicBezTo>
                <a:lnTo>
                  <a:pt x="21600" y="641"/>
                </a:lnTo>
                <a:cubicBezTo>
                  <a:pt x="21600" y="287"/>
                  <a:pt x="21544" y="0"/>
                  <a:pt x="21474" y="0"/>
                </a:cubicBezTo>
                <a:lnTo>
                  <a:pt x="631" y="0"/>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r>
              <a:t>Here is our offer …</a:t>
            </a:r>
          </a:p>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p>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r>
              <a:t>What do you think?</a:t>
            </a:r>
          </a:p>
        </p:txBody>
      </p:sp>
      <p:pic>
        <p:nvPicPr>
          <p:cNvPr id="393" name="pasted-movie.png" descr="pasted-movie.png"/>
          <p:cNvPicPr>
            <a:picLocks noChangeAspect="1"/>
          </p:cNvPicPr>
          <p:nvPr/>
        </p:nvPicPr>
        <p:blipFill>
          <a:blip r:embed="rId3">
            <a:extLst/>
          </a:blip>
          <a:srcRect l="4039" t="15044" r="1536" b="5"/>
          <a:stretch>
            <a:fillRect/>
          </a:stretch>
        </p:blipFill>
        <p:spPr>
          <a:xfrm>
            <a:off x="1179278" y="6034682"/>
            <a:ext cx="1814429" cy="1646636"/>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12362" y="0"/>
                </a:moveTo>
                <a:cubicBezTo>
                  <a:pt x="12182" y="0"/>
                  <a:pt x="11888" y="34"/>
                  <a:pt x="11866" y="58"/>
                </a:cubicBezTo>
                <a:cubicBezTo>
                  <a:pt x="11853" y="72"/>
                  <a:pt x="11817" y="84"/>
                  <a:pt x="11786" y="84"/>
                </a:cubicBezTo>
                <a:cubicBezTo>
                  <a:pt x="11755" y="84"/>
                  <a:pt x="11724" y="94"/>
                  <a:pt x="11715" y="110"/>
                </a:cubicBezTo>
                <a:cubicBezTo>
                  <a:pt x="11707" y="125"/>
                  <a:pt x="11683" y="136"/>
                  <a:pt x="11664" y="136"/>
                </a:cubicBezTo>
                <a:cubicBezTo>
                  <a:pt x="11562" y="136"/>
                  <a:pt x="11229" y="352"/>
                  <a:pt x="11064" y="526"/>
                </a:cubicBezTo>
                <a:cubicBezTo>
                  <a:pt x="10775" y="830"/>
                  <a:pt x="10630" y="1210"/>
                  <a:pt x="10630" y="1645"/>
                </a:cubicBezTo>
                <a:lnTo>
                  <a:pt x="10630" y="1869"/>
                </a:lnTo>
                <a:lnTo>
                  <a:pt x="10361" y="1869"/>
                </a:lnTo>
                <a:cubicBezTo>
                  <a:pt x="10097" y="1869"/>
                  <a:pt x="10055" y="1883"/>
                  <a:pt x="9780" y="2004"/>
                </a:cubicBezTo>
                <a:cubicBezTo>
                  <a:pt x="9745" y="2020"/>
                  <a:pt x="9680" y="2067"/>
                  <a:pt x="9634" y="2114"/>
                </a:cubicBezTo>
                <a:cubicBezTo>
                  <a:pt x="9588" y="2161"/>
                  <a:pt x="9544" y="2202"/>
                  <a:pt x="9535" y="2202"/>
                </a:cubicBezTo>
                <a:cubicBezTo>
                  <a:pt x="9526" y="2202"/>
                  <a:pt x="9486" y="2259"/>
                  <a:pt x="9445" y="2327"/>
                </a:cubicBezTo>
                <a:cubicBezTo>
                  <a:pt x="9378" y="2439"/>
                  <a:pt x="9361" y="2446"/>
                  <a:pt x="9294" y="2431"/>
                </a:cubicBezTo>
                <a:cubicBezTo>
                  <a:pt x="9253" y="2422"/>
                  <a:pt x="9208" y="2403"/>
                  <a:pt x="9195" y="2390"/>
                </a:cubicBezTo>
                <a:cubicBezTo>
                  <a:pt x="9182" y="2376"/>
                  <a:pt x="9145" y="2369"/>
                  <a:pt x="9115" y="2369"/>
                </a:cubicBezTo>
                <a:cubicBezTo>
                  <a:pt x="9084" y="2369"/>
                  <a:pt x="9052" y="2353"/>
                  <a:pt x="9044" y="2338"/>
                </a:cubicBezTo>
                <a:cubicBezTo>
                  <a:pt x="9035" y="2322"/>
                  <a:pt x="8998" y="2312"/>
                  <a:pt x="8959" y="2312"/>
                </a:cubicBezTo>
                <a:cubicBezTo>
                  <a:pt x="8919" y="2312"/>
                  <a:pt x="8881" y="2299"/>
                  <a:pt x="8874" y="2286"/>
                </a:cubicBezTo>
                <a:cubicBezTo>
                  <a:pt x="8867" y="2272"/>
                  <a:pt x="8802" y="2253"/>
                  <a:pt x="8737" y="2244"/>
                </a:cubicBezTo>
                <a:cubicBezTo>
                  <a:pt x="8672" y="2234"/>
                  <a:pt x="8540" y="2217"/>
                  <a:pt x="8444" y="2202"/>
                </a:cubicBezTo>
                <a:cubicBezTo>
                  <a:pt x="8219" y="2169"/>
                  <a:pt x="7596" y="2169"/>
                  <a:pt x="7387" y="2202"/>
                </a:cubicBezTo>
                <a:cubicBezTo>
                  <a:pt x="7298" y="2216"/>
                  <a:pt x="7170" y="2235"/>
                  <a:pt x="7109" y="2244"/>
                </a:cubicBezTo>
                <a:cubicBezTo>
                  <a:pt x="6973" y="2263"/>
                  <a:pt x="6806" y="2312"/>
                  <a:pt x="6773" y="2343"/>
                </a:cubicBezTo>
                <a:cubicBezTo>
                  <a:pt x="6760" y="2355"/>
                  <a:pt x="6725" y="2369"/>
                  <a:pt x="6693" y="2369"/>
                </a:cubicBezTo>
                <a:cubicBezTo>
                  <a:pt x="6661" y="2369"/>
                  <a:pt x="6618" y="2380"/>
                  <a:pt x="6594" y="2395"/>
                </a:cubicBezTo>
                <a:cubicBezTo>
                  <a:pt x="6570" y="2410"/>
                  <a:pt x="6473" y="2449"/>
                  <a:pt x="6377" y="2489"/>
                </a:cubicBezTo>
                <a:cubicBezTo>
                  <a:pt x="6157" y="2578"/>
                  <a:pt x="5988" y="2675"/>
                  <a:pt x="5806" y="2811"/>
                </a:cubicBezTo>
                <a:cubicBezTo>
                  <a:pt x="5727" y="2870"/>
                  <a:pt x="5657" y="2915"/>
                  <a:pt x="5645" y="2915"/>
                </a:cubicBezTo>
                <a:cubicBezTo>
                  <a:pt x="5634" y="2915"/>
                  <a:pt x="5601" y="2941"/>
                  <a:pt x="5575" y="2968"/>
                </a:cubicBezTo>
                <a:cubicBezTo>
                  <a:pt x="5548" y="2994"/>
                  <a:pt x="5494" y="3035"/>
                  <a:pt x="5457" y="3061"/>
                </a:cubicBezTo>
                <a:cubicBezTo>
                  <a:pt x="5355" y="3133"/>
                  <a:pt x="5226" y="3261"/>
                  <a:pt x="5003" y="3509"/>
                </a:cubicBezTo>
                <a:cubicBezTo>
                  <a:pt x="4711" y="3835"/>
                  <a:pt x="4559" y="4035"/>
                  <a:pt x="4428" y="4264"/>
                </a:cubicBezTo>
                <a:cubicBezTo>
                  <a:pt x="4414" y="4288"/>
                  <a:pt x="4356" y="4385"/>
                  <a:pt x="4295" y="4482"/>
                </a:cubicBezTo>
                <a:cubicBezTo>
                  <a:pt x="4185" y="4661"/>
                  <a:pt x="3918" y="5223"/>
                  <a:pt x="3918" y="5279"/>
                </a:cubicBezTo>
                <a:cubicBezTo>
                  <a:pt x="3918" y="5307"/>
                  <a:pt x="3862" y="5461"/>
                  <a:pt x="3814" y="5565"/>
                </a:cubicBezTo>
                <a:cubicBezTo>
                  <a:pt x="3802" y="5591"/>
                  <a:pt x="3790" y="5634"/>
                  <a:pt x="3790" y="5664"/>
                </a:cubicBezTo>
                <a:cubicBezTo>
                  <a:pt x="3790" y="5694"/>
                  <a:pt x="3783" y="5729"/>
                  <a:pt x="3771" y="5737"/>
                </a:cubicBezTo>
                <a:cubicBezTo>
                  <a:pt x="3759" y="5745"/>
                  <a:pt x="3741" y="5775"/>
                  <a:pt x="3734" y="5810"/>
                </a:cubicBezTo>
                <a:cubicBezTo>
                  <a:pt x="3726" y="5844"/>
                  <a:pt x="3704" y="5956"/>
                  <a:pt x="3682" y="6054"/>
                </a:cubicBezTo>
                <a:cubicBezTo>
                  <a:pt x="3659" y="6153"/>
                  <a:pt x="3632" y="6277"/>
                  <a:pt x="3625" y="6330"/>
                </a:cubicBezTo>
                <a:cubicBezTo>
                  <a:pt x="3618" y="6383"/>
                  <a:pt x="3604" y="6451"/>
                  <a:pt x="3592" y="6481"/>
                </a:cubicBezTo>
                <a:cubicBezTo>
                  <a:pt x="3537" y="6617"/>
                  <a:pt x="3517" y="7648"/>
                  <a:pt x="3564" y="8007"/>
                </a:cubicBezTo>
                <a:cubicBezTo>
                  <a:pt x="3578" y="8120"/>
                  <a:pt x="3597" y="8272"/>
                  <a:pt x="3606" y="8340"/>
                </a:cubicBezTo>
                <a:cubicBezTo>
                  <a:pt x="3615" y="8408"/>
                  <a:pt x="3632" y="8471"/>
                  <a:pt x="3644" y="8485"/>
                </a:cubicBezTo>
                <a:cubicBezTo>
                  <a:pt x="3656" y="8500"/>
                  <a:pt x="3668" y="8556"/>
                  <a:pt x="3668" y="8605"/>
                </a:cubicBezTo>
                <a:cubicBezTo>
                  <a:pt x="3668" y="8696"/>
                  <a:pt x="3722" y="8917"/>
                  <a:pt x="3767" y="9006"/>
                </a:cubicBezTo>
                <a:cubicBezTo>
                  <a:pt x="3780" y="9032"/>
                  <a:pt x="3790" y="9075"/>
                  <a:pt x="3790" y="9105"/>
                </a:cubicBezTo>
                <a:cubicBezTo>
                  <a:pt x="3790" y="9135"/>
                  <a:pt x="3805" y="9168"/>
                  <a:pt x="3819" y="9178"/>
                </a:cubicBezTo>
                <a:cubicBezTo>
                  <a:pt x="3832" y="9187"/>
                  <a:pt x="3842" y="9213"/>
                  <a:pt x="3842" y="9235"/>
                </a:cubicBezTo>
                <a:cubicBezTo>
                  <a:pt x="3842" y="9311"/>
                  <a:pt x="4073" y="9803"/>
                  <a:pt x="4234" y="10068"/>
                </a:cubicBezTo>
                <a:cubicBezTo>
                  <a:pt x="4322" y="10213"/>
                  <a:pt x="4509" y="10461"/>
                  <a:pt x="4649" y="10620"/>
                </a:cubicBezTo>
                <a:cubicBezTo>
                  <a:pt x="4792" y="10782"/>
                  <a:pt x="4965" y="11014"/>
                  <a:pt x="5041" y="11146"/>
                </a:cubicBezTo>
                <a:cubicBezTo>
                  <a:pt x="5251" y="11509"/>
                  <a:pt x="5366" y="11661"/>
                  <a:pt x="5645" y="11958"/>
                </a:cubicBezTo>
                <a:cubicBezTo>
                  <a:pt x="5933" y="12264"/>
                  <a:pt x="5942" y="12270"/>
                  <a:pt x="6165" y="12437"/>
                </a:cubicBezTo>
                <a:cubicBezTo>
                  <a:pt x="6344" y="12571"/>
                  <a:pt x="6880" y="12879"/>
                  <a:pt x="6939" y="12879"/>
                </a:cubicBezTo>
                <a:cubicBezTo>
                  <a:pt x="6960" y="12879"/>
                  <a:pt x="6987" y="12887"/>
                  <a:pt x="7000" y="12900"/>
                </a:cubicBezTo>
                <a:cubicBezTo>
                  <a:pt x="7013" y="12913"/>
                  <a:pt x="7092" y="12947"/>
                  <a:pt x="7175" y="12973"/>
                </a:cubicBezTo>
                <a:cubicBezTo>
                  <a:pt x="7257" y="12998"/>
                  <a:pt x="7359" y="13031"/>
                  <a:pt x="7401" y="13046"/>
                </a:cubicBezTo>
                <a:cubicBezTo>
                  <a:pt x="7443" y="13060"/>
                  <a:pt x="7517" y="13072"/>
                  <a:pt x="7566" y="13072"/>
                </a:cubicBezTo>
                <a:cubicBezTo>
                  <a:pt x="7616" y="13072"/>
                  <a:pt x="7662" y="13083"/>
                  <a:pt x="7670" y="13098"/>
                </a:cubicBezTo>
                <a:cubicBezTo>
                  <a:pt x="7680" y="13115"/>
                  <a:pt x="7914" y="13124"/>
                  <a:pt x="8284" y="13124"/>
                </a:cubicBezTo>
                <a:cubicBezTo>
                  <a:pt x="8654" y="13124"/>
                  <a:pt x="8883" y="13115"/>
                  <a:pt x="8893" y="13098"/>
                </a:cubicBezTo>
                <a:cubicBezTo>
                  <a:pt x="8901" y="13083"/>
                  <a:pt x="8944" y="13072"/>
                  <a:pt x="8987" y="13072"/>
                </a:cubicBezTo>
                <a:cubicBezTo>
                  <a:pt x="9030" y="13072"/>
                  <a:pt x="9101" y="13060"/>
                  <a:pt x="9143" y="13046"/>
                </a:cubicBezTo>
                <a:cubicBezTo>
                  <a:pt x="9185" y="13031"/>
                  <a:pt x="9287" y="12998"/>
                  <a:pt x="9370" y="12973"/>
                </a:cubicBezTo>
                <a:cubicBezTo>
                  <a:pt x="9452" y="12947"/>
                  <a:pt x="9531" y="12913"/>
                  <a:pt x="9544" y="12900"/>
                </a:cubicBezTo>
                <a:cubicBezTo>
                  <a:pt x="9557" y="12887"/>
                  <a:pt x="9583" y="12879"/>
                  <a:pt x="9606" y="12879"/>
                </a:cubicBezTo>
                <a:cubicBezTo>
                  <a:pt x="9680" y="12879"/>
                  <a:pt x="10449" y="12428"/>
                  <a:pt x="10502" y="12353"/>
                </a:cubicBezTo>
                <a:cubicBezTo>
                  <a:pt x="10509" y="12344"/>
                  <a:pt x="10536" y="12325"/>
                  <a:pt x="10559" y="12312"/>
                </a:cubicBezTo>
                <a:cubicBezTo>
                  <a:pt x="10582" y="12298"/>
                  <a:pt x="10653" y="12231"/>
                  <a:pt x="10719" y="12161"/>
                </a:cubicBezTo>
                <a:cubicBezTo>
                  <a:pt x="10810" y="12066"/>
                  <a:pt x="10883" y="12018"/>
                  <a:pt x="10993" y="11984"/>
                </a:cubicBezTo>
                <a:cubicBezTo>
                  <a:pt x="11190" y="11922"/>
                  <a:pt x="11672" y="11664"/>
                  <a:pt x="11890" y="11500"/>
                </a:cubicBezTo>
                <a:cubicBezTo>
                  <a:pt x="12103" y="11340"/>
                  <a:pt x="12476" y="10920"/>
                  <a:pt x="12626" y="10677"/>
                </a:cubicBezTo>
                <a:cubicBezTo>
                  <a:pt x="12726" y="10515"/>
                  <a:pt x="12823" y="10311"/>
                  <a:pt x="12929" y="10042"/>
                </a:cubicBezTo>
                <a:cubicBezTo>
                  <a:pt x="12949" y="9989"/>
                  <a:pt x="12991" y="9891"/>
                  <a:pt x="13018" y="9823"/>
                </a:cubicBezTo>
                <a:cubicBezTo>
                  <a:pt x="13045" y="9755"/>
                  <a:pt x="13084" y="9623"/>
                  <a:pt x="13108" y="9532"/>
                </a:cubicBezTo>
                <a:cubicBezTo>
                  <a:pt x="13132" y="9441"/>
                  <a:pt x="13163" y="9343"/>
                  <a:pt x="13174" y="9313"/>
                </a:cubicBezTo>
                <a:cubicBezTo>
                  <a:pt x="13185" y="9283"/>
                  <a:pt x="13207" y="9215"/>
                  <a:pt x="13221" y="9162"/>
                </a:cubicBezTo>
                <a:cubicBezTo>
                  <a:pt x="13236" y="9109"/>
                  <a:pt x="13267" y="9006"/>
                  <a:pt x="13287" y="8933"/>
                </a:cubicBezTo>
                <a:cubicBezTo>
                  <a:pt x="13308" y="8861"/>
                  <a:pt x="13325" y="8779"/>
                  <a:pt x="13325" y="8751"/>
                </a:cubicBezTo>
                <a:cubicBezTo>
                  <a:pt x="13325" y="8683"/>
                  <a:pt x="13348" y="8610"/>
                  <a:pt x="13372" y="8610"/>
                </a:cubicBezTo>
                <a:cubicBezTo>
                  <a:pt x="13383" y="8610"/>
                  <a:pt x="13401" y="8694"/>
                  <a:pt x="13410" y="8793"/>
                </a:cubicBezTo>
                <a:cubicBezTo>
                  <a:pt x="13419" y="8891"/>
                  <a:pt x="13436" y="8998"/>
                  <a:pt x="13448" y="9032"/>
                </a:cubicBezTo>
                <a:cubicBezTo>
                  <a:pt x="13460" y="9066"/>
                  <a:pt x="13482" y="9151"/>
                  <a:pt x="13500" y="9219"/>
                </a:cubicBezTo>
                <a:cubicBezTo>
                  <a:pt x="13517" y="9288"/>
                  <a:pt x="13540" y="9351"/>
                  <a:pt x="13552" y="9365"/>
                </a:cubicBezTo>
                <a:cubicBezTo>
                  <a:pt x="13563" y="9380"/>
                  <a:pt x="13570" y="9422"/>
                  <a:pt x="13570" y="9454"/>
                </a:cubicBezTo>
                <a:cubicBezTo>
                  <a:pt x="13570" y="9485"/>
                  <a:pt x="13582" y="9523"/>
                  <a:pt x="13594" y="9537"/>
                </a:cubicBezTo>
                <a:cubicBezTo>
                  <a:pt x="13606" y="9551"/>
                  <a:pt x="13635" y="9629"/>
                  <a:pt x="13660" y="9709"/>
                </a:cubicBezTo>
                <a:cubicBezTo>
                  <a:pt x="13686" y="9789"/>
                  <a:pt x="13724" y="9875"/>
                  <a:pt x="13745" y="9901"/>
                </a:cubicBezTo>
                <a:cubicBezTo>
                  <a:pt x="13766" y="9927"/>
                  <a:pt x="13800" y="9977"/>
                  <a:pt x="13816" y="10016"/>
                </a:cubicBezTo>
                <a:cubicBezTo>
                  <a:pt x="13876" y="10165"/>
                  <a:pt x="14151" y="10563"/>
                  <a:pt x="14316" y="10734"/>
                </a:cubicBezTo>
                <a:cubicBezTo>
                  <a:pt x="14500" y="10925"/>
                  <a:pt x="14683" y="11088"/>
                  <a:pt x="14708" y="11088"/>
                </a:cubicBezTo>
                <a:cubicBezTo>
                  <a:pt x="14716" y="11088"/>
                  <a:pt x="14743" y="11113"/>
                  <a:pt x="14769" y="11140"/>
                </a:cubicBezTo>
                <a:cubicBezTo>
                  <a:pt x="14844" y="11217"/>
                  <a:pt x="15240" y="11429"/>
                  <a:pt x="15407" y="11484"/>
                </a:cubicBezTo>
                <a:cubicBezTo>
                  <a:pt x="15489" y="11511"/>
                  <a:pt x="15591" y="11543"/>
                  <a:pt x="15633" y="11557"/>
                </a:cubicBezTo>
                <a:cubicBezTo>
                  <a:pt x="15675" y="11571"/>
                  <a:pt x="15753" y="11583"/>
                  <a:pt x="15808" y="11583"/>
                </a:cubicBezTo>
                <a:cubicBezTo>
                  <a:pt x="15862" y="11583"/>
                  <a:pt x="15918" y="11595"/>
                  <a:pt x="15931" y="11609"/>
                </a:cubicBezTo>
                <a:cubicBezTo>
                  <a:pt x="15971" y="11652"/>
                  <a:pt x="16272" y="11669"/>
                  <a:pt x="17153" y="11682"/>
                </a:cubicBezTo>
                <a:cubicBezTo>
                  <a:pt x="17691" y="11690"/>
                  <a:pt x="18018" y="11684"/>
                  <a:pt x="18050" y="11666"/>
                </a:cubicBezTo>
                <a:cubicBezTo>
                  <a:pt x="18077" y="11651"/>
                  <a:pt x="18190" y="11636"/>
                  <a:pt x="18300" y="11630"/>
                </a:cubicBezTo>
                <a:cubicBezTo>
                  <a:pt x="18410" y="11623"/>
                  <a:pt x="18550" y="11604"/>
                  <a:pt x="18612" y="11588"/>
                </a:cubicBezTo>
                <a:cubicBezTo>
                  <a:pt x="18673" y="11572"/>
                  <a:pt x="18769" y="11550"/>
                  <a:pt x="18824" y="11536"/>
                </a:cubicBezTo>
                <a:cubicBezTo>
                  <a:pt x="19087" y="11468"/>
                  <a:pt x="19179" y="11438"/>
                  <a:pt x="19268" y="11390"/>
                </a:cubicBezTo>
                <a:cubicBezTo>
                  <a:pt x="19320" y="11362"/>
                  <a:pt x="19377" y="11338"/>
                  <a:pt x="19390" y="11338"/>
                </a:cubicBezTo>
                <a:cubicBezTo>
                  <a:pt x="19433" y="11338"/>
                  <a:pt x="19831" y="11114"/>
                  <a:pt x="19862" y="11073"/>
                </a:cubicBezTo>
                <a:cubicBezTo>
                  <a:pt x="19879" y="11051"/>
                  <a:pt x="19898" y="11036"/>
                  <a:pt x="19910" y="11036"/>
                </a:cubicBezTo>
                <a:cubicBezTo>
                  <a:pt x="19971" y="11036"/>
                  <a:pt x="20304" y="10738"/>
                  <a:pt x="20547" y="10469"/>
                </a:cubicBezTo>
                <a:cubicBezTo>
                  <a:pt x="20821" y="10164"/>
                  <a:pt x="20994" y="9928"/>
                  <a:pt x="21113" y="9688"/>
                </a:cubicBezTo>
                <a:cubicBezTo>
                  <a:pt x="21269" y="9374"/>
                  <a:pt x="21359" y="9166"/>
                  <a:pt x="21359" y="9110"/>
                </a:cubicBezTo>
                <a:cubicBezTo>
                  <a:pt x="21359" y="9080"/>
                  <a:pt x="21371" y="9047"/>
                  <a:pt x="21430" y="8923"/>
                </a:cubicBezTo>
                <a:cubicBezTo>
                  <a:pt x="21445" y="8889"/>
                  <a:pt x="21458" y="8833"/>
                  <a:pt x="21458" y="8798"/>
                </a:cubicBezTo>
                <a:cubicBezTo>
                  <a:pt x="21458" y="8762"/>
                  <a:pt x="21463" y="8725"/>
                  <a:pt x="21472" y="8715"/>
                </a:cubicBezTo>
                <a:cubicBezTo>
                  <a:pt x="21481" y="8704"/>
                  <a:pt x="21505" y="8646"/>
                  <a:pt x="21524" y="8590"/>
                </a:cubicBezTo>
                <a:cubicBezTo>
                  <a:pt x="21563" y="8473"/>
                  <a:pt x="21600" y="7516"/>
                  <a:pt x="21566" y="7465"/>
                </a:cubicBezTo>
                <a:cubicBezTo>
                  <a:pt x="21526" y="7404"/>
                  <a:pt x="21443" y="7402"/>
                  <a:pt x="21387" y="7455"/>
                </a:cubicBezTo>
                <a:cubicBezTo>
                  <a:pt x="21357" y="7483"/>
                  <a:pt x="21330" y="7511"/>
                  <a:pt x="21330" y="7522"/>
                </a:cubicBezTo>
                <a:cubicBezTo>
                  <a:pt x="21330" y="7567"/>
                  <a:pt x="21208" y="7817"/>
                  <a:pt x="21142" y="7902"/>
                </a:cubicBezTo>
                <a:cubicBezTo>
                  <a:pt x="21005" y="8078"/>
                  <a:pt x="20852" y="8225"/>
                  <a:pt x="20811" y="8225"/>
                </a:cubicBezTo>
                <a:cubicBezTo>
                  <a:pt x="20799" y="8225"/>
                  <a:pt x="20775" y="8246"/>
                  <a:pt x="20759" y="8267"/>
                </a:cubicBezTo>
                <a:cubicBezTo>
                  <a:pt x="20727" y="8310"/>
                  <a:pt x="20366" y="8511"/>
                  <a:pt x="20235" y="8558"/>
                </a:cubicBezTo>
                <a:cubicBezTo>
                  <a:pt x="20120" y="8601"/>
                  <a:pt x="19927" y="8640"/>
                  <a:pt x="19773" y="8657"/>
                </a:cubicBezTo>
                <a:cubicBezTo>
                  <a:pt x="19704" y="8665"/>
                  <a:pt x="19639" y="8685"/>
                  <a:pt x="19626" y="8699"/>
                </a:cubicBezTo>
                <a:cubicBezTo>
                  <a:pt x="19593" y="8734"/>
                  <a:pt x="18721" y="8729"/>
                  <a:pt x="18701" y="8694"/>
                </a:cubicBezTo>
                <a:cubicBezTo>
                  <a:pt x="18693" y="8679"/>
                  <a:pt x="18631" y="8668"/>
                  <a:pt x="18564" y="8668"/>
                </a:cubicBezTo>
                <a:cubicBezTo>
                  <a:pt x="18497" y="8668"/>
                  <a:pt x="18436" y="8657"/>
                  <a:pt x="18428" y="8642"/>
                </a:cubicBezTo>
                <a:cubicBezTo>
                  <a:pt x="18419" y="8626"/>
                  <a:pt x="18387" y="8611"/>
                  <a:pt x="18357" y="8610"/>
                </a:cubicBezTo>
                <a:cubicBezTo>
                  <a:pt x="18294" y="8610"/>
                  <a:pt x="18024" y="8525"/>
                  <a:pt x="17998" y="8496"/>
                </a:cubicBezTo>
                <a:cubicBezTo>
                  <a:pt x="17988" y="8485"/>
                  <a:pt x="17963" y="8475"/>
                  <a:pt x="17941" y="8475"/>
                </a:cubicBezTo>
                <a:cubicBezTo>
                  <a:pt x="17860" y="8475"/>
                  <a:pt x="17228" y="8096"/>
                  <a:pt x="17030" y="7928"/>
                </a:cubicBezTo>
                <a:cubicBezTo>
                  <a:pt x="16934" y="7846"/>
                  <a:pt x="16482" y="7329"/>
                  <a:pt x="16398" y="7205"/>
                </a:cubicBezTo>
                <a:cubicBezTo>
                  <a:pt x="16307" y="7071"/>
                  <a:pt x="16190" y="6885"/>
                  <a:pt x="16190" y="6867"/>
                </a:cubicBezTo>
                <a:cubicBezTo>
                  <a:pt x="16190" y="6860"/>
                  <a:pt x="16155" y="6785"/>
                  <a:pt x="16110" y="6705"/>
                </a:cubicBezTo>
                <a:cubicBezTo>
                  <a:pt x="16064" y="6625"/>
                  <a:pt x="16014" y="6519"/>
                  <a:pt x="15997" y="6466"/>
                </a:cubicBezTo>
                <a:cubicBezTo>
                  <a:pt x="15979" y="6413"/>
                  <a:pt x="15952" y="6345"/>
                  <a:pt x="15940" y="6315"/>
                </a:cubicBezTo>
                <a:cubicBezTo>
                  <a:pt x="15892" y="6191"/>
                  <a:pt x="15794" y="5815"/>
                  <a:pt x="15794" y="5758"/>
                </a:cubicBezTo>
                <a:cubicBezTo>
                  <a:pt x="15794" y="5724"/>
                  <a:pt x="15784" y="5689"/>
                  <a:pt x="15770" y="5680"/>
                </a:cubicBezTo>
                <a:cubicBezTo>
                  <a:pt x="15756" y="5670"/>
                  <a:pt x="15742" y="5606"/>
                  <a:pt x="15742" y="5534"/>
                </a:cubicBezTo>
                <a:cubicBezTo>
                  <a:pt x="15742" y="5462"/>
                  <a:pt x="15731" y="5392"/>
                  <a:pt x="15718" y="5378"/>
                </a:cubicBezTo>
                <a:cubicBezTo>
                  <a:pt x="15690" y="5345"/>
                  <a:pt x="15675" y="5104"/>
                  <a:pt x="15643" y="4222"/>
                </a:cubicBezTo>
                <a:cubicBezTo>
                  <a:pt x="15629" y="3844"/>
                  <a:pt x="15609" y="3498"/>
                  <a:pt x="15595" y="3452"/>
                </a:cubicBezTo>
                <a:cubicBezTo>
                  <a:pt x="15582" y="3405"/>
                  <a:pt x="15567" y="3308"/>
                  <a:pt x="15567" y="3238"/>
                </a:cubicBezTo>
                <a:cubicBezTo>
                  <a:pt x="15567" y="3168"/>
                  <a:pt x="15557" y="3107"/>
                  <a:pt x="15543" y="3098"/>
                </a:cubicBezTo>
                <a:cubicBezTo>
                  <a:pt x="15530" y="3088"/>
                  <a:pt x="15520" y="3031"/>
                  <a:pt x="15520" y="2973"/>
                </a:cubicBezTo>
                <a:cubicBezTo>
                  <a:pt x="15520" y="2914"/>
                  <a:pt x="15505" y="2857"/>
                  <a:pt x="15492" y="2848"/>
                </a:cubicBezTo>
                <a:cubicBezTo>
                  <a:pt x="15478" y="2838"/>
                  <a:pt x="15468" y="2803"/>
                  <a:pt x="15468" y="2770"/>
                </a:cubicBezTo>
                <a:cubicBezTo>
                  <a:pt x="15467" y="2617"/>
                  <a:pt x="15234" y="2003"/>
                  <a:pt x="15076" y="1739"/>
                </a:cubicBezTo>
                <a:cubicBezTo>
                  <a:pt x="15052" y="1699"/>
                  <a:pt x="15019" y="1644"/>
                  <a:pt x="15005" y="1619"/>
                </a:cubicBezTo>
                <a:cubicBezTo>
                  <a:pt x="14889" y="1411"/>
                  <a:pt x="14410" y="858"/>
                  <a:pt x="14212" y="703"/>
                </a:cubicBezTo>
                <a:cubicBezTo>
                  <a:pt x="14100" y="615"/>
                  <a:pt x="13672" y="328"/>
                  <a:pt x="13651" y="328"/>
                </a:cubicBezTo>
                <a:cubicBezTo>
                  <a:pt x="13640" y="328"/>
                  <a:pt x="13587" y="305"/>
                  <a:pt x="13533" y="276"/>
                </a:cubicBezTo>
                <a:cubicBezTo>
                  <a:pt x="13479" y="248"/>
                  <a:pt x="13362" y="204"/>
                  <a:pt x="13273" y="177"/>
                </a:cubicBezTo>
                <a:cubicBezTo>
                  <a:pt x="13184" y="151"/>
                  <a:pt x="13102" y="117"/>
                  <a:pt x="13089" y="104"/>
                </a:cubicBezTo>
                <a:cubicBezTo>
                  <a:pt x="13076" y="92"/>
                  <a:pt x="13028" y="84"/>
                  <a:pt x="12985" y="84"/>
                </a:cubicBezTo>
                <a:cubicBezTo>
                  <a:pt x="12943" y="84"/>
                  <a:pt x="12899" y="72"/>
                  <a:pt x="12886" y="58"/>
                </a:cubicBezTo>
                <a:cubicBezTo>
                  <a:pt x="12865" y="35"/>
                  <a:pt x="12555" y="1"/>
                  <a:pt x="12362" y="0"/>
                </a:cubicBezTo>
                <a:close/>
                <a:moveTo>
                  <a:pt x="12131" y="2509"/>
                </a:moveTo>
                <a:cubicBezTo>
                  <a:pt x="12496" y="2464"/>
                  <a:pt x="12916" y="2646"/>
                  <a:pt x="13216" y="3009"/>
                </a:cubicBezTo>
                <a:cubicBezTo>
                  <a:pt x="13342" y="3160"/>
                  <a:pt x="13492" y="3468"/>
                  <a:pt x="13547" y="3675"/>
                </a:cubicBezTo>
                <a:cubicBezTo>
                  <a:pt x="13563" y="3736"/>
                  <a:pt x="13589" y="3823"/>
                  <a:pt x="13604" y="3868"/>
                </a:cubicBezTo>
                <a:cubicBezTo>
                  <a:pt x="13618" y="3913"/>
                  <a:pt x="13636" y="4192"/>
                  <a:pt x="13641" y="4488"/>
                </a:cubicBezTo>
                <a:cubicBezTo>
                  <a:pt x="13650" y="4990"/>
                  <a:pt x="13635" y="5237"/>
                  <a:pt x="13575" y="5570"/>
                </a:cubicBezTo>
                <a:cubicBezTo>
                  <a:pt x="13562" y="5646"/>
                  <a:pt x="13541" y="5760"/>
                  <a:pt x="13528" y="5820"/>
                </a:cubicBezTo>
                <a:lnTo>
                  <a:pt x="13504" y="5930"/>
                </a:lnTo>
                <a:lnTo>
                  <a:pt x="13486" y="5841"/>
                </a:lnTo>
                <a:cubicBezTo>
                  <a:pt x="13475" y="5792"/>
                  <a:pt x="13455" y="5745"/>
                  <a:pt x="13443" y="5737"/>
                </a:cubicBezTo>
                <a:cubicBezTo>
                  <a:pt x="13431" y="5729"/>
                  <a:pt x="13424" y="5696"/>
                  <a:pt x="13424" y="5669"/>
                </a:cubicBezTo>
                <a:cubicBezTo>
                  <a:pt x="13424" y="5615"/>
                  <a:pt x="13247" y="5220"/>
                  <a:pt x="13216" y="5206"/>
                </a:cubicBezTo>
                <a:cubicBezTo>
                  <a:pt x="13206" y="5201"/>
                  <a:pt x="13198" y="5181"/>
                  <a:pt x="13198" y="5159"/>
                </a:cubicBezTo>
                <a:cubicBezTo>
                  <a:pt x="13198" y="5138"/>
                  <a:pt x="13189" y="5117"/>
                  <a:pt x="13179" y="5117"/>
                </a:cubicBezTo>
                <a:cubicBezTo>
                  <a:pt x="13168" y="5117"/>
                  <a:pt x="13139" y="5078"/>
                  <a:pt x="13113" y="5029"/>
                </a:cubicBezTo>
                <a:cubicBezTo>
                  <a:pt x="12983" y="4786"/>
                  <a:pt x="12374" y="4187"/>
                  <a:pt x="12098" y="4029"/>
                </a:cubicBezTo>
                <a:cubicBezTo>
                  <a:pt x="12030" y="3991"/>
                  <a:pt x="12021" y="3973"/>
                  <a:pt x="12036" y="3910"/>
                </a:cubicBezTo>
                <a:cubicBezTo>
                  <a:pt x="12079" y="3729"/>
                  <a:pt x="12079" y="3359"/>
                  <a:pt x="12036" y="3212"/>
                </a:cubicBezTo>
                <a:cubicBezTo>
                  <a:pt x="11985" y="3035"/>
                  <a:pt x="11893" y="2848"/>
                  <a:pt x="11805" y="2744"/>
                </a:cubicBezTo>
                <a:cubicBezTo>
                  <a:pt x="11741" y="2668"/>
                  <a:pt x="11742" y="2666"/>
                  <a:pt x="11791" y="2634"/>
                </a:cubicBezTo>
                <a:cubicBezTo>
                  <a:pt x="11895" y="2567"/>
                  <a:pt x="12009" y="2525"/>
                  <a:pt x="12131" y="2509"/>
                </a:cubicBezTo>
                <a:close/>
                <a:moveTo>
                  <a:pt x="11083" y="13561"/>
                </a:moveTo>
                <a:cubicBezTo>
                  <a:pt x="11059" y="13575"/>
                  <a:pt x="10993" y="13608"/>
                  <a:pt x="10937" y="13634"/>
                </a:cubicBezTo>
                <a:cubicBezTo>
                  <a:pt x="10766" y="13711"/>
                  <a:pt x="10531" y="14027"/>
                  <a:pt x="10531" y="14175"/>
                </a:cubicBezTo>
                <a:cubicBezTo>
                  <a:pt x="10531" y="14239"/>
                  <a:pt x="10539" y="14237"/>
                  <a:pt x="10219" y="14154"/>
                </a:cubicBezTo>
                <a:cubicBezTo>
                  <a:pt x="10123" y="14129"/>
                  <a:pt x="9993" y="14105"/>
                  <a:pt x="9931" y="14097"/>
                </a:cubicBezTo>
                <a:cubicBezTo>
                  <a:pt x="9869" y="14090"/>
                  <a:pt x="9807" y="14069"/>
                  <a:pt x="9794" y="14055"/>
                </a:cubicBezTo>
                <a:cubicBezTo>
                  <a:pt x="9781" y="14042"/>
                  <a:pt x="9713" y="14035"/>
                  <a:pt x="9643" y="14035"/>
                </a:cubicBezTo>
                <a:cubicBezTo>
                  <a:pt x="9573" y="14035"/>
                  <a:pt x="9505" y="14023"/>
                  <a:pt x="9492" y="14009"/>
                </a:cubicBezTo>
                <a:cubicBezTo>
                  <a:pt x="9420" y="13931"/>
                  <a:pt x="7970" y="13931"/>
                  <a:pt x="7897" y="14009"/>
                </a:cubicBezTo>
                <a:cubicBezTo>
                  <a:pt x="7884" y="14022"/>
                  <a:pt x="7830" y="14035"/>
                  <a:pt x="7779" y="14035"/>
                </a:cubicBezTo>
                <a:cubicBezTo>
                  <a:pt x="7727" y="14035"/>
                  <a:pt x="7679" y="14046"/>
                  <a:pt x="7670" y="14061"/>
                </a:cubicBezTo>
                <a:cubicBezTo>
                  <a:pt x="7662" y="14076"/>
                  <a:pt x="7618" y="14087"/>
                  <a:pt x="7571" y="14087"/>
                </a:cubicBezTo>
                <a:cubicBezTo>
                  <a:pt x="7525" y="14087"/>
                  <a:pt x="7480" y="14103"/>
                  <a:pt x="7472" y="14118"/>
                </a:cubicBezTo>
                <a:cubicBezTo>
                  <a:pt x="7464" y="14133"/>
                  <a:pt x="7430" y="14144"/>
                  <a:pt x="7396" y="14144"/>
                </a:cubicBezTo>
                <a:cubicBezTo>
                  <a:pt x="7333" y="14144"/>
                  <a:pt x="7136" y="14207"/>
                  <a:pt x="7042" y="14258"/>
                </a:cubicBezTo>
                <a:cubicBezTo>
                  <a:pt x="6992" y="14286"/>
                  <a:pt x="6971" y="14271"/>
                  <a:pt x="6821" y="14092"/>
                </a:cubicBezTo>
                <a:cubicBezTo>
                  <a:pt x="6603" y="13833"/>
                  <a:pt x="6512" y="13785"/>
                  <a:pt x="6235" y="13785"/>
                </a:cubicBezTo>
                <a:cubicBezTo>
                  <a:pt x="5932" y="13785"/>
                  <a:pt x="5794" y="13866"/>
                  <a:pt x="5428" y="14248"/>
                </a:cubicBezTo>
                <a:cubicBezTo>
                  <a:pt x="5244" y="14440"/>
                  <a:pt x="5172" y="14480"/>
                  <a:pt x="5079" y="14456"/>
                </a:cubicBezTo>
                <a:cubicBezTo>
                  <a:pt x="4921" y="14416"/>
                  <a:pt x="4379" y="14450"/>
                  <a:pt x="4328" y="14503"/>
                </a:cubicBezTo>
                <a:cubicBezTo>
                  <a:pt x="4315" y="14517"/>
                  <a:pt x="4273" y="14529"/>
                  <a:pt x="4234" y="14529"/>
                </a:cubicBezTo>
                <a:cubicBezTo>
                  <a:pt x="4195" y="14529"/>
                  <a:pt x="4145" y="14537"/>
                  <a:pt x="4121" y="14550"/>
                </a:cubicBezTo>
                <a:cubicBezTo>
                  <a:pt x="4097" y="14563"/>
                  <a:pt x="3958" y="14642"/>
                  <a:pt x="3809" y="14722"/>
                </a:cubicBezTo>
                <a:cubicBezTo>
                  <a:pt x="3660" y="14801"/>
                  <a:pt x="3484" y="14917"/>
                  <a:pt x="3417" y="14982"/>
                </a:cubicBezTo>
                <a:cubicBezTo>
                  <a:pt x="3351" y="15047"/>
                  <a:pt x="3280" y="15110"/>
                  <a:pt x="3262" y="15123"/>
                </a:cubicBezTo>
                <a:cubicBezTo>
                  <a:pt x="3244" y="15135"/>
                  <a:pt x="3198" y="15197"/>
                  <a:pt x="3158" y="15258"/>
                </a:cubicBezTo>
                <a:cubicBezTo>
                  <a:pt x="3117" y="15319"/>
                  <a:pt x="3077" y="15375"/>
                  <a:pt x="3068" y="15383"/>
                </a:cubicBezTo>
                <a:cubicBezTo>
                  <a:pt x="3039" y="15409"/>
                  <a:pt x="2905" y="15642"/>
                  <a:pt x="2856" y="15753"/>
                </a:cubicBezTo>
                <a:cubicBezTo>
                  <a:pt x="2829" y="15813"/>
                  <a:pt x="2799" y="15869"/>
                  <a:pt x="2790" y="15877"/>
                </a:cubicBezTo>
                <a:cubicBezTo>
                  <a:pt x="2780" y="15886"/>
                  <a:pt x="2722" y="15999"/>
                  <a:pt x="2662" y="16127"/>
                </a:cubicBezTo>
                <a:cubicBezTo>
                  <a:pt x="2602" y="16255"/>
                  <a:pt x="2497" y="16462"/>
                  <a:pt x="2431" y="16591"/>
                </a:cubicBezTo>
                <a:cubicBezTo>
                  <a:pt x="2365" y="16719"/>
                  <a:pt x="2270" y="16918"/>
                  <a:pt x="2218" y="17028"/>
                </a:cubicBezTo>
                <a:cubicBezTo>
                  <a:pt x="2167" y="17138"/>
                  <a:pt x="2115" y="17243"/>
                  <a:pt x="2100" y="17262"/>
                </a:cubicBezTo>
                <a:cubicBezTo>
                  <a:pt x="2086" y="17281"/>
                  <a:pt x="2031" y="17389"/>
                  <a:pt x="1978" y="17502"/>
                </a:cubicBezTo>
                <a:cubicBezTo>
                  <a:pt x="1807" y="17862"/>
                  <a:pt x="1694" y="18088"/>
                  <a:pt x="1647" y="18173"/>
                </a:cubicBezTo>
                <a:cubicBezTo>
                  <a:pt x="1622" y="18219"/>
                  <a:pt x="1560" y="18342"/>
                  <a:pt x="1510" y="18444"/>
                </a:cubicBezTo>
                <a:cubicBezTo>
                  <a:pt x="1356" y="18763"/>
                  <a:pt x="1258" y="18970"/>
                  <a:pt x="1199" y="19084"/>
                </a:cubicBezTo>
                <a:cubicBezTo>
                  <a:pt x="1168" y="19145"/>
                  <a:pt x="1100" y="19272"/>
                  <a:pt x="1053" y="19370"/>
                </a:cubicBezTo>
                <a:cubicBezTo>
                  <a:pt x="1005" y="19469"/>
                  <a:pt x="960" y="19563"/>
                  <a:pt x="949" y="19579"/>
                </a:cubicBezTo>
                <a:cubicBezTo>
                  <a:pt x="927" y="19609"/>
                  <a:pt x="811" y="19845"/>
                  <a:pt x="618" y="20250"/>
                </a:cubicBezTo>
                <a:cubicBezTo>
                  <a:pt x="550" y="20394"/>
                  <a:pt x="471" y="20545"/>
                  <a:pt x="448" y="20583"/>
                </a:cubicBezTo>
                <a:cubicBezTo>
                  <a:pt x="426" y="20621"/>
                  <a:pt x="375" y="20722"/>
                  <a:pt x="335" y="20812"/>
                </a:cubicBezTo>
                <a:cubicBezTo>
                  <a:pt x="295" y="20903"/>
                  <a:pt x="248" y="20996"/>
                  <a:pt x="231" y="21015"/>
                </a:cubicBezTo>
                <a:cubicBezTo>
                  <a:pt x="190" y="21064"/>
                  <a:pt x="0" y="21515"/>
                  <a:pt x="0" y="21562"/>
                </a:cubicBezTo>
                <a:cubicBezTo>
                  <a:pt x="0" y="21595"/>
                  <a:pt x="1261" y="21598"/>
                  <a:pt x="8756" y="21598"/>
                </a:cubicBezTo>
                <a:cubicBezTo>
                  <a:pt x="17445" y="21598"/>
                  <a:pt x="17517" y="21600"/>
                  <a:pt x="17517" y="21546"/>
                </a:cubicBezTo>
                <a:cubicBezTo>
                  <a:pt x="17517" y="21480"/>
                  <a:pt x="17454" y="21267"/>
                  <a:pt x="17389" y="21109"/>
                </a:cubicBezTo>
                <a:cubicBezTo>
                  <a:pt x="17363" y="21045"/>
                  <a:pt x="17342" y="20983"/>
                  <a:pt x="17342" y="20969"/>
                </a:cubicBezTo>
                <a:cubicBezTo>
                  <a:pt x="17342" y="20954"/>
                  <a:pt x="17322" y="20896"/>
                  <a:pt x="17299" y="20838"/>
                </a:cubicBezTo>
                <a:cubicBezTo>
                  <a:pt x="17249" y="20710"/>
                  <a:pt x="17235" y="20673"/>
                  <a:pt x="17153" y="20432"/>
                </a:cubicBezTo>
                <a:cubicBezTo>
                  <a:pt x="17117" y="20326"/>
                  <a:pt x="17080" y="20213"/>
                  <a:pt x="17068" y="20182"/>
                </a:cubicBezTo>
                <a:cubicBezTo>
                  <a:pt x="17056" y="20152"/>
                  <a:pt x="17033" y="20084"/>
                  <a:pt x="17016" y="20032"/>
                </a:cubicBezTo>
                <a:cubicBezTo>
                  <a:pt x="17000" y="19979"/>
                  <a:pt x="16976" y="19911"/>
                  <a:pt x="16964" y="19881"/>
                </a:cubicBezTo>
                <a:cubicBezTo>
                  <a:pt x="16953" y="19850"/>
                  <a:pt x="16915" y="19737"/>
                  <a:pt x="16879" y="19631"/>
                </a:cubicBezTo>
                <a:cubicBezTo>
                  <a:pt x="16843" y="19525"/>
                  <a:pt x="16801" y="19416"/>
                  <a:pt x="16790" y="19386"/>
                </a:cubicBezTo>
                <a:cubicBezTo>
                  <a:pt x="16778" y="19356"/>
                  <a:pt x="16745" y="19253"/>
                  <a:pt x="16714" y="19162"/>
                </a:cubicBezTo>
                <a:cubicBezTo>
                  <a:pt x="16657" y="18993"/>
                  <a:pt x="16637" y="18938"/>
                  <a:pt x="16549" y="18699"/>
                </a:cubicBezTo>
                <a:cubicBezTo>
                  <a:pt x="16521" y="18623"/>
                  <a:pt x="16468" y="18469"/>
                  <a:pt x="16431" y="18355"/>
                </a:cubicBezTo>
                <a:cubicBezTo>
                  <a:pt x="16394" y="18242"/>
                  <a:pt x="16339" y="18092"/>
                  <a:pt x="16313" y="18027"/>
                </a:cubicBezTo>
                <a:cubicBezTo>
                  <a:pt x="16287" y="17963"/>
                  <a:pt x="16266" y="17902"/>
                  <a:pt x="16266" y="17887"/>
                </a:cubicBezTo>
                <a:cubicBezTo>
                  <a:pt x="16266" y="17861"/>
                  <a:pt x="16212" y="17705"/>
                  <a:pt x="16167" y="17606"/>
                </a:cubicBezTo>
                <a:cubicBezTo>
                  <a:pt x="16155" y="17579"/>
                  <a:pt x="16143" y="17534"/>
                  <a:pt x="16143" y="17507"/>
                </a:cubicBezTo>
                <a:cubicBezTo>
                  <a:pt x="16143" y="17479"/>
                  <a:pt x="16131" y="17443"/>
                  <a:pt x="16119" y="17429"/>
                </a:cubicBezTo>
                <a:cubicBezTo>
                  <a:pt x="16108" y="17414"/>
                  <a:pt x="16085" y="17362"/>
                  <a:pt x="16067" y="17309"/>
                </a:cubicBezTo>
                <a:cubicBezTo>
                  <a:pt x="16049" y="17256"/>
                  <a:pt x="16023" y="17172"/>
                  <a:pt x="16006" y="17127"/>
                </a:cubicBezTo>
                <a:cubicBezTo>
                  <a:pt x="15989" y="17081"/>
                  <a:pt x="15964" y="17011"/>
                  <a:pt x="15949" y="16965"/>
                </a:cubicBezTo>
                <a:cubicBezTo>
                  <a:pt x="15923" y="16879"/>
                  <a:pt x="15755" y="16400"/>
                  <a:pt x="15718" y="16304"/>
                </a:cubicBezTo>
                <a:cubicBezTo>
                  <a:pt x="15707" y="16274"/>
                  <a:pt x="15672" y="16171"/>
                  <a:pt x="15643" y="16080"/>
                </a:cubicBezTo>
                <a:cubicBezTo>
                  <a:pt x="15613" y="15990"/>
                  <a:pt x="15576" y="15881"/>
                  <a:pt x="15558" y="15836"/>
                </a:cubicBezTo>
                <a:cubicBezTo>
                  <a:pt x="15539" y="15790"/>
                  <a:pt x="15503" y="15696"/>
                  <a:pt x="15482" y="15628"/>
                </a:cubicBezTo>
                <a:cubicBezTo>
                  <a:pt x="15396" y="15349"/>
                  <a:pt x="15367" y="15268"/>
                  <a:pt x="15246" y="14998"/>
                </a:cubicBezTo>
                <a:cubicBezTo>
                  <a:pt x="15177" y="14842"/>
                  <a:pt x="15099" y="14691"/>
                  <a:pt x="15071" y="14665"/>
                </a:cubicBezTo>
                <a:cubicBezTo>
                  <a:pt x="15044" y="14638"/>
                  <a:pt x="15020" y="14606"/>
                  <a:pt x="15020" y="14592"/>
                </a:cubicBezTo>
                <a:cubicBezTo>
                  <a:pt x="15020" y="14561"/>
                  <a:pt x="14734" y="14246"/>
                  <a:pt x="14647" y="14180"/>
                </a:cubicBezTo>
                <a:cubicBezTo>
                  <a:pt x="14612" y="14155"/>
                  <a:pt x="14570" y="14116"/>
                  <a:pt x="14552" y="14097"/>
                </a:cubicBezTo>
                <a:cubicBezTo>
                  <a:pt x="14503" y="14044"/>
                  <a:pt x="14017" y="13785"/>
                  <a:pt x="13967" y="13785"/>
                </a:cubicBezTo>
                <a:cubicBezTo>
                  <a:pt x="13943" y="13785"/>
                  <a:pt x="13918" y="13772"/>
                  <a:pt x="13910" y="13759"/>
                </a:cubicBezTo>
                <a:cubicBezTo>
                  <a:pt x="13884" y="13712"/>
                  <a:pt x="13709" y="13696"/>
                  <a:pt x="13311" y="13696"/>
                </a:cubicBezTo>
                <a:cubicBezTo>
                  <a:pt x="12913" y="13696"/>
                  <a:pt x="12737" y="13712"/>
                  <a:pt x="12711" y="13759"/>
                </a:cubicBezTo>
                <a:cubicBezTo>
                  <a:pt x="12693" y="13792"/>
                  <a:pt x="12509" y="13793"/>
                  <a:pt x="12490" y="13759"/>
                </a:cubicBezTo>
                <a:cubicBezTo>
                  <a:pt x="12481" y="13744"/>
                  <a:pt x="12423" y="13733"/>
                  <a:pt x="12362" y="13733"/>
                </a:cubicBezTo>
                <a:cubicBezTo>
                  <a:pt x="12301" y="13733"/>
                  <a:pt x="12230" y="13721"/>
                  <a:pt x="12206" y="13707"/>
                </a:cubicBezTo>
                <a:cubicBezTo>
                  <a:pt x="12167" y="13684"/>
                  <a:pt x="11937" y="13642"/>
                  <a:pt x="11616" y="13603"/>
                </a:cubicBezTo>
                <a:cubicBezTo>
                  <a:pt x="11548" y="13594"/>
                  <a:pt x="11478" y="13575"/>
                  <a:pt x="11465" y="13561"/>
                </a:cubicBezTo>
                <a:cubicBezTo>
                  <a:pt x="11435" y="13529"/>
                  <a:pt x="11139" y="13529"/>
                  <a:pt x="11083" y="13561"/>
                </a:cubicBezTo>
                <a:close/>
              </a:path>
            </a:pathLst>
          </a:custGeom>
          <a:ln w="12700">
            <a:miter lim="400000"/>
          </a:ln>
        </p:spPr>
      </p:pic>
      <p:pic>
        <p:nvPicPr>
          <p:cNvPr id="394" name="pasted-movie.png" descr="pasted-movie.png"/>
          <p:cNvPicPr>
            <a:picLocks noChangeAspect="1"/>
          </p:cNvPicPr>
          <p:nvPr/>
        </p:nvPicPr>
        <p:blipFill>
          <a:blip r:embed="rId4">
            <a:extLst/>
          </a:blip>
          <a:srcRect l="27818" t="18260" r="27818" b="48435"/>
          <a:stretch>
            <a:fillRect/>
          </a:stretch>
        </p:blipFill>
        <p:spPr>
          <a:xfrm>
            <a:off x="20952557" y="8284081"/>
            <a:ext cx="1913581" cy="1915394"/>
          </a:xfrm>
          <a:prstGeom prst="rect">
            <a:avLst/>
          </a:prstGeom>
          <a:ln w="12700">
            <a:miter lim="400000"/>
          </a:ln>
        </p:spPr>
      </p:pic>
      <p:sp>
        <p:nvSpPr>
          <p:cNvPr id="395" name="…"/>
          <p:cNvSpPr/>
          <p:nvPr/>
        </p:nvSpPr>
        <p:spPr>
          <a:xfrm>
            <a:off x="18243081" y="8606741"/>
            <a:ext cx="1913732"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16" y="0"/>
                </a:moveTo>
                <a:cubicBezTo>
                  <a:pt x="18412" y="0"/>
                  <a:pt x="18733" y="484"/>
                  <a:pt x="18733" y="1080"/>
                </a:cubicBezTo>
                <a:lnTo>
                  <a:pt x="18733" y="8640"/>
                </a:lnTo>
                <a:lnTo>
                  <a:pt x="21600" y="10800"/>
                </a:lnTo>
                <a:lnTo>
                  <a:pt x="18733" y="12960"/>
                </a:lnTo>
                <a:lnTo>
                  <a:pt x="18733" y="20520"/>
                </a:lnTo>
                <a:cubicBezTo>
                  <a:pt x="18733" y="21116"/>
                  <a:pt x="18412" y="21600"/>
                  <a:pt x="18016" y="21600"/>
                </a:cubicBezTo>
                <a:lnTo>
                  <a:pt x="717" y="21600"/>
                </a:lnTo>
                <a:cubicBezTo>
                  <a:pt x="321" y="21600"/>
                  <a:pt x="0" y="21116"/>
                  <a:pt x="0" y="20520"/>
                </a:cubicBezTo>
                <a:lnTo>
                  <a:pt x="0" y="1080"/>
                </a:lnTo>
                <a:cubicBezTo>
                  <a:pt x="0" y="484"/>
                  <a:pt x="321" y="0"/>
                  <a:pt x="717" y="0"/>
                </a:cubicBezTo>
                <a:lnTo>
                  <a:pt x="18016" y="0"/>
                </a:lnTo>
                <a:close/>
              </a:path>
            </a:pathLst>
          </a:custGeom>
          <a:solidFill>
            <a:srgbClr val="3671D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pPr/>
            <a:r>
              <a:t>…</a:t>
            </a:r>
          </a:p>
        </p:txBody>
      </p:sp>
      <p:grpSp>
        <p:nvGrpSpPr>
          <p:cNvPr id="402" name="Group"/>
          <p:cNvGrpSpPr/>
          <p:nvPr/>
        </p:nvGrpSpPr>
        <p:grpSpPr>
          <a:xfrm>
            <a:off x="13551830" y="8373175"/>
            <a:ext cx="4060283" cy="1737132"/>
            <a:chOff x="0" y="0"/>
            <a:chExt cx="4060282" cy="1737131"/>
          </a:xfrm>
        </p:grpSpPr>
        <p:sp>
          <p:nvSpPr>
            <p:cNvPr id="396" name="😍"/>
            <p:cNvSpPr txBox="1"/>
            <p:nvPr/>
          </p:nvSpPr>
          <p:spPr>
            <a:xfrm>
              <a:off x="0" y="1702"/>
              <a:ext cx="1130300"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000"/>
              </a:lvl1pPr>
            </a:lstStyle>
            <a:p>
              <a:pPr/>
              <a:r>
                <a:t>😍</a:t>
              </a:r>
            </a:p>
          </p:txBody>
        </p:sp>
        <p:sp>
          <p:nvSpPr>
            <p:cNvPr id="397" name="omg"/>
            <p:cNvSpPr txBox="1"/>
            <p:nvPr/>
          </p:nvSpPr>
          <p:spPr>
            <a:xfrm>
              <a:off x="203047" y="1242397"/>
              <a:ext cx="724206"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2400"/>
              </a:lvl1pPr>
            </a:lstStyle>
            <a:p>
              <a:pPr/>
              <a:r>
                <a:t>omg</a:t>
              </a:r>
            </a:p>
          </p:txBody>
        </p:sp>
        <p:sp>
          <p:nvSpPr>
            <p:cNvPr id="398" name="😕"/>
            <p:cNvSpPr txBox="1"/>
            <p:nvPr/>
          </p:nvSpPr>
          <p:spPr>
            <a:xfrm>
              <a:off x="1469181" y="0"/>
              <a:ext cx="1130301"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000"/>
              </a:lvl1pPr>
            </a:lstStyle>
            <a:p>
              <a:pPr/>
              <a:r>
                <a:t>😕</a:t>
              </a:r>
            </a:p>
          </p:txBody>
        </p:sp>
        <p:sp>
          <p:nvSpPr>
            <p:cNvPr id="399" name="meh"/>
            <p:cNvSpPr txBox="1"/>
            <p:nvPr/>
          </p:nvSpPr>
          <p:spPr>
            <a:xfrm>
              <a:off x="1680611" y="1240695"/>
              <a:ext cx="707442"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2400"/>
              </a:lvl1pPr>
            </a:lstStyle>
            <a:p>
              <a:pPr/>
              <a:r>
                <a:t>meh</a:t>
              </a:r>
            </a:p>
          </p:txBody>
        </p:sp>
        <p:sp>
          <p:nvSpPr>
            <p:cNvPr id="400" name="😭"/>
            <p:cNvSpPr txBox="1"/>
            <p:nvPr/>
          </p:nvSpPr>
          <p:spPr>
            <a:xfrm>
              <a:off x="2929982" y="35069"/>
              <a:ext cx="1130301"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000"/>
              </a:lvl1pPr>
            </a:lstStyle>
            <a:p>
              <a:pPr/>
              <a:r>
                <a:t>😭</a:t>
              </a:r>
            </a:p>
          </p:txBody>
        </p:sp>
        <p:sp>
          <p:nvSpPr>
            <p:cNvPr id="401" name="#@$%"/>
            <p:cNvSpPr txBox="1"/>
            <p:nvPr/>
          </p:nvSpPr>
          <p:spPr>
            <a:xfrm>
              <a:off x="2994193" y="1275765"/>
              <a:ext cx="1001879"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2400"/>
              </a:lvl1pPr>
            </a:lstStyle>
            <a:p>
              <a:pP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1"/>
      <p:bldP build="whole" bldLvl="1" animBg="1" rev="0" advAuto="0" spid="394" grpId="2"/>
      <p:bldP build="whole" bldLvl="1" animBg="1" rev="0" advAuto="0" spid="395" grpId="4"/>
      <p:bldP build="whole" bldLvl="1" animBg="1" rev="0" advAuto="0" spid="402"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Hey, we’re really excited to have you on the team!"/>
          <p:cNvSpPr/>
          <p:nvPr/>
        </p:nvSpPr>
        <p:spPr>
          <a:xfrm>
            <a:off x="3375866" y="1580536"/>
            <a:ext cx="10870407"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 y="0"/>
                </a:moveTo>
                <a:cubicBezTo>
                  <a:pt x="561" y="0"/>
                  <a:pt x="505" y="484"/>
                  <a:pt x="505" y="1080"/>
                </a:cubicBezTo>
                <a:lnTo>
                  <a:pt x="505" y="8640"/>
                </a:lnTo>
                <a:lnTo>
                  <a:pt x="0" y="10800"/>
                </a:lnTo>
                <a:lnTo>
                  <a:pt x="505" y="12960"/>
                </a:lnTo>
                <a:lnTo>
                  <a:pt x="505" y="20520"/>
                </a:lnTo>
                <a:cubicBezTo>
                  <a:pt x="505" y="21116"/>
                  <a:pt x="561" y="21600"/>
                  <a:pt x="631" y="21600"/>
                </a:cubicBezTo>
                <a:lnTo>
                  <a:pt x="21474" y="21600"/>
                </a:lnTo>
                <a:cubicBezTo>
                  <a:pt x="21544" y="21600"/>
                  <a:pt x="21600" y="21116"/>
                  <a:pt x="21600" y="20520"/>
                </a:cubicBezTo>
                <a:lnTo>
                  <a:pt x="21600" y="1080"/>
                </a:lnTo>
                <a:cubicBezTo>
                  <a:pt x="21600" y="484"/>
                  <a:pt x="21544" y="0"/>
                  <a:pt x="21474" y="0"/>
                </a:cubicBezTo>
                <a:lnTo>
                  <a:pt x="631" y="0"/>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lvl1pPr>
          </a:lstStyle>
          <a:p>
            <a:pPr/>
            <a:r>
              <a:t>Hey, we’re really excited to have you on the team!</a:t>
            </a:r>
          </a:p>
        </p:txBody>
      </p:sp>
      <p:pic>
        <p:nvPicPr>
          <p:cNvPr id="407" name="pasted-movie.png" descr="pasted-movie.png"/>
          <p:cNvPicPr>
            <a:picLocks noChangeAspect="1"/>
          </p:cNvPicPr>
          <p:nvPr/>
        </p:nvPicPr>
        <p:blipFill>
          <a:blip r:embed="rId3">
            <a:extLst/>
          </a:blip>
          <a:srcRect l="4039" t="15044" r="1536" b="5"/>
          <a:stretch>
            <a:fillRect/>
          </a:stretch>
        </p:blipFill>
        <p:spPr>
          <a:xfrm>
            <a:off x="1179278" y="1392218"/>
            <a:ext cx="1814429" cy="1646636"/>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12362" y="0"/>
                </a:moveTo>
                <a:cubicBezTo>
                  <a:pt x="12182" y="0"/>
                  <a:pt x="11888" y="34"/>
                  <a:pt x="11866" y="58"/>
                </a:cubicBezTo>
                <a:cubicBezTo>
                  <a:pt x="11853" y="72"/>
                  <a:pt x="11817" y="84"/>
                  <a:pt x="11786" y="84"/>
                </a:cubicBezTo>
                <a:cubicBezTo>
                  <a:pt x="11755" y="84"/>
                  <a:pt x="11724" y="94"/>
                  <a:pt x="11715" y="110"/>
                </a:cubicBezTo>
                <a:cubicBezTo>
                  <a:pt x="11707" y="125"/>
                  <a:pt x="11683" y="136"/>
                  <a:pt x="11664" y="136"/>
                </a:cubicBezTo>
                <a:cubicBezTo>
                  <a:pt x="11562" y="136"/>
                  <a:pt x="11229" y="352"/>
                  <a:pt x="11064" y="526"/>
                </a:cubicBezTo>
                <a:cubicBezTo>
                  <a:pt x="10775" y="830"/>
                  <a:pt x="10630" y="1210"/>
                  <a:pt x="10630" y="1645"/>
                </a:cubicBezTo>
                <a:lnTo>
                  <a:pt x="10630" y="1869"/>
                </a:lnTo>
                <a:lnTo>
                  <a:pt x="10361" y="1869"/>
                </a:lnTo>
                <a:cubicBezTo>
                  <a:pt x="10097" y="1869"/>
                  <a:pt x="10055" y="1883"/>
                  <a:pt x="9780" y="2004"/>
                </a:cubicBezTo>
                <a:cubicBezTo>
                  <a:pt x="9745" y="2020"/>
                  <a:pt x="9680" y="2067"/>
                  <a:pt x="9634" y="2114"/>
                </a:cubicBezTo>
                <a:cubicBezTo>
                  <a:pt x="9588" y="2161"/>
                  <a:pt x="9544" y="2202"/>
                  <a:pt x="9535" y="2202"/>
                </a:cubicBezTo>
                <a:cubicBezTo>
                  <a:pt x="9526" y="2202"/>
                  <a:pt x="9486" y="2259"/>
                  <a:pt x="9445" y="2327"/>
                </a:cubicBezTo>
                <a:cubicBezTo>
                  <a:pt x="9378" y="2439"/>
                  <a:pt x="9361" y="2446"/>
                  <a:pt x="9294" y="2431"/>
                </a:cubicBezTo>
                <a:cubicBezTo>
                  <a:pt x="9253" y="2422"/>
                  <a:pt x="9208" y="2403"/>
                  <a:pt x="9195" y="2390"/>
                </a:cubicBezTo>
                <a:cubicBezTo>
                  <a:pt x="9182" y="2376"/>
                  <a:pt x="9145" y="2369"/>
                  <a:pt x="9115" y="2369"/>
                </a:cubicBezTo>
                <a:cubicBezTo>
                  <a:pt x="9084" y="2369"/>
                  <a:pt x="9052" y="2353"/>
                  <a:pt x="9044" y="2338"/>
                </a:cubicBezTo>
                <a:cubicBezTo>
                  <a:pt x="9035" y="2322"/>
                  <a:pt x="8998" y="2312"/>
                  <a:pt x="8959" y="2312"/>
                </a:cubicBezTo>
                <a:cubicBezTo>
                  <a:pt x="8919" y="2312"/>
                  <a:pt x="8881" y="2299"/>
                  <a:pt x="8874" y="2286"/>
                </a:cubicBezTo>
                <a:cubicBezTo>
                  <a:pt x="8867" y="2272"/>
                  <a:pt x="8802" y="2253"/>
                  <a:pt x="8737" y="2244"/>
                </a:cubicBezTo>
                <a:cubicBezTo>
                  <a:pt x="8672" y="2234"/>
                  <a:pt x="8540" y="2217"/>
                  <a:pt x="8444" y="2202"/>
                </a:cubicBezTo>
                <a:cubicBezTo>
                  <a:pt x="8219" y="2169"/>
                  <a:pt x="7596" y="2169"/>
                  <a:pt x="7387" y="2202"/>
                </a:cubicBezTo>
                <a:cubicBezTo>
                  <a:pt x="7298" y="2216"/>
                  <a:pt x="7170" y="2235"/>
                  <a:pt x="7109" y="2244"/>
                </a:cubicBezTo>
                <a:cubicBezTo>
                  <a:pt x="6973" y="2263"/>
                  <a:pt x="6806" y="2312"/>
                  <a:pt x="6773" y="2343"/>
                </a:cubicBezTo>
                <a:cubicBezTo>
                  <a:pt x="6760" y="2355"/>
                  <a:pt x="6725" y="2369"/>
                  <a:pt x="6693" y="2369"/>
                </a:cubicBezTo>
                <a:cubicBezTo>
                  <a:pt x="6661" y="2369"/>
                  <a:pt x="6618" y="2380"/>
                  <a:pt x="6594" y="2395"/>
                </a:cubicBezTo>
                <a:cubicBezTo>
                  <a:pt x="6570" y="2410"/>
                  <a:pt x="6473" y="2449"/>
                  <a:pt x="6377" y="2489"/>
                </a:cubicBezTo>
                <a:cubicBezTo>
                  <a:pt x="6157" y="2578"/>
                  <a:pt x="5988" y="2675"/>
                  <a:pt x="5806" y="2811"/>
                </a:cubicBezTo>
                <a:cubicBezTo>
                  <a:pt x="5727" y="2870"/>
                  <a:pt x="5657" y="2915"/>
                  <a:pt x="5645" y="2915"/>
                </a:cubicBezTo>
                <a:cubicBezTo>
                  <a:pt x="5634" y="2915"/>
                  <a:pt x="5601" y="2941"/>
                  <a:pt x="5575" y="2968"/>
                </a:cubicBezTo>
                <a:cubicBezTo>
                  <a:pt x="5548" y="2994"/>
                  <a:pt x="5494" y="3035"/>
                  <a:pt x="5457" y="3061"/>
                </a:cubicBezTo>
                <a:cubicBezTo>
                  <a:pt x="5355" y="3133"/>
                  <a:pt x="5226" y="3261"/>
                  <a:pt x="5003" y="3509"/>
                </a:cubicBezTo>
                <a:cubicBezTo>
                  <a:pt x="4711" y="3835"/>
                  <a:pt x="4559" y="4035"/>
                  <a:pt x="4428" y="4264"/>
                </a:cubicBezTo>
                <a:cubicBezTo>
                  <a:pt x="4414" y="4288"/>
                  <a:pt x="4356" y="4385"/>
                  <a:pt x="4295" y="4482"/>
                </a:cubicBezTo>
                <a:cubicBezTo>
                  <a:pt x="4185" y="4661"/>
                  <a:pt x="3918" y="5223"/>
                  <a:pt x="3918" y="5279"/>
                </a:cubicBezTo>
                <a:cubicBezTo>
                  <a:pt x="3918" y="5307"/>
                  <a:pt x="3862" y="5461"/>
                  <a:pt x="3814" y="5565"/>
                </a:cubicBezTo>
                <a:cubicBezTo>
                  <a:pt x="3802" y="5591"/>
                  <a:pt x="3790" y="5634"/>
                  <a:pt x="3790" y="5664"/>
                </a:cubicBezTo>
                <a:cubicBezTo>
                  <a:pt x="3790" y="5694"/>
                  <a:pt x="3783" y="5729"/>
                  <a:pt x="3771" y="5737"/>
                </a:cubicBezTo>
                <a:cubicBezTo>
                  <a:pt x="3759" y="5745"/>
                  <a:pt x="3741" y="5775"/>
                  <a:pt x="3734" y="5810"/>
                </a:cubicBezTo>
                <a:cubicBezTo>
                  <a:pt x="3726" y="5844"/>
                  <a:pt x="3704" y="5956"/>
                  <a:pt x="3682" y="6054"/>
                </a:cubicBezTo>
                <a:cubicBezTo>
                  <a:pt x="3659" y="6153"/>
                  <a:pt x="3632" y="6277"/>
                  <a:pt x="3625" y="6330"/>
                </a:cubicBezTo>
                <a:cubicBezTo>
                  <a:pt x="3618" y="6383"/>
                  <a:pt x="3604" y="6451"/>
                  <a:pt x="3592" y="6481"/>
                </a:cubicBezTo>
                <a:cubicBezTo>
                  <a:pt x="3537" y="6617"/>
                  <a:pt x="3517" y="7648"/>
                  <a:pt x="3564" y="8007"/>
                </a:cubicBezTo>
                <a:cubicBezTo>
                  <a:pt x="3578" y="8120"/>
                  <a:pt x="3597" y="8272"/>
                  <a:pt x="3606" y="8340"/>
                </a:cubicBezTo>
                <a:cubicBezTo>
                  <a:pt x="3615" y="8408"/>
                  <a:pt x="3632" y="8471"/>
                  <a:pt x="3644" y="8485"/>
                </a:cubicBezTo>
                <a:cubicBezTo>
                  <a:pt x="3656" y="8500"/>
                  <a:pt x="3668" y="8556"/>
                  <a:pt x="3668" y="8605"/>
                </a:cubicBezTo>
                <a:cubicBezTo>
                  <a:pt x="3668" y="8696"/>
                  <a:pt x="3722" y="8917"/>
                  <a:pt x="3767" y="9006"/>
                </a:cubicBezTo>
                <a:cubicBezTo>
                  <a:pt x="3780" y="9032"/>
                  <a:pt x="3790" y="9075"/>
                  <a:pt x="3790" y="9105"/>
                </a:cubicBezTo>
                <a:cubicBezTo>
                  <a:pt x="3790" y="9135"/>
                  <a:pt x="3805" y="9168"/>
                  <a:pt x="3819" y="9178"/>
                </a:cubicBezTo>
                <a:cubicBezTo>
                  <a:pt x="3832" y="9187"/>
                  <a:pt x="3842" y="9213"/>
                  <a:pt x="3842" y="9235"/>
                </a:cubicBezTo>
                <a:cubicBezTo>
                  <a:pt x="3842" y="9311"/>
                  <a:pt x="4073" y="9803"/>
                  <a:pt x="4234" y="10068"/>
                </a:cubicBezTo>
                <a:cubicBezTo>
                  <a:pt x="4322" y="10213"/>
                  <a:pt x="4509" y="10461"/>
                  <a:pt x="4649" y="10620"/>
                </a:cubicBezTo>
                <a:cubicBezTo>
                  <a:pt x="4792" y="10782"/>
                  <a:pt x="4965" y="11014"/>
                  <a:pt x="5041" y="11146"/>
                </a:cubicBezTo>
                <a:cubicBezTo>
                  <a:pt x="5251" y="11509"/>
                  <a:pt x="5366" y="11661"/>
                  <a:pt x="5645" y="11958"/>
                </a:cubicBezTo>
                <a:cubicBezTo>
                  <a:pt x="5933" y="12264"/>
                  <a:pt x="5942" y="12270"/>
                  <a:pt x="6165" y="12437"/>
                </a:cubicBezTo>
                <a:cubicBezTo>
                  <a:pt x="6344" y="12571"/>
                  <a:pt x="6880" y="12879"/>
                  <a:pt x="6939" y="12879"/>
                </a:cubicBezTo>
                <a:cubicBezTo>
                  <a:pt x="6960" y="12879"/>
                  <a:pt x="6987" y="12887"/>
                  <a:pt x="7000" y="12900"/>
                </a:cubicBezTo>
                <a:cubicBezTo>
                  <a:pt x="7013" y="12913"/>
                  <a:pt x="7092" y="12947"/>
                  <a:pt x="7175" y="12973"/>
                </a:cubicBezTo>
                <a:cubicBezTo>
                  <a:pt x="7257" y="12998"/>
                  <a:pt x="7359" y="13031"/>
                  <a:pt x="7401" y="13046"/>
                </a:cubicBezTo>
                <a:cubicBezTo>
                  <a:pt x="7443" y="13060"/>
                  <a:pt x="7517" y="13072"/>
                  <a:pt x="7566" y="13072"/>
                </a:cubicBezTo>
                <a:cubicBezTo>
                  <a:pt x="7616" y="13072"/>
                  <a:pt x="7662" y="13083"/>
                  <a:pt x="7670" y="13098"/>
                </a:cubicBezTo>
                <a:cubicBezTo>
                  <a:pt x="7680" y="13115"/>
                  <a:pt x="7914" y="13124"/>
                  <a:pt x="8284" y="13124"/>
                </a:cubicBezTo>
                <a:cubicBezTo>
                  <a:pt x="8654" y="13124"/>
                  <a:pt x="8883" y="13115"/>
                  <a:pt x="8893" y="13098"/>
                </a:cubicBezTo>
                <a:cubicBezTo>
                  <a:pt x="8901" y="13083"/>
                  <a:pt x="8944" y="13072"/>
                  <a:pt x="8987" y="13072"/>
                </a:cubicBezTo>
                <a:cubicBezTo>
                  <a:pt x="9030" y="13072"/>
                  <a:pt x="9101" y="13060"/>
                  <a:pt x="9143" y="13046"/>
                </a:cubicBezTo>
                <a:cubicBezTo>
                  <a:pt x="9185" y="13031"/>
                  <a:pt x="9287" y="12998"/>
                  <a:pt x="9370" y="12973"/>
                </a:cubicBezTo>
                <a:cubicBezTo>
                  <a:pt x="9452" y="12947"/>
                  <a:pt x="9531" y="12913"/>
                  <a:pt x="9544" y="12900"/>
                </a:cubicBezTo>
                <a:cubicBezTo>
                  <a:pt x="9557" y="12887"/>
                  <a:pt x="9583" y="12879"/>
                  <a:pt x="9606" y="12879"/>
                </a:cubicBezTo>
                <a:cubicBezTo>
                  <a:pt x="9680" y="12879"/>
                  <a:pt x="10449" y="12428"/>
                  <a:pt x="10502" y="12353"/>
                </a:cubicBezTo>
                <a:cubicBezTo>
                  <a:pt x="10509" y="12344"/>
                  <a:pt x="10536" y="12325"/>
                  <a:pt x="10559" y="12312"/>
                </a:cubicBezTo>
                <a:cubicBezTo>
                  <a:pt x="10582" y="12298"/>
                  <a:pt x="10653" y="12231"/>
                  <a:pt x="10719" y="12161"/>
                </a:cubicBezTo>
                <a:cubicBezTo>
                  <a:pt x="10810" y="12066"/>
                  <a:pt x="10883" y="12018"/>
                  <a:pt x="10993" y="11984"/>
                </a:cubicBezTo>
                <a:cubicBezTo>
                  <a:pt x="11190" y="11922"/>
                  <a:pt x="11672" y="11664"/>
                  <a:pt x="11890" y="11500"/>
                </a:cubicBezTo>
                <a:cubicBezTo>
                  <a:pt x="12103" y="11340"/>
                  <a:pt x="12476" y="10920"/>
                  <a:pt x="12626" y="10677"/>
                </a:cubicBezTo>
                <a:cubicBezTo>
                  <a:pt x="12726" y="10515"/>
                  <a:pt x="12823" y="10311"/>
                  <a:pt x="12929" y="10042"/>
                </a:cubicBezTo>
                <a:cubicBezTo>
                  <a:pt x="12949" y="9989"/>
                  <a:pt x="12991" y="9891"/>
                  <a:pt x="13018" y="9823"/>
                </a:cubicBezTo>
                <a:cubicBezTo>
                  <a:pt x="13045" y="9755"/>
                  <a:pt x="13084" y="9623"/>
                  <a:pt x="13108" y="9532"/>
                </a:cubicBezTo>
                <a:cubicBezTo>
                  <a:pt x="13132" y="9441"/>
                  <a:pt x="13163" y="9343"/>
                  <a:pt x="13174" y="9313"/>
                </a:cubicBezTo>
                <a:cubicBezTo>
                  <a:pt x="13185" y="9283"/>
                  <a:pt x="13207" y="9215"/>
                  <a:pt x="13221" y="9162"/>
                </a:cubicBezTo>
                <a:cubicBezTo>
                  <a:pt x="13236" y="9109"/>
                  <a:pt x="13267" y="9006"/>
                  <a:pt x="13287" y="8933"/>
                </a:cubicBezTo>
                <a:cubicBezTo>
                  <a:pt x="13308" y="8861"/>
                  <a:pt x="13325" y="8779"/>
                  <a:pt x="13325" y="8751"/>
                </a:cubicBezTo>
                <a:cubicBezTo>
                  <a:pt x="13325" y="8683"/>
                  <a:pt x="13348" y="8610"/>
                  <a:pt x="13372" y="8610"/>
                </a:cubicBezTo>
                <a:cubicBezTo>
                  <a:pt x="13383" y="8610"/>
                  <a:pt x="13401" y="8694"/>
                  <a:pt x="13410" y="8793"/>
                </a:cubicBezTo>
                <a:cubicBezTo>
                  <a:pt x="13419" y="8891"/>
                  <a:pt x="13436" y="8998"/>
                  <a:pt x="13448" y="9032"/>
                </a:cubicBezTo>
                <a:cubicBezTo>
                  <a:pt x="13460" y="9066"/>
                  <a:pt x="13482" y="9151"/>
                  <a:pt x="13500" y="9219"/>
                </a:cubicBezTo>
                <a:cubicBezTo>
                  <a:pt x="13517" y="9288"/>
                  <a:pt x="13540" y="9351"/>
                  <a:pt x="13552" y="9365"/>
                </a:cubicBezTo>
                <a:cubicBezTo>
                  <a:pt x="13563" y="9380"/>
                  <a:pt x="13570" y="9422"/>
                  <a:pt x="13570" y="9454"/>
                </a:cubicBezTo>
                <a:cubicBezTo>
                  <a:pt x="13570" y="9485"/>
                  <a:pt x="13582" y="9523"/>
                  <a:pt x="13594" y="9537"/>
                </a:cubicBezTo>
                <a:cubicBezTo>
                  <a:pt x="13606" y="9551"/>
                  <a:pt x="13635" y="9629"/>
                  <a:pt x="13660" y="9709"/>
                </a:cubicBezTo>
                <a:cubicBezTo>
                  <a:pt x="13686" y="9789"/>
                  <a:pt x="13724" y="9875"/>
                  <a:pt x="13745" y="9901"/>
                </a:cubicBezTo>
                <a:cubicBezTo>
                  <a:pt x="13766" y="9927"/>
                  <a:pt x="13800" y="9977"/>
                  <a:pt x="13816" y="10016"/>
                </a:cubicBezTo>
                <a:cubicBezTo>
                  <a:pt x="13876" y="10165"/>
                  <a:pt x="14151" y="10563"/>
                  <a:pt x="14316" y="10734"/>
                </a:cubicBezTo>
                <a:cubicBezTo>
                  <a:pt x="14500" y="10925"/>
                  <a:pt x="14683" y="11088"/>
                  <a:pt x="14708" y="11088"/>
                </a:cubicBezTo>
                <a:cubicBezTo>
                  <a:pt x="14716" y="11088"/>
                  <a:pt x="14743" y="11113"/>
                  <a:pt x="14769" y="11140"/>
                </a:cubicBezTo>
                <a:cubicBezTo>
                  <a:pt x="14844" y="11217"/>
                  <a:pt x="15240" y="11429"/>
                  <a:pt x="15407" y="11484"/>
                </a:cubicBezTo>
                <a:cubicBezTo>
                  <a:pt x="15489" y="11511"/>
                  <a:pt x="15591" y="11543"/>
                  <a:pt x="15633" y="11557"/>
                </a:cubicBezTo>
                <a:cubicBezTo>
                  <a:pt x="15675" y="11571"/>
                  <a:pt x="15753" y="11583"/>
                  <a:pt x="15808" y="11583"/>
                </a:cubicBezTo>
                <a:cubicBezTo>
                  <a:pt x="15862" y="11583"/>
                  <a:pt x="15918" y="11595"/>
                  <a:pt x="15931" y="11609"/>
                </a:cubicBezTo>
                <a:cubicBezTo>
                  <a:pt x="15971" y="11652"/>
                  <a:pt x="16272" y="11669"/>
                  <a:pt x="17153" y="11682"/>
                </a:cubicBezTo>
                <a:cubicBezTo>
                  <a:pt x="17691" y="11690"/>
                  <a:pt x="18018" y="11684"/>
                  <a:pt x="18050" y="11666"/>
                </a:cubicBezTo>
                <a:cubicBezTo>
                  <a:pt x="18077" y="11651"/>
                  <a:pt x="18190" y="11636"/>
                  <a:pt x="18300" y="11630"/>
                </a:cubicBezTo>
                <a:cubicBezTo>
                  <a:pt x="18410" y="11623"/>
                  <a:pt x="18550" y="11604"/>
                  <a:pt x="18612" y="11588"/>
                </a:cubicBezTo>
                <a:cubicBezTo>
                  <a:pt x="18673" y="11572"/>
                  <a:pt x="18769" y="11550"/>
                  <a:pt x="18824" y="11536"/>
                </a:cubicBezTo>
                <a:cubicBezTo>
                  <a:pt x="19087" y="11468"/>
                  <a:pt x="19179" y="11438"/>
                  <a:pt x="19268" y="11390"/>
                </a:cubicBezTo>
                <a:cubicBezTo>
                  <a:pt x="19320" y="11362"/>
                  <a:pt x="19377" y="11338"/>
                  <a:pt x="19390" y="11338"/>
                </a:cubicBezTo>
                <a:cubicBezTo>
                  <a:pt x="19433" y="11338"/>
                  <a:pt x="19831" y="11114"/>
                  <a:pt x="19862" y="11073"/>
                </a:cubicBezTo>
                <a:cubicBezTo>
                  <a:pt x="19879" y="11051"/>
                  <a:pt x="19898" y="11036"/>
                  <a:pt x="19910" y="11036"/>
                </a:cubicBezTo>
                <a:cubicBezTo>
                  <a:pt x="19971" y="11036"/>
                  <a:pt x="20304" y="10738"/>
                  <a:pt x="20547" y="10469"/>
                </a:cubicBezTo>
                <a:cubicBezTo>
                  <a:pt x="20821" y="10164"/>
                  <a:pt x="20994" y="9928"/>
                  <a:pt x="21113" y="9688"/>
                </a:cubicBezTo>
                <a:cubicBezTo>
                  <a:pt x="21269" y="9374"/>
                  <a:pt x="21359" y="9166"/>
                  <a:pt x="21359" y="9110"/>
                </a:cubicBezTo>
                <a:cubicBezTo>
                  <a:pt x="21359" y="9080"/>
                  <a:pt x="21371" y="9047"/>
                  <a:pt x="21430" y="8923"/>
                </a:cubicBezTo>
                <a:cubicBezTo>
                  <a:pt x="21445" y="8889"/>
                  <a:pt x="21458" y="8833"/>
                  <a:pt x="21458" y="8798"/>
                </a:cubicBezTo>
                <a:cubicBezTo>
                  <a:pt x="21458" y="8762"/>
                  <a:pt x="21463" y="8725"/>
                  <a:pt x="21472" y="8715"/>
                </a:cubicBezTo>
                <a:cubicBezTo>
                  <a:pt x="21481" y="8704"/>
                  <a:pt x="21505" y="8646"/>
                  <a:pt x="21524" y="8590"/>
                </a:cubicBezTo>
                <a:cubicBezTo>
                  <a:pt x="21563" y="8473"/>
                  <a:pt x="21600" y="7516"/>
                  <a:pt x="21566" y="7465"/>
                </a:cubicBezTo>
                <a:cubicBezTo>
                  <a:pt x="21526" y="7404"/>
                  <a:pt x="21443" y="7402"/>
                  <a:pt x="21387" y="7455"/>
                </a:cubicBezTo>
                <a:cubicBezTo>
                  <a:pt x="21357" y="7483"/>
                  <a:pt x="21330" y="7511"/>
                  <a:pt x="21330" y="7522"/>
                </a:cubicBezTo>
                <a:cubicBezTo>
                  <a:pt x="21330" y="7567"/>
                  <a:pt x="21208" y="7817"/>
                  <a:pt x="21142" y="7902"/>
                </a:cubicBezTo>
                <a:cubicBezTo>
                  <a:pt x="21005" y="8078"/>
                  <a:pt x="20852" y="8225"/>
                  <a:pt x="20811" y="8225"/>
                </a:cubicBezTo>
                <a:cubicBezTo>
                  <a:pt x="20799" y="8225"/>
                  <a:pt x="20775" y="8246"/>
                  <a:pt x="20759" y="8267"/>
                </a:cubicBezTo>
                <a:cubicBezTo>
                  <a:pt x="20727" y="8310"/>
                  <a:pt x="20366" y="8511"/>
                  <a:pt x="20235" y="8558"/>
                </a:cubicBezTo>
                <a:cubicBezTo>
                  <a:pt x="20120" y="8601"/>
                  <a:pt x="19927" y="8640"/>
                  <a:pt x="19773" y="8657"/>
                </a:cubicBezTo>
                <a:cubicBezTo>
                  <a:pt x="19704" y="8665"/>
                  <a:pt x="19639" y="8685"/>
                  <a:pt x="19626" y="8699"/>
                </a:cubicBezTo>
                <a:cubicBezTo>
                  <a:pt x="19593" y="8734"/>
                  <a:pt x="18721" y="8729"/>
                  <a:pt x="18701" y="8694"/>
                </a:cubicBezTo>
                <a:cubicBezTo>
                  <a:pt x="18693" y="8679"/>
                  <a:pt x="18631" y="8668"/>
                  <a:pt x="18564" y="8668"/>
                </a:cubicBezTo>
                <a:cubicBezTo>
                  <a:pt x="18497" y="8668"/>
                  <a:pt x="18436" y="8657"/>
                  <a:pt x="18428" y="8642"/>
                </a:cubicBezTo>
                <a:cubicBezTo>
                  <a:pt x="18419" y="8626"/>
                  <a:pt x="18387" y="8611"/>
                  <a:pt x="18357" y="8610"/>
                </a:cubicBezTo>
                <a:cubicBezTo>
                  <a:pt x="18294" y="8610"/>
                  <a:pt x="18024" y="8525"/>
                  <a:pt x="17998" y="8496"/>
                </a:cubicBezTo>
                <a:cubicBezTo>
                  <a:pt x="17988" y="8485"/>
                  <a:pt x="17963" y="8475"/>
                  <a:pt x="17941" y="8475"/>
                </a:cubicBezTo>
                <a:cubicBezTo>
                  <a:pt x="17860" y="8475"/>
                  <a:pt x="17228" y="8096"/>
                  <a:pt x="17030" y="7928"/>
                </a:cubicBezTo>
                <a:cubicBezTo>
                  <a:pt x="16934" y="7846"/>
                  <a:pt x="16482" y="7329"/>
                  <a:pt x="16398" y="7205"/>
                </a:cubicBezTo>
                <a:cubicBezTo>
                  <a:pt x="16307" y="7071"/>
                  <a:pt x="16190" y="6885"/>
                  <a:pt x="16190" y="6867"/>
                </a:cubicBezTo>
                <a:cubicBezTo>
                  <a:pt x="16190" y="6860"/>
                  <a:pt x="16155" y="6785"/>
                  <a:pt x="16110" y="6705"/>
                </a:cubicBezTo>
                <a:cubicBezTo>
                  <a:pt x="16064" y="6625"/>
                  <a:pt x="16014" y="6519"/>
                  <a:pt x="15997" y="6466"/>
                </a:cubicBezTo>
                <a:cubicBezTo>
                  <a:pt x="15979" y="6413"/>
                  <a:pt x="15952" y="6345"/>
                  <a:pt x="15940" y="6315"/>
                </a:cubicBezTo>
                <a:cubicBezTo>
                  <a:pt x="15892" y="6191"/>
                  <a:pt x="15794" y="5815"/>
                  <a:pt x="15794" y="5758"/>
                </a:cubicBezTo>
                <a:cubicBezTo>
                  <a:pt x="15794" y="5724"/>
                  <a:pt x="15784" y="5689"/>
                  <a:pt x="15770" y="5680"/>
                </a:cubicBezTo>
                <a:cubicBezTo>
                  <a:pt x="15756" y="5670"/>
                  <a:pt x="15742" y="5606"/>
                  <a:pt x="15742" y="5534"/>
                </a:cubicBezTo>
                <a:cubicBezTo>
                  <a:pt x="15742" y="5462"/>
                  <a:pt x="15731" y="5392"/>
                  <a:pt x="15718" y="5378"/>
                </a:cubicBezTo>
                <a:cubicBezTo>
                  <a:pt x="15690" y="5345"/>
                  <a:pt x="15675" y="5104"/>
                  <a:pt x="15643" y="4222"/>
                </a:cubicBezTo>
                <a:cubicBezTo>
                  <a:pt x="15629" y="3844"/>
                  <a:pt x="15609" y="3498"/>
                  <a:pt x="15595" y="3452"/>
                </a:cubicBezTo>
                <a:cubicBezTo>
                  <a:pt x="15582" y="3405"/>
                  <a:pt x="15567" y="3308"/>
                  <a:pt x="15567" y="3238"/>
                </a:cubicBezTo>
                <a:cubicBezTo>
                  <a:pt x="15567" y="3168"/>
                  <a:pt x="15557" y="3107"/>
                  <a:pt x="15543" y="3098"/>
                </a:cubicBezTo>
                <a:cubicBezTo>
                  <a:pt x="15530" y="3088"/>
                  <a:pt x="15520" y="3031"/>
                  <a:pt x="15520" y="2973"/>
                </a:cubicBezTo>
                <a:cubicBezTo>
                  <a:pt x="15520" y="2914"/>
                  <a:pt x="15505" y="2857"/>
                  <a:pt x="15492" y="2848"/>
                </a:cubicBezTo>
                <a:cubicBezTo>
                  <a:pt x="15478" y="2838"/>
                  <a:pt x="15468" y="2803"/>
                  <a:pt x="15468" y="2770"/>
                </a:cubicBezTo>
                <a:cubicBezTo>
                  <a:pt x="15467" y="2617"/>
                  <a:pt x="15234" y="2003"/>
                  <a:pt x="15076" y="1739"/>
                </a:cubicBezTo>
                <a:cubicBezTo>
                  <a:pt x="15052" y="1699"/>
                  <a:pt x="15019" y="1644"/>
                  <a:pt x="15005" y="1619"/>
                </a:cubicBezTo>
                <a:cubicBezTo>
                  <a:pt x="14889" y="1411"/>
                  <a:pt x="14410" y="858"/>
                  <a:pt x="14212" y="703"/>
                </a:cubicBezTo>
                <a:cubicBezTo>
                  <a:pt x="14100" y="615"/>
                  <a:pt x="13672" y="328"/>
                  <a:pt x="13651" y="328"/>
                </a:cubicBezTo>
                <a:cubicBezTo>
                  <a:pt x="13640" y="328"/>
                  <a:pt x="13587" y="305"/>
                  <a:pt x="13533" y="276"/>
                </a:cubicBezTo>
                <a:cubicBezTo>
                  <a:pt x="13479" y="248"/>
                  <a:pt x="13362" y="204"/>
                  <a:pt x="13273" y="177"/>
                </a:cubicBezTo>
                <a:cubicBezTo>
                  <a:pt x="13184" y="151"/>
                  <a:pt x="13102" y="117"/>
                  <a:pt x="13089" y="104"/>
                </a:cubicBezTo>
                <a:cubicBezTo>
                  <a:pt x="13076" y="92"/>
                  <a:pt x="13028" y="84"/>
                  <a:pt x="12985" y="84"/>
                </a:cubicBezTo>
                <a:cubicBezTo>
                  <a:pt x="12943" y="84"/>
                  <a:pt x="12899" y="72"/>
                  <a:pt x="12886" y="58"/>
                </a:cubicBezTo>
                <a:cubicBezTo>
                  <a:pt x="12865" y="35"/>
                  <a:pt x="12555" y="1"/>
                  <a:pt x="12362" y="0"/>
                </a:cubicBezTo>
                <a:close/>
                <a:moveTo>
                  <a:pt x="12131" y="2509"/>
                </a:moveTo>
                <a:cubicBezTo>
                  <a:pt x="12496" y="2464"/>
                  <a:pt x="12916" y="2646"/>
                  <a:pt x="13216" y="3009"/>
                </a:cubicBezTo>
                <a:cubicBezTo>
                  <a:pt x="13342" y="3160"/>
                  <a:pt x="13492" y="3468"/>
                  <a:pt x="13547" y="3675"/>
                </a:cubicBezTo>
                <a:cubicBezTo>
                  <a:pt x="13563" y="3736"/>
                  <a:pt x="13589" y="3823"/>
                  <a:pt x="13604" y="3868"/>
                </a:cubicBezTo>
                <a:cubicBezTo>
                  <a:pt x="13618" y="3913"/>
                  <a:pt x="13636" y="4192"/>
                  <a:pt x="13641" y="4488"/>
                </a:cubicBezTo>
                <a:cubicBezTo>
                  <a:pt x="13650" y="4990"/>
                  <a:pt x="13635" y="5237"/>
                  <a:pt x="13575" y="5570"/>
                </a:cubicBezTo>
                <a:cubicBezTo>
                  <a:pt x="13562" y="5646"/>
                  <a:pt x="13541" y="5760"/>
                  <a:pt x="13528" y="5820"/>
                </a:cubicBezTo>
                <a:lnTo>
                  <a:pt x="13504" y="5930"/>
                </a:lnTo>
                <a:lnTo>
                  <a:pt x="13486" y="5841"/>
                </a:lnTo>
                <a:cubicBezTo>
                  <a:pt x="13475" y="5792"/>
                  <a:pt x="13455" y="5745"/>
                  <a:pt x="13443" y="5737"/>
                </a:cubicBezTo>
                <a:cubicBezTo>
                  <a:pt x="13431" y="5729"/>
                  <a:pt x="13424" y="5696"/>
                  <a:pt x="13424" y="5669"/>
                </a:cubicBezTo>
                <a:cubicBezTo>
                  <a:pt x="13424" y="5615"/>
                  <a:pt x="13247" y="5220"/>
                  <a:pt x="13216" y="5206"/>
                </a:cubicBezTo>
                <a:cubicBezTo>
                  <a:pt x="13206" y="5201"/>
                  <a:pt x="13198" y="5181"/>
                  <a:pt x="13198" y="5159"/>
                </a:cubicBezTo>
                <a:cubicBezTo>
                  <a:pt x="13198" y="5138"/>
                  <a:pt x="13189" y="5117"/>
                  <a:pt x="13179" y="5117"/>
                </a:cubicBezTo>
                <a:cubicBezTo>
                  <a:pt x="13168" y="5117"/>
                  <a:pt x="13139" y="5078"/>
                  <a:pt x="13113" y="5029"/>
                </a:cubicBezTo>
                <a:cubicBezTo>
                  <a:pt x="12983" y="4786"/>
                  <a:pt x="12374" y="4187"/>
                  <a:pt x="12098" y="4029"/>
                </a:cubicBezTo>
                <a:cubicBezTo>
                  <a:pt x="12030" y="3991"/>
                  <a:pt x="12021" y="3973"/>
                  <a:pt x="12036" y="3910"/>
                </a:cubicBezTo>
                <a:cubicBezTo>
                  <a:pt x="12079" y="3729"/>
                  <a:pt x="12079" y="3359"/>
                  <a:pt x="12036" y="3212"/>
                </a:cubicBezTo>
                <a:cubicBezTo>
                  <a:pt x="11985" y="3035"/>
                  <a:pt x="11893" y="2848"/>
                  <a:pt x="11805" y="2744"/>
                </a:cubicBezTo>
                <a:cubicBezTo>
                  <a:pt x="11741" y="2668"/>
                  <a:pt x="11742" y="2666"/>
                  <a:pt x="11791" y="2634"/>
                </a:cubicBezTo>
                <a:cubicBezTo>
                  <a:pt x="11895" y="2567"/>
                  <a:pt x="12009" y="2525"/>
                  <a:pt x="12131" y="2509"/>
                </a:cubicBezTo>
                <a:close/>
                <a:moveTo>
                  <a:pt x="11083" y="13561"/>
                </a:moveTo>
                <a:cubicBezTo>
                  <a:pt x="11059" y="13575"/>
                  <a:pt x="10993" y="13608"/>
                  <a:pt x="10937" y="13634"/>
                </a:cubicBezTo>
                <a:cubicBezTo>
                  <a:pt x="10766" y="13711"/>
                  <a:pt x="10531" y="14027"/>
                  <a:pt x="10531" y="14175"/>
                </a:cubicBezTo>
                <a:cubicBezTo>
                  <a:pt x="10531" y="14239"/>
                  <a:pt x="10539" y="14237"/>
                  <a:pt x="10219" y="14154"/>
                </a:cubicBezTo>
                <a:cubicBezTo>
                  <a:pt x="10123" y="14129"/>
                  <a:pt x="9993" y="14105"/>
                  <a:pt x="9931" y="14097"/>
                </a:cubicBezTo>
                <a:cubicBezTo>
                  <a:pt x="9869" y="14090"/>
                  <a:pt x="9807" y="14069"/>
                  <a:pt x="9794" y="14055"/>
                </a:cubicBezTo>
                <a:cubicBezTo>
                  <a:pt x="9781" y="14042"/>
                  <a:pt x="9713" y="14035"/>
                  <a:pt x="9643" y="14035"/>
                </a:cubicBezTo>
                <a:cubicBezTo>
                  <a:pt x="9573" y="14035"/>
                  <a:pt x="9505" y="14023"/>
                  <a:pt x="9492" y="14009"/>
                </a:cubicBezTo>
                <a:cubicBezTo>
                  <a:pt x="9420" y="13931"/>
                  <a:pt x="7970" y="13931"/>
                  <a:pt x="7897" y="14009"/>
                </a:cubicBezTo>
                <a:cubicBezTo>
                  <a:pt x="7884" y="14022"/>
                  <a:pt x="7830" y="14035"/>
                  <a:pt x="7779" y="14035"/>
                </a:cubicBezTo>
                <a:cubicBezTo>
                  <a:pt x="7727" y="14035"/>
                  <a:pt x="7679" y="14046"/>
                  <a:pt x="7670" y="14061"/>
                </a:cubicBezTo>
                <a:cubicBezTo>
                  <a:pt x="7662" y="14076"/>
                  <a:pt x="7618" y="14087"/>
                  <a:pt x="7571" y="14087"/>
                </a:cubicBezTo>
                <a:cubicBezTo>
                  <a:pt x="7525" y="14087"/>
                  <a:pt x="7480" y="14103"/>
                  <a:pt x="7472" y="14118"/>
                </a:cubicBezTo>
                <a:cubicBezTo>
                  <a:pt x="7464" y="14133"/>
                  <a:pt x="7430" y="14144"/>
                  <a:pt x="7396" y="14144"/>
                </a:cubicBezTo>
                <a:cubicBezTo>
                  <a:pt x="7333" y="14144"/>
                  <a:pt x="7136" y="14207"/>
                  <a:pt x="7042" y="14258"/>
                </a:cubicBezTo>
                <a:cubicBezTo>
                  <a:pt x="6992" y="14286"/>
                  <a:pt x="6971" y="14271"/>
                  <a:pt x="6821" y="14092"/>
                </a:cubicBezTo>
                <a:cubicBezTo>
                  <a:pt x="6603" y="13833"/>
                  <a:pt x="6512" y="13785"/>
                  <a:pt x="6235" y="13785"/>
                </a:cubicBezTo>
                <a:cubicBezTo>
                  <a:pt x="5932" y="13785"/>
                  <a:pt x="5794" y="13866"/>
                  <a:pt x="5428" y="14248"/>
                </a:cubicBezTo>
                <a:cubicBezTo>
                  <a:pt x="5244" y="14440"/>
                  <a:pt x="5172" y="14480"/>
                  <a:pt x="5079" y="14456"/>
                </a:cubicBezTo>
                <a:cubicBezTo>
                  <a:pt x="4921" y="14416"/>
                  <a:pt x="4379" y="14450"/>
                  <a:pt x="4328" y="14503"/>
                </a:cubicBezTo>
                <a:cubicBezTo>
                  <a:pt x="4315" y="14517"/>
                  <a:pt x="4273" y="14529"/>
                  <a:pt x="4234" y="14529"/>
                </a:cubicBezTo>
                <a:cubicBezTo>
                  <a:pt x="4195" y="14529"/>
                  <a:pt x="4145" y="14537"/>
                  <a:pt x="4121" y="14550"/>
                </a:cubicBezTo>
                <a:cubicBezTo>
                  <a:pt x="4097" y="14563"/>
                  <a:pt x="3958" y="14642"/>
                  <a:pt x="3809" y="14722"/>
                </a:cubicBezTo>
                <a:cubicBezTo>
                  <a:pt x="3660" y="14801"/>
                  <a:pt x="3484" y="14917"/>
                  <a:pt x="3417" y="14982"/>
                </a:cubicBezTo>
                <a:cubicBezTo>
                  <a:pt x="3351" y="15047"/>
                  <a:pt x="3280" y="15110"/>
                  <a:pt x="3262" y="15123"/>
                </a:cubicBezTo>
                <a:cubicBezTo>
                  <a:pt x="3244" y="15135"/>
                  <a:pt x="3198" y="15197"/>
                  <a:pt x="3158" y="15258"/>
                </a:cubicBezTo>
                <a:cubicBezTo>
                  <a:pt x="3117" y="15319"/>
                  <a:pt x="3077" y="15375"/>
                  <a:pt x="3068" y="15383"/>
                </a:cubicBezTo>
                <a:cubicBezTo>
                  <a:pt x="3039" y="15409"/>
                  <a:pt x="2905" y="15642"/>
                  <a:pt x="2856" y="15753"/>
                </a:cubicBezTo>
                <a:cubicBezTo>
                  <a:pt x="2829" y="15813"/>
                  <a:pt x="2799" y="15869"/>
                  <a:pt x="2790" y="15877"/>
                </a:cubicBezTo>
                <a:cubicBezTo>
                  <a:pt x="2780" y="15886"/>
                  <a:pt x="2722" y="15999"/>
                  <a:pt x="2662" y="16127"/>
                </a:cubicBezTo>
                <a:cubicBezTo>
                  <a:pt x="2602" y="16255"/>
                  <a:pt x="2497" y="16462"/>
                  <a:pt x="2431" y="16591"/>
                </a:cubicBezTo>
                <a:cubicBezTo>
                  <a:pt x="2365" y="16719"/>
                  <a:pt x="2270" y="16918"/>
                  <a:pt x="2218" y="17028"/>
                </a:cubicBezTo>
                <a:cubicBezTo>
                  <a:pt x="2167" y="17138"/>
                  <a:pt x="2115" y="17243"/>
                  <a:pt x="2100" y="17262"/>
                </a:cubicBezTo>
                <a:cubicBezTo>
                  <a:pt x="2086" y="17281"/>
                  <a:pt x="2031" y="17389"/>
                  <a:pt x="1978" y="17502"/>
                </a:cubicBezTo>
                <a:cubicBezTo>
                  <a:pt x="1807" y="17862"/>
                  <a:pt x="1694" y="18088"/>
                  <a:pt x="1647" y="18173"/>
                </a:cubicBezTo>
                <a:cubicBezTo>
                  <a:pt x="1622" y="18219"/>
                  <a:pt x="1560" y="18342"/>
                  <a:pt x="1510" y="18444"/>
                </a:cubicBezTo>
                <a:cubicBezTo>
                  <a:pt x="1356" y="18763"/>
                  <a:pt x="1258" y="18970"/>
                  <a:pt x="1199" y="19084"/>
                </a:cubicBezTo>
                <a:cubicBezTo>
                  <a:pt x="1168" y="19145"/>
                  <a:pt x="1100" y="19272"/>
                  <a:pt x="1053" y="19370"/>
                </a:cubicBezTo>
                <a:cubicBezTo>
                  <a:pt x="1005" y="19469"/>
                  <a:pt x="960" y="19563"/>
                  <a:pt x="949" y="19579"/>
                </a:cubicBezTo>
                <a:cubicBezTo>
                  <a:pt x="927" y="19609"/>
                  <a:pt x="811" y="19845"/>
                  <a:pt x="618" y="20250"/>
                </a:cubicBezTo>
                <a:cubicBezTo>
                  <a:pt x="550" y="20394"/>
                  <a:pt x="471" y="20545"/>
                  <a:pt x="448" y="20583"/>
                </a:cubicBezTo>
                <a:cubicBezTo>
                  <a:pt x="426" y="20621"/>
                  <a:pt x="375" y="20722"/>
                  <a:pt x="335" y="20812"/>
                </a:cubicBezTo>
                <a:cubicBezTo>
                  <a:pt x="295" y="20903"/>
                  <a:pt x="248" y="20996"/>
                  <a:pt x="231" y="21015"/>
                </a:cubicBezTo>
                <a:cubicBezTo>
                  <a:pt x="190" y="21064"/>
                  <a:pt x="0" y="21515"/>
                  <a:pt x="0" y="21562"/>
                </a:cubicBezTo>
                <a:cubicBezTo>
                  <a:pt x="0" y="21595"/>
                  <a:pt x="1261" y="21598"/>
                  <a:pt x="8756" y="21598"/>
                </a:cubicBezTo>
                <a:cubicBezTo>
                  <a:pt x="17445" y="21598"/>
                  <a:pt x="17517" y="21600"/>
                  <a:pt x="17517" y="21546"/>
                </a:cubicBezTo>
                <a:cubicBezTo>
                  <a:pt x="17517" y="21480"/>
                  <a:pt x="17454" y="21267"/>
                  <a:pt x="17389" y="21109"/>
                </a:cubicBezTo>
                <a:cubicBezTo>
                  <a:pt x="17363" y="21045"/>
                  <a:pt x="17342" y="20983"/>
                  <a:pt x="17342" y="20969"/>
                </a:cubicBezTo>
                <a:cubicBezTo>
                  <a:pt x="17342" y="20954"/>
                  <a:pt x="17322" y="20896"/>
                  <a:pt x="17299" y="20838"/>
                </a:cubicBezTo>
                <a:cubicBezTo>
                  <a:pt x="17249" y="20710"/>
                  <a:pt x="17235" y="20673"/>
                  <a:pt x="17153" y="20432"/>
                </a:cubicBezTo>
                <a:cubicBezTo>
                  <a:pt x="17117" y="20326"/>
                  <a:pt x="17080" y="20213"/>
                  <a:pt x="17068" y="20182"/>
                </a:cubicBezTo>
                <a:cubicBezTo>
                  <a:pt x="17056" y="20152"/>
                  <a:pt x="17033" y="20084"/>
                  <a:pt x="17016" y="20032"/>
                </a:cubicBezTo>
                <a:cubicBezTo>
                  <a:pt x="17000" y="19979"/>
                  <a:pt x="16976" y="19911"/>
                  <a:pt x="16964" y="19881"/>
                </a:cubicBezTo>
                <a:cubicBezTo>
                  <a:pt x="16953" y="19850"/>
                  <a:pt x="16915" y="19737"/>
                  <a:pt x="16879" y="19631"/>
                </a:cubicBezTo>
                <a:cubicBezTo>
                  <a:pt x="16843" y="19525"/>
                  <a:pt x="16801" y="19416"/>
                  <a:pt x="16790" y="19386"/>
                </a:cubicBezTo>
                <a:cubicBezTo>
                  <a:pt x="16778" y="19356"/>
                  <a:pt x="16745" y="19253"/>
                  <a:pt x="16714" y="19162"/>
                </a:cubicBezTo>
                <a:cubicBezTo>
                  <a:pt x="16657" y="18993"/>
                  <a:pt x="16637" y="18938"/>
                  <a:pt x="16549" y="18699"/>
                </a:cubicBezTo>
                <a:cubicBezTo>
                  <a:pt x="16521" y="18623"/>
                  <a:pt x="16468" y="18469"/>
                  <a:pt x="16431" y="18355"/>
                </a:cubicBezTo>
                <a:cubicBezTo>
                  <a:pt x="16394" y="18242"/>
                  <a:pt x="16339" y="18092"/>
                  <a:pt x="16313" y="18027"/>
                </a:cubicBezTo>
                <a:cubicBezTo>
                  <a:pt x="16287" y="17963"/>
                  <a:pt x="16266" y="17902"/>
                  <a:pt x="16266" y="17887"/>
                </a:cubicBezTo>
                <a:cubicBezTo>
                  <a:pt x="16266" y="17861"/>
                  <a:pt x="16212" y="17705"/>
                  <a:pt x="16167" y="17606"/>
                </a:cubicBezTo>
                <a:cubicBezTo>
                  <a:pt x="16155" y="17579"/>
                  <a:pt x="16143" y="17534"/>
                  <a:pt x="16143" y="17507"/>
                </a:cubicBezTo>
                <a:cubicBezTo>
                  <a:pt x="16143" y="17479"/>
                  <a:pt x="16131" y="17443"/>
                  <a:pt x="16119" y="17429"/>
                </a:cubicBezTo>
                <a:cubicBezTo>
                  <a:pt x="16108" y="17414"/>
                  <a:pt x="16085" y="17362"/>
                  <a:pt x="16067" y="17309"/>
                </a:cubicBezTo>
                <a:cubicBezTo>
                  <a:pt x="16049" y="17256"/>
                  <a:pt x="16023" y="17172"/>
                  <a:pt x="16006" y="17127"/>
                </a:cubicBezTo>
                <a:cubicBezTo>
                  <a:pt x="15989" y="17081"/>
                  <a:pt x="15964" y="17011"/>
                  <a:pt x="15949" y="16965"/>
                </a:cubicBezTo>
                <a:cubicBezTo>
                  <a:pt x="15923" y="16879"/>
                  <a:pt x="15755" y="16400"/>
                  <a:pt x="15718" y="16304"/>
                </a:cubicBezTo>
                <a:cubicBezTo>
                  <a:pt x="15707" y="16274"/>
                  <a:pt x="15672" y="16171"/>
                  <a:pt x="15643" y="16080"/>
                </a:cubicBezTo>
                <a:cubicBezTo>
                  <a:pt x="15613" y="15990"/>
                  <a:pt x="15576" y="15881"/>
                  <a:pt x="15558" y="15836"/>
                </a:cubicBezTo>
                <a:cubicBezTo>
                  <a:pt x="15539" y="15790"/>
                  <a:pt x="15503" y="15696"/>
                  <a:pt x="15482" y="15628"/>
                </a:cubicBezTo>
                <a:cubicBezTo>
                  <a:pt x="15396" y="15349"/>
                  <a:pt x="15367" y="15268"/>
                  <a:pt x="15246" y="14998"/>
                </a:cubicBezTo>
                <a:cubicBezTo>
                  <a:pt x="15177" y="14842"/>
                  <a:pt x="15099" y="14691"/>
                  <a:pt x="15071" y="14665"/>
                </a:cubicBezTo>
                <a:cubicBezTo>
                  <a:pt x="15044" y="14638"/>
                  <a:pt x="15020" y="14606"/>
                  <a:pt x="15020" y="14592"/>
                </a:cubicBezTo>
                <a:cubicBezTo>
                  <a:pt x="15020" y="14561"/>
                  <a:pt x="14734" y="14246"/>
                  <a:pt x="14647" y="14180"/>
                </a:cubicBezTo>
                <a:cubicBezTo>
                  <a:pt x="14612" y="14155"/>
                  <a:pt x="14570" y="14116"/>
                  <a:pt x="14552" y="14097"/>
                </a:cubicBezTo>
                <a:cubicBezTo>
                  <a:pt x="14503" y="14044"/>
                  <a:pt x="14017" y="13785"/>
                  <a:pt x="13967" y="13785"/>
                </a:cubicBezTo>
                <a:cubicBezTo>
                  <a:pt x="13943" y="13785"/>
                  <a:pt x="13918" y="13772"/>
                  <a:pt x="13910" y="13759"/>
                </a:cubicBezTo>
                <a:cubicBezTo>
                  <a:pt x="13884" y="13712"/>
                  <a:pt x="13709" y="13696"/>
                  <a:pt x="13311" y="13696"/>
                </a:cubicBezTo>
                <a:cubicBezTo>
                  <a:pt x="12913" y="13696"/>
                  <a:pt x="12737" y="13712"/>
                  <a:pt x="12711" y="13759"/>
                </a:cubicBezTo>
                <a:cubicBezTo>
                  <a:pt x="12693" y="13792"/>
                  <a:pt x="12509" y="13793"/>
                  <a:pt x="12490" y="13759"/>
                </a:cubicBezTo>
                <a:cubicBezTo>
                  <a:pt x="12481" y="13744"/>
                  <a:pt x="12423" y="13733"/>
                  <a:pt x="12362" y="13733"/>
                </a:cubicBezTo>
                <a:cubicBezTo>
                  <a:pt x="12301" y="13733"/>
                  <a:pt x="12230" y="13721"/>
                  <a:pt x="12206" y="13707"/>
                </a:cubicBezTo>
                <a:cubicBezTo>
                  <a:pt x="12167" y="13684"/>
                  <a:pt x="11937" y="13642"/>
                  <a:pt x="11616" y="13603"/>
                </a:cubicBezTo>
                <a:cubicBezTo>
                  <a:pt x="11548" y="13594"/>
                  <a:pt x="11478" y="13575"/>
                  <a:pt x="11465" y="13561"/>
                </a:cubicBezTo>
                <a:cubicBezTo>
                  <a:pt x="11435" y="13529"/>
                  <a:pt x="11139" y="13529"/>
                  <a:pt x="11083" y="13561"/>
                </a:cubicBezTo>
                <a:close/>
              </a:path>
            </a:pathLst>
          </a:custGeom>
          <a:ln w="12700">
            <a:miter lim="400000"/>
          </a:ln>
        </p:spPr>
      </p:pic>
      <p:pic>
        <p:nvPicPr>
          <p:cNvPr id="408" name="pasted-movie.png" descr="pasted-movie.png"/>
          <p:cNvPicPr>
            <a:picLocks noChangeAspect="1"/>
          </p:cNvPicPr>
          <p:nvPr/>
        </p:nvPicPr>
        <p:blipFill>
          <a:blip r:embed="rId4">
            <a:extLst/>
          </a:blip>
          <a:srcRect l="27818" t="18260" r="27818" b="48435"/>
          <a:stretch>
            <a:fillRect/>
          </a:stretch>
        </p:blipFill>
        <p:spPr>
          <a:xfrm>
            <a:off x="20952557" y="3175113"/>
            <a:ext cx="1913581" cy="1915394"/>
          </a:xfrm>
          <a:prstGeom prst="rect">
            <a:avLst/>
          </a:prstGeom>
          <a:ln w="12700">
            <a:miter lim="400000"/>
          </a:ln>
        </p:spPr>
      </p:pic>
      <p:sp>
        <p:nvSpPr>
          <p:cNvPr id="409" name="Super cool!"/>
          <p:cNvSpPr/>
          <p:nvPr/>
        </p:nvSpPr>
        <p:spPr>
          <a:xfrm>
            <a:off x="15931754" y="3497772"/>
            <a:ext cx="4389835"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38" y="0"/>
                </a:moveTo>
                <a:cubicBezTo>
                  <a:pt x="20210" y="0"/>
                  <a:pt x="20350" y="484"/>
                  <a:pt x="20350" y="1080"/>
                </a:cubicBezTo>
                <a:lnTo>
                  <a:pt x="20350" y="8640"/>
                </a:lnTo>
                <a:lnTo>
                  <a:pt x="21600" y="10800"/>
                </a:lnTo>
                <a:lnTo>
                  <a:pt x="20350" y="12960"/>
                </a:lnTo>
                <a:lnTo>
                  <a:pt x="20350" y="20520"/>
                </a:lnTo>
                <a:cubicBezTo>
                  <a:pt x="20350" y="21116"/>
                  <a:pt x="20210" y="21600"/>
                  <a:pt x="20038" y="21600"/>
                </a:cubicBezTo>
                <a:lnTo>
                  <a:pt x="312" y="21600"/>
                </a:lnTo>
                <a:cubicBezTo>
                  <a:pt x="140" y="21600"/>
                  <a:pt x="0" y="21116"/>
                  <a:pt x="0" y="20520"/>
                </a:cubicBezTo>
                <a:lnTo>
                  <a:pt x="0" y="1080"/>
                </a:lnTo>
                <a:cubicBezTo>
                  <a:pt x="0" y="484"/>
                  <a:pt x="140" y="0"/>
                  <a:pt x="312" y="0"/>
                </a:cubicBezTo>
                <a:lnTo>
                  <a:pt x="20038" y="0"/>
                </a:lnTo>
                <a:close/>
              </a:path>
            </a:pathLst>
          </a:custGeom>
          <a:solidFill>
            <a:srgbClr val="3671D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pPr/>
            <a:r>
              <a:t>Super cool!</a:t>
            </a:r>
          </a:p>
        </p:txBody>
      </p:sp>
      <p:sp>
        <p:nvSpPr>
          <p:cNvPr id="410" name="Here is our offer ……"/>
          <p:cNvSpPr/>
          <p:nvPr/>
        </p:nvSpPr>
        <p:spPr>
          <a:xfrm>
            <a:off x="3375866" y="5695615"/>
            <a:ext cx="10870407" cy="2140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 y="0"/>
                </a:moveTo>
                <a:cubicBezTo>
                  <a:pt x="561" y="0"/>
                  <a:pt x="505" y="287"/>
                  <a:pt x="505" y="641"/>
                </a:cubicBezTo>
                <a:lnTo>
                  <a:pt x="505" y="13911"/>
                </a:lnTo>
                <a:lnTo>
                  <a:pt x="0" y="15193"/>
                </a:lnTo>
                <a:lnTo>
                  <a:pt x="505" y="16474"/>
                </a:lnTo>
                <a:lnTo>
                  <a:pt x="505" y="20959"/>
                </a:lnTo>
                <a:cubicBezTo>
                  <a:pt x="505" y="21313"/>
                  <a:pt x="561" y="21600"/>
                  <a:pt x="631" y="21600"/>
                </a:cubicBezTo>
                <a:lnTo>
                  <a:pt x="21474" y="21600"/>
                </a:lnTo>
                <a:cubicBezTo>
                  <a:pt x="21544" y="21600"/>
                  <a:pt x="21600" y="21313"/>
                  <a:pt x="21600" y="20959"/>
                </a:cubicBezTo>
                <a:lnTo>
                  <a:pt x="21600" y="641"/>
                </a:lnTo>
                <a:cubicBezTo>
                  <a:pt x="21600" y="287"/>
                  <a:pt x="21544" y="0"/>
                  <a:pt x="21474" y="0"/>
                </a:cubicBezTo>
                <a:lnTo>
                  <a:pt x="631" y="0"/>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r>
              <a:t>Here is our offer …</a:t>
            </a:r>
          </a:p>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p>
          <a:p>
            <a:pPr lvl="1" defTabSz="825500">
              <a:lnSpc>
                <a:spcPct val="120000"/>
              </a:lnSpc>
              <a:spcBef>
                <a:spcPts val="0"/>
              </a:spcBef>
              <a:defRPr sz="3200">
                <a:solidFill>
                  <a:srgbClr val="000000"/>
                </a:solidFill>
                <a:latin typeface="Helvetica Neue Medium"/>
                <a:ea typeface="Helvetica Neue Medium"/>
                <a:cs typeface="Helvetica Neue Medium"/>
                <a:sym typeface="Helvetica Neue Medium"/>
              </a:defRPr>
            </a:pPr>
            <a:r>
              <a:t>What do you think?</a:t>
            </a:r>
          </a:p>
        </p:txBody>
      </p:sp>
      <p:pic>
        <p:nvPicPr>
          <p:cNvPr id="411" name="pasted-movie.png" descr="pasted-movie.png"/>
          <p:cNvPicPr>
            <a:picLocks noChangeAspect="1"/>
          </p:cNvPicPr>
          <p:nvPr/>
        </p:nvPicPr>
        <p:blipFill>
          <a:blip r:embed="rId3">
            <a:extLst/>
          </a:blip>
          <a:srcRect l="4039" t="15044" r="1536" b="5"/>
          <a:stretch>
            <a:fillRect/>
          </a:stretch>
        </p:blipFill>
        <p:spPr>
          <a:xfrm>
            <a:off x="1179278" y="6034682"/>
            <a:ext cx="1814429" cy="1646636"/>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12362" y="0"/>
                </a:moveTo>
                <a:cubicBezTo>
                  <a:pt x="12182" y="0"/>
                  <a:pt x="11888" y="34"/>
                  <a:pt x="11866" y="58"/>
                </a:cubicBezTo>
                <a:cubicBezTo>
                  <a:pt x="11853" y="72"/>
                  <a:pt x="11817" y="84"/>
                  <a:pt x="11786" y="84"/>
                </a:cubicBezTo>
                <a:cubicBezTo>
                  <a:pt x="11755" y="84"/>
                  <a:pt x="11724" y="94"/>
                  <a:pt x="11715" y="110"/>
                </a:cubicBezTo>
                <a:cubicBezTo>
                  <a:pt x="11707" y="125"/>
                  <a:pt x="11683" y="136"/>
                  <a:pt x="11664" y="136"/>
                </a:cubicBezTo>
                <a:cubicBezTo>
                  <a:pt x="11562" y="136"/>
                  <a:pt x="11229" y="352"/>
                  <a:pt x="11064" y="526"/>
                </a:cubicBezTo>
                <a:cubicBezTo>
                  <a:pt x="10775" y="830"/>
                  <a:pt x="10630" y="1210"/>
                  <a:pt x="10630" y="1645"/>
                </a:cubicBezTo>
                <a:lnTo>
                  <a:pt x="10630" y="1869"/>
                </a:lnTo>
                <a:lnTo>
                  <a:pt x="10361" y="1869"/>
                </a:lnTo>
                <a:cubicBezTo>
                  <a:pt x="10097" y="1869"/>
                  <a:pt x="10055" y="1883"/>
                  <a:pt x="9780" y="2004"/>
                </a:cubicBezTo>
                <a:cubicBezTo>
                  <a:pt x="9745" y="2020"/>
                  <a:pt x="9680" y="2067"/>
                  <a:pt x="9634" y="2114"/>
                </a:cubicBezTo>
                <a:cubicBezTo>
                  <a:pt x="9588" y="2161"/>
                  <a:pt x="9544" y="2202"/>
                  <a:pt x="9535" y="2202"/>
                </a:cubicBezTo>
                <a:cubicBezTo>
                  <a:pt x="9526" y="2202"/>
                  <a:pt x="9486" y="2259"/>
                  <a:pt x="9445" y="2327"/>
                </a:cubicBezTo>
                <a:cubicBezTo>
                  <a:pt x="9378" y="2439"/>
                  <a:pt x="9361" y="2446"/>
                  <a:pt x="9294" y="2431"/>
                </a:cubicBezTo>
                <a:cubicBezTo>
                  <a:pt x="9253" y="2422"/>
                  <a:pt x="9208" y="2403"/>
                  <a:pt x="9195" y="2390"/>
                </a:cubicBezTo>
                <a:cubicBezTo>
                  <a:pt x="9182" y="2376"/>
                  <a:pt x="9145" y="2369"/>
                  <a:pt x="9115" y="2369"/>
                </a:cubicBezTo>
                <a:cubicBezTo>
                  <a:pt x="9084" y="2369"/>
                  <a:pt x="9052" y="2353"/>
                  <a:pt x="9044" y="2338"/>
                </a:cubicBezTo>
                <a:cubicBezTo>
                  <a:pt x="9035" y="2322"/>
                  <a:pt x="8998" y="2312"/>
                  <a:pt x="8959" y="2312"/>
                </a:cubicBezTo>
                <a:cubicBezTo>
                  <a:pt x="8919" y="2312"/>
                  <a:pt x="8881" y="2299"/>
                  <a:pt x="8874" y="2286"/>
                </a:cubicBezTo>
                <a:cubicBezTo>
                  <a:pt x="8867" y="2272"/>
                  <a:pt x="8802" y="2253"/>
                  <a:pt x="8737" y="2244"/>
                </a:cubicBezTo>
                <a:cubicBezTo>
                  <a:pt x="8672" y="2234"/>
                  <a:pt x="8540" y="2217"/>
                  <a:pt x="8444" y="2202"/>
                </a:cubicBezTo>
                <a:cubicBezTo>
                  <a:pt x="8219" y="2169"/>
                  <a:pt x="7596" y="2169"/>
                  <a:pt x="7387" y="2202"/>
                </a:cubicBezTo>
                <a:cubicBezTo>
                  <a:pt x="7298" y="2216"/>
                  <a:pt x="7170" y="2235"/>
                  <a:pt x="7109" y="2244"/>
                </a:cubicBezTo>
                <a:cubicBezTo>
                  <a:pt x="6973" y="2263"/>
                  <a:pt x="6806" y="2312"/>
                  <a:pt x="6773" y="2343"/>
                </a:cubicBezTo>
                <a:cubicBezTo>
                  <a:pt x="6760" y="2355"/>
                  <a:pt x="6725" y="2369"/>
                  <a:pt x="6693" y="2369"/>
                </a:cubicBezTo>
                <a:cubicBezTo>
                  <a:pt x="6661" y="2369"/>
                  <a:pt x="6618" y="2380"/>
                  <a:pt x="6594" y="2395"/>
                </a:cubicBezTo>
                <a:cubicBezTo>
                  <a:pt x="6570" y="2410"/>
                  <a:pt x="6473" y="2449"/>
                  <a:pt x="6377" y="2489"/>
                </a:cubicBezTo>
                <a:cubicBezTo>
                  <a:pt x="6157" y="2578"/>
                  <a:pt x="5988" y="2675"/>
                  <a:pt x="5806" y="2811"/>
                </a:cubicBezTo>
                <a:cubicBezTo>
                  <a:pt x="5727" y="2870"/>
                  <a:pt x="5657" y="2915"/>
                  <a:pt x="5645" y="2915"/>
                </a:cubicBezTo>
                <a:cubicBezTo>
                  <a:pt x="5634" y="2915"/>
                  <a:pt x="5601" y="2941"/>
                  <a:pt x="5575" y="2968"/>
                </a:cubicBezTo>
                <a:cubicBezTo>
                  <a:pt x="5548" y="2994"/>
                  <a:pt x="5494" y="3035"/>
                  <a:pt x="5457" y="3061"/>
                </a:cubicBezTo>
                <a:cubicBezTo>
                  <a:pt x="5355" y="3133"/>
                  <a:pt x="5226" y="3261"/>
                  <a:pt x="5003" y="3509"/>
                </a:cubicBezTo>
                <a:cubicBezTo>
                  <a:pt x="4711" y="3835"/>
                  <a:pt x="4559" y="4035"/>
                  <a:pt x="4428" y="4264"/>
                </a:cubicBezTo>
                <a:cubicBezTo>
                  <a:pt x="4414" y="4288"/>
                  <a:pt x="4356" y="4385"/>
                  <a:pt x="4295" y="4482"/>
                </a:cubicBezTo>
                <a:cubicBezTo>
                  <a:pt x="4185" y="4661"/>
                  <a:pt x="3918" y="5223"/>
                  <a:pt x="3918" y="5279"/>
                </a:cubicBezTo>
                <a:cubicBezTo>
                  <a:pt x="3918" y="5307"/>
                  <a:pt x="3862" y="5461"/>
                  <a:pt x="3814" y="5565"/>
                </a:cubicBezTo>
                <a:cubicBezTo>
                  <a:pt x="3802" y="5591"/>
                  <a:pt x="3790" y="5634"/>
                  <a:pt x="3790" y="5664"/>
                </a:cubicBezTo>
                <a:cubicBezTo>
                  <a:pt x="3790" y="5694"/>
                  <a:pt x="3783" y="5729"/>
                  <a:pt x="3771" y="5737"/>
                </a:cubicBezTo>
                <a:cubicBezTo>
                  <a:pt x="3759" y="5745"/>
                  <a:pt x="3741" y="5775"/>
                  <a:pt x="3734" y="5810"/>
                </a:cubicBezTo>
                <a:cubicBezTo>
                  <a:pt x="3726" y="5844"/>
                  <a:pt x="3704" y="5956"/>
                  <a:pt x="3682" y="6054"/>
                </a:cubicBezTo>
                <a:cubicBezTo>
                  <a:pt x="3659" y="6153"/>
                  <a:pt x="3632" y="6277"/>
                  <a:pt x="3625" y="6330"/>
                </a:cubicBezTo>
                <a:cubicBezTo>
                  <a:pt x="3618" y="6383"/>
                  <a:pt x="3604" y="6451"/>
                  <a:pt x="3592" y="6481"/>
                </a:cubicBezTo>
                <a:cubicBezTo>
                  <a:pt x="3537" y="6617"/>
                  <a:pt x="3517" y="7648"/>
                  <a:pt x="3564" y="8007"/>
                </a:cubicBezTo>
                <a:cubicBezTo>
                  <a:pt x="3578" y="8120"/>
                  <a:pt x="3597" y="8272"/>
                  <a:pt x="3606" y="8340"/>
                </a:cubicBezTo>
                <a:cubicBezTo>
                  <a:pt x="3615" y="8408"/>
                  <a:pt x="3632" y="8471"/>
                  <a:pt x="3644" y="8485"/>
                </a:cubicBezTo>
                <a:cubicBezTo>
                  <a:pt x="3656" y="8500"/>
                  <a:pt x="3668" y="8556"/>
                  <a:pt x="3668" y="8605"/>
                </a:cubicBezTo>
                <a:cubicBezTo>
                  <a:pt x="3668" y="8696"/>
                  <a:pt x="3722" y="8917"/>
                  <a:pt x="3767" y="9006"/>
                </a:cubicBezTo>
                <a:cubicBezTo>
                  <a:pt x="3780" y="9032"/>
                  <a:pt x="3790" y="9075"/>
                  <a:pt x="3790" y="9105"/>
                </a:cubicBezTo>
                <a:cubicBezTo>
                  <a:pt x="3790" y="9135"/>
                  <a:pt x="3805" y="9168"/>
                  <a:pt x="3819" y="9178"/>
                </a:cubicBezTo>
                <a:cubicBezTo>
                  <a:pt x="3832" y="9187"/>
                  <a:pt x="3842" y="9213"/>
                  <a:pt x="3842" y="9235"/>
                </a:cubicBezTo>
                <a:cubicBezTo>
                  <a:pt x="3842" y="9311"/>
                  <a:pt x="4073" y="9803"/>
                  <a:pt x="4234" y="10068"/>
                </a:cubicBezTo>
                <a:cubicBezTo>
                  <a:pt x="4322" y="10213"/>
                  <a:pt x="4509" y="10461"/>
                  <a:pt x="4649" y="10620"/>
                </a:cubicBezTo>
                <a:cubicBezTo>
                  <a:pt x="4792" y="10782"/>
                  <a:pt x="4965" y="11014"/>
                  <a:pt x="5041" y="11146"/>
                </a:cubicBezTo>
                <a:cubicBezTo>
                  <a:pt x="5251" y="11509"/>
                  <a:pt x="5366" y="11661"/>
                  <a:pt x="5645" y="11958"/>
                </a:cubicBezTo>
                <a:cubicBezTo>
                  <a:pt x="5933" y="12264"/>
                  <a:pt x="5942" y="12270"/>
                  <a:pt x="6165" y="12437"/>
                </a:cubicBezTo>
                <a:cubicBezTo>
                  <a:pt x="6344" y="12571"/>
                  <a:pt x="6880" y="12879"/>
                  <a:pt x="6939" y="12879"/>
                </a:cubicBezTo>
                <a:cubicBezTo>
                  <a:pt x="6960" y="12879"/>
                  <a:pt x="6987" y="12887"/>
                  <a:pt x="7000" y="12900"/>
                </a:cubicBezTo>
                <a:cubicBezTo>
                  <a:pt x="7013" y="12913"/>
                  <a:pt x="7092" y="12947"/>
                  <a:pt x="7175" y="12973"/>
                </a:cubicBezTo>
                <a:cubicBezTo>
                  <a:pt x="7257" y="12998"/>
                  <a:pt x="7359" y="13031"/>
                  <a:pt x="7401" y="13046"/>
                </a:cubicBezTo>
                <a:cubicBezTo>
                  <a:pt x="7443" y="13060"/>
                  <a:pt x="7517" y="13072"/>
                  <a:pt x="7566" y="13072"/>
                </a:cubicBezTo>
                <a:cubicBezTo>
                  <a:pt x="7616" y="13072"/>
                  <a:pt x="7662" y="13083"/>
                  <a:pt x="7670" y="13098"/>
                </a:cubicBezTo>
                <a:cubicBezTo>
                  <a:pt x="7680" y="13115"/>
                  <a:pt x="7914" y="13124"/>
                  <a:pt x="8284" y="13124"/>
                </a:cubicBezTo>
                <a:cubicBezTo>
                  <a:pt x="8654" y="13124"/>
                  <a:pt x="8883" y="13115"/>
                  <a:pt x="8893" y="13098"/>
                </a:cubicBezTo>
                <a:cubicBezTo>
                  <a:pt x="8901" y="13083"/>
                  <a:pt x="8944" y="13072"/>
                  <a:pt x="8987" y="13072"/>
                </a:cubicBezTo>
                <a:cubicBezTo>
                  <a:pt x="9030" y="13072"/>
                  <a:pt x="9101" y="13060"/>
                  <a:pt x="9143" y="13046"/>
                </a:cubicBezTo>
                <a:cubicBezTo>
                  <a:pt x="9185" y="13031"/>
                  <a:pt x="9287" y="12998"/>
                  <a:pt x="9370" y="12973"/>
                </a:cubicBezTo>
                <a:cubicBezTo>
                  <a:pt x="9452" y="12947"/>
                  <a:pt x="9531" y="12913"/>
                  <a:pt x="9544" y="12900"/>
                </a:cubicBezTo>
                <a:cubicBezTo>
                  <a:pt x="9557" y="12887"/>
                  <a:pt x="9583" y="12879"/>
                  <a:pt x="9606" y="12879"/>
                </a:cubicBezTo>
                <a:cubicBezTo>
                  <a:pt x="9680" y="12879"/>
                  <a:pt x="10449" y="12428"/>
                  <a:pt x="10502" y="12353"/>
                </a:cubicBezTo>
                <a:cubicBezTo>
                  <a:pt x="10509" y="12344"/>
                  <a:pt x="10536" y="12325"/>
                  <a:pt x="10559" y="12312"/>
                </a:cubicBezTo>
                <a:cubicBezTo>
                  <a:pt x="10582" y="12298"/>
                  <a:pt x="10653" y="12231"/>
                  <a:pt x="10719" y="12161"/>
                </a:cubicBezTo>
                <a:cubicBezTo>
                  <a:pt x="10810" y="12066"/>
                  <a:pt x="10883" y="12018"/>
                  <a:pt x="10993" y="11984"/>
                </a:cubicBezTo>
                <a:cubicBezTo>
                  <a:pt x="11190" y="11922"/>
                  <a:pt x="11672" y="11664"/>
                  <a:pt x="11890" y="11500"/>
                </a:cubicBezTo>
                <a:cubicBezTo>
                  <a:pt x="12103" y="11340"/>
                  <a:pt x="12476" y="10920"/>
                  <a:pt x="12626" y="10677"/>
                </a:cubicBezTo>
                <a:cubicBezTo>
                  <a:pt x="12726" y="10515"/>
                  <a:pt x="12823" y="10311"/>
                  <a:pt x="12929" y="10042"/>
                </a:cubicBezTo>
                <a:cubicBezTo>
                  <a:pt x="12949" y="9989"/>
                  <a:pt x="12991" y="9891"/>
                  <a:pt x="13018" y="9823"/>
                </a:cubicBezTo>
                <a:cubicBezTo>
                  <a:pt x="13045" y="9755"/>
                  <a:pt x="13084" y="9623"/>
                  <a:pt x="13108" y="9532"/>
                </a:cubicBezTo>
                <a:cubicBezTo>
                  <a:pt x="13132" y="9441"/>
                  <a:pt x="13163" y="9343"/>
                  <a:pt x="13174" y="9313"/>
                </a:cubicBezTo>
                <a:cubicBezTo>
                  <a:pt x="13185" y="9283"/>
                  <a:pt x="13207" y="9215"/>
                  <a:pt x="13221" y="9162"/>
                </a:cubicBezTo>
                <a:cubicBezTo>
                  <a:pt x="13236" y="9109"/>
                  <a:pt x="13267" y="9006"/>
                  <a:pt x="13287" y="8933"/>
                </a:cubicBezTo>
                <a:cubicBezTo>
                  <a:pt x="13308" y="8861"/>
                  <a:pt x="13325" y="8779"/>
                  <a:pt x="13325" y="8751"/>
                </a:cubicBezTo>
                <a:cubicBezTo>
                  <a:pt x="13325" y="8683"/>
                  <a:pt x="13348" y="8610"/>
                  <a:pt x="13372" y="8610"/>
                </a:cubicBezTo>
                <a:cubicBezTo>
                  <a:pt x="13383" y="8610"/>
                  <a:pt x="13401" y="8694"/>
                  <a:pt x="13410" y="8793"/>
                </a:cubicBezTo>
                <a:cubicBezTo>
                  <a:pt x="13419" y="8891"/>
                  <a:pt x="13436" y="8998"/>
                  <a:pt x="13448" y="9032"/>
                </a:cubicBezTo>
                <a:cubicBezTo>
                  <a:pt x="13460" y="9066"/>
                  <a:pt x="13482" y="9151"/>
                  <a:pt x="13500" y="9219"/>
                </a:cubicBezTo>
                <a:cubicBezTo>
                  <a:pt x="13517" y="9288"/>
                  <a:pt x="13540" y="9351"/>
                  <a:pt x="13552" y="9365"/>
                </a:cubicBezTo>
                <a:cubicBezTo>
                  <a:pt x="13563" y="9380"/>
                  <a:pt x="13570" y="9422"/>
                  <a:pt x="13570" y="9454"/>
                </a:cubicBezTo>
                <a:cubicBezTo>
                  <a:pt x="13570" y="9485"/>
                  <a:pt x="13582" y="9523"/>
                  <a:pt x="13594" y="9537"/>
                </a:cubicBezTo>
                <a:cubicBezTo>
                  <a:pt x="13606" y="9551"/>
                  <a:pt x="13635" y="9629"/>
                  <a:pt x="13660" y="9709"/>
                </a:cubicBezTo>
                <a:cubicBezTo>
                  <a:pt x="13686" y="9789"/>
                  <a:pt x="13724" y="9875"/>
                  <a:pt x="13745" y="9901"/>
                </a:cubicBezTo>
                <a:cubicBezTo>
                  <a:pt x="13766" y="9927"/>
                  <a:pt x="13800" y="9977"/>
                  <a:pt x="13816" y="10016"/>
                </a:cubicBezTo>
                <a:cubicBezTo>
                  <a:pt x="13876" y="10165"/>
                  <a:pt x="14151" y="10563"/>
                  <a:pt x="14316" y="10734"/>
                </a:cubicBezTo>
                <a:cubicBezTo>
                  <a:pt x="14500" y="10925"/>
                  <a:pt x="14683" y="11088"/>
                  <a:pt x="14708" y="11088"/>
                </a:cubicBezTo>
                <a:cubicBezTo>
                  <a:pt x="14716" y="11088"/>
                  <a:pt x="14743" y="11113"/>
                  <a:pt x="14769" y="11140"/>
                </a:cubicBezTo>
                <a:cubicBezTo>
                  <a:pt x="14844" y="11217"/>
                  <a:pt x="15240" y="11429"/>
                  <a:pt x="15407" y="11484"/>
                </a:cubicBezTo>
                <a:cubicBezTo>
                  <a:pt x="15489" y="11511"/>
                  <a:pt x="15591" y="11543"/>
                  <a:pt x="15633" y="11557"/>
                </a:cubicBezTo>
                <a:cubicBezTo>
                  <a:pt x="15675" y="11571"/>
                  <a:pt x="15753" y="11583"/>
                  <a:pt x="15808" y="11583"/>
                </a:cubicBezTo>
                <a:cubicBezTo>
                  <a:pt x="15862" y="11583"/>
                  <a:pt x="15918" y="11595"/>
                  <a:pt x="15931" y="11609"/>
                </a:cubicBezTo>
                <a:cubicBezTo>
                  <a:pt x="15971" y="11652"/>
                  <a:pt x="16272" y="11669"/>
                  <a:pt x="17153" y="11682"/>
                </a:cubicBezTo>
                <a:cubicBezTo>
                  <a:pt x="17691" y="11690"/>
                  <a:pt x="18018" y="11684"/>
                  <a:pt x="18050" y="11666"/>
                </a:cubicBezTo>
                <a:cubicBezTo>
                  <a:pt x="18077" y="11651"/>
                  <a:pt x="18190" y="11636"/>
                  <a:pt x="18300" y="11630"/>
                </a:cubicBezTo>
                <a:cubicBezTo>
                  <a:pt x="18410" y="11623"/>
                  <a:pt x="18550" y="11604"/>
                  <a:pt x="18612" y="11588"/>
                </a:cubicBezTo>
                <a:cubicBezTo>
                  <a:pt x="18673" y="11572"/>
                  <a:pt x="18769" y="11550"/>
                  <a:pt x="18824" y="11536"/>
                </a:cubicBezTo>
                <a:cubicBezTo>
                  <a:pt x="19087" y="11468"/>
                  <a:pt x="19179" y="11438"/>
                  <a:pt x="19268" y="11390"/>
                </a:cubicBezTo>
                <a:cubicBezTo>
                  <a:pt x="19320" y="11362"/>
                  <a:pt x="19377" y="11338"/>
                  <a:pt x="19390" y="11338"/>
                </a:cubicBezTo>
                <a:cubicBezTo>
                  <a:pt x="19433" y="11338"/>
                  <a:pt x="19831" y="11114"/>
                  <a:pt x="19862" y="11073"/>
                </a:cubicBezTo>
                <a:cubicBezTo>
                  <a:pt x="19879" y="11051"/>
                  <a:pt x="19898" y="11036"/>
                  <a:pt x="19910" y="11036"/>
                </a:cubicBezTo>
                <a:cubicBezTo>
                  <a:pt x="19971" y="11036"/>
                  <a:pt x="20304" y="10738"/>
                  <a:pt x="20547" y="10469"/>
                </a:cubicBezTo>
                <a:cubicBezTo>
                  <a:pt x="20821" y="10164"/>
                  <a:pt x="20994" y="9928"/>
                  <a:pt x="21113" y="9688"/>
                </a:cubicBezTo>
                <a:cubicBezTo>
                  <a:pt x="21269" y="9374"/>
                  <a:pt x="21359" y="9166"/>
                  <a:pt x="21359" y="9110"/>
                </a:cubicBezTo>
                <a:cubicBezTo>
                  <a:pt x="21359" y="9080"/>
                  <a:pt x="21371" y="9047"/>
                  <a:pt x="21430" y="8923"/>
                </a:cubicBezTo>
                <a:cubicBezTo>
                  <a:pt x="21445" y="8889"/>
                  <a:pt x="21458" y="8833"/>
                  <a:pt x="21458" y="8798"/>
                </a:cubicBezTo>
                <a:cubicBezTo>
                  <a:pt x="21458" y="8762"/>
                  <a:pt x="21463" y="8725"/>
                  <a:pt x="21472" y="8715"/>
                </a:cubicBezTo>
                <a:cubicBezTo>
                  <a:pt x="21481" y="8704"/>
                  <a:pt x="21505" y="8646"/>
                  <a:pt x="21524" y="8590"/>
                </a:cubicBezTo>
                <a:cubicBezTo>
                  <a:pt x="21563" y="8473"/>
                  <a:pt x="21600" y="7516"/>
                  <a:pt x="21566" y="7465"/>
                </a:cubicBezTo>
                <a:cubicBezTo>
                  <a:pt x="21526" y="7404"/>
                  <a:pt x="21443" y="7402"/>
                  <a:pt x="21387" y="7455"/>
                </a:cubicBezTo>
                <a:cubicBezTo>
                  <a:pt x="21357" y="7483"/>
                  <a:pt x="21330" y="7511"/>
                  <a:pt x="21330" y="7522"/>
                </a:cubicBezTo>
                <a:cubicBezTo>
                  <a:pt x="21330" y="7567"/>
                  <a:pt x="21208" y="7817"/>
                  <a:pt x="21142" y="7902"/>
                </a:cubicBezTo>
                <a:cubicBezTo>
                  <a:pt x="21005" y="8078"/>
                  <a:pt x="20852" y="8225"/>
                  <a:pt x="20811" y="8225"/>
                </a:cubicBezTo>
                <a:cubicBezTo>
                  <a:pt x="20799" y="8225"/>
                  <a:pt x="20775" y="8246"/>
                  <a:pt x="20759" y="8267"/>
                </a:cubicBezTo>
                <a:cubicBezTo>
                  <a:pt x="20727" y="8310"/>
                  <a:pt x="20366" y="8511"/>
                  <a:pt x="20235" y="8558"/>
                </a:cubicBezTo>
                <a:cubicBezTo>
                  <a:pt x="20120" y="8601"/>
                  <a:pt x="19927" y="8640"/>
                  <a:pt x="19773" y="8657"/>
                </a:cubicBezTo>
                <a:cubicBezTo>
                  <a:pt x="19704" y="8665"/>
                  <a:pt x="19639" y="8685"/>
                  <a:pt x="19626" y="8699"/>
                </a:cubicBezTo>
                <a:cubicBezTo>
                  <a:pt x="19593" y="8734"/>
                  <a:pt x="18721" y="8729"/>
                  <a:pt x="18701" y="8694"/>
                </a:cubicBezTo>
                <a:cubicBezTo>
                  <a:pt x="18693" y="8679"/>
                  <a:pt x="18631" y="8668"/>
                  <a:pt x="18564" y="8668"/>
                </a:cubicBezTo>
                <a:cubicBezTo>
                  <a:pt x="18497" y="8668"/>
                  <a:pt x="18436" y="8657"/>
                  <a:pt x="18428" y="8642"/>
                </a:cubicBezTo>
                <a:cubicBezTo>
                  <a:pt x="18419" y="8626"/>
                  <a:pt x="18387" y="8611"/>
                  <a:pt x="18357" y="8610"/>
                </a:cubicBezTo>
                <a:cubicBezTo>
                  <a:pt x="18294" y="8610"/>
                  <a:pt x="18024" y="8525"/>
                  <a:pt x="17998" y="8496"/>
                </a:cubicBezTo>
                <a:cubicBezTo>
                  <a:pt x="17988" y="8485"/>
                  <a:pt x="17963" y="8475"/>
                  <a:pt x="17941" y="8475"/>
                </a:cubicBezTo>
                <a:cubicBezTo>
                  <a:pt x="17860" y="8475"/>
                  <a:pt x="17228" y="8096"/>
                  <a:pt x="17030" y="7928"/>
                </a:cubicBezTo>
                <a:cubicBezTo>
                  <a:pt x="16934" y="7846"/>
                  <a:pt x="16482" y="7329"/>
                  <a:pt x="16398" y="7205"/>
                </a:cubicBezTo>
                <a:cubicBezTo>
                  <a:pt x="16307" y="7071"/>
                  <a:pt x="16190" y="6885"/>
                  <a:pt x="16190" y="6867"/>
                </a:cubicBezTo>
                <a:cubicBezTo>
                  <a:pt x="16190" y="6860"/>
                  <a:pt x="16155" y="6785"/>
                  <a:pt x="16110" y="6705"/>
                </a:cubicBezTo>
                <a:cubicBezTo>
                  <a:pt x="16064" y="6625"/>
                  <a:pt x="16014" y="6519"/>
                  <a:pt x="15997" y="6466"/>
                </a:cubicBezTo>
                <a:cubicBezTo>
                  <a:pt x="15979" y="6413"/>
                  <a:pt x="15952" y="6345"/>
                  <a:pt x="15940" y="6315"/>
                </a:cubicBezTo>
                <a:cubicBezTo>
                  <a:pt x="15892" y="6191"/>
                  <a:pt x="15794" y="5815"/>
                  <a:pt x="15794" y="5758"/>
                </a:cubicBezTo>
                <a:cubicBezTo>
                  <a:pt x="15794" y="5724"/>
                  <a:pt x="15784" y="5689"/>
                  <a:pt x="15770" y="5680"/>
                </a:cubicBezTo>
                <a:cubicBezTo>
                  <a:pt x="15756" y="5670"/>
                  <a:pt x="15742" y="5606"/>
                  <a:pt x="15742" y="5534"/>
                </a:cubicBezTo>
                <a:cubicBezTo>
                  <a:pt x="15742" y="5462"/>
                  <a:pt x="15731" y="5392"/>
                  <a:pt x="15718" y="5378"/>
                </a:cubicBezTo>
                <a:cubicBezTo>
                  <a:pt x="15690" y="5345"/>
                  <a:pt x="15675" y="5104"/>
                  <a:pt x="15643" y="4222"/>
                </a:cubicBezTo>
                <a:cubicBezTo>
                  <a:pt x="15629" y="3844"/>
                  <a:pt x="15609" y="3498"/>
                  <a:pt x="15595" y="3452"/>
                </a:cubicBezTo>
                <a:cubicBezTo>
                  <a:pt x="15582" y="3405"/>
                  <a:pt x="15567" y="3308"/>
                  <a:pt x="15567" y="3238"/>
                </a:cubicBezTo>
                <a:cubicBezTo>
                  <a:pt x="15567" y="3168"/>
                  <a:pt x="15557" y="3107"/>
                  <a:pt x="15543" y="3098"/>
                </a:cubicBezTo>
                <a:cubicBezTo>
                  <a:pt x="15530" y="3088"/>
                  <a:pt x="15520" y="3031"/>
                  <a:pt x="15520" y="2973"/>
                </a:cubicBezTo>
                <a:cubicBezTo>
                  <a:pt x="15520" y="2914"/>
                  <a:pt x="15505" y="2857"/>
                  <a:pt x="15492" y="2848"/>
                </a:cubicBezTo>
                <a:cubicBezTo>
                  <a:pt x="15478" y="2838"/>
                  <a:pt x="15468" y="2803"/>
                  <a:pt x="15468" y="2770"/>
                </a:cubicBezTo>
                <a:cubicBezTo>
                  <a:pt x="15467" y="2617"/>
                  <a:pt x="15234" y="2003"/>
                  <a:pt x="15076" y="1739"/>
                </a:cubicBezTo>
                <a:cubicBezTo>
                  <a:pt x="15052" y="1699"/>
                  <a:pt x="15019" y="1644"/>
                  <a:pt x="15005" y="1619"/>
                </a:cubicBezTo>
                <a:cubicBezTo>
                  <a:pt x="14889" y="1411"/>
                  <a:pt x="14410" y="858"/>
                  <a:pt x="14212" y="703"/>
                </a:cubicBezTo>
                <a:cubicBezTo>
                  <a:pt x="14100" y="615"/>
                  <a:pt x="13672" y="328"/>
                  <a:pt x="13651" y="328"/>
                </a:cubicBezTo>
                <a:cubicBezTo>
                  <a:pt x="13640" y="328"/>
                  <a:pt x="13587" y="305"/>
                  <a:pt x="13533" y="276"/>
                </a:cubicBezTo>
                <a:cubicBezTo>
                  <a:pt x="13479" y="248"/>
                  <a:pt x="13362" y="204"/>
                  <a:pt x="13273" y="177"/>
                </a:cubicBezTo>
                <a:cubicBezTo>
                  <a:pt x="13184" y="151"/>
                  <a:pt x="13102" y="117"/>
                  <a:pt x="13089" y="104"/>
                </a:cubicBezTo>
                <a:cubicBezTo>
                  <a:pt x="13076" y="92"/>
                  <a:pt x="13028" y="84"/>
                  <a:pt x="12985" y="84"/>
                </a:cubicBezTo>
                <a:cubicBezTo>
                  <a:pt x="12943" y="84"/>
                  <a:pt x="12899" y="72"/>
                  <a:pt x="12886" y="58"/>
                </a:cubicBezTo>
                <a:cubicBezTo>
                  <a:pt x="12865" y="35"/>
                  <a:pt x="12555" y="1"/>
                  <a:pt x="12362" y="0"/>
                </a:cubicBezTo>
                <a:close/>
                <a:moveTo>
                  <a:pt x="12131" y="2509"/>
                </a:moveTo>
                <a:cubicBezTo>
                  <a:pt x="12496" y="2464"/>
                  <a:pt x="12916" y="2646"/>
                  <a:pt x="13216" y="3009"/>
                </a:cubicBezTo>
                <a:cubicBezTo>
                  <a:pt x="13342" y="3160"/>
                  <a:pt x="13492" y="3468"/>
                  <a:pt x="13547" y="3675"/>
                </a:cubicBezTo>
                <a:cubicBezTo>
                  <a:pt x="13563" y="3736"/>
                  <a:pt x="13589" y="3823"/>
                  <a:pt x="13604" y="3868"/>
                </a:cubicBezTo>
                <a:cubicBezTo>
                  <a:pt x="13618" y="3913"/>
                  <a:pt x="13636" y="4192"/>
                  <a:pt x="13641" y="4488"/>
                </a:cubicBezTo>
                <a:cubicBezTo>
                  <a:pt x="13650" y="4990"/>
                  <a:pt x="13635" y="5237"/>
                  <a:pt x="13575" y="5570"/>
                </a:cubicBezTo>
                <a:cubicBezTo>
                  <a:pt x="13562" y="5646"/>
                  <a:pt x="13541" y="5760"/>
                  <a:pt x="13528" y="5820"/>
                </a:cubicBezTo>
                <a:lnTo>
                  <a:pt x="13504" y="5930"/>
                </a:lnTo>
                <a:lnTo>
                  <a:pt x="13486" y="5841"/>
                </a:lnTo>
                <a:cubicBezTo>
                  <a:pt x="13475" y="5792"/>
                  <a:pt x="13455" y="5745"/>
                  <a:pt x="13443" y="5737"/>
                </a:cubicBezTo>
                <a:cubicBezTo>
                  <a:pt x="13431" y="5729"/>
                  <a:pt x="13424" y="5696"/>
                  <a:pt x="13424" y="5669"/>
                </a:cubicBezTo>
                <a:cubicBezTo>
                  <a:pt x="13424" y="5615"/>
                  <a:pt x="13247" y="5220"/>
                  <a:pt x="13216" y="5206"/>
                </a:cubicBezTo>
                <a:cubicBezTo>
                  <a:pt x="13206" y="5201"/>
                  <a:pt x="13198" y="5181"/>
                  <a:pt x="13198" y="5159"/>
                </a:cubicBezTo>
                <a:cubicBezTo>
                  <a:pt x="13198" y="5138"/>
                  <a:pt x="13189" y="5117"/>
                  <a:pt x="13179" y="5117"/>
                </a:cubicBezTo>
                <a:cubicBezTo>
                  <a:pt x="13168" y="5117"/>
                  <a:pt x="13139" y="5078"/>
                  <a:pt x="13113" y="5029"/>
                </a:cubicBezTo>
                <a:cubicBezTo>
                  <a:pt x="12983" y="4786"/>
                  <a:pt x="12374" y="4187"/>
                  <a:pt x="12098" y="4029"/>
                </a:cubicBezTo>
                <a:cubicBezTo>
                  <a:pt x="12030" y="3991"/>
                  <a:pt x="12021" y="3973"/>
                  <a:pt x="12036" y="3910"/>
                </a:cubicBezTo>
                <a:cubicBezTo>
                  <a:pt x="12079" y="3729"/>
                  <a:pt x="12079" y="3359"/>
                  <a:pt x="12036" y="3212"/>
                </a:cubicBezTo>
                <a:cubicBezTo>
                  <a:pt x="11985" y="3035"/>
                  <a:pt x="11893" y="2848"/>
                  <a:pt x="11805" y="2744"/>
                </a:cubicBezTo>
                <a:cubicBezTo>
                  <a:pt x="11741" y="2668"/>
                  <a:pt x="11742" y="2666"/>
                  <a:pt x="11791" y="2634"/>
                </a:cubicBezTo>
                <a:cubicBezTo>
                  <a:pt x="11895" y="2567"/>
                  <a:pt x="12009" y="2525"/>
                  <a:pt x="12131" y="2509"/>
                </a:cubicBezTo>
                <a:close/>
                <a:moveTo>
                  <a:pt x="11083" y="13561"/>
                </a:moveTo>
                <a:cubicBezTo>
                  <a:pt x="11059" y="13575"/>
                  <a:pt x="10993" y="13608"/>
                  <a:pt x="10937" y="13634"/>
                </a:cubicBezTo>
                <a:cubicBezTo>
                  <a:pt x="10766" y="13711"/>
                  <a:pt x="10531" y="14027"/>
                  <a:pt x="10531" y="14175"/>
                </a:cubicBezTo>
                <a:cubicBezTo>
                  <a:pt x="10531" y="14239"/>
                  <a:pt x="10539" y="14237"/>
                  <a:pt x="10219" y="14154"/>
                </a:cubicBezTo>
                <a:cubicBezTo>
                  <a:pt x="10123" y="14129"/>
                  <a:pt x="9993" y="14105"/>
                  <a:pt x="9931" y="14097"/>
                </a:cubicBezTo>
                <a:cubicBezTo>
                  <a:pt x="9869" y="14090"/>
                  <a:pt x="9807" y="14069"/>
                  <a:pt x="9794" y="14055"/>
                </a:cubicBezTo>
                <a:cubicBezTo>
                  <a:pt x="9781" y="14042"/>
                  <a:pt x="9713" y="14035"/>
                  <a:pt x="9643" y="14035"/>
                </a:cubicBezTo>
                <a:cubicBezTo>
                  <a:pt x="9573" y="14035"/>
                  <a:pt x="9505" y="14023"/>
                  <a:pt x="9492" y="14009"/>
                </a:cubicBezTo>
                <a:cubicBezTo>
                  <a:pt x="9420" y="13931"/>
                  <a:pt x="7970" y="13931"/>
                  <a:pt x="7897" y="14009"/>
                </a:cubicBezTo>
                <a:cubicBezTo>
                  <a:pt x="7884" y="14022"/>
                  <a:pt x="7830" y="14035"/>
                  <a:pt x="7779" y="14035"/>
                </a:cubicBezTo>
                <a:cubicBezTo>
                  <a:pt x="7727" y="14035"/>
                  <a:pt x="7679" y="14046"/>
                  <a:pt x="7670" y="14061"/>
                </a:cubicBezTo>
                <a:cubicBezTo>
                  <a:pt x="7662" y="14076"/>
                  <a:pt x="7618" y="14087"/>
                  <a:pt x="7571" y="14087"/>
                </a:cubicBezTo>
                <a:cubicBezTo>
                  <a:pt x="7525" y="14087"/>
                  <a:pt x="7480" y="14103"/>
                  <a:pt x="7472" y="14118"/>
                </a:cubicBezTo>
                <a:cubicBezTo>
                  <a:pt x="7464" y="14133"/>
                  <a:pt x="7430" y="14144"/>
                  <a:pt x="7396" y="14144"/>
                </a:cubicBezTo>
                <a:cubicBezTo>
                  <a:pt x="7333" y="14144"/>
                  <a:pt x="7136" y="14207"/>
                  <a:pt x="7042" y="14258"/>
                </a:cubicBezTo>
                <a:cubicBezTo>
                  <a:pt x="6992" y="14286"/>
                  <a:pt x="6971" y="14271"/>
                  <a:pt x="6821" y="14092"/>
                </a:cubicBezTo>
                <a:cubicBezTo>
                  <a:pt x="6603" y="13833"/>
                  <a:pt x="6512" y="13785"/>
                  <a:pt x="6235" y="13785"/>
                </a:cubicBezTo>
                <a:cubicBezTo>
                  <a:pt x="5932" y="13785"/>
                  <a:pt x="5794" y="13866"/>
                  <a:pt x="5428" y="14248"/>
                </a:cubicBezTo>
                <a:cubicBezTo>
                  <a:pt x="5244" y="14440"/>
                  <a:pt x="5172" y="14480"/>
                  <a:pt x="5079" y="14456"/>
                </a:cubicBezTo>
                <a:cubicBezTo>
                  <a:pt x="4921" y="14416"/>
                  <a:pt x="4379" y="14450"/>
                  <a:pt x="4328" y="14503"/>
                </a:cubicBezTo>
                <a:cubicBezTo>
                  <a:pt x="4315" y="14517"/>
                  <a:pt x="4273" y="14529"/>
                  <a:pt x="4234" y="14529"/>
                </a:cubicBezTo>
                <a:cubicBezTo>
                  <a:pt x="4195" y="14529"/>
                  <a:pt x="4145" y="14537"/>
                  <a:pt x="4121" y="14550"/>
                </a:cubicBezTo>
                <a:cubicBezTo>
                  <a:pt x="4097" y="14563"/>
                  <a:pt x="3958" y="14642"/>
                  <a:pt x="3809" y="14722"/>
                </a:cubicBezTo>
                <a:cubicBezTo>
                  <a:pt x="3660" y="14801"/>
                  <a:pt x="3484" y="14917"/>
                  <a:pt x="3417" y="14982"/>
                </a:cubicBezTo>
                <a:cubicBezTo>
                  <a:pt x="3351" y="15047"/>
                  <a:pt x="3280" y="15110"/>
                  <a:pt x="3262" y="15123"/>
                </a:cubicBezTo>
                <a:cubicBezTo>
                  <a:pt x="3244" y="15135"/>
                  <a:pt x="3198" y="15197"/>
                  <a:pt x="3158" y="15258"/>
                </a:cubicBezTo>
                <a:cubicBezTo>
                  <a:pt x="3117" y="15319"/>
                  <a:pt x="3077" y="15375"/>
                  <a:pt x="3068" y="15383"/>
                </a:cubicBezTo>
                <a:cubicBezTo>
                  <a:pt x="3039" y="15409"/>
                  <a:pt x="2905" y="15642"/>
                  <a:pt x="2856" y="15753"/>
                </a:cubicBezTo>
                <a:cubicBezTo>
                  <a:pt x="2829" y="15813"/>
                  <a:pt x="2799" y="15869"/>
                  <a:pt x="2790" y="15877"/>
                </a:cubicBezTo>
                <a:cubicBezTo>
                  <a:pt x="2780" y="15886"/>
                  <a:pt x="2722" y="15999"/>
                  <a:pt x="2662" y="16127"/>
                </a:cubicBezTo>
                <a:cubicBezTo>
                  <a:pt x="2602" y="16255"/>
                  <a:pt x="2497" y="16462"/>
                  <a:pt x="2431" y="16591"/>
                </a:cubicBezTo>
                <a:cubicBezTo>
                  <a:pt x="2365" y="16719"/>
                  <a:pt x="2270" y="16918"/>
                  <a:pt x="2218" y="17028"/>
                </a:cubicBezTo>
                <a:cubicBezTo>
                  <a:pt x="2167" y="17138"/>
                  <a:pt x="2115" y="17243"/>
                  <a:pt x="2100" y="17262"/>
                </a:cubicBezTo>
                <a:cubicBezTo>
                  <a:pt x="2086" y="17281"/>
                  <a:pt x="2031" y="17389"/>
                  <a:pt x="1978" y="17502"/>
                </a:cubicBezTo>
                <a:cubicBezTo>
                  <a:pt x="1807" y="17862"/>
                  <a:pt x="1694" y="18088"/>
                  <a:pt x="1647" y="18173"/>
                </a:cubicBezTo>
                <a:cubicBezTo>
                  <a:pt x="1622" y="18219"/>
                  <a:pt x="1560" y="18342"/>
                  <a:pt x="1510" y="18444"/>
                </a:cubicBezTo>
                <a:cubicBezTo>
                  <a:pt x="1356" y="18763"/>
                  <a:pt x="1258" y="18970"/>
                  <a:pt x="1199" y="19084"/>
                </a:cubicBezTo>
                <a:cubicBezTo>
                  <a:pt x="1168" y="19145"/>
                  <a:pt x="1100" y="19272"/>
                  <a:pt x="1053" y="19370"/>
                </a:cubicBezTo>
                <a:cubicBezTo>
                  <a:pt x="1005" y="19469"/>
                  <a:pt x="960" y="19563"/>
                  <a:pt x="949" y="19579"/>
                </a:cubicBezTo>
                <a:cubicBezTo>
                  <a:pt x="927" y="19609"/>
                  <a:pt x="811" y="19845"/>
                  <a:pt x="618" y="20250"/>
                </a:cubicBezTo>
                <a:cubicBezTo>
                  <a:pt x="550" y="20394"/>
                  <a:pt x="471" y="20545"/>
                  <a:pt x="448" y="20583"/>
                </a:cubicBezTo>
                <a:cubicBezTo>
                  <a:pt x="426" y="20621"/>
                  <a:pt x="375" y="20722"/>
                  <a:pt x="335" y="20812"/>
                </a:cubicBezTo>
                <a:cubicBezTo>
                  <a:pt x="295" y="20903"/>
                  <a:pt x="248" y="20996"/>
                  <a:pt x="231" y="21015"/>
                </a:cubicBezTo>
                <a:cubicBezTo>
                  <a:pt x="190" y="21064"/>
                  <a:pt x="0" y="21515"/>
                  <a:pt x="0" y="21562"/>
                </a:cubicBezTo>
                <a:cubicBezTo>
                  <a:pt x="0" y="21595"/>
                  <a:pt x="1261" y="21598"/>
                  <a:pt x="8756" y="21598"/>
                </a:cubicBezTo>
                <a:cubicBezTo>
                  <a:pt x="17445" y="21598"/>
                  <a:pt x="17517" y="21600"/>
                  <a:pt x="17517" y="21546"/>
                </a:cubicBezTo>
                <a:cubicBezTo>
                  <a:pt x="17517" y="21480"/>
                  <a:pt x="17454" y="21267"/>
                  <a:pt x="17389" y="21109"/>
                </a:cubicBezTo>
                <a:cubicBezTo>
                  <a:pt x="17363" y="21045"/>
                  <a:pt x="17342" y="20983"/>
                  <a:pt x="17342" y="20969"/>
                </a:cubicBezTo>
                <a:cubicBezTo>
                  <a:pt x="17342" y="20954"/>
                  <a:pt x="17322" y="20896"/>
                  <a:pt x="17299" y="20838"/>
                </a:cubicBezTo>
                <a:cubicBezTo>
                  <a:pt x="17249" y="20710"/>
                  <a:pt x="17235" y="20673"/>
                  <a:pt x="17153" y="20432"/>
                </a:cubicBezTo>
                <a:cubicBezTo>
                  <a:pt x="17117" y="20326"/>
                  <a:pt x="17080" y="20213"/>
                  <a:pt x="17068" y="20182"/>
                </a:cubicBezTo>
                <a:cubicBezTo>
                  <a:pt x="17056" y="20152"/>
                  <a:pt x="17033" y="20084"/>
                  <a:pt x="17016" y="20032"/>
                </a:cubicBezTo>
                <a:cubicBezTo>
                  <a:pt x="17000" y="19979"/>
                  <a:pt x="16976" y="19911"/>
                  <a:pt x="16964" y="19881"/>
                </a:cubicBezTo>
                <a:cubicBezTo>
                  <a:pt x="16953" y="19850"/>
                  <a:pt x="16915" y="19737"/>
                  <a:pt x="16879" y="19631"/>
                </a:cubicBezTo>
                <a:cubicBezTo>
                  <a:pt x="16843" y="19525"/>
                  <a:pt x="16801" y="19416"/>
                  <a:pt x="16790" y="19386"/>
                </a:cubicBezTo>
                <a:cubicBezTo>
                  <a:pt x="16778" y="19356"/>
                  <a:pt x="16745" y="19253"/>
                  <a:pt x="16714" y="19162"/>
                </a:cubicBezTo>
                <a:cubicBezTo>
                  <a:pt x="16657" y="18993"/>
                  <a:pt x="16637" y="18938"/>
                  <a:pt x="16549" y="18699"/>
                </a:cubicBezTo>
                <a:cubicBezTo>
                  <a:pt x="16521" y="18623"/>
                  <a:pt x="16468" y="18469"/>
                  <a:pt x="16431" y="18355"/>
                </a:cubicBezTo>
                <a:cubicBezTo>
                  <a:pt x="16394" y="18242"/>
                  <a:pt x="16339" y="18092"/>
                  <a:pt x="16313" y="18027"/>
                </a:cubicBezTo>
                <a:cubicBezTo>
                  <a:pt x="16287" y="17963"/>
                  <a:pt x="16266" y="17902"/>
                  <a:pt x="16266" y="17887"/>
                </a:cubicBezTo>
                <a:cubicBezTo>
                  <a:pt x="16266" y="17861"/>
                  <a:pt x="16212" y="17705"/>
                  <a:pt x="16167" y="17606"/>
                </a:cubicBezTo>
                <a:cubicBezTo>
                  <a:pt x="16155" y="17579"/>
                  <a:pt x="16143" y="17534"/>
                  <a:pt x="16143" y="17507"/>
                </a:cubicBezTo>
                <a:cubicBezTo>
                  <a:pt x="16143" y="17479"/>
                  <a:pt x="16131" y="17443"/>
                  <a:pt x="16119" y="17429"/>
                </a:cubicBezTo>
                <a:cubicBezTo>
                  <a:pt x="16108" y="17414"/>
                  <a:pt x="16085" y="17362"/>
                  <a:pt x="16067" y="17309"/>
                </a:cubicBezTo>
                <a:cubicBezTo>
                  <a:pt x="16049" y="17256"/>
                  <a:pt x="16023" y="17172"/>
                  <a:pt x="16006" y="17127"/>
                </a:cubicBezTo>
                <a:cubicBezTo>
                  <a:pt x="15989" y="17081"/>
                  <a:pt x="15964" y="17011"/>
                  <a:pt x="15949" y="16965"/>
                </a:cubicBezTo>
                <a:cubicBezTo>
                  <a:pt x="15923" y="16879"/>
                  <a:pt x="15755" y="16400"/>
                  <a:pt x="15718" y="16304"/>
                </a:cubicBezTo>
                <a:cubicBezTo>
                  <a:pt x="15707" y="16274"/>
                  <a:pt x="15672" y="16171"/>
                  <a:pt x="15643" y="16080"/>
                </a:cubicBezTo>
                <a:cubicBezTo>
                  <a:pt x="15613" y="15990"/>
                  <a:pt x="15576" y="15881"/>
                  <a:pt x="15558" y="15836"/>
                </a:cubicBezTo>
                <a:cubicBezTo>
                  <a:pt x="15539" y="15790"/>
                  <a:pt x="15503" y="15696"/>
                  <a:pt x="15482" y="15628"/>
                </a:cubicBezTo>
                <a:cubicBezTo>
                  <a:pt x="15396" y="15349"/>
                  <a:pt x="15367" y="15268"/>
                  <a:pt x="15246" y="14998"/>
                </a:cubicBezTo>
                <a:cubicBezTo>
                  <a:pt x="15177" y="14842"/>
                  <a:pt x="15099" y="14691"/>
                  <a:pt x="15071" y="14665"/>
                </a:cubicBezTo>
                <a:cubicBezTo>
                  <a:pt x="15044" y="14638"/>
                  <a:pt x="15020" y="14606"/>
                  <a:pt x="15020" y="14592"/>
                </a:cubicBezTo>
                <a:cubicBezTo>
                  <a:pt x="15020" y="14561"/>
                  <a:pt x="14734" y="14246"/>
                  <a:pt x="14647" y="14180"/>
                </a:cubicBezTo>
                <a:cubicBezTo>
                  <a:pt x="14612" y="14155"/>
                  <a:pt x="14570" y="14116"/>
                  <a:pt x="14552" y="14097"/>
                </a:cubicBezTo>
                <a:cubicBezTo>
                  <a:pt x="14503" y="14044"/>
                  <a:pt x="14017" y="13785"/>
                  <a:pt x="13967" y="13785"/>
                </a:cubicBezTo>
                <a:cubicBezTo>
                  <a:pt x="13943" y="13785"/>
                  <a:pt x="13918" y="13772"/>
                  <a:pt x="13910" y="13759"/>
                </a:cubicBezTo>
                <a:cubicBezTo>
                  <a:pt x="13884" y="13712"/>
                  <a:pt x="13709" y="13696"/>
                  <a:pt x="13311" y="13696"/>
                </a:cubicBezTo>
                <a:cubicBezTo>
                  <a:pt x="12913" y="13696"/>
                  <a:pt x="12737" y="13712"/>
                  <a:pt x="12711" y="13759"/>
                </a:cubicBezTo>
                <a:cubicBezTo>
                  <a:pt x="12693" y="13792"/>
                  <a:pt x="12509" y="13793"/>
                  <a:pt x="12490" y="13759"/>
                </a:cubicBezTo>
                <a:cubicBezTo>
                  <a:pt x="12481" y="13744"/>
                  <a:pt x="12423" y="13733"/>
                  <a:pt x="12362" y="13733"/>
                </a:cubicBezTo>
                <a:cubicBezTo>
                  <a:pt x="12301" y="13733"/>
                  <a:pt x="12230" y="13721"/>
                  <a:pt x="12206" y="13707"/>
                </a:cubicBezTo>
                <a:cubicBezTo>
                  <a:pt x="12167" y="13684"/>
                  <a:pt x="11937" y="13642"/>
                  <a:pt x="11616" y="13603"/>
                </a:cubicBezTo>
                <a:cubicBezTo>
                  <a:pt x="11548" y="13594"/>
                  <a:pt x="11478" y="13575"/>
                  <a:pt x="11465" y="13561"/>
                </a:cubicBezTo>
                <a:cubicBezTo>
                  <a:pt x="11435" y="13529"/>
                  <a:pt x="11139" y="13529"/>
                  <a:pt x="11083" y="13561"/>
                </a:cubicBezTo>
                <a:close/>
              </a:path>
            </a:pathLst>
          </a:custGeom>
          <a:ln w="12700">
            <a:miter lim="400000"/>
          </a:ln>
        </p:spPr>
      </p:pic>
      <p:pic>
        <p:nvPicPr>
          <p:cNvPr id="412" name="pasted-movie.png" descr="pasted-movie.png"/>
          <p:cNvPicPr>
            <a:picLocks noChangeAspect="1"/>
          </p:cNvPicPr>
          <p:nvPr/>
        </p:nvPicPr>
        <p:blipFill>
          <a:blip r:embed="rId4">
            <a:extLst/>
          </a:blip>
          <a:srcRect l="27818" t="18260" r="27818" b="48435"/>
          <a:stretch>
            <a:fillRect/>
          </a:stretch>
        </p:blipFill>
        <p:spPr>
          <a:xfrm>
            <a:off x="20952557" y="8284081"/>
            <a:ext cx="1913581" cy="1915394"/>
          </a:xfrm>
          <a:prstGeom prst="rect">
            <a:avLst/>
          </a:prstGeom>
          <a:ln w="12700">
            <a:miter lim="400000"/>
          </a:ln>
        </p:spPr>
      </p:pic>
      <p:sp>
        <p:nvSpPr>
          <p:cNvPr id="413" name="I’ll look over some of these details and discuss it with my family/partner.…"/>
          <p:cNvSpPr/>
          <p:nvPr/>
        </p:nvSpPr>
        <p:spPr>
          <a:xfrm>
            <a:off x="9620244" y="8641812"/>
            <a:ext cx="10870407" cy="394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69" y="0"/>
                </a:moveTo>
                <a:cubicBezTo>
                  <a:pt x="21039" y="0"/>
                  <a:pt x="21095" y="156"/>
                  <a:pt x="21095" y="348"/>
                </a:cubicBezTo>
                <a:lnTo>
                  <a:pt x="21095" y="2782"/>
                </a:lnTo>
                <a:lnTo>
                  <a:pt x="21600" y="3477"/>
                </a:lnTo>
                <a:lnTo>
                  <a:pt x="21095" y="4173"/>
                </a:lnTo>
                <a:lnTo>
                  <a:pt x="21095" y="21252"/>
                </a:lnTo>
                <a:cubicBezTo>
                  <a:pt x="21095" y="21444"/>
                  <a:pt x="21039" y="21600"/>
                  <a:pt x="20969" y="21600"/>
                </a:cubicBezTo>
                <a:lnTo>
                  <a:pt x="126" y="21600"/>
                </a:lnTo>
                <a:cubicBezTo>
                  <a:pt x="56" y="21600"/>
                  <a:pt x="0" y="21444"/>
                  <a:pt x="0" y="21252"/>
                </a:cubicBezTo>
                <a:lnTo>
                  <a:pt x="0" y="348"/>
                </a:lnTo>
                <a:cubicBezTo>
                  <a:pt x="0" y="156"/>
                  <a:pt x="56" y="0"/>
                  <a:pt x="126" y="0"/>
                </a:cubicBezTo>
                <a:lnTo>
                  <a:pt x="20969" y="0"/>
                </a:lnTo>
                <a:close/>
              </a:path>
            </a:pathLst>
          </a:custGeom>
          <a:solidFill>
            <a:srgbClr val="3671D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r>
              <a:t>I’ll look over some of these details and discuss it with my family/partner.</a:t>
            </a:r>
          </a:p>
          <a:p>
            <a:pPr algn="ctr" defTabSz="825500">
              <a:lnSpc>
                <a:spcPct val="100000"/>
              </a:lnSpc>
              <a:spcBef>
                <a:spcPts val="0"/>
              </a:spcBef>
              <a:defRPr sz="3200">
                <a:latin typeface="Helvetica Neue Medium"/>
                <a:ea typeface="Helvetica Neue Medium"/>
                <a:cs typeface="Helvetica Neue Medium"/>
                <a:sym typeface="Helvetica Neue Medium"/>
              </a:defRPr>
            </a:pPr>
          </a:p>
          <a:p>
            <a:pPr algn="ctr" defTabSz="825500">
              <a:lnSpc>
                <a:spcPct val="100000"/>
              </a:lnSpc>
              <a:spcBef>
                <a:spcPts val="0"/>
              </a:spcBef>
              <a:defRPr sz="3200">
                <a:latin typeface="Helvetica Neue Medium"/>
                <a:ea typeface="Helvetica Neue Medium"/>
                <a:cs typeface="Helvetica Neue Medium"/>
                <a:sym typeface="Helvetica Neue Medium"/>
              </a:defRPr>
            </a:pPr>
            <a:r>
              <a:t>I’ll reach out to you if I have any questions. Thanks so much for sharing the good news with me, and I’ll be in touch!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3"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7" name="Evaluating an offer"/>
          <p:cNvSpPr txBox="1"/>
          <p:nvPr>
            <p:ph type="title"/>
          </p:nvPr>
        </p:nvSpPr>
        <p:spPr>
          <a:prstGeom prst="rect">
            <a:avLst/>
          </a:prstGeom>
        </p:spPr>
        <p:txBody>
          <a:bodyPr/>
          <a:lstStyle/>
          <a:p>
            <a:pPr/>
            <a:r>
              <a:t>Evaluating an offer</a:t>
            </a:r>
          </a:p>
        </p:txBody>
      </p:sp>
      <p:sp>
        <p:nvSpPr>
          <p:cNvPr id="418" name="Slide Subtitle"/>
          <p:cNvSpPr txBox="1"/>
          <p:nvPr>
            <p:ph type="body" idx="21"/>
          </p:nvPr>
        </p:nvSpPr>
        <p:spPr>
          <a:prstGeom prst="rect">
            <a:avLst/>
          </a:prstGeom>
        </p:spPr>
        <p:txBody>
          <a:bodyPr/>
          <a:lstStyle/>
          <a:p>
            <a:pPr/>
          </a:p>
        </p:txBody>
      </p:sp>
      <p:sp>
        <p:nvSpPr>
          <p:cNvPr id="419" name="What you’ll be doing?…"/>
          <p:cNvSpPr txBox="1"/>
          <p:nvPr>
            <p:ph type="body" idx="1"/>
          </p:nvPr>
        </p:nvSpPr>
        <p:spPr>
          <a:prstGeom prst="rect">
            <a:avLst/>
          </a:prstGeom>
        </p:spPr>
        <p:txBody>
          <a:bodyPr/>
          <a:lstStyle/>
          <a:p>
            <a:pPr/>
            <a:r>
              <a:t>What you’ll be doing?</a:t>
            </a:r>
          </a:p>
          <a:p>
            <a:pPr/>
            <a:r>
              <a:t>What you’ll be working on?</a:t>
            </a:r>
          </a:p>
          <a:p>
            <a:pPr/>
            <a:r>
              <a:t>Who you’ll be working with</a:t>
            </a:r>
          </a:p>
          <a:p>
            <a:pPr/>
            <a:r>
              <a:t>Learning and growth</a:t>
            </a:r>
          </a:p>
          <a:p>
            <a:pPr/>
            <a:r>
              <a:t>Work/life balance</a:t>
            </a:r>
          </a:p>
          <a:p>
            <a:pPr/>
            <a:r>
              <a:t>Culture and vibe</a:t>
            </a:r>
          </a:p>
          <a:p>
            <a:pPr/>
            <a:r>
              <a:t>Compensation package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1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1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My strongest offer was 2.5x more than my weakest off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My strongest offer was 2.5x more than my weakest offer</a:t>
            </a:r>
          </a:p>
        </p:txBody>
      </p:sp>
      <p:sp>
        <p:nvSpPr>
          <p:cNvPr id="422" name="Know your market value"/>
          <p:cNvSpPr txBox="1"/>
          <p:nvPr>
            <p:ph type="body" idx="1"/>
          </p:nvPr>
        </p:nvSpPr>
        <p:spPr>
          <a:prstGeom prst="rect">
            <a:avLst/>
          </a:prstGeom>
        </p:spPr>
        <p:txBody>
          <a:bodyPr/>
          <a:lstStyle>
            <a:lvl1pPr>
              <a:defRPr b="0" spc="-232" sz="11600">
                <a:latin typeface="Helvetica Neue Medium"/>
                <a:ea typeface="Helvetica Neue Medium"/>
                <a:cs typeface="Helvetica Neue Medium"/>
                <a:sym typeface="Helvetica Neue Medium"/>
              </a:defRPr>
            </a:lvl1pPr>
          </a:lstStyle>
          <a:p>
            <a:pPr/>
            <a:r>
              <a:t>Know your market value</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424" name="Negotiation"/>
          <p:cNvSpPr txBox="1"/>
          <p:nvPr>
            <p:ph type="title"/>
          </p:nvPr>
        </p:nvSpPr>
        <p:spPr>
          <a:prstGeom prst="rect">
            <a:avLst/>
          </a:prstGeom>
        </p:spPr>
        <p:txBody>
          <a:bodyPr/>
          <a:lstStyle/>
          <a:p>
            <a:pPr/>
            <a:r>
              <a:t>Negotiation</a:t>
            </a:r>
          </a:p>
        </p:txBody>
      </p:sp>
      <p:sp>
        <p:nvSpPr>
          <p:cNvPr id="425" name="wtf reall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wtf really?</a:t>
            </a:r>
          </a:p>
        </p:txBody>
      </p:sp>
      <p:sp>
        <p:nvSpPr>
          <p:cNvPr id="426" name="It’s a market and employment is a transaction there…"/>
          <p:cNvSpPr txBox="1"/>
          <p:nvPr>
            <p:ph type="body" idx="1"/>
          </p:nvPr>
        </p:nvSpPr>
        <p:spPr>
          <a:prstGeom prst="rect">
            <a:avLst/>
          </a:prstGeom>
        </p:spPr>
        <p:txBody>
          <a:bodyPr/>
          <a:lstStyle/>
          <a:p>
            <a:pPr/>
            <a:r>
              <a:t>It’s a market and employment is a transaction there</a:t>
            </a:r>
          </a:p>
          <a:p>
            <a:pPr/>
            <a:r>
              <a:t>Companies evaluation of you is very subjective</a:t>
            </a:r>
          </a:p>
          <a:p>
            <a:pPr/>
            <a:r>
              <a:t>It’s in the favour of company to put you on the lower-end of the things if you’re fine with it</a:t>
            </a:r>
          </a:p>
          <a:p>
            <a:pPr/>
            <a:r>
              <a:t>Compensation on a certain level is a range</a:t>
            </a:r>
          </a:p>
          <a:p>
            <a:pPr lvl="1"/>
            <a:r>
              <a:t>and it’s a wide range</a:t>
            </a:r>
          </a:p>
        </p:txBody>
      </p:sp>
      <p:pic>
        <p:nvPicPr>
          <p:cNvPr id="427" name="pasted-movie.png" descr="pasted-movie.png"/>
          <p:cNvPicPr>
            <a:picLocks noChangeAspect="1"/>
          </p:cNvPicPr>
          <p:nvPr/>
        </p:nvPicPr>
        <p:blipFill>
          <a:blip r:embed="rId4">
            <a:extLst/>
          </a:blip>
          <a:srcRect l="0" t="0" r="0" b="0"/>
          <a:stretch>
            <a:fillRect/>
          </a:stretch>
        </p:blipFill>
        <p:spPr>
          <a:xfrm>
            <a:off x="14071714" y="7720622"/>
            <a:ext cx="9838132" cy="533628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2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P build="whole" bldLvl="1" animBg="1" rev="0" advAuto="0" spid="427"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431" name="Companies really want you, like they’ve spent so much on you already…"/>
          <p:cNvSpPr txBox="1"/>
          <p:nvPr>
            <p:ph type="body" idx="1"/>
          </p:nvPr>
        </p:nvSpPr>
        <p:spPr>
          <a:xfrm>
            <a:off x="1206500" y="1211484"/>
            <a:ext cx="21971000" cy="11293032"/>
          </a:xfrm>
          <a:prstGeom prst="rect">
            <a:avLst/>
          </a:prstGeom>
        </p:spPr>
        <p:txBody>
          <a:bodyPr/>
          <a:lstStyle/>
          <a:p>
            <a:pPr marL="566927" indent="-566927" defTabSz="2267655">
              <a:spcBef>
                <a:spcPts val="4100"/>
              </a:spcBef>
              <a:defRPr sz="4464"/>
            </a:pPr>
            <a:r>
              <a:t>Companies really want you, like they’ve spent so much on you already</a:t>
            </a:r>
          </a:p>
          <a:p>
            <a:pPr lvl="1" marL="1133855" indent="-566927" defTabSz="2267655">
              <a:spcBef>
                <a:spcPts val="4100"/>
              </a:spcBef>
              <a:defRPr sz="4464"/>
            </a:pPr>
            <a:r>
              <a:t>Writing and posting a job description on all appropriate channels ($300)</a:t>
            </a:r>
          </a:p>
          <a:p>
            <a:pPr lvl="1" marL="1133855" indent="-566927" defTabSz="2267655">
              <a:spcBef>
                <a:spcPts val="4100"/>
              </a:spcBef>
              <a:defRPr sz="4464"/>
            </a:pPr>
            <a:r>
              <a:t>Reviewing ~100 or more resumes ($1250)</a:t>
            </a:r>
          </a:p>
          <a:p>
            <a:pPr lvl="1" marL="1133855" indent="-566927" defTabSz="2267655">
              <a:spcBef>
                <a:spcPts val="4100"/>
              </a:spcBef>
              <a:defRPr sz="4464"/>
            </a:pPr>
            <a:r>
              <a:t>About 15% of those resumes need to be phone screened, so roughly 15 phone screens ($2250)</a:t>
            </a:r>
          </a:p>
          <a:p>
            <a:pPr lvl="1" marL="1133855" indent="-566927" defTabSz="2267655">
              <a:spcBef>
                <a:spcPts val="4100"/>
              </a:spcBef>
              <a:defRPr sz="4464"/>
            </a:pPr>
            <a:r>
              <a:t>Around 75% of those initial phone screens warrant a technical screen, so roughly 11 technical screens ($9000)</a:t>
            </a:r>
          </a:p>
          <a:p>
            <a:pPr lvl="1" marL="1133855" indent="-566927" defTabSz="2267655">
              <a:spcBef>
                <a:spcPts val="4100"/>
              </a:spcBef>
              <a:defRPr sz="4464"/>
            </a:pPr>
            <a:r>
              <a:t>About 30% pass through to an on-site, so roughly 3 onsites. These onsites require the coordination of 6-7 employees ($10800)</a:t>
            </a:r>
          </a:p>
          <a:p>
            <a:pPr lvl="1" marL="1133855" indent="-566927" defTabSz="2267655">
              <a:spcBef>
                <a:spcPts val="4100"/>
              </a:spcBef>
              <a:defRPr sz="4464"/>
            </a:pPr>
            <a:r>
              <a:t>Finally, they make one offer. The recruiter (and potentially the executive staff) need to spend time on the phone with the you convincing and negotiating. ($900)</a:t>
            </a:r>
          </a:p>
          <a:p>
            <a:pPr lvl="1" marL="1133855" indent="-566927" defTabSz="2267655">
              <a:spcBef>
                <a:spcPts val="4100"/>
              </a:spcBef>
              <a:defRPr sz="4464"/>
            </a:pPr>
            <a:r>
              <a:t>Total ~$24,000</a:t>
            </a:r>
          </a:p>
        </p:txBody>
      </p:sp>
      <p:sp>
        <p:nvSpPr>
          <p:cNvPr id="432" name="From How Not to Bomb Your Offer Negotiation"/>
          <p:cNvSpPr txBox="1"/>
          <p:nvPr/>
        </p:nvSpPr>
        <p:spPr>
          <a:xfrm>
            <a:off x="397990" y="12959324"/>
            <a:ext cx="647730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defRPr sz="2400"/>
            </a:pPr>
            <a:r>
              <a:t>From </a:t>
            </a:r>
            <a:r>
              <a:rPr u="sng">
                <a:hlinkClick r:id="rId4" invalidUrl="" action="" tgtFrame="" tooltip="" history="1" highlightClick="0" endSnd="0"/>
              </a:rPr>
              <a:t>How Not to Bomb Your Offer Negotiation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3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3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3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31">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1"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6" name="Negotiation"/>
          <p:cNvSpPr txBox="1"/>
          <p:nvPr>
            <p:ph type="title"/>
          </p:nvPr>
        </p:nvSpPr>
        <p:spPr>
          <a:prstGeom prst="rect">
            <a:avLst/>
          </a:prstGeom>
        </p:spPr>
        <p:txBody>
          <a:bodyPr/>
          <a:lstStyle/>
          <a:p>
            <a:pPr/>
            <a:r>
              <a:t>Negotiation</a:t>
            </a:r>
          </a:p>
        </p:txBody>
      </p:sp>
      <p:sp>
        <p:nvSpPr>
          <p:cNvPr id="437" name="Slide Subtitle"/>
          <p:cNvSpPr txBox="1"/>
          <p:nvPr>
            <p:ph type="body" idx="21"/>
          </p:nvPr>
        </p:nvSpPr>
        <p:spPr>
          <a:prstGeom prst="rect">
            <a:avLst/>
          </a:prstGeom>
        </p:spPr>
        <p:txBody>
          <a:bodyPr/>
          <a:lstStyle/>
          <a:p>
            <a:pPr/>
          </a:p>
        </p:txBody>
      </p:sp>
      <p:sp>
        <p:nvSpPr>
          <p:cNvPr id="438" name="It’s very common in tech…"/>
          <p:cNvSpPr txBox="1"/>
          <p:nvPr>
            <p:ph type="body" idx="1"/>
          </p:nvPr>
        </p:nvSpPr>
        <p:spPr>
          <a:prstGeom prst="rect">
            <a:avLst/>
          </a:prstGeom>
        </p:spPr>
        <p:txBody>
          <a:bodyPr/>
          <a:lstStyle/>
          <a:p>
            <a:pPr/>
            <a:r>
              <a:t>It’s very common in tech</a:t>
            </a:r>
          </a:p>
          <a:p>
            <a:pPr/>
            <a:r>
              <a:t>You won’t look greedy</a:t>
            </a:r>
          </a:p>
          <a:p>
            <a:pPr/>
            <a:r>
              <a:t>Your manager probably negotiated before accepting their own offer</a:t>
            </a:r>
          </a:p>
          <a:p>
            <a:pPr/>
            <a:r>
              <a:t>It’s extremely rare to have an offer rescinded in a negotiation</a:t>
            </a:r>
          </a:p>
          <a:p>
            <a:pPr lvl="1"/>
            <a:r>
              <a:t>Worst case, you’ll get no increase on your initial offer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3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440" name="How to negotiate?"/>
          <p:cNvSpPr txBox="1"/>
          <p:nvPr>
            <p:ph type="title"/>
          </p:nvPr>
        </p:nvSpPr>
        <p:spPr>
          <a:prstGeom prst="rect">
            <a:avLst/>
          </a:prstGeom>
        </p:spPr>
        <p:txBody>
          <a:bodyPr/>
          <a:lstStyle/>
          <a:p>
            <a:pPr/>
            <a:r>
              <a:t>How to negotiate?</a:t>
            </a:r>
          </a:p>
        </p:txBody>
      </p:sp>
      <p:sp>
        <p:nvSpPr>
          <p:cNvPr id="441" name="Slide Subtitle"/>
          <p:cNvSpPr txBox="1"/>
          <p:nvPr>
            <p:ph type="body" idx="21"/>
          </p:nvPr>
        </p:nvSpPr>
        <p:spPr>
          <a:prstGeom prst="rect">
            <a:avLst/>
          </a:prstGeom>
        </p:spPr>
        <p:txBody>
          <a:bodyPr/>
          <a:lstStyle/>
          <a:p>
            <a:pPr/>
          </a:p>
        </p:txBody>
      </p:sp>
      <p:sp>
        <p:nvSpPr>
          <p:cNvPr id="442" name="Information is power…"/>
          <p:cNvSpPr txBox="1"/>
          <p:nvPr>
            <p:ph type="body" idx="1"/>
          </p:nvPr>
        </p:nvSpPr>
        <p:spPr>
          <a:prstGeom prst="rect">
            <a:avLst/>
          </a:prstGeom>
        </p:spPr>
        <p:txBody>
          <a:bodyPr/>
          <a:lstStyle/>
          <a:p>
            <a:pPr/>
            <a:r>
              <a:t>Information is power</a:t>
            </a:r>
          </a:p>
          <a:p>
            <a:pPr/>
            <a:r>
              <a:t>Managing the timeline</a:t>
            </a:r>
          </a:p>
          <a:p>
            <a:pPr/>
            <a:r>
              <a:t>Alternatives</a:t>
            </a:r>
          </a:p>
          <a:p>
            <a:pPr lvl="1"/>
            <a:r>
              <a:t>BATNA (Best Alternative To a Negotiated Agreement)</a:t>
            </a:r>
          </a:p>
          <a:p>
            <a:pPr lvl="1"/>
            <a:r>
              <a:t>Other offers are powerful</a:t>
            </a:r>
          </a:p>
          <a:p>
            <a:pPr/>
            <a:r>
              <a:t>Build a good relationship with your manager and recruiter</a:t>
            </a:r>
          </a:p>
          <a:p>
            <a:pPr/>
            <a:r>
              <a:t>Get professional help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4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4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4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4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4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4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2"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Who am I?"/>
          <p:cNvSpPr txBox="1"/>
          <p:nvPr>
            <p:ph type="title"/>
          </p:nvPr>
        </p:nvSpPr>
        <p:spPr>
          <a:prstGeom prst="rect">
            <a:avLst/>
          </a:prstGeom>
        </p:spPr>
        <p:txBody>
          <a:bodyPr/>
          <a:lstStyle/>
          <a:p>
            <a:pPr/>
            <a:r>
              <a:t>Who am I?</a:t>
            </a:r>
          </a:p>
        </p:txBody>
      </p:sp>
      <p:sp>
        <p:nvSpPr>
          <p:cNvPr id="184" name="Slide Subtitle"/>
          <p:cNvSpPr txBox="1"/>
          <p:nvPr>
            <p:ph type="body" idx="21"/>
          </p:nvPr>
        </p:nvSpPr>
        <p:spPr>
          <a:prstGeom prst="rect">
            <a:avLst/>
          </a:prstGeom>
        </p:spPr>
        <p:txBody>
          <a:bodyPr/>
          <a:lstStyle/>
          <a:p>
            <a:pPr/>
          </a:p>
        </p:txBody>
      </p:sp>
      <p:sp>
        <p:nvSpPr>
          <p:cNvPr id="185" name="MSc, Systopia…"/>
          <p:cNvSpPr txBox="1"/>
          <p:nvPr>
            <p:ph type="body" sz="half" idx="1"/>
          </p:nvPr>
        </p:nvSpPr>
        <p:spPr>
          <a:xfrm>
            <a:off x="1206500" y="7455654"/>
            <a:ext cx="21971000" cy="4612203"/>
          </a:xfrm>
          <a:prstGeom prst="rect">
            <a:avLst/>
          </a:prstGeom>
        </p:spPr>
        <p:txBody>
          <a:bodyPr/>
          <a:lstStyle/>
          <a:p>
            <a:pPr/>
            <a:r>
              <a:t>MSc, Systopia</a:t>
            </a:r>
          </a:p>
          <a:p>
            <a:pPr lvl="1"/>
            <a:r>
              <a:t>Distributed systems</a:t>
            </a:r>
          </a:p>
          <a:p>
            <a:pPr/>
            <a:r>
              <a:t>5 years of industry experience as a software engineer in Iran</a:t>
            </a:r>
          </a:p>
          <a:p>
            <a:pPr lvl="1"/>
            <a:r>
              <a:t>Cloud, Content Delivery Network (CDN)</a:t>
            </a:r>
          </a:p>
        </p:txBody>
      </p:sp>
      <p:pic>
        <p:nvPicPr>
          <p:cNvPr id="186" name="pasted-movie.png" descr="pasted-movie.png"/>
          <p:cNvPicPr>
            <a:picLocks noChangeAspect="1"/>
          </p:cNvPicPr>
          <p:nvPr/>
        </p:nvPicPr>
        <p:blipFill>
          <a:blip r:embed="rId3">
            <a:extLst/>
          </a:blip>
          <a:stretch>
            <a:fillRect/>
          </a:stretch>
        </p:blipFill>
        <p:spPr>
          <a:xfrm>
            <a:off x="1583897" y="3818103"/>
            <a:ext cx="21216206" cy="26417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5">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8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18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18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1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1"/>
      <p:bldP build="p" bldLvl="5" animBg="1" rev="0" advAuto="0" spid="185"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Caveat: be ready for the unexpected"/>
          <p:cNvSpPr txBox="1"/>
          <p:nvPr>
            <p:ph type="title"/>
          </p:nvPr>
        </p:nvSpPr>
        <p:spPr>
          <a:prstGeom prst="rect">
            <a:avLst/>
          </a:prstGeom>
        </p:spPr>
        <p:txBody>
          <a:bodyPr/>
          <a:lstStyle/>
          <a:p>
            <a:pPr/>
            <a:r>
              <a:t>Caveat: be ready for the unexpected</a:t>
            </a:r>
          </a:p>
        </p:txBody>
      </p:sp>
      <p:pic>
        <p:nvPicPr>
          <p:cNvPr id="447" name="7.jpg" descr="7.jpg"/>
          <p:cNvPicPr>
            <a:picLocks noChangeAspect="1"/>
          </p:cNvPicPr>
          <p:nvPr/>
        </p:nvPicPr>
        <p:blipFill>
          <a:blip r:embed="rId2">
            <a:extLst/>
          </a:blip>
          <a:srcRect l="49" t="0" r="49" b="0"/>
          <a:stretch>
            <a:fillRect/>
          </a:stretch>
        </p:blipFill>
        <p:spPr>
          <a:xfrm>
            <a:off x="4248128" y="2873427"/>
            <a:ext cx="15887744" cy="1000958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7"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8.jpg" descr="8.jpg"/>
          <p:cNvPicPr>
            <a:picLocks noChangeAspect="1"/>
          </p:cNvPicPr>
          <p:nvPr/>
        </p:nvPicPr>
        <p:blipFill>
          <a:blip r:embed="rId2">
            <a:extLst/>
          </a:blip>
          <a:srcRect l="36" t="0" r="36" b="0"/>
          <a:stretch>
            <a:fillRect/>
          </a:stretch>
        </p:blipFill>
        <p:spPr>
          <a:xfrm>
            <a:off x="3458964" y="1014610"/>
            <a:ext cx="17466254" cy="11686602"/>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9.jpg" descr="9.jpg"/>
          <p:cNvPicPr>
            <a:picLocks noChangeAspect="1"/>
          </p:cNvPicPr>
          <p:nvPr/>
        </p:nvPicPr>
        <p:blipFill>
          <a:blip r:embed="rId2">
            <a:extLst/>
          </a:blip>
          <a:srcRect l="0" t="24" r="0" b="24"/>
          <a:stretch>
            <a:fillRect/>
          </a:stretch>
        </p:blipFill>
        <p:spPr>
          <a:xfrm>
            <a:off x="2103880" y="1321130"/>
            <a:ext cx="20176240" cy="1107374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10.jpg" descr="10.jpg"/>
          <p:cNvPicPr>
            <a:picLocks noChangeAspect="1"/>
          </p:cNvPicPr>
          <p:nvPr/>
        </p:nvPicPr>
        <p:blipFill>
          <a:blip r:embed="rId2">
            <a:extLst/>
          </a:blip>
          <a:srcRect l="0" t="84" r="0" b="84"/>
          <a:stretch>
            <a:fillRect/>
          </a:stretch>
        </p:blipFill>
        <p:spPr>
          <a:xfrm>
            <a:off x="2356239" y="1631266"/>
            <a:ext cx="19671522" cy="1045346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pasted-movie.png" descr="pasted-movie.png"/>
          <p:cNvPicPr>
            <a:picLocks noChangeAspect="1"/>
          </p:cNvPicPr>
          <p:nvPr/>
        </p:nvPicPr>
        <p:blipFill>
          <a:blip r:embed="rId2">
            <a:extLst/>
          </a:blip>
          <a:stretch>
            <a:fillRect/>
          </a:stretch>
        </p:blipFill>
        <p:spPr>
          <a:xfrm>
            <a:off x="5032705" y="516367"/>
            <a:ext cx="14318590" cy="12683266"/>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7" name="pasted-movie.png" descr="pasted-movie.png"/>
          <p:cNvPicPr>
            <a:picLocks noChangeAspect="1"/>
          </p:cNvPicPr>
          <p:nvPr/>
        </p:nvPicPr>
        <p:blipFill>
          <a:blip r:embed="rId2">
            <a:extLst/>
          </a:blip>
          <a:stretch>
            <a:fillRect/>
          </a:stretch>
        </p:blipFill>
        <p:spPr>
          <a:xfrm>
            <a:off x="880889" y="833690"/>
            <a:ext cx="14547275" cy="6576930"/>
          </a:xfrm>
          <a:prstGeom prst="rect">
            <a:avLst/>
          </a:prstGeom>
          <a:ln w="12700">
            <a:miter lim="400000"/>
          </a:ln>
        </p:spPr>
      </p:pic>
      <p:pic>
        <p:nvPicPr>
          <p:cNvPr id="458" name="11.jpg" descr="11.jpg"/>
          <p:cNvPicPr>
            <a:picLocks noChangeAspect="1"/>
          </p:cNvPicPr>
          <p:nvPr/>
        </p:nvPicPr>
        <p:blipFill>
          <a:blip r:embed="rId3">
            <a:extLst/>
          </a:blip>
          <a:srcRect l="0" t="9" r="0" b="9"/>
          <a:stretch>
            <a:fillRect/>
          </a:stretch>
        </p:blipFill>
        <p:spPr>
          <a:xfrm>
            <a:off x="4772316" y="6540132"/>
            <a:ext cx="18712465" cy="54996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8" grpId="2"/>
      <p:bldP build="whole" bldLvl="1" animBg="1" rev="0" advAuto="0" spid="457"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0" name="Final thoughts"/>
          <p:cNvSpPr txBox="1"/>
          <p:nvPr>
            <p:ph type="title"/>
          </p:nvPr>
        </p:nvSpPr>
        <p:spPr>
          <a:prstGeom prst="rect">
            <a:avLst/>
          </a:prstGeom>
        </p:spPr>
        <p:txBody>
          <a:bodyPr/>
          <a:lstStyle/>
          <a:p>
            <a:pPr/>
            <a:r>
              <a:t>Final thoughts</a:t>
            </a:r>
          </a:p>
        </p:txBody>
      </p:sp>
      <p:sp>
        <p:nvSpPr>
          <p:cNvPr id="461" name="Slide Subtitle"/>
          <p:cNvSpPr txBox="1"/>
          <p:nvPr>
            <p:ph type="body" idx="21"/>
          </p:nvPr>
        </p:nvSpPr>
        <p:spPr>
          <a:prstGeom prst="rect">
            <a:avLst/>
          </a:prstGeom>
        </p:spPr>
        <p:txBody>
          <a:bodyPr/>
          <a:lstStyle/>
          <a:p>
            <a:pPr/>
          </a:p>
        </p:txBody>
      </p:sp>
      <p:sp>
        <p:nvSpPr>
          <p:cNvPr id="462" name="Thank you all who helped me throughout this process…"/>
          <p:cNvSpPr txBox="1"/>
          <p:nvPr>
            <p:ph type="body" idx="1"/>
          </p:nvPr>
        </p:nvSpPr>
        <p:spPr>
          <a:prstGeom prst="rect">
            <a:avLst/>
          </a:prstGeom>
        </p:spPr>
        <p:txBody>
          <a:bodyPr/>
          <a:lstStyle/>
          <a:p>
            <a:pPr/>
            <a:r>
              <a:t>Thank you all who helped me throughout this process</a:t>
            </a:r>
          </a:p>
          <a:p>
            <a:pPr/>
            <a:r>
              <a:t>There a lot of things out of your control</a:t>
            </a:r>
          </a:p>
          <a:p>
            <a:pPr/>
            <a:r>
              <a:t>Right place, right time</a:t>
            </a:r>
          </a:p>
          <a:p>
            <a:pPr/>
            <a:r>
              <a:t>If you can work in the US, and you fine with it ➡ don’t waste your time here</a:t>
            </a:r>
          </a:p>
          <a:p>
            <a:pPr/>
            <a:r>
              <a:t>I’d be more than happy to help about anything related</a:t>
            </a:r>
          </a:p>
          <a:p>
            <a:pPr/>
            <a:r>
              <a:t>I joined Neon, a database startup. Check it out: </a:t>
            </a:r>
            <a:r>
              <a:rPr u="sng">
                <a:hlinkClick r:id="rId3" invalidUrl="" action="" tgtFrame="" tooltip="" history="1" highlightClick="0" endSnd="0"/>
              </a:rPr>
              <a:t>neon.tech</a:t>
            </a:r>
          </a:p>
        </p:txBody>
      </p:sp>
      <p:pic>
        <p:nvPicPr>
          <p:cNvPr id="463" name="pasted-movie.png" descr="pasted-movie.png"/>
          <p:cNvPicPr>
            <a:picLocks noChangeAspect="1"/>
          </p:cNvPicPr>
          <p:nvPr/>
        </p:nvPicPr>
        <p:blipFill>
          <a:blip r:embed="rId4">
            <a:extLst/>
          </a:blip>
          <a:stretch>
            <a:fillRect/>
          </a:stretch>
        </p:blipFill>
        <p:spPr>
          <a:xfrm>
            <a:off x="18306992" y="10006406"/>
            <a:ext cx="1820250" cy="18202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6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6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6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6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2" fill="hold">
                                  <p:stCondLst>
                                    <p:cond delay="0"/>
                                  </p:stCondLst>
                                  <p:iterate type="el" backwards="0">
                                    <p:tmAbs val="0"/>
                                  </p:iterate>
                                  <p:childTnLst>
                                    <p:set>
                                      <p:cBhvr>
                                        <p:cTn id="32" fill="hold"/>
                                        <p:tgtEl>
                                          <p:spTgt spid="4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2" grpId="1"/>
      <p:bldP build="whole" bldLvl="1" animBg="1" rev="0" advAuto="0" spid="463"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References"/>
          <p:cNvSpPr txBox="1"/>
          <p:nvPr>
            <p:ph type="title"/>
          </p:nvPr>
        </p:nvSpPr>
        <p:spPr>
          <a:prstGeom prst="rect">
            <a:avLst/>
          </a:prstGeom>
        </p:spPr>
        <p:txBody>
          <a:bodyPr/>
          <a:lstStyle/>
          <a:p>
            <a:pPr/>
            <a:r>
              <a:t>References</a:t>
            </a:r>
          </a:p>
        </p:txBody>
      </p:sp>
      <p:sp>
        <p:nvSpPr>
          <p:cNvPr id="466" name="Slide Subtitle"/>
          <p:cNvSpPr txBox="1"/>
          <p:nvPr>
            <p:ph type="body" idx="21"/>
          </p:nvPr>
        </p:nvSpPr>
        <p:spPr>
          <a:prstGeom prst="rect">
            <a:avLst/>
          </a:prstGeom>
        </p:spPr>
        <p:txBody>
          <a:bodyPr/>
          <a:lstStyle/>
          <a:p>
            <a:pPr/>
          </a:p>
        </p:txBody>
      </p:sp>
      <p:sp>
        <p:nvSpPr>
          <p:cNvPr id="467" name="Equity 101 for Software Engineers at Big Tech and Startups…"/>
          <p:cNvSpPr txBox="1"/>
          <p:nvPr>
            <p:ph type="body" idx="1"/>
          </p:nvPr>
        </p:nvSpPr>
        <p:spPr>
          <a:prstGeom prst="rect">
            <a:avLst/>
          </a:prstGeom>
        </p:spPr>
        <p:txBody>
          <a:bodyPr/>
          <a:lstStyle/>
          <a:p>
            <a:pPr/>
            <a:r>
              <a:rPr u="sng">
                <a:hlinkClick r:id="rId2" invalidUrl="" action="" tgtFrame="" tooltip="" history="1" highlightClick="0" endSnd="0"/>
              </a:rPr>
              <a:t>Equity 101 for Software Engineers at Big Tech and Startups</a:t>
            </a:r>
          </a:p>
          <a:p>
            <a:pPr/>
            <a:r>
              <a:rPr u="sng">
                <a:hlinkClick r:id="rId3" invalidUrl="" action="" tgtFrame="" tooltip="" history="1" highlightClick="0" endSnd="0"/>
              </a:rPr>
              <a:t>Startup options v. cash</a:t>
            </a:r>
          </a:p>
          <a:p>
            <a:pPr/>
            <a:r>
              <a:rPr u="sng">
                <a:hlinkClick r:id="rId4" invalidUrl="" action="" tgtFrame="" tooltip="" history="1" highlightClick="0" endSnd="0"/>
              </a:rPr>
              <a:t>Job Hunt as a PhD in AI / ML / RL: How it Actually Happens</a:t>
            </a:r>
          </a:p>
          <a:p>
            <a:pPr/>
            <a:r>
              <a:rPr u="sng">
                <a:hlinkClick r:id="rId5" invalidUrl="" action="" tgtFrame="" tooltip="" history="1" highlightClick="0" endSnd="0"/>
              </a:rPr>
              <a:t>Ten Rules for Negotiating a Job Offer</a:t>
            </a:r>
          </a:p>
          <a:p>
            <a:pPr/>
            <a:r>
              <a:rPr u="sng">
                <a:hlinkClick r:id="rId6" invalidUrl="" action="" tgtFrame="" tooltip="" history="1" highlightClick="0" endSnd="0"/>
              </a:rPr>
              <a:t>Team Rora</a:t>
            </a:r>
          </a:p>
          <a:p>
            <a:pPr/>
            <a:r>
              <a:rPr u="sng">
                <a:hlinkClick r:id="rId7" invalidUrl="" action="" tgtFrame="" tooltip="" history="1" highlightClick="0" endSnd="0"/>
              </a:rPr>
              <a:t>levels.fyi</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What I was looking for"/>
          <p:cNvSpPr txBox="1"/>
          <p:nvPr>
            <p:ph type="title"/>
          </p:nvPr>
        </p:nvSpPr>
        <p:spPr>
          <a:prstGeom prst="rect">
            <a:avLst/>
          </a:prstGeom>
        </p:spPr>
        <p:txBody>
          <a:bodyPr/>
          <a:lstStyle/>
          <a:p>
            <a:pPr/>
            <a:r>
              <a:t>What I was looking for</a:t>
            </a:r>
          </a:p>
        </p:txBody>
      </p:sp>
      <p:sp>
        <p:nvSpPr>
          <p:cNvPr id="191" name="Slide Subtitle"/>
          <p:cNvSpPr txBox="1"/>
          <p:nvPr>
            <p:ph type="body" idx="21"/>
          </p:nvPr>
        </p:nvSpPr>
        <p:spPr>
          <a:prstGeom prst="rect">
            <a:avLst/>
          </a:prstGeom>
        </p:spPr>
        <p:txBody>
          <a:bodyPr/>
          <a:lstStyle/>
          <a:p>
            <a:pPr/>
          </a:p>
        </p:txBody>
      </p:sp>
      <p:sp>
        <p:nvSpPr>
          <p:cNvPr id="192" name="Software Engineer…"/>
          <p:cNvSpPr txBox="1"/>
          <p:nvPr>
            <p:ph type="body" idx="1"/>
          </p:nvPr>
        </p:nvSpPr>
        <p:spPr>
          <a:prstGeom prst="rect">
            <a:avLst/>
          </a:prstGeom>
        </p:spPr>
        <p:txBody>
          <a:bodyPr/>
          <a:lstStyle/>
          <a:p>
            <a:pPr/>
            <a:r>
              <a:t>Software Engineer</a:t>
            </a:r>
          </a:p>
          <a:p>
            <a:pPr lvl="1"/>
            <a:r>
              <a:t>Senior level</a:t>
            </a:r>
          </a:p>
          <a:p>
            <a:pPr lvl="1"/>
            <a:r>
              <a:t>Flexible, but I’d prefer to work on distributed systems</a:t>
            </a:r>
          </a:p>
          <a:p>
            <a:pPr/>
            <a:r>
              <a:t>Canada 🇨🇦</a:t>
            </a:r>
          </a:p>
          <a:p>
            <a:pPr lvl="1"/>
            <a:r>
              <a:t>Flexible, I’d prefer to stay in Vancouver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4" name="How the engineering career path looks like"/>
          <p:cNvSpPr txBox="1"/>
          <p:nvPr>
            <p:ph type="title"/>
          </p:nvPr>
        </p:nvSpPr>
        <p:spPr>
          <a:prstGeom prst="rect">
            <a:avLst/>
          </a:prstGeom>
        </p:spPr>
        <p:txBody>
          <a:bodyPr/>
          <a:lstStyle>
            <a:lvl1pPr>
              <a:defRPr>
                <a:solidFill>
                  <a:srgbClr val="434343"/>
                </a:solidFill>
              </a:defRPr>
            </a:lvl1pPr>
          </a:lstStyle>
          <a:p>
            <a:pPr/>
            <a:r>
              <a:t>How the engineering career path looks like </a:t>
            </a:r>
          </a:p>
        </p:txBody>
      </p:sp>
      <p:pic>
        <p:nvPicPr>
          <p:cNvPr id="195" name="pasted-movie.png" descr="pasted-movie.png"/>
          <p:cNvPicPr>
            <a:picLocks noChangeAspect="1"/>
          </p:cNvPicPr>
          <p:nvPr/>
        </p:nvPicPr>
        <p:blipFill>
          <a:blip r:embed="rId4">
            <a:extLst/>
          </a:blip>
          <a:srcRect l="8" t="1211" r="0" b="0"/>
          <a:stretch>
            <a:fillRect/>
          </a:stretch>
        </p:blipFill>
        <p:spPr>
          <a:xfrm>
            <a:off x="1978566" y="3493317"/>
            <a:ext cx="20426709" cy="7843714"/>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21583" y="2"/>
                </a:moveTo>
                <a:cubicBezTo>
                  <a:pt x="21581" y="9"/>
                  <a:pt x="21579" y="29"/>
                  <a:pt x="21579" y="65"/>
                </a:cubicBezTo>
                <a:cubicBezTo>
                  <a:pt x="21578" y="97"/>
                  <a:pt x="21579" y="121"/>
                  <a:pt x="21581" y="136"/>
                </a:cubicBezTo>
                <a:cubicBezTo>
                  <a:pt x="21581" y="136"/>
                  <a:pt x="21581" y="137"/>
                  <a:pt x="21581" y="137"/>
                </a:cubicBezTo>
                <a:cubicBezTo>
                  <a:pt x="21583" y="151"/>
                  <a:pt x="21587" y="154"/>
                  <a:pt x="21591" y="144"/>
                </a:cubicBezTo>
                <a:cubicBezTo>
                  <a:pt x="21595" y="135"/>
                  <a:pt x="21597" y="117"/>
                  <a:pt x="21597" y="96"/>
                </a:cubicBezTo>
                <a:cubicBezTo>
                  <a:pt x="21597" y="75"/>
                  <a:pt x="21596" y="51"/>
                  <a:pt x="21592" y="29"/>
                </a:cubicBezTo>
                <a:cubicBezTo>
                  <a:pt x="21589" y="4"/>
                  <a:pt x="21586" y="-4"/>
                  <a:pt x="21583" y="2"/>
                </a:cubicBezTo>
                <a:close/>
                <a:moveTo>
                  <a:pt x="10015" y="1136"/>
                </a:moveTo>
                <a:lnTo>
                  <a:pt x="10012" y="4895"/>
                </a:lnTo>
                <a:cubicBezTo>
                  <a:pt x="10011" y="6963"/>
                  <a:pt x="10011" y="8677"/>
                  <a:pt x="10012" y="8702"/>
                </a:cubicBezTo>
                <a:cubicBezTo>
                  <a:pt x="10013" y="8715"/>
                  <a:pt x="9938" y="8726"/>
                  <a:pt x="9815" y="8734"/>
                </a:cubicBezTo>
                <a:cubicBezTo>
                  <a:pt x="9693" y="8742"/>
                  <a:pt x="9523" y="8747"/>
                  <a:pt x="9336" y="8747"/>
                </a:cubicBezTo>
                <a:lnTo>
                  <a:pt x="8658" y="8747"/>
                </a:lnTo>
                <a:lnTo>
                  <a:pt x="8658" y="8607"/>
                </a:lnTo>
                <a:cubicBezTo>
                  <a:pt x="8658" y="8583"/>
                  <a:pt x="8656" y="8555"/>
                  <a:pt x="8653" y="8523"/>
                </a:cubicBezTo>
                <a:cubicBezTo>
                  <a:pt x="8649" y="8486"/>
                  <a:pt x="8642" y="8445"/>
                  <a:pt x="8634" y="8402"/>
                </a:cubicBezTo>
                <a:cubicBezTo>
                  <a:pt x="8623" y="8340"/>
                  <a:pt x="8609" y="8274"/>
                  <a:pt x="8593" y="8207"/>
                </a:cubicBezTo>
                <a:cubicBezTo>
                  <a:pt x="8588" y="8188"/>
                  <a:pt x="8583" y="8168"/>
                  <a:pt x="8578" y="8148"/>
                </a:cubicBezTo>
                <a:cubicBezTo>
                  <a:pt x="8559" y="8079"/>
                  <a:pt x="8540" y="8010"/>
                  <a:pt x="8519" y="7949"/>
                </a:cubicBezTo>
                <a:cubicBezTo>
                  <a:pt x="8507" y="7914"/>
                  <a:pt x="8495" y="7881"/>
                  <a:pt x="8483" y="7851"/>
                </a:cubicBezTo>
                <a:cubicBezTo>
                  <a:pt x="8471" y="7822"/>
                  <a:pt x="8460" y="7796"/>
                  <a:pt x="8448" y="7775"/>
                </a:cubicBezTo>
                <a:cubicBezTo>
                  <a:pt x="8428" y="7737"/>
                  <a:pt x="8406" y="7704"/>
                  <a:pt x="8384" y="7673"/>
                </a:cubicBezTo>
                <a:cubicBezTo>
                  <a:pt x="8381" y="7669"/>
                  <a:pt x="8378" y="7667"/>
                  <a:pt x="8375" y="7663"/>
                </a:cubicBezTo>
                <a:cubicBezTo>
                  <a:pt x="8358" y="7641"/>
                  <a:pt x="8341" y="7621"/>
                  <a:pt x="8324" y="7603"/>
                </a:cubicBezTo>
                <a:cubicBezTo>
                  <a:pt x="8316" y="7595"/>
                  <a:pt x="8308" y="7586"/>
                  <a:pt x="8300" y="7579"/>
                </a:cubicBezTo>
                <a:cubicBezTo>
                  <a:pt x="8289" y="7569"/>
                  <a:pt x="8277" y="7560"/>
                  <a:pt x="8266" y="7552"/>
                </a:cubicBezTo>
                <a:cubicBezTo>
                  <a:pt x="8232" y="7526"/>
                  <a:pt x="8198" y="7506"/>
                  <a:pt x="8163" y="7494"/>
                </a:cubicBezTo>
                <a:cubicBezTo>
                  <a:pt x="8059" y="7458"/>
                  <a:pt x="7949" y="7482"/>
                  <a:pt x="7849" y="7570"/>
                </a:cubicBezTo>
                <a:cubicBezTo>
                  <a:pt x="7827" y="7590"/>
                  <a:pt x="7804" y="7618"/>
                  <a:pt x="7781" y="7649"/>
                </a:cubicBezTo>
                <a:cubicBezTo>
                  <a:pt x="7774" y="7659"/>
                  <a:pt x="7766" y="7671"/>
                  <a:pt x="7759" y="7683"/>
                </a:cubicBezTo>
                <a:cubicBezTo>
                  <a:pt x="7743" y="7707"/>
                  <a:pt x="7727" y="7734"/>
                  <a:pt x="7712" y="7763"/>
                </a:cubicBezTo>
                <a:cubicBezTo>
                  <a:pt x="7705" y="7776"/>
                  <a:pt x="7697" y="7791"/>
                  <a:pt x="7690" y="7805"/>
                </a:cubicBezTo>
                <a:cubicBezTo>
                  <a:pt x="7676" y="7835"/>
                  <a:pt x="7662" y="7866"/>
                  <a:pt x="7648" y="7898"/>
                </a:cubicBezTo>
                <a:cubicBezTo>
                  <a:pt x="7641" y="7915"/>
                  <a:pt x="7634" y="7930"/>
                  <a:pt x="7628" y="7947"/>
                </a:cubicBezTo>
                <a:cubicBezTo>
                  <a:pt x="7613" y="7986"/>
                  <a:pt x="7599" y="8027"/>
                  <a:pt x="7585" y="8067"/>
                </a:cubicBezTo>
                <a:cubicBezTo>
                  <a:pt x="7582" y="8077"/>
                  <a:pt x="7578" y="8086"/>
                  <a:pt x="7575" y="8096"/>
                </a:cubicBezTo>
                <a:cubicBezTo>
                  <a:pt x="7575" y="8096"/>
                  <a:pt x="7575" y="8097"/>
                  <a:pt x="7575" y="8097"/>
                </a:cubicBezTo>
                <a:cubicBezTo>
                  <a:pt x="7562" y="8142"/>
                  <a:pt x="7549" y="8188"/>
                  <a:pt x="7538" y="8234"/>
                </a:cubicBezTo>
                <a:cubicBezTo>
                  <a:pt x="7538" y="8234"/>
                  <a:pt x="7538" y="8234"/>
                  <a:pt x="7538" y="8235"/>
                </a:cubicBezTo>
                <a:cubicBezTo>
                  <a:pt x="7517" y="8326"/>
                  <a:pt x="7502" y="8416"/>
                  <a:pt x="7497" y="8499"/>
                </a:cubicBezTo>
                <a:cubicBezTo>
                  <a:pt x="7489" y="8635"/>
                  <a:pt x="7473" y="8747"/>
                  <a:pt x="7462" y="8747"/>
                </a:cubicBezTo>
                <a:cubicBezTo>
                  <a:pt x="7451" y="8747"/>
                  <a:pt x="7386" y="8693"/>
                  <a:pt x="7318" y="8626"/>
                </a:cubicBezTo>
                <a:cubicBezTo>
                  <a:pt x="7242" y="8551"/>
                  <a:pt x="7203" y="8513"/>
                  <a:pt x="7182" y="8513"/>
                </a:cubicBezTo>
                <a:cubicBezTo>
                  <a:pt x="7177" y="8513"/>
                  <a:pt x="7173" y="8515"/>
                  <a:pt x="7170" y="8520"/>
                </a:cubicBezTo>
                <a:cubicBezTo>
                  <a:pt x="7167" y="8525"/>
                  <a:pt x="7165" y="8531"/>
                  <a:pt x="7163" y="8541"/>
                </a:cubicBezTo>
                <a:cubicBezTo>
                  <a:pt x="7160" y="8559"/>
                  <a:pt x="7160" y="8588"/>
                  <a:pt x="7160" y="8626"/>
                </a:cubicBezTo>
                <a:cubicBezTo>
                  <a:pt x="7160" y="8639"/>
                  <a:pt x="7159" y="8650"/>
                  <a:pt x="7157" y="8661"/>
                </a:cubicBezTo>
                <a:cubicBezTo>
                  <a:pt x="7157" y="8664"/>
                  <a:pt x="7156" y="8666"/>
                  <a:pt x="7155" y="8668"/>
                </a:cubicBezTo>
                <a:cubicBezTo>
                  <a:pt x="7153" y="8676"/>
                  <a:pt x="7149" y="8684"/>
                  <a:pt x="7144" y="8690"/>
                </a:cubicBezTo>
                <a:cubicBezTo>
                  <a:pt x="7143" y="8690"/>
                  <a:pt x="7143" y="8690"/>
                  <a:pt x="7143" y="8690"/>
                </a:cubicBezTo>
                <a:cubicBezTo>
                  <a:pt x="7141" y="8693"/>
                  <a:pt x="7139" y="8695"/>
                  <a:pt x="7136" y="8697"/>
                </a:cubicBezTo>
                <a:cubicBezTo>
                  <a:pt x="7127" y="8704"/>
                  <a:pt x="7115" y="8711"/>
                  <a:pt x="7097" y="8717"/>
                </a:cubicBezTo>
                <a:cubicBezTo>
                  <a:pt x="7073" y="8724"/>
                  <a:pt x="7026" y="8730"/>
                  <a:pt x="6977" y="8734"/>
                </a:cubicBezTo>
                <a:cubicBezTo>
                  <a:pt x="6977" y="8734"/>
                  <a:pt x="6976" y="8734"/>
                  <a:pt x="6976" y="8734"/>
                </a:cubicBezTo>
                <a:cubicBezTo>
                  <a:pt x="6907" y="8740"/>
                  <a:pt x="6818" y="8743"/>
                  <a:pt x="6686" y="8745"/>
                </a:cubicBezTo>
                <a:cubicBezTo>
                  <a:pt x="6531" y="8747"/>
                  <a:pt x="6326" y="8747"/>
                  <a:pt x="6052" y="8747"/>
                </a:cubicBezTo>
                <a:lnTo>
                  <a:pt x="4944" y="8747"/>
                </a:lnTo>
                <a:lnTo>
                  <a:pt x="4916" y="8498"/>
                </a:lnTo>
                <a:cubicBezTo>
                  <a:pt x="4844" y="7879"/>
                  <a:pt x="4566" y="7430"/>
                  <a:pt x="4290" y="7486"/>
                </a:cubicBezTo>
                <a:cubicBezTo>
                  <a:pt x="4265" y="7491"/>
                  <a:pt x="4242" y="7502"/>
                  <a:pt x="4218" y="7515"/>
                </a:cubicBezTo>
                <a:cubicBezTo>
                  <a:pt x="4200" y="7524"/>
                  <a:pt x="4183" y="7535"/>
                  <a:pt x="4166" y="7547"/>
                </a:cubicBezTo>
                <a:cubicBezTo>
                  <a:pt x="4145" y="7563"/>
                  <a:pt x="4124" y="7578"/>
                  <a:pt x="4103" y="7599"/>
                </a:cubicBezTo>
                <a:cubicBezTo>
                  <a:pt x="4100" y="7602"/>
                  <a:pt x="4097" y="7606"/>
                  <a:pt x="4094" y="7610"/>
                </a:cubicBezTo>
                <a:cubicBezTo>
                  <a:pt x="4071" y="7634"/>
                  <a:pt x="4049" y="7661"/>
                  <a:pt x="4028" y="7691"/>
                </a:cubicBezTo>
                <a:cubicBezTo>
                  <a:pt x="4019" y="7703"/>
                  <a:pt x="4010" y="7717"/>
                  <a:pt x="4002" y="7730"/>
                </a:cubicBezTo>
                <a:cubicBezTo>
                  <a:pt x="3985" y="7755"/>
                  <a:pt x="3970" y="7782"/>
                  <a:pt x="3954" y="7811"/>
                </a:cubicBezTo>
                <a:cubicBezTo>
                  <a:pt x="3946" y="7825"/>
                  <a:pt x="3939" y="7840"/>
                  <a:pt x="3931" y="7856"/>
                </a:cubicBezTo>
                <a:cubicBezTo>
                  <a:pt x="3914" y="7891"/>
                  <a:pt x="3897" y="7929"/>
                  <a:pt x="3882" y="7968"/>
                </a:cubicBezTo>
                <a:cubicBezTo>
                  <a:pt x="3878" y="7976"/>
                  <a:pt x="3875" y="7983"/>
                  <a:pt x="3871" y="7991"/>
                </a:cubicBezTo>
                <a:cubicBezTo>
                  <a:pt x="3869" y="7997"/>
                  <a:pt x="3868" y="8004"/>
                  <a:pt x="3866" y="8010"/>
                </a:cubicBezTo>
                <a:cubicBezTo>
                  <a:pt x="3850" y="8053"/>
                  <a:pt x="3835" y="8098"/>
                  <a:pt x="3822" y="8145"/>
                </a:cubicBezTo>
                <a:cubicBezTo>
                  <a:pt x="3818" y="8162"/>
                  <a:pt x="3814" y="8180"/>
                  <a:pt x="3809" y="8198"/>
                </a:cubicBezTo>
                <a:cubicBezTo>
                  <a:pt x="3800" y="8236"/>
                  <a:pt x="3791" y="8275"/>
                  <a:pt x="3784" y="8316"/>
                </a:cubicBezTo>
                <a:cubicBezTo>
                  <a:pt x="3780" y="8333"/>
                  <a:pt x="3777" y="8351"/>
                  <a:pt x="3774" y="8369"/>
                </a:cubicBezTo>
                <a:cubicBezTo>
                  <a:pt x="3764" y="8427"/>
                  <a:pt x="3757" y="8486"/>
                  <a:pt x="3753" y="8546"/>
                </a:cubicBezTo>
                <a:cubicBezTo>
                  <a:pt x="3748" y="8614"/>
                  <a:pt x="3743" y="8659"/>
                  <a:pt x="3738" y="8690"/>
                </a:cubicBezTo>
                <a:cubicBezTo>
                  <a:pt x="3737" y="8694"/>
                  <a:pt x="3736" y="8699"/>
                  <a:pt x="3735" y="8702"/>
                </a:cubicBezTo>
                <a:cubicBezTo>
                  <a:pt x="3733" y="8711"/>
                  <a:pt x="3730" y="8718"/>
                  <a:pt x="3728" y="8723"/>
                </a:cubicBezTo>
                <a:cubicBezTo>
                  <a:pt x="3726" y="8725"/>
                  <a:pt x="3725" y="8729"/>
                  <a:pt x="3724" y="8731"/>
                </a:cubicBezTo>
                <a:cubicBezTo>
                  <a:pt x="3719" y="8736"/>
                  <a:pt x="3714" y="8739"/>
                  <a:pt x="3707" y="8737"/>
                </a:cubicBezTo>
                <a:cubicBezTo>
                  <a:pt x="3702" y="8736"/>
                  <a:pt x="3695" y="8733"/>
                  <a:pt x="3687" y="8726"/>
                </a:cubicBezTo>
                <a:cubicBezTo>
                  <a:pt x="3671" y="8714"/>
                  <a:pt x="3650" y="8692"/>
                  <a:pt x="3623" y="8663"/>
                </a:cubicBezTo>
                <a:cubicBezTo>
                  <a:pt x="3582" y="8620"/>
                  <a:pt x="3551" y="8587"/>
                  <a:pt x="3526" y="8565"/>
                </a:cubicBezTo>
                <a:cubicBezTo>
                  <a:pt x="3501" y="8542"/>
                  <a:pt x="3483" y="8529"/>
                  <a:pt x="3470" y="8526"/>
                </a:cubicBezTo>
                <a:cubicBezTo>
                  <a:pt x="3457" y="8524"/>
                  <a:pt x="3449" y="8531"/>
                  <a:pt x="3445" y="8547"/>
                </a:cubicBezTo>
                <a:cubicBezTo>
                  <a:pt x="3440" y="8563"/>
                  <a:pt x="3439" y="8588"/>
                  <a:pt x="3439" y="8621"/>
                </a:cubicBezTo>
                <a:cubicBezTo>
                  <a:pt x="3439" y="8635"/>
                  <a:pt x="3438" y="8647"/>
                  <a:pt x="3437" y="8658"/>
                </a:cubicBezTo>
                <a:cubicBezTo>
                  <a:pt x="3436" y="8661"/>
                  <a:pt x="3435" y="8664"/>
                  <a:pt x="3435" y="8667"/>
                </a:cubicBezTo>
                <a:cubicBezTo>
                  <a:pt x="3435" y="8668"/>
                  <a:pt x="3434" y="8668"/>
                  <a:pt x="3434" y="8668"/>
                </a:cubicBezTo>
                <a:cubicBezTo>
                  <a:pt x="3433" y="8673"/>
                  <a:pt x="3430" y="8676"/>
                  <a:pt x="3427" y="8680"/>
                </a:cubicBezTo>
                <a:cubicBezTo>
                  <a:pt x="3426" y="8683"/>
                  <a:pt x="3426" y="8685"/>
                  <a:pt x="3424" y="8687"/>
                </a:cubicBezTo>
                <a:cubicBezTo>
                  <a:pt x="3422" y="8690"/>
                  <a:pt x="3420" y="8693"/>
                  <a:pt x="3417" y="8696"/>
                </a:cubicBezTo>
                <a:cubicBezTo>
                  <a:pt x="3417" y="8696"/>
                  <a:pt x="3417" y="8697"/>
                  <a:pt x="3417" y="8697"/>
                </a:cubicBezTo>
                <a:cubicBezTo>
                  <a:pt x="3408" y="8704"/>
                  <a:pt x="3396" y="8711"/>
                  <a:pt x="3379" y="8717"/>
                </a:cubicBezTo>
                <a:cubicBezTo>
                  <a:pt x="3356" y="8724"/>
                  <a:pt x="3315" y="8728"/>
                  <a:pt x="3271" y="8732"/>
                </a:cubicBezTo>
                <a:cubicBezTo>
                  <a:pt x="3201" y="8739"/>
                  <a:pt x="3111" y="8744"/>
                  <a:pt x="2965" y="8746"/>
                </a:cubicBezTo>
                <a:cubicBezTo>
                  <a:pt x="2808" y="8748"/>
                  <a:pt x="2598" y="8747"/>
                  <a:pt x="2318" y="8747"/>
                </a:cubicBezTo>
                <a:lnTo>
                  <a:pt x="1197" y="8747"/>
                </a:lnTo>
                <a:lnTo>
                  <a:pt x="1183" y="8542"/>
                </a:lnTo>
                <a:cubicBezTo>
                  <a:pt x="1179" y="8497"/>
                  <a:pt x="1175" y="8453"/>
                  <a:pt x="1169" y="8410"/>
                </a:cubicBezTo>
                <a:cubicBezTo>
                  <a:pt x="1169" y="8408"/>
                  <a:pt x="1169" y="8406"/>
                  <a:pt x="1168" y="8405"/>
                </a:cubicBezTo>
                <a:cubicBezTo>
                  <a:pt x="1168" y="8398"/>
                  <a:pt x="1166" y="8392"/>
                  <a:pt x="1165" y="8385"/>
                </a:cubicBezTo>
                <a:cubicBezTo>
                  <a:pt x="1160" y="8352"/>
                  <a:pt x="1155" y="8319"/>
                  <a:pt x="1149" y="8287"/>
                </a:cubicBezTo>
                <a:cubicBezTo>
                  <a:pt x="1146" y="8272"/>
                  <a:pt x="1143" y="8258"/>
                  <a:pt x="1139" y="8243"/>
                </a:cubicBezTo>
                <a:cubicBezTo>
                  <a:pt x="1134" y="8219"/>
                  <a:pt x="1129" y="8194"/>
                  <a:pt x="1123" y="8170"/>
                </a:cubicBezTo>
                <a:cubicBezTo>
                  <a:pt x="1119" y="8156"/>
                  <a:pt x="1115" y="8141"/>
                  <a:pt x="1111" y="8126"/>
                </a:cubicBezTo>
                <a:cubicBezTo>
                  <a:pt x="1106" y="8108"/>
                  <a:pt x="1100" y="8091"/>
                  <a:pt x="1095" y="8073"/>
                </a:cubicBezTo>
                <a:cubicBezTo>
                  <a:pt x="1076" y="8015"/>
                  <a:pt x="1056" y="7961"/>
                  <a:pt x="1034" y="7910"/>
                </a:cubicBezTo>
                <a:cubicBezTo>
                  <a:pt x="1031" y="7903"/>
                  <a:pt x="1028" y="7896"/>
                  <a:pt x="1024" y="7889"/>
                </a:cubicBezTo>
                <a:cubicBezTo>
                  <a:pt x="1000" y="7836"/>
                  <a:pt x="974" y="7786"/>
                  <a:pt x="946" y="7742"/>
                </a:cubicBezTo>
                <a:cubicBezTo>
                  <a:pt x="917" y="7697"/>
                  <a:pt x="887" y="7657"/>
                  <a:pt x="855" y="7623"/>
                </a:cubicBezTo>
                <a:cubicBezTo>
                  <a:pt x="852" y="7620"/>
                  <a:pt x="849" y="7617"/>
                  <a:pt x="846" y="7614"/>
                </a:cubicBezTo>
                <a:cubicBezTo>
                  <a:pt x="816" y="7583"/>
                  <a:pt x="785" y="7556"/>
                  <a:pt x="753" y="7535"/>
                </a:cubicBezTo>
                <a:cubicBezTo>
                  <a:pt x="748" y="7532"/>
                  <a:pt x="742" y="7529"/>
                  <a:pt x="736" y="7526"/>
                </a:cubicBezTo>
                <a:cubicBezTo>
                  <a:pt x="705" y="7507"/>
                  <a:pt x="673" y="7494"/>
                  <a:pt x="641" y="7487"/>
                </a:cubicBezTo>
                <a:cubicBezTo>
                  <a:pt x="637" y="7486"/>
                  <a:pt x="632" y="7486"/>
                  <a:pt x="627" y="7485"/>
                </a:cubicBezTo>
                <a:cubicBezTo>
                  <a:pt x="593" y="7480"/>
                  <a:pt x="559" y="7479"/>
                  <a:pt x="526" y="7487"/>
                </a:cubicBezTo>
                <a:cubicBezTo>
                  <a:pt x="484" y="7498"/>
                  <a:pt x="443" y="7521"/>
                  <a:pt x="403" y="7555"/>
                </a:cubicBezTo>
                <a:cubicBezTo>
                  <a:pt x="365" y="7588"/>
                  <a:pt x="327" y="7633"/>
                  <a:pt x="290" y="7689"/>
                </a:cubicBezTo>
                <a:cubicBezTo>
                  <a:pt x="272" y="7717"/>
                  <a:pt x="254" y="7748"/>
                  <a:pt x="237" y="7780"/>
                </a:cubicBezTo>
                <a:cubicBezTo>
                  <a:pt x="202" y="7845"/>
                  <a:pt x="170" y="7919"/>
                  <a:pt x="141" y="7996"/>
                </a:cubicBezTo>
                <a:cubicBezTo>
                  <a:pt x="127" y="8035"/>
                  <a:pt x="113" y="8076"/>
                  <a:pt x="101" y="8117"/>
                </a:cubicBezTo>
                <a:cubicBezTo>
                  <a:pt x="77" y="8198"/>
                  <a:pt x="57" y="8283"/>
                  <a:pt x="43" y="8367"/>
                </a:cubicBezTo>
                <a:cubicBezTo>
                  <a:pt x="28" y="8459"/>
                  <a:pt x="18" y="8565"/>
                  <a:pt x="11" y="8935"/>
                </a:cubicBezTo>
                <a:cubicBezTo>
                  <a:pt x="18" y="9217"/>
                  <a:pt x="30" y="9289"/>
                  <a:pt x="48" y="9390"/>
                </a:cubicBezTo>
                <a:cubicBezTo>
                  <a:pt x="111" y="9737"/>
                  <a:pt x="252" y="10054"/>
                  <a:pt x="402" y="10183"/>
                </a:cubicBezTo>
                <a:cubicBezTo>
                  <a:pt x="725" y="10462"/>
                  <a:pt x="1137" y="9924"/>
                  <a:pt x="1184" y="9162"/>
                </a:cubicBezTo>
                <a:lnTo>
                  <a:pt x="1198" y="8931"/>
                </a:lnTo>
                <a:lnTo>
                  <a:pt x="2318" y="8931"/>
                </a:lnTo>
                <a:cubicBezTo>
                  <a:pt x="3423" y="8931"/>
                  <a:pt x="3439" y="8932"/>
                  <a:pt x="3439" y="9052"/>
                </a:cubicBezTo>
                <a:cubicBezTo>
                  <a:pt x="3439" y="9204"/>
                  <a:pt x="3455" y="9203"/>
                  <a:pt x="3608" y="9052"/>
                </a:cubicBezTo>
                <a:cubicBezTo>
                  <a:pt x="3676" y="8985"/>
                  <a:pt x="3733" y="8931"/>
                  <a:pt x="3735" y="8931"/>
                </a:cubicBezTo>
                <a:cubicBezTo>
                  <a:pt x="3736" y="8931"/>
                  <a:pt x="3744" y="9033"/>
                  <a:pt x="3751" y="9159"/>
                </a:cubicBezTo>
                <a:cubicBezTo>
                  <a:pt x="3799" y="9930"/>
                  <a:pt x="4211" y="10462"/>
                  <a:pt x="4541" y="10176"/>
                </a:cubicBezTo>
                <a:cubicBezTo>
                  <a:pt x="4706" y="10033"/>
                  <a:pt x="4879" y="9591"/>
                  <a:pt x="4918" y="9207"/>
                </a:cubicBezTo>
                <a:lnTo>
                  <a:pt x="4946" y="8931"/>
                </a:lnTo>
                <a:lnTo>
                  <a:pt x="6053" y="8931"/>
                </a:lnTo>
                <a:cubicBezTo>
                  <a:pt x="7144" y="8931"/>
                  <a:pt x="7160" y="8932"/>
                  <a:pt x="7160" y="9052"/>
                </a:cubicBezTo>
                <a:cubicBezTo>
                  <a:pt x="7160" y="9204"/>
                  <a:pt x="7198" y="9205"/>
                  <a:pt x="7344" y="9055"/>
                </a:cubicBezTo>
                <a:cubicBezTo>
                  <a:pt x="7466" y="8930"/>
                  <a:pt x="7488" y="8941"/>
                  <a:pt x="7488" y="9125"/>
                </a:cubicBezTo>
                <a:cubicBezTo>
                  <a:pt x="7488" y="9322"/>
                  <a:pt x="7576" y="9702"/>
                  <a:pt x="7668" y="9900"/>
                </a:cubicBezTo>
                <a:cubicBezTo>
                  <a:pt x="7812" y="10209"/>
                  <a:pt x="8075" y="10357"/>
                  <a:pt x="8222" y="10211"/>
                </a:cubicBezTo>
                <a:cubicBezTo>
                  <a:pt x="8280" y="10155"/>
                  <a:pt x="8286" y="10175"/>
                  <a:pt x="8435" y="10939"/>
                </a:cubicBezTo>
                <a:cubicBezTo>
                  <a:pt x="8519" y="11371"/>
                  <a:pt x="8588" y="11740"/>
                  <a:pt x="8588" y="11759"/>
                </a:cubicBezTo>
                <a:cubicBezTo>
                  <a:pt x="8588" y="11777"/>
                  <a:pt x="8429" y="11792"/>
                  <a:pt x="8236" y="11792"/>
                </a:cubicBezTo>
                <a:lnTo>
                  <a:pt x="7886" y="11792"/>
                </a:lnTo>
                <a:lnTo>
                  <a:pt x="7886" y="16693"/>
                </a:lnTo>
                <a:lnTo>
                  <a:pt x="7886" y="21596"/>
                </a:lnTo>
                <a:lnTo>
                  <a:pt x="21600" y="21596"/>
                </a:lnTo>
                <a:lnTo>
                  <a:pt x="21600" y="16693"/>
                </a:lnTo>
                <a:lnTo>
                  <a:pt x="21600" y="11792"/>
                </a:lnTo>
                <a:lnTo>
                  <a:pt x="15187" y="11792"/>
                </a:lnTo>
                <a:cubicBezTo>
                  <a:pt x="12345" y="11792"/>
                  <a:pt x="10742" y="11790"/>
                  <a:pt x="9850" y="11777"/>
                </a:cubicBezTo>
                <a:cubicBezTo>
                  <a:pt x="9403" y="11771"/>
                  <a:pt x="9135" y="11762"/>
                  <a:pt x="8977" y="11750"/>
                </a:cubicBezTo>
                <a:cubicBezTo>
                  <a:pt x="8977" y="11750"/>
                  <a:pt x="8977" y="11750"/>
                  <a:pt x="8977" y="11750"/>
                </a:cubicBezTo>
                <a:cubicBezTo>
                  <a:pt x="8820" y="11737"/>
                  <a:pt x="8775" y="11721"/>
                  <a:pt x="8775" y="11701"/>
                </a:cubicBezTo>
                <a:cubicBezTo>
                  <a:pt x="8775" y="11683"/>
                  <a:pt x="8773" y="11668"/>
                  <a:pt x="8770" y="11656"/>
                </a:cubicBezTo>
                <a:cubicBezTo>
                  <a:pt x="8770" y="11656"/>
                  <a:pt x="8770" y="11655"/>
                  <a:pt x="8770" y="11655"/>
                </a:cubicBezTo>
                <a:cubicBezTo>
                  <a:pt x="8769" y="11652"/>
                  <a:pt x="8768" y="11649"/>
                  <a:pt x="8768" y="11646"/>
                </a:cubicBezTo>
                <a:cubicBezTo>
                  <a:pt x="8766" y="11641"/>
                  <a:pt x="8764" y="11638"/>
                  <a:pt x="8761" y="11634"/>
                </a:cubicBezTo>
                <a:cubicBezTo>
                  <a:pt x="8761" y="11634"/>
                  <a:pt x="8761" y="11633"/>
                  <a:pt x="8761" y="11633"/>
                </a:cubicBezTo>
                <a:cubicBezTo>
                  <a:pt x="8756" y="11624"/>
                  <a:pt x="8751" y="11618"/>
                  <a:pt x="8745" y="11615"/>
                </a:cubicBezTo>
                <a:cubicBezTo>
                  <a:pt x="8743" y="11615"/>
                  <a:pt x="8742" y="11614"/>
                  <a:pt x="8740" y="11613"/>
                </a:cubicBezTo>
                <a:cubicBezTo>
                  <a:pt x="8740" y="11613"/>
                  <a:pt x="8740" y="11613"/>
                  <a:pt x="8740" y="11613"/>
                </a:cubicBezTo>
                <a:cubicBezTo>
                  <a:pt x="8731" y="11612"/>
                  <a:pt x="8722" y="11615"/>
                  <a:pt x="8714" y="11625"/>
                </a:cubicBezTo>
                <a:cubicBezTo>
                  <a:pt x="8705" y="11637"/>
                  <a:pt x="8697" y="11654"/>
                  <a:pt x="8691" y="11680"/>
                </a:cubicBezTo>
                <a:cubicBezTo>
                  <a:pt x="8690" y="11685"/>
                  <a:pt x="8687" y="11684"/>
                  <a:pt x="8684" y="11679"/>
                </a:cubicBezTo>
                <a:cubicBezTo>
                  <a:pt x="8680" y="11671"/>
                  <a:pt x="8672" y="11647"/>
                  <a:pt x="8665" y="11622"/>
                </a:cubicBezTo>
                <a:cubicBezTo>
                  <a:pt x="8659" y="11602"/>
                  <a:pt x="8653" y="11573"/>
                  <a:pt x="8645" y="11542"/>
                </a:cubicBezTo>
                <a:cubicBezTo>
                  <a:pt x="8640" y="11522"/>
                  <a:pt x="8636" y="11503"/>
                  <a:pt x="8630" y="11479"/>
                </a:cubicBezTo>
                <a:cubicBezTo>
                  <a:pt x="8600" y="11348"/>
                  <a:pt x="8561" y="11164"/>
                  <a:pt x="8517" y="10937"/>
                </a:cubicBezTo>
                <a:lnTo>
                  <a:pt x="8360" y="10123"/>
                </a:lnTo>
                <a:lnTo>
                  <a:pt x="8449" y="9955"/>
                </a:lnTo>
                <a:cubicBezTo>
                  <a:pt x="8474" y="9908"/>
                  <a:pt x="8499" y="9846"/>
                  <a:pt x="8523" y="9775"/>
                </a:cubicBezTo>
                <a:cubicBezTo>
                  <a:pt x="8572" y="9634"/>
                  <a:pt x="8615" y="9460"/>
                  <a:pt x="8640" y="9304"/>
                </a:cubicBezTo>
                <a:cubicBezTo>
                  <a:pt x="8653" y="9227"/>
                  <a:pt x="8661" y="9154"/>
                  <a:pt x="8663" y="9092"/>
                </a:cubicBezTo>
                <a:lnTo>
                  <a:pt x="8668" y="8931"/>
                </a:lnTo>
                <a:lnTo>
                  <a:pt x="9348" y="8931"/>
                </a:lnTo>
                <a:lnTo>
                  <a:pt x="10027" y="8931"/>
                </a:lnTo>
                <a:lnTo>
                  <a:pt x="10020" y="9935"/>
                </a:lnTo>
                <a:cubicBezTo>
                  <a:pt x="10015" y="10606"/>
                  <a:pt x="10021" y="10939"/>
                  <a:pt x="10038" y="10939"/>
                </a:cubicBezTo>
                <a:cubicBezTo>
                  <a:pt x="10051" y="10939"/>
                  <a:pt x="10060" y="10974"/>
                  <a:pt x="10056" y="11016"/>
                </a:cubicBezTo>
                <a:cubicBezTo>
                  <a:pt x="10055" y="11031"/>
                  <a:pt x="10120" y="11043"/>
                  <a:pt x="10284" y="11054"/>
                </a:cubicBezTo>
                <a:cubicBezTo>
                  <a:pt x="10448" y="11064"/>
                  <a:pt x="10711" y="11072"/>
                  <a:pt x="11104" y="11079"/>
                </a:cubicBezTo>
                <a:cubicBezTo>
                  <a:pt x="11891" y="11093"/>
                  <a:pt x="13200" y="11101"/>
                  <a:pt x="15287" y="11107"/>
                </a:cubicBezTo>
                <a:cubicBezTo>
                  <a:pt x="17370" y="11113"/>
                  <a:pt x="18678" y="11121"/>
                  <a:pt x="19467" y="11135"/>
                </a:cubicBezTo>
                <a:cubicBezTo>
                  <a:pt x="20256" y="11148"/>
                  <a:pt x="20523" y="11168"/>
                  <a:pt x="20524" y="11198"/>
                </a:cubicBezTo>
                <a:cubicBezTo>
                  <a:pt x="20524" y="11245"/>
                  <a:pt x="20531" y="11251"/>
                  <a:pt x="20541" y="11213"/>
                </a:cubicBezTo>
                <a:cubicBezTo>
                  <a:pt x="20551" y="11180"/>
                  <a:pt x="20588" y="11114"/>
                  <a:pt x="20623" y="11067"/>
                </a:cubicBezTo>
                <a:lnTo>
                  <a:pt x="20687" y="10979"/>
                </a:lnTo>
                <a:lnTo>
                  <a:pt x="20687" y="6058"/>
                </a:lnTo>
                <a:lnTo>
                  <a:pt x="20687" y="1136"/>
                </a:lnTo>
                <a:lnTo>
                  <a:pt x="15351" y="1136"/>
                </a:lnTo>
                <a:lnTo>
                  <a:pt x="10015" y="1136"/>
                </a:lnTo>
                <a:close/>
                <a:moveTo>
                  <a:pt x="20726" y="3052"/>
                </a:moveTo>
                <a:cubicBezTo>
                  <a:pt x="20724" y="2914"/>
                  <a:pt x="20722" y="4029"/>
                  <a:pt x="20722" y="6038"/>
                </a:cubicBezTo>
                <a:cubicBezTo>
                  <a:pt x="20722" y="8048"/>
                  <a:pt x="20724" y="9171"/>
                  <a:pt x="20726" y="9047"/>
                </a:cubicBezTo>
                <a:cubicBezTo>
                  <a:pt x="20727" y="9005"/>
                  <a:pt x="20727" y="8826"/>
                  <a:pt x="20728" y="8494"/>
                </a:cubicBezTo>
                <a:cubicBezTo>
                  <a:pt x="20731" y="7165"/>
                  <a:pt x="20731" y="4973"/>
                  <a:pt x="20728" y="3622"/>
                </a:cubicBezTo>
                <a:cubicBezTo>
                  <a:pt x="20727" y="3285"/>
                  <a:pt x="20727" y="3098"/>
                  <a:pt x="20726" y="3052"/>
                </a:cubicBezTo>
                <a:close/>
                <a:moveTo>
                  <a:pt x="7803" y="5638"/>
                </a:moveTo>
                <a:cubicBezTo>
                  <a:pt x="7790" y="5638"/>
                  <a:pt x="7778" y="5643"/>
                  <a:pt x="7765" y="5650"/>
                </a:cubicBezTo>
                <a:cubicBezTo>
                  <a:pt x="7761" y="5653"/>
                  <a:pt x="7756" y="5657"/>
                  <a:pt x="7752" y="5660"/>
                </a:cubicBezTo>
                <a:cubicBezTo>
                  <a:pt x="7752" y="5660"/>
                  <a:pt x="7752" y="5660"/>
                  <a:pt x="7752" y="5660"/>
                </a:cubicBezTo>
                <a:cubicBezTo>
                  <a:pt x="7743" y="5667"/>
                  <a:pt x="7736" y="5677"/>
                  <a:pt x="7728" y="5688"/>
                </a:cubicBezTo>
                <a:cubicBezTo>
                  <a:pt x="7724" y="5693"/>
                  <a:pt x="7720" y="5699"/>
                  <a:pt x="7716" y="5706"/>
                </a:cubicBezTo>
                <a:cubicBezTo>
                  <a:pt x="7716" y="5707"/>
                  <a:pt x="7716" y="5707"/>
                  <a:pt x="7716" y="5707"/>
                </a:cubicBezTo>
                <a:cubicBezTo>
                  <a:pt x="7705" y="5727"/>
                  <a:pt x="7696" y="5749"/>
                  <a:pt x="7688" y="5777"/>
                </a:cubicBezTo>
                <a:cubicBezTo>
                  <a:pt x="7678" y="5815"/>
                  <a:pt x="7671" y="5847"/>
                  <a:pt x="7665" y="5878"/>
                </a:cubicBezTo>
                <a:cubicBezTo>
                  <a:pt x="7663" y="5889"/>
                  <a:pt x="7662" y="5900"/>
                  <a:pt x="7661" y="5911"/>
                </a:cubicBezTo>
                <a:cubicBezTo>
                  <a:pt x="7658" y="5930"/>
                  <a:pt x="7656" y="5948"/>
                  <a:pt x="7656" y="5965"/>
                </a:cubicBezTo>
                <a:cubicBezTo>
                  <a:pt x="7656" y="5966"/>
                  <a:pt x="7655" y="5967"/>
                  <a:pt x="7655" y="5967"/>
                </a:cubicBezTo>
                <a:cubicBezTo>
                  <a:pt x="7655" y="5977"/>
                  <a:pt x="7654" y="5986"/>
                  <a:pt x="7654" y="5995"/>
                </a:cubicBezTo>
                <a:cubicBezTo>
                  <a:pt x="7655" y="6020"/>
                  <a:pt x="7657" y="6044"/>
                  <a:pt x="7662" y="6069"/>
                </a:cubicBezTo>
                <a:cubicBezTo>
                  <a:pt x="7668" y="6097"/>
                  <a:pt x="7677" y="6125"/>
                  <a:pt x="7688" y="6155"/>
                </a:cubicBezTo>
                <a:cubicBezTo>
                  <a:pt x="7722" y="6242"/>
                  <a:pt x="7722" y="6251"/>
                  <a:pt x="7688" y="6251"/>
                </a:cubicBezTo>
                <a:cubicBezTo>
                  <a:pt x="7678" y="6251"/>
                  <a:pt x="7671" y="6259"/>
                  <a:pt x="7665" y="6271"/>
                </a:cubicBezTo>
                <a:cubicBezTo>
                  <a:pt x="7662" y="6277"/>
                  <a:pt x="7659" y="6283"/>
                  <a:pt x="7657" y="6291"/>
                </a:cubicBezTo>
                <a:cubicBezTo>
                  <a:pt x="7656" y="6297"/>
                  <a:pt x="7654" y="6305"/>
                  <a:pt x="7653" y="6313"/>
                </a:cubicBezTo>
                <a:cubicBezTo>
                  <a:pt x="7652" y="6317"/>
                  <a:pt x="7652" y="6322"/>
                  <a:pt x="7651" y="6327"/>
                </a:cubicBezTo>
                <a:cubicBezTo>
                  <a:pt x="7649" y="6351"/>
                  <a:pt x="7648" y="6378"/>
                  <a:pt x="7650" y="6408"/>
                </a:cubicBezTo>
                <a:cubicBezTo>
                  <a:pt x="7653" y="6450"/>
                  <a:pt x="7661" y="6497"/>
                  <a:pt x="7672" y="6539"/>
                </a:cubicBezTo>
                <a:cubicBezTo>
                  <a:pt x="7677" y="6560"/>
                  <a:pt x="7684" y="6578"/>
                  <a:pt x="7691" y="6596"/>
                </a:cubicBezTo>
                <a:cubicBezTo>
                  <a:pt x="7699" y="6613"/>
                  <a:pt x="7707" y="6630"/>
                  <a:pt x="7716" y="6643"/>
                </a:cubicBezTo>
                <a:cubicBezTo>
                  <a:pt x="7734" y="6668"/>
                  <a:pt x="7753" y="6690"/>
                  <a:pt x="7770" y="6707"/>
                </a:cubicBezTo>
                <a:cubicBezTo>
                  <a:pt x="7786" y="6724"/>
                  <a:pt x="7801" y="6735"/>
                  <a:pt x="7808" y="6736"/>
                </a:cubicBezTo>
                <a:cubicBezTo>
                  <a:pt x="7819" y="6736"/>
                  <a:pt x="7833" y="6728"/>
                  <a:pt x="7848" y="6716"/>
                </a:cubicBezTo>
                <a:cubicBezTo>
                  <a:pt x="7851" y="6714"/>
                  <a:pt x="7853" y="6712"/>
                  <a:pt x="7856" y="6709"/>
                </a:cubicBezTo>
                <a:cubicBezTo>
                  <a:pt x="7864" y="6701"/>
                  <a:pt x="7873" y="6691"/>
                  <a:pt x="7882" y="6681"/>
                </a:cubicBezTo>
                <a:cubicBezTo>
                  <a:pt x="7883" y="6680"/>
                  <a:pt x="7884" y="6680"/>
                  <a:pt x="7884" y="6679"/>
                </a:cubicBezTo>
                <a:cubicBezTo>
                  <a:pt x="7905" y="6654"/>
                  <a:pt x="7926" y="6624"/>
                  <a:pt x="7939" y="6596"/>
                </a:cubicBezTo>
                <a:cubicBezTo>
                  <a:pt x="7944" y="6585"/>
                  <a:pt x="7949" y="6573"/>
                  <a:pt x="7951" y="6563"/>
                </a:cubicBezTo>
                <a:cubicBezTo>
                  <a:pt x="7954" y="6553"/>
                  <a:pt x="7956" y="6544"/>
                  <a:pt x="7956" y="6536"/>
                </a:cubicBezTo>
                <a:cubicBezTo>
                  <a:pt x="7956" y="6527"/>
                  <a:pt x="7957" y="6522"/>
                  <a:pt x="7959" y="6519"/>
                </a:cubicBezTo>
                <a:cubicBezTo>
                  <a:pt x="7961" y="6516"/>
                  <a:pt x="7964" y="6517"/>
                  <a:pt x="7968" y="6520"/>
                </a:cubicBezTo>
                <a:cubicBezTo>
                  <a:pt x="7975" y="6526"/>
                  <a:pt x="7986" y="6542"/>
                  <a:pt x="7997" y="6567"/>
                </a:cubicBezTo>
                <a:cubicBezTo>
                  <a:pt x="8013" y="6604"/>
                  <a:pt x="8028" y="6632"/>
                  <a:pt x="8043" y="6654"/>
                </a:cubicBezTo>
                <a:cubicBezTo>
                  <a:pt x="8056" y="6673"/>
                  <a:pt x="8069" y="6684"/>
                  <a:pt x="8081" y="6691"/>
                </a:cubicBezTo>
                <a:cubicBezTo>
                  <a:pt x="8085" y="6693"/>
                  <a:pt x="8090" y="6693"/>
                  <a:pt x="8094" y="6694"/>
                </a:cubicBezTo>
                <a:cubicBezTo>
                  <a:pt x="8103" y="6696"/>
                  <a:pt x="8112" y="6696"/>
                  <a:pt x="8121" y="6692"/>
                </a:cubicBezTo>
                <a:cubicBezTo>
                  <a:pt x="8125" y="6690"/>
                  <a:pt x="8129" y="6689"/>
                  <a:pt x="8134" y="6686"/>
                </a:cubicBezTo>
                <a:cubicBezTo>
                  <a:pt x="8147" y="6678"/>
                  <a:pt x="8160" y="6666"/>
                  <a:pt x="8175" y="6646"/>
                </a:cubicBezTo>
                <a:cubicBezTo>
                  <a:pt x="8209" y="6600"/>
                  <a:pt x="8236" y="6588"/>
                  <a:pt x="8236" y="6620"/>
                </a:cubicBezTo>
                <a:cubicBezTo>
                  <a:pt x="8236" y="6651"/>
                  <a:pt x="8258" y="6678"/>
                  <a:pt x="8283" y="6678"/>
                </a:cubicBezTo>
                <a:cubicBezTo>
                  <a:pt x="8293" y="6678"/>
                  <a:pt x="8301" y="6674"/>
                  <a:pt x="8307" y="6667"/>
                </a:cubicBezTo>
                <a:cubicBezTo>
                  <a:pt x="8320" y="6652"/>
                  <a:pt x="8326" y="6618"/>
                  <a:pt x="8329" y="6544"/>
                </a:cubicBezTo>
                <a:cubicBezTo>
                  <a:pt x="8330" y="6508"/>
                  <a:pt x="8330" y="6462"/>
                  <a:pt x="8330" y="6403"/>
                </a:cubicBezTo>
                <a:cubicBezTo>
                  <a:pt x="8330" y="6353"/>
                  <a:pt x="8331" y="6311"/>
                  <a:pt x="8332" y="6275"/>
                </a:cubicBezTo>
                <a:cubicBezTo>
                  <a:pt x="8332" y="6275"/>
                  <a:pt x="8332" y="6275"/>
                  <a:pt x="8332" y="6274"/>
                </a:cubicBezTo>
                <a:cubicBezTo>
                  <a:pt x="8332" y="6273"/>
                  <a:pt x="8332" y="6272"/>
                  <a:pt x="8332" y="6271"/>
                </a:cubicBezTo>
                <a:cubicBezTo>
                  <a:pt x="8334" y="6226"/>
                  <a:pt x="8337" y="6196"/>
                  <a:pt x="8342" y="6174"/>
                </a:cubicBezTo>
                <a:cubicBezTo>
                  <a:pt x="8343" y="6165"/>
                  <a:pt x="8345" y="6157"/>
                  <a:pt x="8347" y="6151"/>
                </a:cubicBezTo>
                <a:cubicBezTo>
                  <a:pt x="8348" y="6148"/>
                  <a:pt x="8349" y="6144"/>
                  <a:pt x="8350" y="6142"/>
                </a:cubicBezTo>
                <a:cubicBezTo>
                  <a:pt x="8355" y="6134"/>
                  <a:pt x="8360" y="6129"/>
                  <a:pt x="8366" y="6129"/>
                </a:cubicBezTo>
                <a:cubicBezTo>
                  <a:pt x="8372" y="6129"/>
                  <a:pt x="8377" y="6133"/>
                  <a:pt x="8382" y="6143"/>
                </a:cubicBezTo>
                <a:cubicBezTo>
                  <a:pt x="8391" y="6163"/>
                  <a:pt x="8396" y="6204"/>
                  <a:pt x="8399" y="6274"/>
                </a:cubicBezTo>
                <a:cubicBezTo>
                  <a:pt x="8400" y="6310"/>
                  <a:pt x="8400" y="6352"/>
                  <a:pt x="8400" y="6403"/>
                </a:cubicBezTo>
                <a:cubicBezTo>
                  <a:pt x="8400" y="6462"/>
                  <a:pt x="8401" y="6508"/>
                  <a:pt x="8402" y="6544"/>
                </a:cubicBezTo>
                <a:cubicBezTo>
                  <a:pt x="8403" y="6577"/>
                  <a:pt x="8406" y="6601"/>
                  <a:pt x="8408" y="6620"/>
                </a:cubicBezTo>
                <a:cubicBezTo>
                  <a:pt x="8409" y="6625"/>
                  <a:pt x="8410" y="6629"/>
                  <a:pt x="8411" y="6634"/>
                </a:cubicBezTo>
                <a:cubicBezTo>
                  <a:pt x="8414" y="6646"/>
                  <a:pt x="8417" y="6656"/>
                  <a:pt x="8421" y="6662"/>
                </a:cubicBezTo>
                <a:cubicBezTo>
                  <a:pt x="8423" y="6664"/>
                  <a:pt x="8424" y="6666"/>
                  <a:pt x="8425" y="6668"/>
                </a:cubicBezTo>
                <a:cubicBezTo>
                  <a:pt x="8431" y="6674"/>
                  <a:pt x="8438" y="6678"/>
                  <a:pt x="8447" y="6678"/>
                </a:cubicBezTo>
                <a:cubicBezTo>
                  <a:pt x="8468" y="6678"/>
                  <a:pt x="8479" y="6667"/>
                  <a:pt x="8486" y="6620"/>
                </a:cubicBezTo>
                <a:cubicBezTo>
                  <a:pt x="8486" y="6616"/>
                  <a:pt x="8486" y="6610"/>
                  <a:pt x="8487" y="6607"/>
                </a:cubicBezTo>
                <a:cubicBezTo>
                  <a:pt x="8487" y="6604"/>
                  <a:pt x="8487" y="6598"/>
                  <a:pt x="8488" y="6596"/>
                </a:cubicBezTo>
                <a:cubicBezTo>
                  <a:pt x="8490" y="6573"/>
                  <a:pt x="8492" y="6546"/>
                  <a:pt x="8493" y="6508"/>
                </a:cubicBezTo>
                <a:cubicBezTo>
                  <a:pt x="8494" y="6466"/>
                  <a:pt x="8494" y="6412"/>
                  <a:pt x="8494" y="6344"/>
                </a:cubicBezTo>
                <a:cubicBezTo>
                  <a:pt x="8494" y="5967"/>
                  <a:pt x="8466" y="5891"/>
                  <a:pt x="8332" y="5908"/>
                </a:cubicBezTo>
                <a:cubicBezTo>
                  <a:pt x="8305" y="5912"/>
                  <a:pt x="8283" y="5924"/>
                  <a:pt x="8267" y="5946"/>
                </a:cubicBezTo>
                <a:cubicBezTo>
                  <a:pt x="8259" y="5956"/>
                  <a:pt x="8253" y="5969"/>
                  <a:pt x="8247" y="5985"/>
                </a:cubicBezTo>
                <a:cubicBezTo>
                  <a:pt x="8242" y="6000"/>
                  <a:pt x="8238" y="6019"/>
                  <a:pt x="8235" y="6039"/>
                </a:cubicBezTo>
                <a:cubicBezTo>
                  <a:pt x="8230" y="6073"/>
                  <a:pt x="8225" y="6093"/>
                  <a:pt x="8221" y="6101"/>
                </a:cubicBezTo>
                <a:cubicBezTo>
                  <a:pt x="8219" y="6105"/>
                  <a:pt x="8218" y="6106"/>
                  <a:pt x="8217" y="6103"/>
                </a:cubicBezTo>
                <a:cubicBezTo>
                  <a:pt x="8215" y="6100"/>
                  <a:pt x="8215" y="6093"/>
                  <a:pt x="8215" y="6082"/>
                </a:cubicBezTo>
                <a:cubicBezTo>
                  <a:pt x="8214" y="6040"/>
                  <a:pt x="8189" y="5976"/>
                  <a:pt x="8160" y="5941"/>
                </a:cubicBezTo>
                <a:cubicBezTo>
                  <a:pt x="8143" y="5922"/>
                  <a:pt x="8124" y="5913"/>
                  <a:pt x="8104" y="5914"/>
                </a:cubicBezTo>
                <a:cubicBezTo>
                  <a:pt x="8064" y="5915"/>
                  <a:pt x="8022" y="5951"/>
                  <a:pt x="7998" y="6005"/>
                </a:cubicBezTo>
                <a:cubicBezTo>
                  <a:pt x="7993" y="6018"/>
                  <a:pt x="7987" y="6033"/>
                  <a:pt x="7984" y="6048"/>
                </a:cubicBezTo>
                <a:cubicBezTo>
                  <a:pt x="7981" y="6064"/>
                  <a:pt x="7979" y="6080"/>
                  <a:pt x="7979" y="6097"/>
                </a:cubicBezTo>
                <a:cubicBezTo>
                  <a:pt x="7979" y="6204"/>
                  <a:pt x="7959" y="6213"/>
                  <a:pt x="7909" y="6129"/>
                </a:cubicBezTo>
                <a:cubicBezTo>
                  <a:pt x="7879" y="6079"/>
                  <a:pt x="7880" y="6070"/>
                  <a:pt x="7915" y="6069"/>
                </a:cubicBezTo>
                <a:cubicBezTo>
                  <a:pt x="7923" y="6069"/>
                  <a:pt x="7930" y="6061"/>
                  <a:pt x="7936" y="6051"/>
                </a:cubicBezTo>
                <a:cubicBezTo>
                  <a:pt x="7938" y="6049"/>
                  <a:pt x="7939" y="6048"/>
                  <a:pt x="7940" y="6045"/>
                </a:cubicBezTo>
                <a:cubicBezTo>
                  <a:pt x="7946" y="6033"/>
                  <a:pt x="7950" y="6018"/>
                  <a:pt x="7953" y="5999"/>
                </a:cubicBezTo>
                <a:cubicBezTo>
                  <a:pt x="7955" y="5985"/>
                  <a:pt x="7956" y="5969"/>
                  <a:pt x="7956" y="5951"/>
                </a:cubicBezTo>
                <a:cubicBezTo>
                  <a:pt x="7956" y="5918"/>
                  <a:pt x="7952" y="5887"/>
                  <a:pt x="7948" y="5858"/>
                </a:cubicBezTo>
                <a:cubicBezTo>
                  <a:pt x="7947" y="5851"/>
                  <a:pt x="7946" y="5843"/>
                  <a:pt x="7945" y="5836"/>
                </a:cubicBezTo>
                <a:cubicBezTo>
                  <a:pt x="7940" y="5810"/>
                  <a:pt x="7933" y="5785"/>
                  <a:pt x="7925" y="5763"/>
                </a:cubicBezTo>
                <a:cubicBezTo>
                  <a:pt x="7923" y="5758"/>
                  <a:pt x="7921" y="5754"/>
                  <a:pt x="7919" y="5750"/>
                </a:cubicBezTo>
                <a:cubicBezTo>
                  <a:pt x="7913" y="5736"/>
                  <a:pt x="7906" y="5724"/>
                  <a:pt x="7899" y="5713"/>
                </a:cubicBezTo>
                <a:cubicBezTo>
                  <a:pt x="7890" y="5697"/>
                  <a:pt x="7880" y="5685"/>
                  <a:pt x="7870" y="5675"/>
                </a:cubicBezTo>
                <a:cubicBezTo>
                  <a:pt x="7864" y="5669"/>
                  <a:pt x="7859" y="5663"/>
                  <a:pt x="7854" y="5659"/>
                </a:cubicBezTo>
                <a:cubicBezTo>
                  <a:pt x="7837" y="5647"/>
                  <a:pt x="7820" y="5639"/>
                  <a:pt x="7803" y="5638"/>
                </a:cubicBezTo>
                <a:close/>
                <a:moveTo>
                  <a:pt x="209" y="5642"/>
                </a:moveTo>
                <a:lnTo>
                  <a:pt x="209" y="6162"/>
                </a:lnTo>
                <a:lnTo>
                  <a:pt x="209" y="6682"/>
                </a:lnTo>
                <a:lnTo>
                  <a:pt x="379" y="6673"/>
                </a:lnTo>
                <a:cubicBezTo>
                  <a:pt x="472" y="6668"/>
                  <a:pt x="559" y="6670"/>
                  <a:pt x="572" y="6678"/>
                </a:cubicBezTo>
                <a:cubicBezTo>
                  <a:pt x="585" y="6685"/>
                  <a:pt x="655" y="6688"/>
                  <a:pt x="729" y="6684"/>
                </a:cubicBezTo>
                <a:lnTo>
                  <a:pt x="862" y="6678"/>
                </a:lnTo>
                <a:lnTo>
                  <a:pt x="869" y="6423"/>
                </a:lnTo>
                <a:cubicBezTo>
                  <a:pt x="872" y="6332"/>
                  <a:pt x="877" y="6263"/>
                  <a:pt x="883" y="6215"/>
                </a:cubicBezTo>
                <a:cubicBezTo>
                  <a:pt x="887" y="6191"/>
                  <a:pt x="891" y="6174"/>
                  <a:pt x="894" y="6161"/>
                </a:cubicBezTo>
                <a:cubicBezTo>
                  <a:pt x="898" y="6148"/>
                  <a:pt x="902" y="6140"/>
                  <a:pt x="906" y="6139"/>
                </a:cubicBezTo>
                <a:cubicBezTo>
                  <a:pt x="910" y="6137"/>
                  <a:pt x="913" y="6142"/>
                  <a:pt x="917" y="6152"/>
                </a:cubicBezTo>
                <a:cubicBezTo>
                  <a:pt x="920" y="6162"/>
                  <a:pt x="923" y="6178"/>
                  <a:pt x="926" y="6199"/>
                </a:cubicBezTo>
                <a:cubicBezTo>
                  <a:pt x="931" y="6242"/>
                  <a:pt x="935" y="6308"/>
                  <a:pt x="935" y="6398"/>
                </a:cubicBezTo>
                <a:cubicBezTo>
                  <a:pt x="935" y="6465"/>
                  <a:pt x="936" y="6511"/>
                  <a:pt x="938" y="6552"/>
                </a:cubicBezTo>
                <a:cubicBezTo>
                  <a:pt x="938" y="6553"/>
                  <a:pt x="938" y="6555"/>
                  <a:pt x="938" y="6555"/>
                </a:cubicBezTo>
                <a:cubicBezTo>
                  <a:pt x="939" y="6572"/>
                  <a:pt x="940" y="6588"/>
                  <a:pt x="942" y="6601"/>
                </a:cubicBezTo>
                <a:cubicBezTo>
                  <a:pt x="942" y="6608"/>
                  <a:pt x="943" y="6615"/>
                  <a:pt x="944" y="6621"/>
                </a:cubicBezTo>
                <a:cubicBezTo>
                  <a:pt x="947" y="6639"/>
                  <a:pt x="950" y="6655"/>
                  <a:pt x="954" y="6663"/>
                </a:cubicBezTo>
                <a:cubicBezTo>
                  <a:pt x="958" y="6673"/>
                  <a:pt x="963" y="6678"/>
                  <a:pt x="970" y="6678"/>
                </a:cubicBezTo>
                <a:cubicBezTo>
                  <a:pt x="976" y="6678"/>
                  <a:pt x="982" y="6672"/>
                  <a:pt x="986" y="6661"/>
                </a:cubicBezTo>
                <a:cubicBezTo>
                  <a:pt x="991" y="6650"/>
                  <a:pt x="995" y="6633"/>
                  <a:pt x="998" y="6608"/>
                </a:cubicBezTo>
                <a:cubicBezTo>
                  <a:pt x="1003" y="6558"/>
                  <a:pt x="1006" y="6478"/>
                  <a:pt x="1006" y="6357"/>
                </a:cubicBezTo>
                <a:lnTo>
                  <a:pt x="1008" y="6038"/>
                </a:lnTo>
                <a:lnTo>
                  <a:pt x="1052" y="6312"/>
                </a:lnTo>
                <a:cubicBezTo>
                  <a:pt x="1065" y="6396"/>
                  <a:pt x="1076" y="6464"/>
                  <a:pt x="1083" y="6520"/>
                </a:cubicBezTo>
                <a:cubicBezTo>
                  <a:pt x="1090" y="6572"/>
                  <a:pt x="1093" y="6609"/>
                  <a:pt x="1094" y="6640"/>
                </a:cubicBezTo>
                <a:cubicBezTo>
                  <a:pt x="1095" y="6660"/>
                  <a:pt x="1095" y="6679"/>
                  <a:pt x="1094" y="6692"/>
                </a:cubicBezTo>
                <a:cubicBezTo>
                  <a:pt x="1093" y="6703"/>
                  <a:pt x="1091" y="6712"/>
                  <a:pt x="1088" y="6719"/>
                </a:cubicBezTo>
                <a:cubicBezTo>
                  <a:pt x="1083" y="6733"/>
                  <a:pt x="1075" y="6739"/>
                  <a:pt x="1064" y="6739"/>
                </a:cubicBezTo>
                <a:cubicBezTo>
                  <a:pt x="1044" y="6739"/>
                  <a:pt x="1028" y="6791"/>
                  <a:pt x="1028" y="6859"/>
                </a:cubicBezTo>
                <a:cubicBezTo>
                  <a:pt x="1028" y="6898"/>
                  <a:pt x="1032" y="6929"/>
                  <a:pt x="1040" y="6950"/>
                </a:cubicBezTo>
                <a:cubicBezTo>
                  <a:pt x="1040" y="6950"/>
                  <a:pt x="1040" y="6951"/>
                  <a:pt x="1040" y="6951"/>
                </a:cubicBezTo>
                <a:cubicBezTo>
                  <a:pt x="1044" y="6961"/>
                  <a:pt x="1048" y="6968"/>
                  <a:pt x="1053" y="6974"/>
                </a:cubicBezTo>
                <a:cubicBezTo>
                  <a:pt x="1059" y="6979"/>
                  <a:pt x="1065" y="6981"/>
                  <a:pt x="1072" y="6981"/>
                </a:cubicBezTo>
                <a:cubicBezTo>
                  <a:pt x="1085" y="6981"/>
                  <a:pt x="1096" y="6974"/>
                  <a:pt x="1107" y="6962"/>
                </a:cubicBezTo>
                <a:cubicBezTo>
                  <a:pt x="1107" y="6962"/>
                  <a:pt x="1107" y="6961"/>
                  <a:pt x="1108" y="6961"/>
                </a:cubicBezTo>
                <a:cubicBezTo>
                  <a:pt x="1111" y="6957"/>
                  <a:pt x="1114" y="6951"/>
                  <a:pt x="1117" y="6946"/>
                </a:cubicBezTo>
                <a:cubicBezTo>
                  <a:pt x="1124" y="6934"/>
                  <a:pt x="1132" y="6917"/>
                  <a:pt x="1139" y="6896"/>
                </a:cubicBezTo>
                <a:cubicBezTo>
                  <a:pt x="1142" y="6887"/>
                  <a:pt x="1146" y="6878"/>
                  <a:pt x="1149" y="6867"/>
                </a:cubicBezTo>
                <a:cubicBezTo>
                  <a:pt x="1159" y="6832"/>
                  <a:pt x="1169" y="6793"/>
                  <a:pt x="1179" y="6739"/>
                </a:cubicBezTo>
                <a:cubicBezTo>
                  <a:pt x="1191" y="6678"/>
                  <a:pt x="1203" y="6604"/>
                  <a:pt x="1216" y="6514"/>
                </a:cubicBezTo>
                <a:cubicBezTo>
                  <a:pt x="1240" y="6353"/>
                  <a:pt x="1261" y="6254"/>
                  <a:pt x="1262" y="6296"/>
                </a:cubicBezTo>
                <a:cubicBezTo>
                  <a:pt x="1262" y="6308"/>
                  <a:pt x="1264" y="6319"/>
                  <a:pt x="1268" y="6328"/>
                </a:cubicBezTo>
                <a:cubicBezTo>
                  <a:pt x="1271" y="6334"/>
                  <a:pt x="1277" y="6339"/>
                  <a:pt x="1281" y="6344"/>
                </a:cubicBezTo>
                <a:cubicBezTo>
                  <a:pt x="1282" y="6345"/>
                  <a:pt x="1282" y="6346"/>
                  <a:pt x="1283" y="6347"/>
                </a:cubicBezTo>
                <a:cubicBezTo>
                  <a:pt x="1284" y="6349"/>
                  <a:pt x="1285" y="6350"/>
                  <a:pt x="1287" y="6352"/>
                </a:cubicBezTo>
                <a:cubicBezTo>
                  <a:pt x="1304" y="6365"/>
                  <a:pt x="1327" y="6373"/>
                  <a:pt x="1358" y="6373"/>
                </a:cubicBezTo>
                <a:cubicBezTo>
                  <a:pt x="1397" y="6373"/>
                  <a:pt x="1420" y="6368"/>
                  <a:pt x="1433" y="6352"/>
                </a:cubicBezTo>
                <a:cubicBezTo>
                  <a:pt x="1440" y="6344"/>
                  <a:pt x="1444" y="6333"/>
                  <a:pt x="1445" y="6319"/>
                </a:cubicBezTo>
                <a:cubicBezTo>
                  <a:pt x="1447" y="6305"/>
                  <a:pt x="1447" y="6289"/>
                  <a:pt x="1445" y="6267"/>
                </a:cubicBezTo>
                <a:cubicBezTo>
                  <a:pt x="1444" y="6249"/>
                  <a:pt x="1441" y="6234"/>
                  <a:pt x="1437" y="6220"/>
                </a:cubicBezTo>
                <a:cubicBezTo>
                  <a:pt x="1433" y="6206"/>
                  <a:pt x="1427" y="6192"/>
                  <a:pt x="1420" y="6182"/>
                </a:cubicBezTo>
                <a:cubicBezTo>
                  <a:pt x="1413" y="6171"/>
                  <a:pt x="1405" y="6162"/>
                  <a:pt x="1395" y="6155"/>
                </a:cubicBezTo>
                <a:cubicBezTo>
                  <a:pt x="1385" y="6148"/>
                  <a:pt x="1374" y="6143"/>
                  <a:pt x="1361" y="6140"/>
                </a:cubicBezTo>
                <a:cubicBezTo>
                  <a:pt x="1347" y="6136"/>
                  <a:pt x="1336" y="6132"/>
                  <a:pt x="1326" y="6126"/>
                </a:cubicBezTo>
                <a:cubicBezTo>
                  <a:pt x="1316" y="6119"/>
                  <a:pt x="1309" y="6110"/>
                  <a:pt x="1303" y="6100"/>
                </a:cubicBezTo>
                <a:cubicBezTo>
                  <a:pt x="1297" y="6089"/>
                  <a:pt x="1292" y="6076"/>
                  <a:pt x="1290" y="6060"/>
                </a:cubicBezTo>
                <a:cubicBezTo>
                  <a:pt x="1287" y="6044"/>
                  <a:pt x="1286" y="6026"/>
                  <a:pt x="1286" y="6003"/>
                </a:cubicBezTo>
                <a:cubicBezTo>
                  <a:pt x="1286" y="5901"/>
                  <a:pt x="1267" y="5873"/>
                  <a:pt x="1243" y="5900"/>
                </a:cubicBezTo>
                <a:cubicBezTo>
                  <a:pt x="1237" y="5906"/>
                  <a:pt x="1231" y="5916"/>
                  <a:pt x="1224" y="5929"/>
                </a:cubicBezTo>
                <a:cubicBezTo>
                  <a:pt x="1216" y="5946"/>
                  <a:pt x="1208" y="5970"/>
                  <a:pt x="1200" y="5997"/>
                </a:cubicBezTo>
                <a:cubicBezTo>
                  <a:pt x="1200" y="5998"/>
                  <a:pt x="1200" y="5998"/>
                  <a:pt x="1200" y="5999"/>
                </a:cubicBezTo>
                <a:cubicBezTo>
                  <a:pt x="1198" y="6007"/>
                  <a:pt x="1196" y="6016"/>
                  <a:pt x="1194" y="6024"/>
                </a:cubicBezTo>
                <a:cubicBezTo>
                  <a:pt x="1186" y="6056"/>
                  <a:pt x="1178" y="6091"/>
                  <a:pt x="1172" y="6131"/>
                </a:cubicBezTo>
                <a:lnTo>
                  <a:pt x="1150" y="6281"/>
                </a:lnTo>
                <a:lnTo>
                  <a:pt x="1124" y="6107"/>
                </a:lnTo>
                <a:cubicBezTo>
                  <a:pt x="1121" y="6083"/>
                  <a:pt x="1116" y="6061"/>
                  <a:pt x="1111" y="6038"/>
                </a:cubicBezTo>
                <a:cubicBezTo>
                  <a:pt x="1105" y="6016"/>
                  <a:pt x="1099" y="5995"/>
                  <a:pt x="1092" y="5976"/>
                </a:cubicBezTo>
                <a:cubicBezTo>
                  <a:pt x="1079" y="5939"/>
                  <a:pt x="1064" y="5912"/>
                  <a:pt x="1051" y="5903"/>
                </a:cubicBezTo>
                <a:cubicBezTo>
                  <a:pt x="1045" y="5899"/>
                  <a:pt x="1039" y="5892"/>
                  <a:pt x="1033" y="5882"/>
                </a:cubicBezTo>
                <a:cubicBezTo>
                  <a:pt x="1028" y="5873"/>
                  <a:pt x="1023" y="5860"/>
                  <a:pt x="1019" y="5847"/>
                </a:cubicBezTo>
                <a:cubicBezTo>
                  <a:pt x="1010" y="5821"/>
                  <a:pt x="1005" y="5788"/>
                  <a:pt x="1005" y="5756"/>
                </a:cubicBezTo>
                <a:cubicBezTo>
                  <a:pt x="1005" y="5725"/>
                  <a:pt x="1001" y="5696"/>
                  <a:pt x="995" y="5676"/>
                </a:cubicBezTo>
                <a:cubicBezTo>
                  <a:pt x="992" y="5665"/>
                  <a:pt x="988" y="5657"/>
                  <a:pt x="983" y="5652"/>
                </a:cubicBezTo>
                <a:cubicBezTo>
                  <a:pt x="979" y="5646"/>
                  <a:pt x="975" y="5642"/>
                  <a:pt x="970" y="5642"/>
                </a:cubicBezTo>
                <a:cubicBezTo>
                  <a:pt x="963" y="5642"/>
                  <a:pt x="958" y="5649"/>
                  <a:pt x="953" y="5659"/>
                </a:cubicBezTo>
                <a:cubicBezTo>
                  <a:pt x="951" y="5662"/>
                  <a:pt x="950" y="5666"/>
                  <a:pt x="949" y="5669"/>
                </a:cubicBezTo>
                <a:cubicBezTo>
                  <a:pt x="944" y="5682"/>
                  <a:pt x="940" y="5697"/>
                  <a:pt x="937" y="5716"/>
                </a:cubicBezTo>
                <a:cubicBezTo>
                  <a:pt x="935" y="5731"/>
                  <a:pt x="935" y="5746"/>
                  <a:pt x="935" y="5763"/>
                </a:cubicBezTo>
                <a:cubicBezTo>
                  <a:pt x="935" y="5793"/>
                  <a:pt x="933" y="5817"/>
                  <a:pt x="928" y="5836"/>
                </a:cubicBezTo>
                <a:cubicBezTo>
                  <a:pt x="920" y="5876"/>
                  <a:pt x="901" y="5895"/>
                  <a:pt x="870" y="5900"/>
                </a:cubicBezTo>
                <a:cubicBezTo>
                  <a:pt x="854" y="5902"/>
                  <a:pt x="835" y="5900"/>
                  <a:pt x="812" y="5895"/>
                </a:cubicBezTo>
                <a:cubicBezTo>
                  <a:pt x="778" y="5888"/>
                  <a:pt x="770" y="5944"/>
                  <a:pt x="767" y="6207"/>
                </a:cubicBezTo>
                <a:cubicBezTo>
                  <a:pt x="763" y="6517"/>
                  <a:pt x="763" y="6518"/>
                  <a:pt x="754" y="6263"/>
                </a:cubicBezTo>
                <a:cubicBezTo>
                  <a:pt x="747" y="6054"/>
                  <a:pt x="733" y="5988"/>
                  <a:pt x="685" y="5931"/>
                </a:cubicBezTo>
                <a:cubicBezTo>
                  <a:pt x="637" y="5874"/>
                  <a:pt x="613" y="5879"/>
                  <a:pt x="556" y="5964"/>
                </a:cubicBezTo>
                <a:cubicBezTo>
                  <a:pt x="543" y="5983"/>
                  <a:pt x="529" y="5998"/>
                  <a:pt x="514" y="6012"/>
                </a:cubicBezTo>
                <a:cubicBezTo>
                  <a:pt x="509" y="6017"/>
                  <a:pt x="504" y="6020"/>
                  <a:pt x="499" y="6024"/>
                </a:cubicBezTo>
                <a:cubicBezTo>
                  <a:pt x="489" y="6032"/>
                  <a:pt x="480" y="6038"/>
                  <a:pt x="470" y="6044"/>
                </a:cubicBezTo>
                <a:cubicBezTo>
                  <a:pt x="446" y="6057"/>
                  <a:pt x="422" y="6065"/>
                  <a:pt x="400" y="6067"/>
                </a:cubicBezTo>
                <a:cubicBezTo>
                  <a:pt x="386" y="6068"/>
                  <a:pt x="372" y="6068"/>
                  <a:pt x="360" y="6065"/>
                </a:cubicBezTo>
                <a:cubicBezTo>
                  <a:pt x="337" y="6058"/>
                  <a:pt x="319" y="6043"/>
                  <a:pt x="310" y="6019"/>
                </a:cubicBezTo>
                <a:cubicBezTo>
                  <a:pt x="306" y="6007"/>
                  <a:pt x="303" y="5993"/>
                  <a:pt x="303" y="5977"/>
                </a:cubicBezTo>
                <a:cubicBezTo>
                  <a:pt x="303" y="5911"/>
                  <a:pt x="329" y="5885"/>
                  <a:pt x="397" y="5885"/>
                </a:cubicBezTo>
                <a:cubicBezTo>
                  <a:pt x="436" y="5885"/>
                  <a:pt x="459" y="5880"/>
                  <a:pt x="473" y="5862"/>
                </a:cubicBezTo>
                <a:cubicBezTo>
                  <a:pt x="486" y="5845"/>
                  <a:pt x="490" y="5814"/>
                  <a:pt x="490" y="5763"/>
                </a:cubicBezTo>
                <a:cubicBezTo>
                  <a:pt x="490" y="5709"/>
                  <a:pt x="486" y="5679"/>
                  <a:pt x="467" y="5662"/>
                </a:cubicBezTo>
                <a:cubicBezTo>
                  <a:pt x="447" y="5646"/>
                  <a:pt x="412" y="5642"/>
                  <a:pt x="350" y="5642"/>
                </a:cubicBezTo>
                <a:lnTo>
                  <a:pt x="209" y="5642"/>
                </a:lnTo>
                <a:close/>
                <a:moveTo>
                  <a:pt x="4273" y="5642"/>
                </a:moveTo>
                <a:cubicBezTo>
                  <a:pt x="4262" y="5642"/>
                  <a:pt x="4253" y="5645"/>
                  <a:pt x="4244" y="5655"/>
                </a:cubicBezTo>
                <a:cubicBezTo>
                  <a:pt x="4236" y="5664"/>
                  <a:pt x="4229" y="5680"/>
                  <a:pt x="4223" y="5701"/>
                </a:cubicBezTo>
                <a:cubicBezTo>
                  <a:pt x="4221" y="5706"/>
                  <a:pt x="4219" y="5714"/>
                  <a:pt x="4218" y="5720"/>
                </a:cubicBezTo>
                <a:cubicBezTo>
                  <a:pt x="4214" y="5736"/>
                  <a:pt x="4210" y="5758"/>
                  <a:pt x="4206" y="5779"/>
                </a:cubicBezTo>
                <a:cubicBezTo>
                  <a:pt x="4196" y="5829"/>
                  <a:pt x="4187" y="5886"/>
                  <a:pt x="4175" y="5976"/>
                </a:cubicBezTo>
                <a:lnTo>
                  <a:pt x="4132" y="6312"/>
                </a:lnTo>
                <a:lnTo>
                  <a:pt x="4082" y="5991"/>
                </a:lnTo>
                <a:cubicBezTo>
                  <a:pt x="4073" y="5933"/>
                  <a:pt x="4065" y="5884"/>
                  <a:pt x="4057" y="5843"/>
                </a:cubicBezTo>
                <a:cubicBezTo>
                  <a:pt x="4049" y="5801"/>
                  <a:pt x="4041" y="5767"/>
                  <a:pt x="4033" y="5740"/>
                </a:cubicBezTo>
                <a:cubicBezTo>
                  <a:pt x="4029" y="5727"/>
                  <a:pt x="4024" y="5721"/>
                  <a:pt x="4020" y="5711"/>
                </a:cubicBezTo>
                <a:cubicBezTo>
                  <a:pt x="4008" y="5680"/>
                  <a:pt x="3996" y="5658"/>
                  <a:pt x="3982" y="5653"/>
                </a:cubicBezTo>
                <a:cubicBezTo>
                  <a:pt x="3932" y="5634"/>
                  <a:pt x="3931" y="5653"/>
                  <a:pt x="3931" y="6155"/>
                </a:cubicBezTo>
                <a:cubicBezTo>
                  <a:pt x="3931" y="6316"/>
                  <a:pt x="3931" y="6414"/>
                  <a:pt x="3934" y="6491"/>
                </a:cubicBezTo>
                <a:cubicBezTo>
                  <a:pt x="3934" y="6519"/>
                  <a:pt x="3935" y="6547"/>
                  <a:pt x="3937" y="6567"/>
                </a:cubicBezTo>
                <a:cubicBezTo>
                  <a:pt x="3937" y="6583"/>
                  <a:pt x="3938" y="6600"/>
                  <a:pt x="3939" y="6611"/>
                </a:cubicBezTo>
                <a:cubicBezTo>
                  <a:pt x="3940" y="6616"/>
                  <a:pt x="3941" y="6621"/>
                  <a:pt x="3942" y="6625"/>
                </a:cubicBezTo>
                <a:cubicBezTo>
                  <a:pt x="3944" y="6642"/>
                  <a:pt x="3947" y="6656"/>
                  <a:pt x="3952" y="6663"/>
                </a:cubicBezTo>
                <a:cubicBezTo>
                  <a:pt x="3958" y="6675"/>
                  <a:pt x="3966" y="6678"/>
                  <a:pt x="3977" y="6678"/>
                </a:cubicBezTo>
                <a:cubicBezTo>
                  <a:pt x="3996" y="6678"/>
                  <a:pt x="4007" y="6667"/>
                  <a:pt x="4015" y="6637"/>
                </a:cubicBezTo>
                <a:cubicBezTo>
                  <a:pt x="4022" y="6607"/>
                  <a:pt x="4024" y="6557"/>
                  <a:pt x="4025" y="6479"/>
                </a:cubicBezTo>
                <a:lnTo>
                  <a:pt x="4026" y="6281"/>
                </a:lnTo>
                <a:lnTo>
                  <a:pt x="4060" y="6483"/>
                </a:lnTo>
                <a:cubicBezTo>
                  <a:pt x="4065" y="6516"/>
                  <a:pt x="4071" y="6544"/>
                  <a:pt x="4077" y="6567"/>
                </a:cubicBezTo>
                <a:cubicBezTo>
                  <a:pt x="4077" y="6567"/>
                  <a:pt x="4077" y="6568"/>
                  <a:pt x="4077" y="6568"/>
                </a:cubicBezTo>
                <a:cubicBezTo>
                  <a:pt x="4083" y="6592"/>
                  <a:pt x="4089" y="6611"/>
                  <a:pt x="4096" y="6626"/>
                </a:cubicBezTo>
                <a:cubicBezTo>
                  <a:pt x="4104" y="6646"/>
                  <a:pt x="4112" y="6655"/>
                  <a:pt x="4121" y="6659"/>
                </a:cubicBezTo>
                <a:cubicBezTo>
                  <a:pt x="4124" y="6661"/>
                  <a:pt x="4127" y="6664"/>
                  <a:pt x="4130" y="6663"/>
                </a:cubicBezTo>
                <a:cubicBezTo>
                  <a:pt x="4132" y="6663"/>
                  <a:pt x="4134" y="6663"/>
                  <a:pt x="4136" y="6662"/>
                </a:cubicBezTo>
                <a:cubicBezTo>
                  <a:pt x="4142" y="6659"/>
                  <a:pt x="4147" y="6653"/>
                  <a:pt x="4153" y="6644"/>
                </a:cubicBezTo>
                <a:cubicBezTo>
                  <a:pt x="4159" y="6633"/>
                  <a:pt x="4166" y="6618"/>
                  <a:pt x="4172" y="6599"/>
                </a:cubicBezTo>
                <a:cubicBezTo>
                  <a:pt x="4178" y="6579"/>
                  <a:pt x="4183" y="6556"/>
                  <a:pt x="4189" y="6528"/>
                </a:cubicBezTo>
                <a:cubicBezTo>
                  <a:pt x="4194" y="6500"/>
                  <a:pt x="4200" y="6469"/>
                  <a:pt x="4204" y="6433"/>
                </a:cubicBezTo>
                <a:lnTo>
                  <a:pt x="4232" y="6220"/>
                </a:lnTo>
                <a:lnTo>
                  <a:pt x="4234" y="6449"/>
                </a:lnTo>
                <a:cubicBezTo>
                  <a:pt x="4234" y="6543"/>
                  <a:pt x="4236" y="6599"/>
                  <a:pt x="4243" y="6633"/>
                </a:cubicBezTo>
                <a:cubicBezTo>
                  <a:pt x="4247" y="6650"/>
                  <a:pt x="4252" y="6661"/>
                  <a:pt x="4258" y="6668"/>
                </a:cubicBezTo>
                <a:cubicBezTo>
                  <a:pt x="4264" y="6675"/>
                  <a:pt x="4272" y="6678"/>
                  <a:pt x="4281" y="6678"/>
                </a:cubicBezTo>
                <a:cubicBezTo>
                  <a:pt x="4291" y="6678"/>
                  <a:pt x="4298" y="6674"/>
                  <a:pt x="4304" y="6666"/>
                </a:cubicBezTo>
                <a:cubicBezTo>
                  <a:pt x="4308" y="6660"/>
                  <a:pt x="4312" y="6653"/>
                  <a:pt x="4315" y="6639"/>
                </a:cubicBezTo>
                <a:cubicBezTo>
                  <a:pt x="4317" y="6629"/>
                  <a:pt x="4320" y="6615"/>
                  <a:pt x="4321" y="6598"/>
                </a:cubicBezTo>
                <a:cubicBezTo>
                  <a:pt x="4321" y="6598"/>
                  <a:pt x="4321" y="6597"/>
                  <a:pt x="4321" y="6597"/>
                </a:cubicBezTo>
                <a:cubicBezTo>
                  <a:pt x="4324" y="6562"/>
                  <a:pt x="4326" y="6513"/>
                  <a:pt x="4327" y="6443"/>
                </a:cubicBezTo>
                <a:cubicBezTo>
                  <a:pt x="4327" y="6442"/>
                  <a:pt x="4327" y="6442"/>
                  <a:pt x="4327" y="6442"/>
                </a:cubicBezTo>
                <a:cubicBezTo>
                  <a:pt x="4328" y="6371"/>
                  <a:pt x="4328" y="6279"/>
                  <a:pt x="4328" y="6160"/>
                </a:cubicBezTo>
                <a:cubicBezTo>
                  <a:pt x="4328" y="5909"/>
                  <a:pt x="4328" y="5779"/>
                  <a:pt x="4321" y="5713"/>
                </a:cubicBezTo>
                <a:cubicBezTo>
                  <a:pt x="4317" y="5679"/>
                  <a:pt x="4312" y="5661"/>
                  <a:pt x="4304" y="5652"/>
                </a:cubicBezTo>
                <a:cubicBezTo>
                  <a:pt x="4297" y="5642"/>
                  <a:pt x="4287" y="5642"/>
                  <a:pt x="4273" y="5642"/>
                </a:cubicBezTo>
                <a:close/>
                <a:moveTo>
                  <a:pt x="4400" y="5642"/>
                </a:moveTo>
                <a:cubicBezTo>
                  <a:pt x="4390" y="5642"/>
                  <a:pt x="4383" y="5646"/>
                  <a:pt x="4376" y="5654"/>
                </a:cubicBezTo>
                <a:cubicBezTo>
                  <a:pt x="4376" y="5654"/>
                  <a:pt x="4376" y="5655"/>
                  <a:pt x="4376" y="5655"/>
                </a:cubicBezTo>
                <a:cubicBezTo>
                  <a:pt x="4372" y="5660"/>
                  <a:pt x="4368" y="5666"/>
                  <a:pt x="4365" y="5679"/>
                </a:cubicBezTo>
                <a:cubicBezTo>
                  <a:pt x="4362" y="5691"/>
                  <a:pt x="4360" y="5712"/>
                  <a:pt x="4358" y="5734"/>
                </a:cubicBezTo>
                <a:cubicBezTo>
                  <a:pt x="4358" y="5734"/>
                  <a:pt x="4358" y="5734"/>
                  <a:pt x="4358" y="5735"/>
                </a:cubicBezTo>
                <a:cubicBezTo>
                  <a:pt x="4356" y="5769"/>
                  <a:pt x="4354" y="5811"/>
                  <a:pt x="4353" y="5876"/>
                </a:cubicBezTo>
                <a:cubicBezTo>
                  <a:pt x="4352" y="5947"/>
                  <a:pt x="4352" y="6039"/>
                  <a:pt x="4352" y="6160"/>
                </a:cubicBezTo>
                <a:cubicBezTo>
                  <a:pt x="4352" y="6381"/>
                  <a:pt x="4353" y="6502"/>
                  <a:pt x="4358" y="6575"/>
                </a:cubicBezTo>
                <a:cubicBezTo>
                  <a:pt x="4358" y="6576"/>
                  <a:pt x="4358" y="6580"/>
                  <a:pt x="4358" y="6581"/>
                </a:cubicBezTo>
                <a:cubicBezTo>
                  <a:pt x="4358" y="6582"/>
                  <a:pt x="4358" y="6582"/>
                  <a:pt x="4358" y="6583"/>
                </a:cubicBezTo>
                <a:cubicBezTo>
                  <a:pt x="4360" y="6605"/>
                  <a:pt x="4362" y="6627"/>
                  <a:pt x="4365" y="6639"/>
                </a:cubicBezTo>
                <a:cubicBezTo>
                  <a:pt x="4365" y="6640"/>
                  <a:pt x="4365" y="6639"/>
                  <a:pt x="4365" y="6639"/>
                </a:cubicBezTo>
                <a:cubicBezTo>
                  <a:pt x="4367" y="6650"/>
                  <a:pt x="4370" y="6658"/>
                  <a:pt x="4373" y="6663"/>
                </a:cubicBezTo>
                <a:cubicBezTo>
                  <a:pt x="4380" y="6674"/>
                  <a:pt x="4388" y="6678"/>
                  <a:pt x="4399" y="6678"/>
                </a:cubicBezTo>
                <a:cubicBezTo>
                  <a:pt x="4427" y="6678"/>
                  <a:pt x="4446" y="6637"/>
                  <a:pt x="4446" y="6575"/>
                </a:cubicBezTo>
                <a:cubicBezTo>
                  <a:pt x="4446" y="6551"/>
                  <a:pt x="4445" y="6533"/>
                  <a:pt x="4446" y="6521"/>
                </a:cubicBezTo>
                <a:cubicBezTo>
                  <a:pt x="4447" y="6510"/>
                  <a:pt x="4448" y="6503"/>
                  <a:pt x="4450" y="6503"/>
                </a:cubicBezTo>
                <a:cubicBezTo>
                  <a:pt x="4454" y="6502"/>
                  <a:pt x="4461" y="6524"/>
                  <a:pt x="4475" y="6567"/>
                </a:cubicBezTo>
                <a:cubicBezTo>
                  <a:pt x="4491" y="6620"/>
                  <a:pt x="4518" y="6674"/>
                  <a:pt x="4536" y="6687"/>
                </a:cubicBezTo>
                <a:cubicBezTo>
                  <a:pt x="4553" y="6701"/>
                  <a:pt x="4603" y="6701"/>
                  <a:pt x="4647" y="6687"/>
                </a:cubicBezTo>
                <a:lnTo>
                  <a:pt x="4726" y="6663"/>
                </a:lnTo>
                <a:lnTo>
                  <a:pt x="4726" y="6153"/>
                </a:lnTo>
                <a:cubicBezTo>
                  <a:pt x="4726" y="5919"/>
                  <a:pt x="4725" y="5791"/>
                  <a:pt x="4719" y="5722"/>
                </a:cubicBezTo>
                <a:cubicBezTo>
                  <a:pt x="4719" y="5721"/>
                  <a:pt x="4719" y="5721"/>
                  <a:pt x="4719" y="5720"/>
                </a:cubicBezTo>
                <a:cubicBezTo>
                  <a:pt x="4713" y="5651"/>
                  <a:pt x="4701" y="5642"/>
                  <a:pt x="4679" y="5642"/>
                </a:cubicBezTo>
                <a:cubicBezTo>
                  <a:pt x="4662" y="5642"/>
                  <a:pt x="4651" y="5652"/>
                  <a:pt x="4643" y="5676"/>
                </a:cubicBezTo>
                <a:cubicBezTo>
                  <a:pt x="4636" y="5700"/>
                  <a:pt x="4633" y="5738"/>
                  <a:pt x="4633" y="5793"/>
                </a:cubicBezTo>
                <a:cubicBezTo>
                  <a:pt x="4633" y="5820"/>
                  <a:pt x="4632" y="5841"/>
                  <a:pt x="4631" y="5859"/>
                </a:cubicBezTo>
                <a:cubicBezTo>
                  <a:pt x="4631" y="5859"/>
                  <a:pt x="4631" y="5860"/>
                  <a:pt x="4631" y="5860"/>
                </a:cubicBezTo>
                <a:cubicBezTo>
                  <a:pt x="4629" y="5878"/>
                  <a:pt x="4627" y="5891"/>
                  <a:pt x="4624" y="5900"/>
                </a:cubicBezTo>
                <a:cubicBezTo>
                  <a:pt x="4621" y="5909"/>
                  <a:pt x="4618" y="5914"/>
                  <a:pt x="4613" y="5915"/>
                </a:cubicBezTo>
                <a:cubicBezTo>
                  <a:pt x="4609" y="5916"/>
                  <a:pt x="4604" y="5914"/>
                  <a:pt x="4597" y="5907"/>
                </a:cubicBezTo>
                <a:cubicBezTo>
                  <a:pt x="4578" y="5888"/>
                  <a:pt x="4536" y="5917"/>
                  <a:pt x="4504" y="5972"/>
                </a:cubicBezTo>
                <a:cubicBezTo>
                  <a:pt x="4491" y="5993"/>
                  <a:pt x="4482" y="6007"/>
                  <a:pt x="4473" y="6017"/>
                </a:cubicBezTo>
                <a:cubicBezTo>
                  <a:pt x="4467" y="6023"/>
                  <a:pt x="4461" y="6030"/>
                  <a:pt x="4457" y="6030"/>
                </a:cubicBezTo>
                <a:cubicBezTo>
                  <a:pt x="4457" y="6030"/>
                  <a:pt x="4456" y="6031"/>
                  <a:pt x="4456" y="6031"/>
                </a:cubicBezTo>
                <a:cubicBezTo>
                  <a:pt x="4452" y="6030"/>
                  <a:pt x="4450" y="6025"/>
                  <a:pt x="4448" y="6019"/>
                </a:cubicBezTo>
                <a:cubicBezTo>
                  <a:pt x="4439" y="5992"/>
                  <a:pt x="4440" y="5919"/>
                  <a:pt x="4444" y="5779"/>
                </a:cubicBezTo>
                <a:cubicBezTo>
                  <a:pt x="4446" y="5729"/>
                  <a:pt x="4444" y="5694"/>
                  <a:pt x="4437" y="5672"/>
                </a:cubicBezTo>
                <a:cubicBezTo>
                  <a:pt x="4430" y="5651"/>
                  <a:pt x="4418" y="5642"/>
                  <a:pt x="4400" y="5642"/>
                </a:cubicBezTo>
                <a:close/>
                <a:moveTo>
                  <a:pt x="8566" y="5642"/>
                </a:moveTo>
                <a:cubicBezTo>
                  <a:pt x="8554" y="5642"/>
                  <a:pt x="8546" y="5644"/>
                  <a:pt x="8539" y="5655"/>
                </a:cubicBezTo>
                <a:cubicBezTo>
                  <a:pt x="8535" y="5662"/>
                  <a:pt x="8531" y="5676"/>
                  <a:pt x="8528" y="5693"/>
                </a:cubicBezTo>
                <a:cubicBezTo>
                  <a:pt x="8528" y="5697"/>
                  <a:pt x="8527" y="5702"/>
                  <a:pt x="8527" y="5706"/>
                </a:cubicBezTo>
                <a:cubicBezTo>
                  <a:pt x="8525" y="5716"/>
                  <a:pt x="8525" y="5732"/>
                  <a:pt x="8524" y="5746"/>
                </a:cubicBezTo>
                <a:cubicBezTo>
                  <a:pt x="8522" y="5768"/>
                  <a:pt x="8521" y="5800"/>
                  <a:pt x="8520" y="5835"/>
                </a:cubicBezTo>
                <a:cubicBezTo>
                  <a:pt x="8518" y="5912"/>
                  <a:pt x="8518" y="6003"/>
                  <a:pt x="8518" y="6160"/>
                </a:cubicBezTo>
                <a:cubicBezTo>
                  <a:pt x="8518" y="6318"/>
                  <a:pt x="8519" y="6414"/>
                  <a:pt x="8521" y="6491"/>
                </a:cubicBezTo>
                <a:cubicBezTo>
                  <a:pt x="8522" y="6520"/>
                  <a:pt x="8522" y="6549"/>
                  <a:pt x="8524" y="6569"/>
                </a:cubicBezTo>
                <a:cubicBezTo>
                  <a:pt x="8525" y="6584"/>
                  <a:pt x="8525" y="6599"/>
                  <a:pt x="8527" y="6610"/>
                </a:cubicBezTo>
                <a:cubicBezTo>
                  <a:pt x="8527" y="6616"/>
                  <a:pt x="8528" y="6622"/>
                  <a:pt x="8529" y="6627"/>
                </a:cubicBezTo>
                <a:cubicBezTo>
                  <a:pt x="8532" y="6643"/>
                  <a:pt x="8535" y="6656"/>
                  <a:pt x="8539" y="6663"/>
                </a:cubicBezTo>
                <a:cubicBezTo>
                  <a:pt x="8545" y="6675"/>
                  <a:pt x="8553" y="6678"/>
                  <a:pt x="8564" y="6678"/>
                </a:cubicBezTo>
                <a:cubicBezTo>
                  <a:pt x="8593" y="6678"/>
                  <a:pt x="8611" y="6636"/>
                  <a:pt x="8612" y="6571"/>
                </a:cubicBezTo>
                <a:cubicBezTo>
                  <a:pt x="8612" y="6535"/>
                  <a:pt x="8613" y="6514"/>
                  <a:pt x="8616" y="6508"/>
                </a:cubicBezTo>
                <a:cubicBezTo>
                  <a:pt x="8618" y="6505"/>
                  <a:pt x="8619" y="6507"/>
                  <a:pt x="8622" y="6512"/>
                </a:cubicBezTo>
                <a:cubicBezTo>
                  <a:pt x="8624" y="6516"/>
                  <a:pt x="8627" y="6524"/>
                  <a:pt x="8630" y="6537"/>
                </a:cubicBezTo>
                <a:cubicBezTo>
                  <a:pt x="8640" y="6577"/>
                  <a:pt x="8673" y="6636"/>
                  <a:pt x="8705" y="6667"/>
                </a:cubicBezTo>
                <a:cubicBezTo>
                  <a:pt x="8719" y="6680"/>
                  <a:pt x="8732" y="6690"/>
                  <a:pt x="8745" y="6695"/>
                </a:cubicBezTo>
                <a:cubicBezTo>
                  <a:pt x="8757" y="6700"/>
                  <a:pt x="8768" y="6701"/>
                  <a:pt x="8779" y="6699"/>
                </a:cubicBezTo>
                <a:cubicBezTo>
                  <a:pt x="8782" y="6699"/>
                  <a:pt x="8785" y="6697"/>
                  <a:pt x="8787" y="6696"/>
                </a:cubicBezTo>
                <a:cubicBezTo>
                  <a:pt x="8795" y="6694"/>
                  <a:pt x="8802" y="6691"/>
                  <a:pt x="8809" y="6685"/>
                </a:cubicBezTo>
                <a:cubicBezTo>
                  <a:pt x="8813" y="6682"/>
                  <a:pt x="8816" y="6678"/>
                  <a:pt x="8820" y="6674"/>
                </a:cubicBezTo>
                <a:cubicBezTo>
                  <a:pt x="8820" y="6674"/>
                  <a:pt x="8820" y="6673"/>
                  <a:pt x="8820" y="6673"/>
                </a:cubicBezTo>
                <a:cubicBezTo>
                  <a:pt x="8825" y="6667"/>
                  <a:pt x="8831" y="6660"/>
                  <a:pt x="8835" y="6652"/>
                </a:cubicBezTo>
                <a:cubicBezTo>
                  <a:pt x="8835" y="6652"/>
                  <a:pt x="8835" y="6652"/>
                  <a:pt x="8836" y="6651"/>
                </a:cubicBezTo>
                <a:cubicBezTo>
                  <a:pt x="8839" y="6646"/>
                  <a:pt x="8842" y="6640"/>
                  <a:pt x="8844" y="6634"/>
                </a:cubicBezTo>
                <a:cubicBezTo>
                  <a:pt x="8849" y="6624"/>
                  <a:pt x="8853" y="6611"/>
                  <a:pt x="8857" y="6599"/>
                </a:cubicBezTo>
                <a:cubicBezTo>
                  <a:pt x="8860" y="6592"/>
                  <a:pt x="8862" y="6586"/>
                  <a:pt x="8864" y="6579"/>
                </a:cubicBezTo>
                <a:cubicBezTo>
                  <a:pt x="8864" y="6579"/>
                  <a:pt x="8864" y="6578"/>
                  <a:pt x="8864" y="6578"/>
                </a:cubicBezTo>
                <a:cubicBezTo>
                  <a:pt x="8868" y="6565"/>
                  <a:pt x="8871" y="6549"/>
                  <a:pt x="8874" y="6533"/>
                </a:cubicBezTo>
                <a:cubicBezTo>
                  <a:pt x="8876" y="6523"/>
                  <a:pt x="8878" y="6513"/>
                  <a:pt x="8880" y="6502"/>
                </a:cubicBezTo>
                <a:cubicBezTo>
                  <a:pt x="8880" y="6501"/>
                  <a:pt x="8880" y="6500"/>
                  <a:pt x="8880" y="6499"/>
                </a:cubicBezTo>
                <a:cubicBezTo>
                  <a:pt x="8882" y="6486"/>
                  <a:pt x="8883" y="6470"/>
                  <a:pt x="8885" y="6455"/>
                </a:cubicBezTo>
                <a:cubicBezTo>
                  <a:pt x="8886" y="6440"/>
                  <a:pt x="8888" y="6427"/>
                  <a:pt x="8889" y="6411"/>
                </a:cubicBezTo>
                <a:cubicBezTo>
                  <a:pt x="8889" y="6411"/>
                  <a:pt x="8889" y="6410"/>
                  <a:pt x="8889" y="6410"/>
                </a:cubicBezTo>
                <a:cubicBezTo>
                  <a:pt x="8891" y="6378"/>
                  <a:pt x="8892" y="6344"/>
                  <a:pt x="8892" y="6307"/>
                </a:cubicBezTo>
                <a:cubicBezTo>
                  <a:pt x="8892" y="6260"/>
                  <a:pt x="8890" y="6217"/>
                  <a:pt x="8886" y="6176"/>
                </a:cubicBezTo>
                <a:cubicBezTo>
                  <a:pt x="8882" y="6136"/>
                  <a:pt x="8876" y="6100"/>
                  <a:pt x="8869" y="6067"/>
                </a:cubicBezTo>
                <a:cubicBezTo>
                  <a:pt x="8869" y="6066"/>
                  <a:pt x="8869" y="6067"/>
                  <a:pt x="8869" y="6067"/>
                </a:cubicBezTo>
                <a:cubicBezTo>
                  <a:pt x="8867" y="6060"/>
                  <a:pt x="8865" y="6054"/>
                  <a:pt x="8863" y="6047"/>
                </a:cubicBezTo>
                <a:cubicBezTo>
                  <a:pt x="8857" y="6023"/>
                  <a:pt x="8851" y="6000"/>
                  <a:pt x="8843" y="5982"/>
                </a:cubicBezTo>
                <a:cubicBezTo>
                  <a:pt x="8833" y="5957"/>
                  <a:pt x="8822" y="5937"/>
                  <a:pt x="8811" y="5923"/>
                </a:cubicBezTo>
                <a:cubicBezTo>
                  <a:pt x="8800" y="5909"/>
                  <a:pt x="8789" y="5900"/>
                  <a:pt x="8778" y="5895"/>
                </a:cubicBezTo>
                <a:cubicBezTo>
                  <a:pt x="8775" y="5894"/>
                  <a:pt x="8772" y="5894"/>
                  <a:pt x="8769" y="5893"/>
                </a:cubicBezTo>
                <a:cubicBezTo>
                  <a:pt x="8760" y="5891"/>
                  <a:pt x="8750" y="5891"/>
                  <a:pt x="8740" y="5895"/>
                </a:cubicBezTo>
                <a:cubicBezTo>
                  <a:pt x="8738" y="5896"/>
                  <a:pt x="8735" y="5897"/>
                  <a:pt x="8733" y="5899"/>
                </a:cubicBezTo>
                <a:cubicBezTo>
                  <a:pt x="8720" y="5905"/>
                  <a:pt x="8708" y="5915"/>
                  <a:pt x="8696" y="5932"/>
                </a:cubicBezTo>
                <a:cubicBezTo>
                  <a:pt x="8683" y="5951"/>
                  <a:pt x="8670" y="5976"/>
                  <a:pt x="8658" y="6008"/>
                </a:cubicBezTo>
                <a:cubicBezTo>
                  <a:pt x="8643" y="6045"/>
                  <a:pt x="8635" y="6065"/>
                  <a:pt x="8627" y="6078"/>
                </a:cubicBezTo>
                <a:cubicBezTo>
                  <a:pt x="8625" y="6082"/>
                  <a:pt x="8623" y="6086"/>
                  <a:pt x="8621" y="6088"/>
                </a:cubicBezTo>
                <a:cubicBezTo>
                  <a:pt x="8620" y="6089"/>
                  <a:pt x="8618" y="6091"/>
                  <a:pt x="8617" y="6091"/>
                </a:cubicBezTo>
                <a:cubicBezTo>
                  <a:pt x="8615" y="6090"/>
                  <a:pt x="8613" y="6086"/>
                  <a:pt x="8612" y="6077"/>
                </a:cubicBezTo>
                <a:cubicBezTo>
                  <a:pt x="8610" y="6065"/>
                  <a:pt x="8609" y="6048"/>
                  <a:pt x="8608" y="6023"/>
                </a:cubicBezTo>
                <a:cubicBezTo>
                  <a:pt x="8607" y="5964"/>
                  <a:pt x="8607" y="5855"/>
                  <a:pt x="8610" y="5779"/>
                </a:cubicBezTo>
                <a:cubicBezTo>
                  <a:pt x="8611" y="5729"/>
                  <a:pt x="8609" y="5694"/>
                  <a:pt x="8602" y="5672"/>
                </a:cubicBezTo>
                <a:cubicBezTo>
                  <a:pt x="8601" y="5668"/>
                  <a:pt x="8599" y="5666"/>
                  <a:pt x="8597" y="5664"/>
                </a:cubicBezTo>
                <a:cubicBezTo>
                  <a:pt x="8596" y="5661"/>
                  <a:pt x="8595" y="5659"/>
                  <a:pt x="8593" y="5657"/>
                </a:cubicBezTo>
                <a:cubicBezTo>
                  <a:pt x="8592" y="5655"/>
                  <a:pt x="8591" y="5651"/>
                  <a:pt x="8588" y="5649"/>
                </a:cubicBezTo>
                <a:cubicBezTo>
                  <a:pt x="8582" y="5644"/>
                  <a:pt x="8575" y="5642"/>
                  <a:pt x="8566" y="5642"/>
                </a:cubicBezTo>
                <a:close/>
                <a:moveTo>
                  <a:pt x="1622" y="5650"/>
                </a:moveTo>
                <a:cubicBezTo>
                  <a:pt x="1590" y="5657"/>
                  <a:pt x="1560" y="5681"/>
                  <a:pt x="1536" y="5728"/>
                </a:cubicBezTo>
                <a:cubicBezTo>
                  <a:pt x="1511" y="5779"/>
                  <a:pt x="1493" y="5853"/>
                  <a:pt x="1482" y="5938"/>
                </a:cubicBezTo>
                <a:cubicBezTo>
                  <a:pt x="1471" y="6023"/>
                  <a:pt x="1468" y="6119"/>
                  <a:pt x="1471" y="6213"/>
                </a:cubicBezTo>
                <a:cubicBezTo>
                  <a:pt x="1472" y="6260"/>
                  <a:pt x="1475" y="6307"/>
                  <a:pt x="1480" y="6352"/>
                </a:cubicBezTo>
                <a:cubicBezTo>
                  <a:pt x="1485" y="6393"/>
                  <a:pt x="1491" y="6432"/>
                  <a:pt x="1498" y="6469"/>
                </a:cubicBezTo>
                <a:cubicBezTo>
                  <a:pt x="1498" y="6469"/>
                  <a:pt x="1498" y="6470"/>
                  <a:pt x="1498" y="6470"/>
                </a:cubicBezTo>
                <a:cubicBezTo>
                  <a:pt x="1500" y="6478"/>
                  <a:pt x="1502" y="6485"/>
                  <a:pt x="1504" y="6493"/>
                </a:cubicBezTo>
                <a:cubicBezTo>
                  <a:pt x="1510" y="6519"/>
                  <a:pt x="1516" y="6544"/>
                  <a:pt x="1523" y="6566"/>
                </a:cubicBezTo>
                <a:cubicBezTo>
                  <a:pt x="1526" y="6575"/>
                  <a:pt x="1529" y="6585"/>
                  <a:pt x="1532" y="6593"/>
                </a:cubicBezTo>
                <a:cubicBezTo>
                  <a:pt x="1543" y="6620"/>
                  <a:pt x="1554" y="6644"/>
                  <a:pt x="1567" y="6661"/>
                </a:cubicBezTo>
                <a:cubicBezTo>
                  <a:pt x="1585" y="6686"/>
                  <a:pt x="1604" y="6700"/>
                  <a:pt x="1624" y="6707"/>
                </a:cubicBezTo>
                <a:cubicBezTo>
                  <a:pt x="1663" y="6720"/>
                  <a:pt x="1703" y="6699"/>
                  <a:pt x="1737" y="6647"/>
                </a:cubicBezTo>
                <a:cubicBezTo>
                  <a:pt x="1754" y="6621"/>
                  <a:pt x="1770" y="6588"/>
                  <a:pt x="1783" y="6546"/>
                </a:cubicBezTo>
                <a:cubicBezTo>
                  <a:pt x="1800" y="6494"/>
                  <a:pt x="1810" y="6467"/>
                  <a:pt x="1816" y="6463"/>
                </a:cubicBezTo>
                <a:cubicBezTo>
                  <a:pt x="1819" y="6462"/>
                  <a:pt x="1821" y="6465"/>
                  <a:pt x="1822" y="6475"/>
                </a:cubicBezTo>
                <a:cubicBezTo>
                  <a:pt x="1823" y="6485"/>
                  <a:pt x="1824" y="6500"/>
                  <a:pt x="1824" y="6520"/>
                </a:cubicBezTo>
                <a:cubicBezTo>
                  <a:pt x="1824" y="6543"/>
                  <a:pt x="1827" y="6562"/>
                  <a:pt x="1830" y="6580"/>
                </a:cubicBezTo>
                <a:cubicBezTo>
                  <a:pt x="1831" y="6586"/>
                  <a:pt x="1833" y="6592"/>
                  <a:pt x="1834" y="6597"/>
                </a:cubicBezTo>
                <a:cubicBezTo>
                  <a:pt x="1839" y="6613"/>
                  <a:pt x="1845" y="6628"/>
                  <a:pt x="1854" y="6640"/>
                </a:cubicBezTo>
                <a:cubicBezTo>
                  <a:pt x="1861" y="6651"/>
                  <a:pt x="1870" y="6658"/>
                  <a:pt x="1880" y="6666"/>
                </a:cubicBezTo>
                <a:cubicBezTo>
                  <a:pt x="1895" y="6677"/>
                  <a:pt x="1915" y="6683"/>
                  <a:pt x="1937" y="6687"/>
                </a:cubicBezTo>
                <a:cubicBezTo>
                  <a:pt x="1967" y="6693"/>
                  <a:pt x="2001" y="6694"/>
                  <a:pt x="2045" y="6687"/>
                </a:cubicBezTo>
                <a:cubicBezTo>
                  <a:pt x="2076" y="6682"/>
                  <a:pt x="2100" y="6677"/>
                  <a:pt x="2118" y="6671"/>
                </a:cubicBezTo>
                <a:cubicBezTo>
                  <a:pt x="2133" y="6666"/>
                  <a:pt x="2143" y="6658"/>
                  <a:pt x="2152" y="6648"/>
                </a:cubicBezTo>
                <a:cubicBezTo>
                  <a:pt x="2155" y="6644"/>
                  <a:pt x="2159" y="6640"/>
                  <a:pt x="2161" y="6635"/>
                </a:cubicBezTo>
                <a:cubicBezTo>
                  <a:pt x="2162" y="6634"/>
                  <a:pt x="2162" y="6634"/>
                  <a:pt x="2162" y="6634"/>
                </a:cubicBezTo>
                <a:cubicBezTo>
                  <a:pt x="2164" y="6631"/>
                  <a:pt x="2165" y="6627"/>
                  <a:pt x="2166" y="6623"/>
                </a:cubicBezTo>
                <a:cubicBezTo>
                  <a:pt x="2170" y="6612"/>
                  <a:pt x="2171" y="6598"/>
                  <a:pt x="2173" y="6581"/>
                </a:cubicBezTo>
                <a:cubicBezTo>
                  <a:pt x="2174" y="6560"/>
                  <a:pt x="2175" y="6535"/>
                  <a:pt x="2175" y="6501"/>
                </a:cubicBezTo>
                <a:cubicBezTo>
                  <a:pt x="2175" y="6410"/>
                  <a:pt x="2191" y="6281"/>
                  <a:pt x="2210" y="6216"/>
                </a:cubicBezTo>
                <a:cubicBezTo>
                  <a:pt x="2218" y="6189"/>
                  <a:pt x="2224" y="6168"/>
                  <a:pt x="2228" y="6155"/>
                </a:cubicBezTo>
                <a:cubicBezTo>
                  <a:pt x="2233" y="6142"/>
                  <a:pt x="2237" y="6138"/>
                  <a:pt x="2239" y="6142"/>
                </a:cubicBezTo>
                <a:cubicBezTo>
                  <a:pt x="2241" y="6146"/>
                  <a:pt x="2243" y="6158"/>
                  <a:pt x="2244" y="6182"/>
                </a:cubicBezTo>
                <a:cubicBezTo>
                  <a:pt x="2244" y="6182"/>
                  <a:pt x="2244" y="6182"/>
                  <a:pt x="2244" y="6183"/>
                </a:cubicBezTo>
                <a:cubicBezTo>
                  <a:pt x="2244" y="6206"/>
                  <a:pt x="2245" y="6238"/>
                  <a:pt x="2245" y="6281"/>
                </a:cubicBezTo>
                <a:cubicBezTo>
                  <a:pt x="2245" y="6335"/>
                  <a:pt x="2247" y="6381"/>
                  <a:pt x="2249" y="6420"/>
                </a:cubicBezTo>
                <a:cubicBezTo>
                  <a:pt x="2255" y="6498"/>
                  <a:pt x="2267" y="6552"/>
                  <a:pt x="2290" y="6599"/>
                </a:cubicBezTo>
                <a:cubicBezTo>
                  <a:pt x="2301" y="6623"/>
                  <a:pt x="2315" y="6644"/>
                  <a:pt x="2332" y="6668"/>
                </a:cubicBezTo>
                <a:cubicBezTo>
                  <a:pt x="2339" y="6677"/>
                  <a:pt x="2346" y="6684"/>
                  <a:pt x="2355" y="6689"/>
                </a:cubicBezTo>
                <a:cubicBezTo>
                  <a:pt x="2355" y="6689"/>
                  <a:pt x="2355" y="6688"/>
                  <a:pt x="2355" y="6689"/>
                </a:cubicBezTo>
                <a:cubicBezTo>
                  <a:pt x="2366" y="6694"/>
                  <a:pt x="2377" y="6695"/>
                  <a:pt x="2389" y="6694"/>
                </a:cubicBezTo>
                <a:cubicBezTo>
                  <a:pt x="2405" y="6693"/>
                  <a:pt x="2422" y="6687"/>
                  <a:pt x="2438" y="6675"/>
                </a:cubicBezTo>
                <a:cubicBezTo>
                  <a:pt x="2454" y="6663"/>
                  <a:pt x="2468" y="6645"/>
                  <a:pt x="2479" y="6625"/>
                </a:cubicBezTo>
                <a:cubicBezTo>
                  <a:pt x="2487" y="6612"/>
                  <a:pt x="2494" y="6599"/>
                  <a:pt x="2498" y="6584"/>
                </a:cubicBezTo>
                <a:cubicBezTo>
                  <a:pt x="2498" y="6583"/>
                  <a:pt x="2498" y="6583"/>
                  <a:pt x="2498" y="6583"/>
                </a:cubicBezTo>
                <a:cubicBezTo>
                  <a:pt x="2501" y="6569"/>
                  <a:pt x="2503" y="6555"/>
                  <a:pt x="2503" y="6541"/>
                </a:cubicBezTo>
                <a:cubicBezTo>
                  <a:pt x="2503" y="6511"/>
                  <a:pt x="2519" y="6529"/>
                  <a:pt x="2539" y="6581"/>
                </a:cubicBezTo>
                <a:cubicBezTo>
                  <a:pt x="2549" y="6607"/>
                  <a:pt x="2561" y="6626"/>
                  <a:pt x="2573" y="6643"/>
                </a:cubicBezTo>
                <a:cubicBezTo>
                  <a:pt x="2576" y="6646"/>
                  <a:pt x="2579" y="6651"/>
                  <a:pt x="2582" y="6655"/>
                </a:cubicBezTo>
                <a:cubicBezTo>
                  <a:pt x="2595" y="6669"/>
                  <a:pt x="2607" y="6681"/>
                  <a:pt x="2621" y="6686"/>
                </a:cubicBezTo>
                <a:cubicBezTo>
                  <a:pt x="2635" y="6692"/>
                  <a:pt x="2649" y="6692"/>
                  <a:pt x="2663" y="6689"/>
                </a:cubicBezTo>
                <a:cubicBezTo>
                  <a:pt x="2665" y="6688"/>
                  <a:pt x="2668" y="6687"/>
                  <a:pt x="2670" y="6686"/>
                </a:cubicBezTo>
                <a:cubicBezTo>
                  <a:pt x="2684" y="6681"/>
                  <a:pt x="2697" y="6673"/>
                  <a:pt x="2709" y="6659"/>
                </a:cubicBezTo>
                <a:cubicBezTo>
                  <a:pt x="2727" y="6639"/>
                  <a:pt x="2743" y="6610"/>
                  <a:pt x="2754" y="6571"/>
                </a:cubicBezTo>
                <a:cubicBezTo>
                  <a:pt x="2768" y="6525"/>
                  <a:pt x="2775" y="6502"/>
                  <a:pt x="2779" y="6503"/>
                </a:cubicBezTo>
                <a:cubicBezTo>
                  <a:pt x="2783" y="6503"/>
                  <a:pt x="2784" y="6528"/>
                  <a:pt x="2784" y="6575"/>
                </a:cubicBezTo>
                <a:cubicBezTo>
                  <a:pt x="2784" y="6637"/>
                  <a:pt x="2802" y="6678"/>
                  <a:pt x="2830" y="6678"/>
                </a:cubicBezTo>
                <a:cubicBezTo>
                  <a:pt x="2840" y="6678"/>
                  <a:pt x="2848" y="6674"/>
                  <a:pt x="2854" y="6667"/>
                </a:cubicBezTo>
                <a:cubicBezTo>
                  <a:pt x="2860" y="6660"/>
                  <a:pt x="2865" y="6650"/>
                  <a:pt x="2868" y="6632"/>
                </a:cubicBezTo>
                <a:cubicBezTo>
                  <a:pt x="2875" y="6595"/>
                  <a:pt x="2877" y="6532"/>
                  <a:pt x="2877" y="6427"/>
                </a:cubicBezTo>
                <a:cubicBezTo>
                  <a:pt x="2877" y="6328"/>
                  <a:pt x="2879" y="6265"/>
                  <a:pt x="2887" y="6223"/>
                </a:cubicBezTo>
                <a:cubicBezTo>
                  <a:pt x="2890" y="6202"/>
                  <a:pt x="2895" y="6186"/>
                  <a:pt x="2901" y="6174"/>
                </a:cubicBezTo>
                <a:cubicBezTo>
                  <a:pt x="2907" y="6162"/>
                  <a:pt x="2915" y="6154"/>
                  <a:pt x="2924" y="6148"/>
                </a:cubicBezTo>
                <a:cubicBezTo>
                  <a:pt x="2930" y="6143"/>
                  <a:pt x="2936" y="6136"/>
                  <a:pt x="2941" y="6127"/>
                </a:cubicBezTo>
                <a:cubicBezTo>
                  <a:pt x="2947" y="6118"/>
                  <a:pt x="2951" y="6107"/>
                  <a:pt x="2955" y="6095"/>
                </a:cubicBezTo>
                <a:cubicBezTo>
                  <a:pt x="2956" y="6094"/>
                  <a:pt x="2956" y="6094"/>
                  <a:pt x="2957" y="6093"/>
                </a:cubicBezTo>
                <a:cubicBezTo>
                  <a:pt x="2957" y="6093"/>
                  <a:pt x="2957" y="6092"/>
                  <a:pt x="2957" y="6092"/>
                </a:cubicBezTo>
                <a:cubicBezTo>
                  <a:pt x="2957" y="6092"/>
                  <a:pt x="2957" y="6091"/>
                  <a:pt x="2957" y="6091"/>
                </a:cubicBezTo>
                <a:cubicBezTo>
                  <a:pt x="2961" y="6078"/>
                  <a:pt x="2965" y="6064"/>
                  <a:pt x="2967" y="6049"/>
                </a:cubicBezTo>
                <a:cubicBezTo>
                  <a:pt x="2969" y="6034"/>
                  <a:pt x="2971" y="6019"/>
                  <a:pt x="2971" y="6003"/>
                </a:cubicBezTo>
                <a:cubicBezTo>
                  <a:pt x="2971" y="5958"/>
                  <a:pt x="2967" y="5932"/>
                  <a:pt x="2954" y="5917"/>
                </a:cubicBezTo>
                <a:cubicBezTo>
                  <a:pt x="2954" y="5917"/>
                  <a:pt x="2954" y="5917"/>
                  <a:pt x="2954" y="5917"/>
                </a:cubicBezTo>
                <a:cubicBezTo>
                  <a:pt x="2941" y="5903"/>
                  <a:pt x="2919" y="5901"/>
                  <a:pt x="2883" y="5907"/>
                </a:cubicBezTo>
                <a:cubicBezTo>
                  <a:pt x="2823" y="5917"/>
                  <a:pt x="2793" y="5954"/>
                  <a:pt x="2788" y="6022"/>
                </a:cubicBezTo>
                <a:cubicBezTo>
                  <a:pt x="2782" y="6111"/>
                  <a:pt x="2776" y="6108"/>
                  <a:pt x="2735" y="6003"/>
                </a:cubicBezTo>
                <a:cubicBezTo>
                  <a:pt x="2722" y="5969"/>
                  <a:pt x="2708" y="5946"/>
                  <a:pt x="2694" y="5927"/>
                </a:cubicBezTo>
                <a:cubicBezTo>
                  <a:pt x="2685" y="5915"/>
                  <a:pt x="2676" y="5903"/>
                  <a:pt x="2667" y="5897"/>
                </a:cubicBezTo>
                <a:cubicBezTo>
                  <a:pt x="2651" y="5888"/>
                  <a:pt x="2635" y="5889"/>
                  <a:pt x="2619" y="5899"/>
                </a:cubicBezTo>
                <a:cubicBezTo>
                  <a:pt x="2610" y="5904"/>
                  <a:pt x="2600" y="5916"/>
                  <a:pt x="2591" y="5929"/>
                </a:cubicBezTo>
                <a:cubicBezTo>
                  <a:pt x="2577" y="5948"/>
                  <a:pt x="2563" y="5973"/>
                  <a:pt x="2550" y="6008"/>
                </a:cubicBezTo>
                <a:cubicBezTo>
                  <a:pt x="2537" y="6041"/>
                  <a:pt x="2525" y="6065"/>
                  <a:pt x="2516" y="6076"/>
                </a:cubicBezTo>
                <a:cubicBezTo>
                  <a:pt x="2508" y="6086"/>
                  <a:pt x="2503" y="6084"/>
                  <a:pt x="2503" y="6067"/>
                </a:cubicBezTo>
                <a:cubicBezTo>
                  <a:pt x="2503" y="6036"/>
                  <a:pt x="2496" y="6009"/>
                  <a:pt x="2484" y="5985"/>
                </a:cubicBezTo>
                <a:cubicBezTo>
                  <a:pt x="2473" y="5961"/>
                  <a:pt x="2457" y="5940"/>
                  <a:pt x="2439" y="5927"/>
                </a:cubicBezTo>
                <a:cubicBezTo>
                  <a:pt x="2403" y="5900"/>
                  <a:pt x="2359" y="5898"/>
                  <a:pt x="2328" y="5936"/>
                </a:cubicBezTo>
                <a:cubicBezTo>
                  <a:pt x="2295" y="5974"/>
                  <a:pt x="2269" y="5980"/>
                  <a:pt x="2269" y="5951"/>
                </a:cubicBezTo>
                <a:cubicBezTo>
                  <a:pt x="2269" y="5944"/>
                  <a:pt x="2266" y="5937"/>
                  <a:pt x="2262" y="5931"/>
                </a:cubicBezTo>
                <a:cubicBezTo>
                  <a:pt x="2257" y="5924"/>
                  <a:pt x="2248" y="5920"/>
                  <a:pt x="2239" y="5915"/>
                </a:cubicBezTo>
                <a:cubicBezTo>
                  <a:pt x="2225" y="5908"/>
                  <a:pt x="2207" y="5901"/>
                  <a:pt x="2187" y="5903"/>
                </a:cubicBezTo>
                <a:lnTo>
                  <a:pt x="2105" y="5909"/>
                </a:lnTo>
                <a:lnTo>
                  <a:pt x="2101" y="6218"/>
                </a:lnTo>
                <a:lnTo>
                  <a:pt x="2097" y="6525"/>
                </a:lnTo>
                <a:lnTo>
                  <a:pt x="2088" y="6263"/>
                </a:lnTo>
                <a:cubicBezTo>
                  <a:pt x="2084" y="6159"/>
                  <a:pt x="2079" y="6089"/>
                  <a:pt x="2069" y="6039"/>
                </a:cubicBezTo>
                <a:cubicBezTo>
                  <a:pt x="2063" y="6015"/>
                  <a:pt x="2057" y="5995"/>
                  <a:pt x="2049" y="5977"/>
                </a:cubicBezTo>
                <a:cubicBezTo>
                  <a:pt x="2041" y="5960"/>
                  <a:pt x="2031" y="5945"/>
                  <a:pt x="2019" y="5931"/>
                </a:cubicBezTo>
                <a:cubicBezTo>
                  <a:pt x="2007" y="5917"/>
                  <a:pt x="1996" y="5906"/>
                  <a:pt x="1986" y="5900"/>
                </a:cubicBezTo>
                <a:cubicBezTo>
                  <a:pt x="1976" y="5893"/>
                  <a:pt x="1968" y="5892"/>
                  <a:pt x="1958" y="5894"/>
                </a:cubicBezTo>
                <a:cubicBezTo>
                  <a:pt x="1939" y="5899"/>
                  <a:pt x="1919" y="5921"/>
                  <a:pt x="1892" y="5962"/>
                </a:cubicBezTo>
                <a:cubicBezTo>
                  <a:pt x="1863" y="6004"/>
                  <a:pt x="1846" y="6026"/>
                  <a:pt x="1837" y="6027"/>
                </a:cubicBezTo>
                <a:cubicBezTo>
                  <a:pt x="1832" y="6028"/>
                  <a:pt x="1829" y="6025"/>
                  <a:pt x="1827" y="6015"/>
                </a:cubicBezTo>
                <a:cubicBezTo>
                  <a:pt x="1825" y="6006"/>
                  <a:pt x="1824" y="5993"/>
                  <a:pt x="1824" y="5974"/>
                </a:cubicBezTo>
                <a:cubicBezTo>
                  <a:pt x="1824" y="5944"/>
                  <a:pt x="1821" y="5917"/>
                  <a:pt x="1817" y="5890"/>
                </a:cubicBezTo>
                <a:cubicBezTo>
                  <a:pt x="1815" y="5880"/>
                  <a:pt x="1813" y="5871"/>
                  <a:pt x="1811" y="5861"/>
                </a:cubicBezTo>
                <a:cubicBezTo>
                  <a:pt x="1807" y="5843"/>
                  <a:pt x="1802" y="5825"/>
                  <a:pt x="1796" y="5808"/>
                </a:cubicBezTo>
                <a:cubicBezTo>
                  <a:pt x="1794" y="5802"/>
                  <a:pt x="1792" y="5797"/>
                  <a:pt x="1790" y="5791"/>
                </a:cubicBezTo>
                <a:cubicBezTo>
                  <a:pt x="1789" y="5791"/>
                  <a:pt x="1790" y="5790"/>
                  <a:pt x="1790" y="5790"/>
                </a:cubicBezTo>
                <a:cubicBezTo>
                  <a:pt x="1782" y="5771"/>
                  <a:pt x="1773" y="5754"/>
                  <a:pt x="1763" y="5738"/>
                </a:cubicBezTo>
                <a:cubicBezTo>
                  <a:pt x="1763" y="5738"/>
                  <a:pt x="1763" y="5737"/>
                  <a:pt x="1763" y="5737"/>
                </a:cubicBezTo>
                <a:cubicBezTo>
                  <a:pt x="1755" y="5724"/>
                  <a:pt x="1746" y="5715"/>
                  <a:pt x="1737" y="5705"/>
                </a:cubicBezTo>
                <a:cubicBezTo>
                  <a:pt x="1735" y="5703"/>
                  <a:pt x="1733" y="5700"/>
                  <a:pt x="1731" y="5697"/>
                </a:cubicBezTo>
                <a:cubicBezTo>
                  <a:pt x="1721" y="5687"/>
                  <a:pt x="1711" y="5678"/>
                  <a:pt x="1701" y="5671"/>
                </a:cubicBezTo>
                <a:cubicBezTo>
                  <a:pt x="1700" y="5671"/>
                  <a:pt x="1700" y="5671"/>
                  <a:pt x="1700" y="5671"/>
                </a:cubicBezTo>
                <a:cubicBezTo>
                  <a:pt x="1693" y="5667"/>
                  <a:pt x="1686" y="5662"/>
                  <a:pt x="1679" y="5659"/>
                </a:cubicBezTo>
                <a:cubicBezTo>
                  <a:pt x="1674" y="5657"/>
                  <a:pt x="1669" y="5654"/>
                  <a:pt x="1663" y="5653"/>
                </a:cubicBezTo>
                <a:cubicBezTo>
                  <a:pt x="1649" y="5649"/>
                  <a:pt x="1635" y="5648"/>
                  <a:pt x="1622" y="5650"/>
                </a:cubicBezTo>
                <a:close/>
                <a:moveTo>
                  <a:pt x="4989" y="5654"/>
                </a:moveTo>
                <a:cubicBezTo>
                  <a:pt x="4982" y="5657"/>
                  <a:pt x="4976" y="5665"/>
                  <a:pt x="4970" y="5677"/>
                </a:cubicBezTo>
                <a:cubicBezTo>
                  <a:pt x="4965" y="5689"/>
                  <a:pt x="4960" y="5705"/>
                  <a:pt x="4956" y="5726"/>
                </a:cubicBezTo>
                <a:cubicBezTo>
                  <a:pt x="4956" y="5726"/>
                  <a:pt x="4956" y="5727"/>
                  <a:pt x="4956" y="5727"/>
                </a:cubicBezTo>
                <a:cubicBezTo>
                  <a:pt x="4949" y="5770"/>
                  <a:pt x="4944" y="5833"/>
                  <a:pt x="4942" y="5924"/>
                </a:cubicBezTo>
                <a:cubicBezTo>
                  <a:pt x="4938" y="6046"/>
                  <a:pt x="4936" y="6108"/>
                  <a:pt x="4924" y="6139"/>
                </a:cubicBezTo>
                <a:cubicBezTo>
                  <a:pt x="4918" y="6155"/>
                  <a:pt x="4910" y="6162"/>
                  <a:pt x="4898" y="6165"/>
                </a:cubicBezTo>
                <a:cubicBezTo>
                  <a:pt x="4885" y="6168"/>
                  <a:pt x="4869" y="6168"/>
                  <a:pt x="4848" y="6166"/>
                </a:cubicBezTo>
                <a:cubicBezTo>
                  <a:pt x="4832" y="6165"/>
                  <a:pt x="4819" y="6165"/>
                  <a:pt x="4808" y="6168"/>
                </a:cubicBezTo>
                <a:cubicBezTo>
                  <a:pt x="4796" y="6171"/>
                  <a:pt x="4787" y="6176"/>
                  <a:pt x="4780" y="6184"/>
                </a:cubicBezTo>
                <a:cubicBezTo>
                  <a:pt x="4772" y="6192"/>
                  <a:pt x="4767" y="6203"/>
                  <a:pt x="4763" y="6216"/>
                </a:cubicBezTo>
                <a:cubicBezTo>
                  <a:pt x="4759" y="6230"/>
                  <a:pt x="4756" y="6247"/>
                  <a:pt x="4754" y="6267"/>
                </a:cubicBezTo>
                <a:cubicBezTo>
                  <a:pt x="4748" y="6354"/>
                  <a:pt x="4763" y="6373"/>
                  <a:pt x="4841" y="6373"/>
                </a:cubicBezTo>
                <a:cubicBezTo>
                  <a:pt x="4863" y="6373"/>
                  <a:pt x="4879" y="6374"/>
                  <a:pt x="4892" y="6377"/>
                </a:cubicBezTo>
                <a:cubicBezTo>
                  <a:pt x="4904" y="6380"/>
                  <a:pt x="4912" y="6386"/>
                  <a:pt x="4918" y="6395"/>
                </a:cubicBezTo>
                <a:cubicBezTo>
                  <a:pt x="4920" y="6397"/>
                  <a:pt x="4922" y="6402"/>
                  <a:pt x="4924" y="6406"/>
                </a:cubicBezTo>
                <a:cubicBezTo>
                  <a:pt x="4927" y="6414"/>
                  <a:pt x="4931" y="6424"/>
                  <a:pt x="4932" y="6437"/>
                </a:cubicBezTo>
                <a:cubicBezTo>
                  <a:pt x="4933" y="6441"/>
                  <a:pt x="4934" y="6446"/>
                  <a:pt x="4934" y="6450"/>
                </a:cubicBezTo>
                <a:cubicBezTo>
                  <a:pt x="4936" y="6470"/>
                  <a:pt x="4937" y="6493"/>
                  <a:pt x="4937" y="6525"/>
                </a:cubicBezTo>
                <a:cubicBezTo>
                  <a:pt x="4937" y="6557"/>
                  <a:pt x="4938" y="6580"/>
                  <a:pt x="4939" y="6600"/>
                </a:cubicBezTo>
                <a:cubicBezTo>
                  <a:pt x="4941" y="6614"/>
                  <a:pt x="4942" y="6628"/>
                  <a:pt x="4946" y="6637"/>
                </a:cubicBezTo>
                <a:cubicBezTo>
                  <a:pt x="4949" y="6646"/>
                  <a:pt x="4954" y="6652"/>
                  <a:pt x="4960" y="6657"/>
                </a:cubicBezTo>
                <a:cubicBezTo>
                  <a:pt x="4968" y="6664"/>
                  <a:pt x="4979" y="6668"/>
                  <a:pt x="4992" y="6671"/>
                </a:cubicBezTo>
                <a:cubicBezTo>
                  <a:pt x="4995" y="6672"/>
                  <a:pt x="4996" y="6674"/>
                  <a:pt x="4999" y="6674"/>
                </a:cubicBezTo>
                <a:cubicBezTo>
                  <a:pt x="5018" y="6677"/>
                  <a:pt x="5043" y="6678"/>
                  <a:pt x="5077" y="6678"/>
                </a:cubicBezTo>
                <a:cubicBezTo>
                  <a:pt x="5154" y="6678"/>
                  <a:pt x="5218" y="6651"/>
                  <a:pt x="5218" y="6620"/>
                </a:cubicBezTo>
                <a:cubicBezTo>
                  <a:pt x="5218" y="6612"/>
                  <a:pt x="5219" y="6607"/>
                  <a:pt x="5223" y="6604"/>
                </a:cubicBezTo>
                <a:cubicBezTo>
                  <a:pt x="5226" y="6602"/>
                  <a:pt x="5230" y="6601"/>
                  <a:pt x="5236" y="6603"/>
                </a:cubicBezTo>
                <a:cubicBezTo>
                  <a:pt x="5247" y="6608"/>
                  <a:pt x="5262" y="6623"/>
                  <a:pt x="5279" y="6646"/>
                </a:cubicBezTo>
                <a:cubicBezTo>
                  <a:pt x="5292" y="6663"/>
                  <a:pt x="5304" y="6675"/>
                  <a:pt x="5317" y="6684"/>
                </a:cubicBezTo>
                <a:cubicBezTo>
                  <a:pt x="5329" y="6693"/>
                  <a:pt x="5341" y="6698"/>
                  <a:pt x="5352" y="6698"/>
                </a:cubicBezTo>
                <a:cubicBezTo>
                  <a:pt x="5368" y="6699"/>
                  <a:pt x="5382" y="6691"/>
                  <a:pt x="5395" y="6679"/>
                </a:cubicBezTo>
                <a:cubicBezTo>
                  <a:pt x="5395" y="6679"/>
                  <a:pt x="5396" y="6679"/>
                  <a:pt x="5396" y="6679"/>
                </a:cubicBezTo>
                <a:cubicBezTo>
                  <a:pt x="5399" y="6676"/>
                  <a:pt x="5402" y="6673"/>
                  <a:pt x="5404" y="6670"/>
                </a:cubicBezTo>
                <a:cubicBezTo>
                  <a:pt x="5418" y="6655"/>
                  <a:pt x="5430" y="6635"/>
                  <a:pt x="5440" y="6608"/>
                </a:cubicBezTo>
                <a:cubicBezTo>
                  <a:pt x="5450" y="6581"/>
                  <a:pt x="5457" y="6546"/>
                  <a:pt x="5464" y="6508"/>
                </a:cubicBezTo>
                <a:cubicBezTo>
                  <a:pt x="5465" y="6500"/>
                  <a:pt x="5466" y="6492"/>
                  <a:pt x="5467" y="6484"/>
                </a:cubicBezTo>
                <a:cubicBezTo>
                  <a:pt x="5467" y="6484"/>
                  <a:pt x="5467" y="6483"/>
                  <a:pt x="5467" y="6483"/>
                </a:cubicBezTo>
                <a:cubicBezTo>
                  <a:pt x="5472" y="6443"/>
                  <a:pt x="5476" y="6400"/>
                  <a:pt x="5477" y="6350"/>
                </a:cubicBezTo>
                <a:cubicBezTo>
                  <a:pt x="5478" y="6257"/>
                  <a:pt x="5479" y="6212"/>
                  <a:pt x="5483" y="6221"/>
                </a:cubicBezTo>
                <a:cubicBezTo>
                  <a:pt x="5488" y="6230"/>
                  <a:pt x="5497" y="6295"/>
                  <a:pt x="5514" y="6422"/>
                </a:cubicBezTo>
                <a:cubicBezTo>
                  <a:pt x="5520" y="6463"/>
                  <a:pt x="5526" y="6500"/>
                  <a:pt x="5532" y="6531"/>
                </a:cubicBezTo>
                <a:cubicBezTo>
                  <a:pt x="5539" y="6562"/>
                  <a:pt x="5545" y="6588"/>
                  <a:pt x="5552" y="6609"/>
                </a:cubicBezTo>
                <a:cubicBezTo>
                  <a:pt x="5558" y="6628"/>
                  <a:pt x="5565" y="6641"/>
                  <a:pt x="5571" y="6651"/>
                </a:cubicBezTo>
                <a:cubicBezTo>
                  <a:pt x="5573" y="6655"/>
                  <a:pt x="5575" y="6657"/>
                  <a:pt x="5577" y="6659"/>
                </a:cubicBezTo>
                <a:cubicBezTo>
                  <a:pt x="5582" y="6665"/>
                  <a:pt x="5587" y="6669"/>
                  <a:pt x="5591" y="6671"/>
                </a:cubicBezTo>
                <a:cubicBezTo>
                  <a:pt x="5594" y="6672"/>
                  <a:pt x="5596" y="6672"/>
                  <a:pt x="5598" y="6672"/>
                </a:cubicBezTo>
                <a:cubicBezTo>
                  <a:pt x="5604" y="6672"/>
                  <a:pt x="5611" y="6669"/>
                  <a:pt x="5617" y="6660"/>
                </a:cubicBezTo>
                <a:cubicBezTo>
                  <a:pt x="5624" y="6652"/>
                  <a:pt x="5630" y="6638"/>
                  <a:pt x="5636" y="6622"/>
                </a:cubicBezTo>
                <a:cubicBezTo>
                  <a:pt x="5636" y="6621"/>
                  <a:pt x="5636" y="6620"/>
                  <a:pt x="5636" y="6620"/>
                </a:cubicBezTo>
                <a:cubicBezTo>
                  <a:pt x="5638" y="6614"/>
                  <a:pt x="5640" y="6609"/>
                  <a:pt x="5642" y="6603"/>
                </a:cubicBezTo>
                <a:cubicBezTo>
                  <a:pt x="5642" y="6603"/>
                  <a:pt x="5642" y="6602"/>
                  <a:pt x="5642" y="6602"/>
                </a:cubicBezTo>
                <a:cubicBezTo>
                  <a:pt x="5645" y="6592"/>
                  <a:pt x="5648" y="6578"/>
                  <a:pt x="5651" y="6565"/>
                </a:cubicBezTo>
                <a:cubicBezTo>
                  <a:pt x="5660" y="6529"/>
                  <a:pt x="5668" y="6488"/>
                  <a:pt x="5676" y="6434"/>
                </a:cubicBezTo>
                <a:cubicBezTo>
                  <a:pt x="5697" y="6284"/>
                  <a:pt x="5706" y="6258"/>
                  <a:pt x="5707" y="6348"/>
                </a:cubicBezTo>
                <a:cubicBezTo>
                  <a:pt x="5708" y="6411"/>
                  <a:pt x="5716" y="6470"/>
                  <a:pt x="5730" y="6519"/>
                </a:cubicBezTo>
                <a:cubicBezTo>
                  <a:pt x="5744" y="6569"/>
                  <a:pt x="5763" y="6610"/>
                  <a:pt x="5784" y="6639"/>
                </a:cubicBezTo>
                <a:cubicBezTo>
                  <a:pt x="5795" y="6654"/>
                  <a:pt x="5807" y="6666"/>
                  <a:pt x="5819" y="6674"/>
                </a:cubicBezTo>
                <a:cubicBezTo>
                  <a:pt x="5834" y="6685"/>
                  <a:pt x="5850" y="6687"/>
                  <a:pt x="5867" y="6685"/>
                </a:cubicBezTo>
                <a:cubicBezTo>
                  <a:pt x="5873" y="6685"/>
                  <a:pt x="5880" y="6683"/>
                  <a:pt x="5887" y="6680"/>
                </a:cubicBezTo>
                <a:cubicBezTo>
                  <a:pt x="5890" y="6678"/>
                  <a:pt x="5893" y="6677"/>
                  <a:pt x="5895" y="6675"/>
                </a:cubicBezTo>
                <a:cubicBezTo>
                  <a:pt x="5907" y="6668"/>
                  <a:pt x="5918" y="6660"/>
                  <a:pt x="5928" y="6646"/>
                </a:cubicBezTo>
                <a:cubicBezTo>
                  <a:pt x="5962" y="6600"/>
                  <a:pt x="5990" y="6588"/>
                  <a:pt x="5990" y="6620"/>
                </a:cubicBezTo>
                <a:cubicBezTo>
                  <a:pt x="5990" y="6651"/>
                  <a:pt x="6011" y="6678"/>
                  <a:pt x="6037" y="6678"/>
                </a:cubicBezTo>
                <a:cubicBezTo>
                  <a:pt x="6048" y="6678"/>
                  <a:pt x="6056" y="6675"/>
                  <a:pt x="6062" y="6663"/>
                </a:cubicBezTo>
                <a:cubicBezTo>
                  <a:pt x="6065" y="6658"/>
                  <a:pt x="6068" y="6650"/>
                  <a:pt x="6070" y="6639"/>
                </a:cubicBezTo>
                <a:cubicBezTo>
                  <a:pt x="6073" y="6627"/>
                  <a:pt x="6075" y="6608"/>
                  <a:pt x="6077" y="6587"/>
                </a:cubicBezTo>
                <a:cubicBezTo>
                  <a:pt x="6079" y="6557"/>
                  <a:pt x="6080" y="6514"/>
                  <a:pt x="6081" y="6460"/>
                </a:cubicBezTo>
                <a:cubicBezTo>
                  <a:pt x="6083" y="6385"/>
                  <a:pt x="6083" y="6293"/>
                  <a:pt x="6083" y="6155"/>
                </a:cubicBezTo>
                <a:cubicBezTo>
                  <a:pt x="6083" y="5691"/>
                  <a:pt x="6079" y="5636"/>
                  <a:pt x="6043" y="5654"/>
                </a:cubicBezTo>
                <a:cubicBezTo>
                  <a:pt x="6036" y="5657"/>
                  <a:pt x="6030" y="5665"/>
                  <a:pt x="6024" y="5676"/>
                </a:cubicBezTo>
                <a:cubicBezTo>
                  <a:pt x="6019" y="5686"/>
                  <a:pt x="6014" y="5700"/>
                  <a:pt x="6010" y="5718"/>
                </a:cubicBezTo>
                <a:cubicBezTo>
                  <a:pt x="6002" y="5755"/>
                  <a:pt x="5996" y="5806"/>
                  <a:pt x="5994" y="5870"/>
                </a:cubicBezTo>
                <a:cubicBezTo>
                  <a:pt x="5992" y="5918"/>
                  <a:pt x="5991" y="5954"/>
                  <a:pt x="5989" y="5979"/>
                </a:cubicBezTo>
                <a:cubicBezTo>
                  <a:pt x="5987" y="6005"/>
                  <a:pt x="5984" y="6021"/>
                  <a:pt x="5980" y="6027"/>
                </a:cubicBezTo>
                <a:cubicBezTo>
                  <a:pt x="5972" y="6041"/>
                  <a:pt x="5959" y="6019"/>
                  <a:pt x="5931" y="5972"/>
                </a:cubicBezTo>
                <a:cubicBezTo>
                  <a:pt x="5902" y="5922"/>
                  <a:pt x="5865" y="5904"/>
                  <a:pt x="5831" y="5915"/>
                </a:cubicBezTo>
                <a:cubicBezTo>
                  <a:pt x="5816" y="5920"/>
                  <a:pt x="5801" y="5933"/>
                  <a:pt x="5788" y="5950"/>
                </a:cubicBezTo>
                <a:cubicBezTo>
                  <a:pt x="5780" y="5960"/>
                  <a:pt x="5772" y="5972"/>
                  <a:pt x="5765" y="5987"/>
                </a:cubicBezTo>
                <a:cubicBezTo>
                  <a:pt x="5759" y="6000"/>
                  <a:pt x="5754" y="6015"/>
                  <a:pt x="5750" y="6031"/>
                </a:cubicBezTo>
                <a:cubicBezTo>
                  <a:pt x="5748" y="6041"/>
                  <a:pt x="5745" y="6048"/>
                  <a:pt x="5743" y="6051"/>
                </a:cubicBezTo>
                <a:cubicBezTo>
                  <a:pt x="5741" y="6055"/>
                  <a:pt x="5739" y="6055"/>
                  <a:pt x="5738" y="6051"/>
                </a:cubicBezTo>
                <a:cubicBezTo>
                  <a:pt x="5735" y="6045"/>
                  <a:pt x="5733" y="6025"/>
                  <a:pt x="5733" y="5991"/>
                </a:cubicBezTo>
                <a:cubicBezTo>
                  <a:pt x="5732" y="5943"/>
                  <a:pt x="5727" y="5914"/>
                  <a:pt x="5720" y="5900"/>
                </a:cubicBezTo>
                <a:cubicBezTo>
                  <a:pt x="5716" y="5892"/>
                  <a:pt x="5711" y="5888"/>
                  <a:pt x="5706" y="5889"/>
                </a:cubicBezTo>
                <a:cubicBezTo>
                  <a:pt x="5699" y="5889"/>
                  <a:pt x="5693" y="5896"/>
                  <a:pt x="5685" y="5906"/>
                </a:cubicBezTo>
                <a:cubicBezTo>
                  <a:pt x="5684" y="5907"/>
                  <a:pt x="5684" y="5909"/>
                  <a:pt x="5683" y="5911"/>
                </a:cubicBezTo>
                <a:cubicBezTo>
                  <a:pt x="5676" y="5920"/>
                  <a:pt x="5670" y="5934"/>
                  <a:pt x="5664" y="5950"/>
                </a:cubicBezTo>
                <a:cubicBezTo>
                  <a:pt x="5662" y="5954"/>
                  <a:pt x="5660" y="5958"/>
                  <a:pt x="5658" y="5963"/>
                </a:cubicBezTo>
                <a:cubicBezTo>
                  <a:pt x="5653" y="5979"/>
                  <a:pt x="5647" y="5999"/>
                  <a:pt x="5642" y="6020"/>
                </a:cubicBezTo>
                <a:cubicBezTo>
                  <a:pt x="5640" y="6026"/>
                  <a:pt x="5638" y="6031"/>
                  <a:pt x="5637" y="6037"/>
                </a:cubicBezTo>
                <a:cubicBezTo>
                  <a:pt x="5630" y="6065"/>
                  <a:pt x="5624" y="6097"/>
                  <a:pt x="5619" y="6131"/>
                </a:cubicBezTo>
                <a:lnTo>
                  <a:pt x="5597" y="6281"/>
                </a:lnTo>
                <a:lnTo>
                  <a:pt x="5571" y="6112"/>
                </a:lnTo>
                <a:cubicBezTo>
                  <a:pt x="5544" y="5931"/>
                  <a:pt x="5472" y="5818"/>
                  <a:pt x="5457" y="5933"/>
                </a:cubicBezTo>
                <a:cubicBezTo>
                  <a:pt x="5451" y="5985"/>
                  <a:pt x="5436" y="5984"/>
                  <a:pt x="5403" y="5929"/>
                </a:cubicBezTo>
                <a:cubicBezTo>
                  <a:pt x="5393" y="5914"/>
                  <a:pt x="5383" y="5903"/>
                  <a:pt x="5373" y="5896"/>
                </a:cubicBezTo>
                <a:cubicBezTo>
                  <a:pt x="5354" y="5884"/>
                  <a:pt x="5334" y="5888"/>
                  <a:pt x="5315" y="5907"/>
                </a:cubicBezTo>
                <a:cubicBezTo>
                  <a:pt x="5304" y="5918"/>
                  <a:pt x="5294" y="5935"/>
                  <a:pt x="5284" y="5954"/>
                </a:cubicBezTo>
                <a:cubicBezTo>
                  <a:pt x="5281" y="5961"/>
                  <a:pt x="5278" y="5970"/>
                  <a:pt x="5275" y="5977"/>
                </a:cubicBezTo>
                <a:cubicBezTo>
                  <a:pt x="5269" y="5992"/>
                  <a:pt x="5262" y="6008"/>
                  <a:pt x="5257" y="6026"/>
                </a:cubicBezTo>
                <a:cubicBezTo>
                  <a:pt x="5254" y="6036"/>
                  <a:pt x="5252" y="6045"/>
                  <a:pt x="5250" y="6055"/>
                </a:cubicBezTo>
                <a:cubicBezTo>
                  <a:pt x="5244" y="6076"/>
                  <a:pt x="5240" y="6100"/>
                  <a:pt x="5236" y="6125"/>
                </a:cubicBezTo>
                <a:cubicBezTo>
                  <a:pt x="5235" y="6134"/>
                  <a:pt x="5233" y="6144"/>
                  <a:pt x="5232" y="6154"/>
                </a:cubicBezTo>
                <a:cubicBezTo>
                  <a:pt x="5227" y="6190"/>
                  <a:pt x="5223" y="6227"/>
                  <a:pt x="5222" y="6268"/>
                </a:cubicBezTo>
                <a:cubicBezTo>
                  <a:pt x="5220" y="6315"/>
                  <a:pt x="5219" y="6351"/>
                  <a:pt x="5217" y="6380"/>
                </a:cubicBezTo>
                <a:cubicBezTo>
                  <a:pt x="5216" y="6389"/>
                  <a:pt x="5215" y="6398"/>
                  <a:pt x="5214" y="6406"/>
                </a:cubicBezTo>
                <a:cubicBezTo>
                  <a:pt x="5212" y="6425"/>
                  <a:pt x="5209" y="6442"/>
                  <a:pt x="5205" y="6454"/>
                </a:cubicBezTo>
                <a:cubicBezTo>
                  <a:pt x="5204" y="6458"/>
                  <a:pt x="5202" y="6463"/>
                  <a:pt x="5201" y="6467"/>
                </a:cubicBezTo>
                <a:cubicBezTo>
                  <a:pt x="5194" y="6479"/>
                  <a:pt x="5187" y="6487"/>
                  <a:pt x="5175" y="6491"/>
                </a:cubicBezTo>
                <a:cubicBezTo>
                  <a:pt x="5162" y="6495"/>
                  <a:pt x="5145" y="6495"/>
                  <a:pt x="5122" y="6495"/>
                </a:cubicBezTo>
                <a:lnTo>
                  <a:pt x="5031" y="6495"/>
                </a:lnTo>
                <a:lnTo>
                  <a:pt x="5031" y="6064"/>
                </a:lnTo>
                <a:cubicBezTo>
                  <a:pt x="5031" y="5875"/>
                  <a:pt x="5029" y="5768"/>
                  <a:pt x="5023" y="5711"/>
                </a:cubicBezTo>
                <a:cubicBezTo>
                  <a:pt x="5020" y="5682"/>
                  <a:pt x="5016" y="5665"/>
                  <a:pt x="5011" y="5657"/>
                </a:cubicBezTo>
                <a:cubicBezTo>
                  <a:pt x="5005" y="5649"/>
                  <a:pt x="4998" y="5649"/>
                  <a:pt x="4989" y="5654"/>
                </a:cubicBezTo>
                <a:close/>
                <a:moveTo>
                  <a:pt x="8997" y="5903"/>
                </a:moveTo>
                <a:lnTo>
                  <a:pt x="8915" y="5909"/>
                </a:lnTo>
                <a:lnTo>
                  <a:pt x="8915" y="6293"/>
                </a:lnTo>
                <a:cubicBezTo>
                  <a:pt x="8915" y="6593"/>
                  <a:pt x="8923" y="6678"/>
                  <a:pt x="8951" y="6678"/>
                </a:cubicBezTo>
                <a:cubicBezTo>
                  <a:pt x="8962" y="6678"/>
                  <a:pt x="8971" y="6662"/>
                  <a:pt x="8977" y="6632"/>
                </a:cubicBezTo>
                <a:cubicBezTo>
                  <a:pt x="8978" y="6628"/>
                  <a:pt x="8978" y="6622"/>
                  <a:pt x="8978" y="6619"/>
                </a:cubicBezTo>
                <a:cubicBezTo>
                  <a:pt x="8983" y="6589"/>
                  <a:pt x="8985" y="6549"/>
                  <a:pt x="8985" y="6495"/>
                </a:cubicBezTo>
                <a:cubicBezTo>
                  <a:pt x="8985" y="6470"/>
                  <a:pt x="8987" y="6442"/>
                  <a:pt x="8989" y="6414"/>
                </a:cubicBezTo>
                <a:cubicBezTo>
                  <a:pt x="8994" y="6358"/>
                  <a:pt x="9003" y="6299"/>
                  <a:pt x="9014" y="6251"/>
                </a:cubicBezTo>
                <a:cubicBezTo>
                  <a:pt x="9020" y="6228"/>
                  <a:pt x="9026" y="6207"/>
                  <a:pt x="9032" y="6190"/>
                </a:cubicBezTo>
                <a:cubicBezTo>
                  <a:pt x="9048" y="6148"/>
                  <a:pt x="9059" y="6112"/>
                  <a:pt x="9066" y="6079"/>
                </a:cubicBezTo>
                <a:cubicBezTo>
                  <a:pt x="9072" y="6056"/>
                  <a:pt x="9077" y="6034"/>
                  <a:pt x="9078" y="6015"/>
                </a:cubicBezTo>
                <a:cubicBezTo>
                  <a:pt x="9078" y="6015"/>
                  <a:pt x="9078" y="6015"/>
                  <a:pt x="9078" y="6014"/>
                </a:cubicBezTo>
                <a:cubicBezTo>
                  <a:pt x="9079" y="5999"/>
                  <a:pt x="9079" y="5986"/>
                  <a:pt x="9078" y="5974"/>
                </a:cubicBezTo>
                <a:cubicBezTo>
                  <a:pt x="9078" y="5974"/>
                  <a:pt x="9078" y="5973"/>
                  <a:pt x="9078" y="5973"/>
                </a:cubicBezTo>
                <a:cubicBezTo>
                  <a:pt x="9076" y="5961"/>
                  <a:pt x="9073" y="5950"/>
                  <a:pt x="9069" y="5941"/>
                </a:cubicBezTo>
                <a:cubicBezTo>
                  <a:pt x="9065" y="5932"/>
                  <a:pt x="9060" y="5925"/>
                  <a:pt x="9053" y="5919"/>
                </a:cubicBezTo>
                <a:cubicBezTo>
                  <a:pt x="9040" y="5908"/>
                  <a:pt x="9021" y="5901"/>
                  <a:pt x="8997" y="5903"/>
                </a:cubicBezTo>
                <a:close/>
                <a:moveTo>
                  <a:pt x="5" y="6457"/>
                </a:moveTo>
                <a:cubicBezTo>
                  <a:pt x="3" y="6463"/>
                  <a:pt x="1" y="6484"/>
                  <a:pt x="1" y="6519"/>
                </a:cubicBezTo>
                <a:cubicBezTo>
                  <a:pt x="0" y="6551"/>
                  <a:pt x="1" y="6577"/>
                  <a:pt x="3" y="6591"/>
                </a:cubicBezTo>
                <a:cubicBezTo>
                  <a:pt x="6" y="6605"/>
                  <a:pt x="9" y="6609"/>
                  <a:pt x="13" y="6599"/>
                </a:cubicBezTo>
                <a:cubicBezTo>
                  <a:pt x="16" y="6589"/>
                  <a:pt x="19" y="6571"/>
                  <a:pt x="19" y="6551"/>
                </a:cubicBezTo>
                <a:cubicBezTo>
                  <a:pt x="19" y="6530"/>
                  <a:pt x="18" y="6505"/>
                  <a:pt x="15" y="6483"/>
                </a:cubicBezTo>
                <a:cubicBezTo>
                  <a:pt x="11" y="6459"/>
                  <a:pt x="8" y="6450"/>
                  <a:pt x="5" y="6457"/>
                </a:cubicBezTo>
                <a:close/>
                <a:moveTo>
                  <a:pt x="9980" y="8267"/>
                </a:moveTo>
                <a:cubicBezTo>
                  <a:pt x="9974" y="8267"/>
                  <a:pt x="9964" y="8272"/>
                  <a:pt x="9952" y="8281"/>
                </a:cubicBezTo>
                <a:cubicBezTo>
                  <a:pt x="9941" y="8290"/>
                  <a:pt x="9926" y="8303"/>
                  <a:pt x="9910" y="8321"/>
                </a:cubicBezTo>
                <a:cubicBezTo>
                  <a:pt x="9895" y="8338"/>
                  <a:pt x="9886" y="8352"/>
                  <a:pt x="9884" y="8361"/>
                </a:cubicBezTo>
                <a:cubicBezTo>
                  <a:pt x="9884" y="8362"/>
                  <a:pt x="9884" y="8361"/>
                  <a:pt x="9884" y="8361"/>
                </a:cubicBezTo>
                <a:cubicBezTo>
                  <a:pt x="9883" y="8365"/>
                  <a:pt x="9884" y="8369"/>
                  <a:pt x="9886" y="8371"/>
                </a:cubicBezTo>
                <a:cubicBezTo>
                  <a:pt x="9886" y="8372"/>
                  <a:pt x="9886" y="8371"/>
                  <a:pt x="9886" y="8371"/>
                </a:cubicBezTo>
                <a:cubicBezTo>
                  <a:pt x="9888" y="8374"/>
                  <a:pt x="9892" y="8376"/>
                  <a:pt x="9898" y="8377"/>
                </a:cubicBezTo>
                <a:cubicBezTo>
                  <a:pt x="9918" y="8379"/>
                  <a:pt x="9949" y="8353"/>
                  <a:pt x="9968" y="8321"/>
                </a:cubicBezTo>
                <a:cubicBezTo>
                  <a:pt x="9990" y="8285"/>
                  <a:pt x="9992" y="8267"/>
                  <a:pt x="9980" y="8267"/>
                </a:cubicBezTo>
                <a:close/>
                <a:moveTo>
                  <a:pt x="9985" y="10823"/>
                </a:moveTo>
                <a:cubicBezTo>
                  <a:pt x="9980" y="10815"/>
                  <a:pt x="9964" y="10826"/>
                  <a:pt x="9936" y="10855"/>
                </a:cubicBezTo>
                <a:cubicBezTo>
                  <a:pt x="9915" y="10875"/>
                  <a:pt x="9898" y="10917"/>
                  <a:pt x="9898" y="10947"/>
                </a:cubicBezTo>
                <a:cubicBezTo>
                  <a:pt x="9898" y="10968"/>
                  <a:pt x="9900" y="10982"/>
                  <a:pt x="9904" y="10990"/>
                </a:cubicBezTo>
                <a:cubicBezTo>
                  <a:pt x="9908" y="10997"/>
                  <a:pt x="9913" y="10997"/>
                  <a:pt x="9918" y="10996"/>
                </a:cubicBezTo>
                <a:cubicBezTo>
                  <a:pt x="9924" y="10993"/>
                  <a:pt x="9930" y="10988"/>
                  <a:pt x="9936" y="10978"/>
                </a:cubicBezTo>
                <a:cubicBezTo>
                  <a:pt x="9947" y="10964"/>
                  <a:pt x="9958" y="10943"/>
                  <a:pt x="9968" y="10910"/>
                </a:cubicBezTo>
                <a:cubicBezTo>
                  <a:pt x="9984" y="10860"/>
                  <a:pt x="9990" y="10832"/>
                  <a:pt x="9985" y="10823"/>
                </a:cubicBezTo>
                <a:close/>
                <a:moveTo>
                  <a:pt x="9991" y="11061"/>
                </a:moveTo>
                <a:cubicBezTo>
                  <a:pt x="9977" y="11061"/>
                  <a:pt x="9972" y="11089"/>
                  <a:pt x="9980" y="11123"/>
                </a:cubicBezTo>
                <a:cubicBezTo>
                  <a:pt x="9988" y="11156"/>
                  <a:pt x="9999" y="11183"/>
                  <a:pt x="10005" y="11183"/>
                </a:cubicBezTo>
                <a:cubicBezTo>
                  <a:pt x="10010" y="11183"/>
                  <a:pt x="10015" y="11156"/>
                  <a:pt x="10015" y="11123"/>
                </a:cubicBezTo>
                <a:cubicBezTo>
                  <a:pt x="10015" y="11089"/>
                  <a:pt x="10004" y="11061"/>
                  <a:pt x="9991" y="11061"/>
                </a:cubicBezTo>
                <a:close/>
                <a:moveTo>
                  <a:pt x="10" y="16935"/>
                </a:moveTo>
                <a:cubicBezTo>
                  <a:pt x="6" y="16931"/>
                  <a:pt x="2" y="16967"/>
                  <a:pt x="2" y="17030"/>
                </a:cubicBezTo>
                <a:cubicBezTo>
                  <a:pt x="2" y="17113"/>
                  <a:pt x="8" y="17147"/>
                  <a:pt x="14" y="17105"/>
                </a:cubicBezTo>
                <a:cubicBezTo>
                  <a:pt x="21" y="17063"/>
                  <a:pt x="21" y="16995"/>
                  <a:pt x="14" y="16953"/>
                </a:cubicBezTo>
                <a:cubicBezTo>
                  <a:pt x="13" y="16943"/>
                  <a:pt x="11" y="16936"/>
                  <a:pt x="10" y="16935"/>
                </a:cubicBezTo>
                <a:close/>
              </a:path>
            </a:pathLst>
          </a:custGeom>
          <a:ln w="12700">
            <a:miter lim="400000"/>
          </a:ln>
        </p:spPr>
      </p:pic>
      <p:sp>
        <p:nvSpPr>
          <p:cNvPr id="196" name="Individual Contributor (IC)"/>
          <p:cNvSpPr txBox="1"/>
          <p:nvPr/>
        </p:nvSpPr>
        <p:spPr>
          <a:xfrm>
            <a:off x="5645232" y="3943163"/>
            <a:ext cx="5474920"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434343"/>
                </a:solidFill>
              </a:defRPr>
            </a:lvl1pPr>
          </a:lstStyle>
          <a:p>
            <a:pPr/>
            <a:r>
              <a:t>Individual Contributor (IC)</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0" name="What does it mean to “get a job”?"/>
          <p:cNvSpPr txBox="1"/>
          <p:nvPr>
            <p:ph type="title"/>
          </p:nvPr>
        </p:nvSpPr>
        <p:spPr>
          <a:prstGeom prst="rect">
            <a:avLst/>
          </a:prstGeom>
        </p:spPr>
        <p:txBody>
          <a:bodyPr/>
          <a:lstStyle/>
          <a:p>
            <a:pPr/>
            <a:r>
              <a:t>What does it mean to “get a job”?</a:t>
            </a:r>
          </a:p>
        </p:txBody>
      </p:sp>
      <p:sp>
        <p:nvSpPr>
          <p:cNvPr id="201" name="it’s a marke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it’s a market</a:t>
            </a:r>
          </a:p>
        </p:txBody>
      </p:sp>
      <p:grpSp>
        <p:nvGrpSpPr>
          <p:cNvPr id="205" name="Group"/>
          <p:cNvGrpSpPr/>
          <p:nvPr/>
        </p:nvGrpSpPr>
        <p:grpSpPr>
          <a:xfrm>
            <a:off x="3873218" y="4987138"/>
            <a:ext cx="3677809" cy="6778826"/>
            <a:chOff x="0" y="0"/>
            <a:chExt cx="3677807" cy="6778824"/>
          </a:xfrm>
        </p:grpSpPr>
        <p:pic>
          <p:nvPicPr>
            <p:cNvPr id="202" name="pasted-movie.png" descr="pasted-movie.png"/>
            <p:cNvPicPr>
              <a:picLocks noChangeAspect="1"/>
            </p:cNvPicPr>
            <p:nvPr/>
          </p:nvPicPr>
          <p:blipFill>
            <a:blip r:embed="rId4">
              <a:extLst/>
            </a:blip>
            <a:stretch>
              <a:fillRect/>
            </a:stretch>
          </p:blipFill>
          <p:spPr>
            <a:xfrm>
              <a:off x="0" y="0"/>
              <a:ext cx="3677808" cy="1243815"/>
            </a:xfrm>
            <a:prstGeom prst="rect">
              <a:avLst/>
            </a:prstGeom>
            <a:ln w="12700" cap="flat">
              <a:noFill/>
              <a:miter lim="400000"/>
            </a:ln>
            <a:effectLst/>
          </p:spPr>
        </p:pic>
        <p:pic>
          <p:nvPicPr>
            <p:cNvPr id="203" name="pasted-movie.png" descr="pasted-movie.png"/>
            <p:cNvPicPr>
              <a:picLocks noChangeAspect="1"/>
            </p:cNvPicPr>
            <p:nvPr/>
          </p:nvPicPr>
          <p:blipFill>
            <a:blip r:embed="rId5">
              <a:extLst/>
            </a:blip>
            <a:stretch>
              <a:fillRect/>
            </a:stretch>
          </p:blipFill>
          <p:spPr>
            <a:xfrm>
              <a:off x="744104" y="2160282"/>
              <a:ext cx="1850967" cy="1850967"/>
            </a:xfrm>
            <a:prstGeom prst="rect">
              <a:avLst/>
            </a:prstGeom>
            <a:ln w="12700" cap="flat">
              <a:noFill/>
              <a:miter lim="400000"/>
            </a:ln>
            <a:effectLst/>
          </p:spPr>
        </p:pic>
        <p:pic>
          <p:nvPicPr>
            <p:cNvPr id="204" name="pasted-movie.png" descr="pasted-movie.png"/>
            <p:cNvPicPr>
              <a:picLocks noChangeAspect="1"/>
            </p:cNvPicPr>
            <p:nvPr/>
          </p:nvPicPr>
          <p:blipFill>
            <a:blip r:embed="rId6">
              <a:extLst/>
            </a:blip>
            <a:srcRect l="0" t="0" r="77838" b="0"/>
            <a:stretch>
              <a:fillRect/>
            </a:stretch>
          </p:blipFill>
          <p:spPr>
            <a:xfrm>
              <a:off x="875291" y="4927716"/>
              <a:ext cx="1927372" cy="1851109"/>
            </a:xfrm>
            <a:prstGeom prst="rect">
              <a:avLst/>
            </a:prstGeom>
            <a:ln w="12700" cap="flat">
              <a:noFill/>
              <a:miter lim="400000"/>
            </a:ln>
            <a:effectLst/>
          </p:spPr>
        </p:pic>
      </p:grpSp>
      <p:grpSp>
        <p:nvGrpSpPr>
          <p:cNvPr id="208" name="Group"/>
          <p:cNvGrpSpPr/>
          <p:nvPr/>
        </p:nvGrpSpPr>
        <p:grpSpPr>
          <a:xfrm>
            <a:off x="11556432" y="7018804"/>
            <a:ext cx="1694994" cy="2667937"/>
            <a:chOff x="0" y="0"/>
            <a:chExt cx="1694992" cy="2667936"/>
          </a:xfrm>
        </p:grpSpPr>
        <p:sp>
          <p:nvSpPr>
            <p:cNvPr id="206" name="👨💻"/>
            <p:cNvSpPr txBox="1"/>
            <p:nvPr/>
          </p:nvSpPr>
          <p:spPr>
            <a:xfrm>
              <a:off x="28346" y="0"/>
              <a:ext cx="1638301" cy="210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0"/>
              </a:lvl1pPr>
            </a:lstStyle>
            <a:p>
              <a:pPr/>
              <a:r>
                <a:t>👨‍💻</a:t>
              </a:r>
            </a:p>
          </p:txBody>
        </p:sp>
        <p:sp>
          <p:nvSpPr>
            <p:cNvPr id="207" name="Labor"/>
            <p:cNvSpPr txBox="1"/>
            <p:nvPr/>
          </p:nvSpPr>
          <p:spPr>
            <a:xfrm>
              <a:off x="0" y="1859505"/>
              <a:ext cx="1694993"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Labor</a:t>
              </a:r>
            </a:p>
          </p:txBody>
        </p:sp>
      </p:grpSp>
      <p:grpSp>
        <p:nvGrpSpPr>
          <p:cNvPr id="211" name="Group"/>
          <p:cNvGrpSpPr/>
          <p:nvPr/>
        </p:nvGrpSpPr>
        <p:grpSpPr>
          <a:xfrm>
            <a:off x="13790452" y="7512121"/>
            <a:ext cx="3606208" cy="864389"/>
            <a:chOff x="0" y="0"/>
            <a:chExt cx="3606207" cy="864388"/>
          </a:xfrm>
        </p:grpSpPr>
        <p:sp>
          <p:nvSpPr>
            <p:cNvPr id="209" name="Line"/>
            <p:cNvSpPr/>
            <p:nvPr/>
          </p:nvSpPr>
          <p:spPr>
            <a:xfrm flipH="1" flipV="1">
              <a:off x="0" y="864388"/>
              <a:ext cx="3606208" cy="1"/>
            </a:xfrm>
            <a:prstGeom prst="line">
              <a:avLst/>
            </a:prstGeom>
            <a:noFill/>
            <a:ln w="76200" cap="flat">
              <a:solidFill>
                <a:srgbClr val="FFFFFF"/>
              </a:solidFill>
              <a:prstDash val="solid"/>
              <a:miter lim="400000"/>
              <a:tailEnd type="triangle" w="med" len="med"/>
            </a:ln>
            <a:effectLst/>
          </p:spPr>
          <p:txBody>
            <a:bodyPr wrap="square" lIns="50800" tIns="50800" rIns="50800" bIns="50800" numCol="1" anchor="ctr">
              <a:noAutofit/>
            </a:bodyPr>
            <a:lstStyle/>
            <a:p>
              <a:pPr/>
            </a:p>
          </p:txBody>
        </p:sp>
        <p:sp>
          <p:nvSpPr>
            <p:cNvPr id="210" name="Sell"/>
            <p:cNvSpPr txBox="1"/>
            <p:nvPr/>
          </p:nvSpPr>
          <p:spPr>
            <a:xfrm>
              <a:off x="1249435" y="0"/>
              <a:ext cx="1107339"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Sell</a:t>
              </a:r>
            </a:p>
          </p:txBody>
        </p:sp>
      </p:grpSp>
      <p:grpSp>
        <p:nvGrpSpPr>
          <p:cNvPr id="216" name="Group"/>
          <p:cNvGrpSpPr/>
          <p:nvPr/>
        </p:nvGrpSpPr>
        <p:grpSpPr>
          <a:xfrm>
            <a:off x="7753160" y="5995729"/>
            <a:ext cx="3264246" cy="4737006"/>
            <a:chOff x="0" y="0"/>
            <a:chExt cx="3264244" cy="4737004"/>
          </a:xfrm>
        </p:grpSpPr>
        <p:sp>
          <p:nvSpPr>
            <p:cNvPr id="212" name="Line"/>
            <p:cNvSpPr/>
            <p:nvPr/>
          </p:nvSpPr>
          <p:spPr>
            <a:xfrm>
              <a:off x="351060" y="40574"/>
              <a:ext cx="2913185" cy="1676530"/>
            </a:xfrm>
            <a:prstGeom prst="line">
              <a:avLst/>
            </a:prstGeom>
            <a:noFill/>
            <a:ln w="76200" cap="flat">
              <a:solidFill>
                <a:srgbClr val="FFFFFF"/>
              </a:solidFill>
              <a:prstDash val="solid"/>
              <a:miter lim="400000"/>
              <a:tailEnd type="triangle" w="med" len="med"/>
            </a:ln>
            <a:effectLst/>
          </p:spPr>
          <p:txBody>
            <a:bodyPr wrap="square" lIns="50800" tIns="50800" rIns="50800" bIns="50800" numCol="1" anchor="ctr">
              <a:noAutofit/>
            </a:bodyPr>
            <a:lstStyle/>
            <a:p>
              <a:pPr/>
            </a:p>
          </p:txBody>
        </p:sp>
        <p:sp>
          <p:nvSpPr>
            <p:cNvPr id="213" name="Line"/>
            <p:cNvSpPr/>
            <p:nvPr/>
          </p:nvSpPr>
          <p:spPr>
            <a:xfrm>
              <a:off x="0" y="2380779"/>
              <a:ext cx="2546747" cy="1"/>
            </a:xfrm>
            <a:prstGeom prst="line">
              <a:avLst/>
            </a:prstGeom>
            <a:noFill/>
            <a:ln w="76200" cap="flat">
              <a:solidFill>
                <a:srgbClr val="FFFFFF"/>
              </a:solidFill>
              <a:prstDash val="solid"/>
              <a:miter lim="400000"/>
              <a:tailEnd type="triangle" w="med" len="med"/>
            </a:ln>
            <a:effectLst/>
          </p:spPr>
          <p:txBody>
            <a:bodyPr wrap="square" lIns="50800" tIns="50800" rIns="50800" bIns="50800" numCol="1" anchor="ctr">
              <a:noAutofit/>
            </a:bodyPr>
            <a:lstStyle/>
            <a:p>
              <a:pPr/>
            </a:p>
          </p:txBody>
        </p:sp>
        <p:sp>
          <p:nvSpPr>
            <p:cNvPr id="214" name="Bid"/>
            <p:cNvSpPr txBox="1"/>
            <p:nvPr/>
          </p:nvSpPr>
          <p:spPr>
            <a:xfrm>
              <a:off x="1842229" y="0"/>
              <a:ext cx="1028701"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Bid</a:t>
              </a:r>
            </a:p>
          </p:txBody>
        </p:sp>
        <p:sp>
          <p:nvSpPr>
            <p:cNvPr id="215" name="Line"/>
            <p:cNvSpPr/>
            <p:nvPr/>
          </p:nvSpPr>
          <p:spPr>
            <a:xfrm flipV="1">
              <a:off x="37149" y="3044456"/>
              <a:ext cx="3227095" cy="1692549"/>
            </a:xfrm>
            <a:prstGeom prst="line">
              <a:avLst/>
            </a:prstGeom>
            <a:noFill/>
            <a:ln w="76200" cap="flat">
              <a:solidFill>
                <a:srgbClr val="FFFFFF"/>
              </a:solidFill>
              <a:prstDash val="solid"/>
              <a:miter lim="400000"/>
              <a:tailEnd type="triangle" w="med" len="med"/>
            </a:ln>
            <a:effectLst/>
          </p:spPr>
          <p:txBody>
            <a:bodyPr wrap="square" lIns="50800" tIns="50800" rIns="50800" bIns="50800" numCol="1" anchor="ctr">
              <a:noAutofit/>
            </a:bodyPr>
            <a:lstStyle/>
            <a:p>
              <a:pPr/>
            </a:p>
          </p:txBody>
        </p:sp>
      </p:grpSp>
      <p:pic>
        <p:nvPicPr>
          <p:cNvPr id="217" name="pasted-movie.png" descr="pasted-movie.png"/>
          <p:cNvPicPr>
            <a:picLocks noChangeAspect="1"/>
          </p:cNvPicPr>
          <p:nvPr/>
        </p:nvPicPr>
        <p:blipFill>
          <a:blip r:embed="rId7">
            <a:extLst/>
          </a:blip>
          <a:srcRect l="27818" t="18260" r="27818" b="48435"/>
          <a:stretch>
            <a:fillRect/>
          </a:stretch>
        </p:blipFill>
        <p:spPr>
          <a:xfrm>
            <a:off x="17964035" y="7089245"/>
            <a:ext cx="2572145" cy="2574583"/>
          </a:xfrm>
          <a:prstGeom prst="rect">
            <a:avLst/>
          </a:prstGeom>
          <a:ln w="12700">
            <a:miter lim="400000"/>
          </a:ln>
        </p:spPr>
      </p:pic>
      <p:sp>
        <p:nvSpPr>
          <p:cNvPr id="218" name="Employment is a transaction in the labor market."/>
          <p:cNvSpPr/>
          <p:nvPr/>
        </p:nvSpPr>
        <p:spPr>
          <a:xfrm>
            <a:off x="10683680" y="3365341"/>
            <a:ext cx="12448365" cy="2018424"/>
          </a:xfrm>
          <a:prstGeom prst="rect">
            <a:avLst/>
          </a:prstGeom>
          <a:solidFill>
            <a:srgbClr val="F9DDF4"/>
          </a:solidFill>
          <a:ln w="63500">
            <a:solidFill>
              <a:srgbClr val="434343"/>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b="1" sz="5500">
                <a:solidFill>
                  <a:srgbClr val="434343"/>
                </a:solidFill>
              </a:defRPr>
            </a:lvl1pPr>
          </a:lstStyle>
          <a:p>
            <a:pPr/>
            <a:r>
              <a:t>Employment is a transaction in the labor market.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1"/>
      <p:bldP build="whole" bldLvl="1" animBg="1" rev="0" advAuto="0" spid="211" grpId="3"/>
      <p:bldP build="whole" bldLvl="1" animBg="1" rev="0" advAuto="0" spid="205" grpId="4"/>
      <p:bldP build="whole" bldLvl="1" animBg="1" rev="0" advAuto="0" spid="216" grpId="5"/>
      <p:bldP build="whole" bldLvl="1" animBg="1" rev="0" advAuto="0" spid="208" grpId="2"/>
      <p:bldP build="whole" bldLvl="1" animBg="1" rev="0" advAuto="0" spid="218" grpId="6"/>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2" name="Current Market"/>
          <p:cNvSpPr txBox="1"/>
          <p:nvPr>
            <p:ph type="title"/>
          </p:nvPr>
        </p:nvSpPr>
        <p:spPr>
          <a:prstGeom prst="rect">
            <a:avLst/>
          </a:prstGeom>
        </p:spPr>
        <p:txBody>
          <a:bodyPr/>
          <a:lstStyle/>
          <a:p>
            <a:pPr/>
            <a:r>
              <a:t>Current Market</a:t>
            </a:r>
          </a:p>
        </p:txBody>
      </p:sp>
      <p:sp>
        <p:nvSpPr>
          <p:cNvPr id="223" name="Slide Subtitle"/>
          <p:cNvSpPr txBox="1"/>
          <p:nvPr>
            <p:ph type="body" idx="21"/>
          </p:nvPr>
        </p:nvSpPr>
        <p:spPr>
          <a:prstGeom prst="rect">
            <a:avLst/>
          </a:prstGeom>
        </p:spPr>
        <p:txBody>
          <a:bodyPr/>
          <a:lstStyle/>
          <a:p>
            <a:pPr/>
          </a:p>
        </p:txBody>
      </p:sp>
      <p:pic>
        <p:nvPicPr>
          <p:cNvPr id="224" name="pasted-movie.png" descr="pasted-movie.png"/>
          <p:cNvPicPr>
            <a:picLocks noChangeAspect="1"/>
          </p:cNvPicPr>
          <p:nvPr/>
        </p:nvPicPr>
        <p:blipFill>
          <a:blip r:embed="rId4">
            <a:extLst/>
          </a:blip>
          <a:srcRect l="905" t="0" r="0" b="0"/>
          <a:stretch>
            <a:fillRect/>
          </a:stretch>
        </p:blipFill>
        <p:spPr>
          <a:xfrm>
            <a:off x="1190279" y="3870413"/>
            <a:ext cx="13078648" cy="3441551"/>
          </a:xfrm>
          <a:prstGeom prst="rect">
            <a:avLst/>
          </a:prstGeom>
          <a:ln w="12700">
            <a:miter lim="400000"/>
          </a:ln>
        </p:spPr>
      </p:pic>
      <p:pic>
        <p:nvPicPr>
          <p:cNvPr id="225" name="pasted-movie.png" descr="pasted-movie.png"/>
          <p:cNvPicPr>
            <a:picLocks noChangeAspect="1"/>
          </p:cNvPicPr>
          <p:nvPr/>
        </p:nvPicPr>
        <p:blipFill>
          <a:blip r:embed="rId5">
            <a:extLst/>
          </a:blip>
          <a:stretch>
            <a:fillRect/>
          </a:stretch>
        </p:blipFill>
        <p:spPr>
          <a:xfrm>
            <a:off x="10166546" y="6272584"/>
            <a:ext cx="13187667" cy="3441701"/>
          </a:xfrm>
          <a:prstGeom prst="rect">
            <a:avLst/>
          </a:prstGeom>
          <a:ln w="12700">
            <a:miter lim="400000"/>
          </a:ln>
        </p:spPr>
      </p:pic>
      <p:pic>
        <p:nvPicPr>
          <p:cNvPr id="226" name="pasted-movie.png" descr="pasted-movie.png"/>
          <p:cNvPicPr>
            <a:picLocks noChangeAspect="1"/>
          </p:cNvPicPr>
          <p:nvPr/>
        </p:nvPicPr>
        <p:blipFill>
          <a:blip r:embed="rId6">
            <a:extLst/>
          </a:blip>
          <a:stretch>
            <a:fillRect/>
          </a:stretch>
        </p:blipFill>
        <p:spPr>
          <a:xfrm>
            <a:off x="1119887" y="9052646"/>
            <a:ext cx="12462492" cy="3271816"/>
          </a:xfrm>
          <a:prstGeom prst="rect">
            <a:avLst/>
          </a:prstGeom>
          <a:ln w="12700">
            <a:miter lim="400000"/>
          </a:ln>
        </p:spPr>
      </p:pic>
      <p:pic>
        <p:nvPicPr>
          <p:cNvPr id="227" name="Screenshot 2023-11-21 at 11.09.21 PM.png" descr="Screenshot 2023-11-21 at 11.09.21 PM.png"/>
          <p:cNvPicPr>
            <a:picLocks noChangeAspect="1"/>
          </p:cNvPicPr>
          <p:nvPr/>
        </p:nvPicPr>
        <p:blipFill>
          <a:blip r:embed="rId7">
            <a:extLst/>
          </a:blip>
          <a:stretch>
            <a:fillRect/>
          </a:stretch>
        </p:blipFill>
        <p:spPr>
          <a:xfrm>
            <a:off x="3314700" y="2005384"/>
            <a:ext cx="17754600" cy="11976101"/>
          </a:xfrm>
          <a:prstGeom prst="rect">
            <a:avLst/>
          </a:prstGeom>
          <a:ln w="12700">
            <a:miter lim="400000"/>
          </a:ln>
        </p:spPr>
      </p:pic>
      <p:pic>
        <p:nvPicPr>
          <p:cNvPr id="228" name="pasted-movie.png" descr="pasted-movie.png"/>
          <p:cNvPicPr>
            <a:picLocks noChangeAspect="1"/>
          </p:cNvPicPr>
          <p:nvPr/>
        </p:nvPicPr>
        <p:blipFill>
          <a:blip r:embed="rId8">
            <a:extLst/>
          </a:blip>
          <a:stretch>
            <a:fillRect/>
          </a:stretch>
        </p:blipFill>
        <p:spPr>
          <a:xfrm>
            <a:off x="9334979" y="1282394"/>
            <a:ext cx="14248932" cy="905364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P build="whole" bldLvl="1" animBg="1" rev="0" advAuto="0" spid="227" grpId="4"/>
      <p:bldP build="whole" bldLvl="1" animBg="1" rev="0" advAuto="0" spid="226" grpId="3"/>
      <p:bldP build="whole" bldLvl="1" animBg="1" rev="0" advAuto="0" spid="228" grpId="5"/>
      <p:bldP build="whole" bldLvl="1" animBg="1" rev="0" advAuto="0" spid="225"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2" name="Current Market"/>
          <p:cNvSpPr txBox="1"/>
          <p:nvPr>
            <p:ph type="title"/>
          </p:nvPr>
        </p:nvSpPr>
        <p:spPr>
          <a:prstGeom prst="rect">
            <a:avLst/>
          </a:prstGeom>
        </p:spPr>
        <p:txBody>
          <a:bodyPr/>
          <a:lstStyle/>
          <a:p>
            <a:pPr/>
            <a:r>
              <a:t>Current Market</a:t>
            </a:r>
          </a:p>
        </p:txBody>
      </p:sp>
      <p:pic>
        <p:nvPicPr>
          <p:cNvPr id="233" name="pasted-movie.png" descr="pasted-movie.png"/>
          <p:cNvPicPr>
            <a:picLocks noChangeAspect="1"/>
          </p:cNvPicPr>
          <p:nvPr/>
        </p:nvPicPr>
        <p:blipFill>
          <a:blip r:embed="rId4">
            <a:extLst/>
          </a:blip>
          <a:stretch>
            <a:fillRect/>
          </a:stretch>
        </p:blipFill>
        <p:spPr>
          <a:xfrm>
            <a:off x="3873218" y="4987138"/>
            <a:ext cx="3677809" cy="1243815"/>
          </a:xfrm>
          <a:prstGeom prst="rect">
            <a:avLst/>
          </a:prstGeom>
          <a:ln w="12700">
            <a:miter lim="400000"/>
          </a:ln>
        </p:spPr>
      </p:pic>
      <p:pic>
        <p:nvPicPr>
          <p:cNvPr id="234" name="pasted-movie.png" descr="pasted-movie.png"/>
          <p:cNvPicPr>
            <a:picLocks noChangeAspect="1"/>
          </p:cNvPicPr>
          <p:nvPr/>
        </p:nvPicPr>
        <p:blipFill>
          <a:blip r:embed="rId5">
            <a:extLst/>
          </a:blip>
          <a:stretch>
            <a:fillRect/>
          </a:stretch>
        </p:blipFill>
        <p:spPr>
          <a:xfrm>
            <a:off x="4617322" y="7147421"/>
            <a:ext cx="1850967" cy="1850967"/>
          </a:xfrm>
          <a:prstGeom prst="rect">
            <a:avLst/>
          </a:prstGeom>
          <a:ln w="12700">
            <a:miter lim="400000"/>
          </a:ln>
        </p:spPr>
      </p:pic>
      <p:pic>
        <p:nvPicPr>
          <p:cNvPr id="235" name="pasted-movie.png" descr="pasted-movie.png"/>
          <p:cNvPicPr>
            <a:picLocks noChangeAspect="1"/>
          </p:cNvPicPr>
          <p:nvPr/>
        </p:nvPicPr>
        <p:blipFill>
          <a:blip r:embed="rId6">
            <a:extLst/>
          </a:blip>
          <a:srcRect l="0" t="0" r="77838" b="0"/>
          <a:stretch>
            <a:fillRect/>
          </a:stretch>
        </p:blipFill>
        <p:spPr>
          <a:xfrm>
            <a:off x="4748510" y="9917286"/>
            <a:ext cx="1927372" cy="1851110"/>
          </a:xfrm>
          <a:prstGeom prst="rect">
            <a:avLst/>
          </a:prstGeom>
          <a:ln w="12700">
            <a:miter lim="400000"/>
          </a:ln>
        </p:spPr>
      </p:pic>
      <p:sp>
        <p:nvSpPr>
          <p:cNvPr id="236" name="👨💻"/>
          <p:cNvSpPr txBox="1"/>
          <p:nvPr/>
        </p:nvSpPr>
        <p:spPr>
          <a:xfrm>
            <a:off x="11584778" y="7018804"/>
            <a:ext cx="1638301"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a:lvl1pPr>
          </a:lstStyle>
          <a:p>
            <a:pPr/>
            <a:r>
              <a:t>👨‍💻</a:t>
            </a:r>
          </a:p>
        </p:txBody>
      </p:sp>
      <p:sp>
        <p:nvSpPr>
          <p:cNvPr id="237" name="Labor"/>
          <p:cNvSpPr txBox="1"/>
          <p:nvPr/>
        </p:nvSpPr>
        <p:spPr>
          <a:xfrm>
            <a:off x="11556432" y="8878309"/>
            <a:ext cx="1694994"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Labor</a:t>
            </a:r>
          </a:p>
        </p:txBody>
      </p:sp>
      <p:sp>
        <p:nvSpPr>
          <p:cNvPr id="238" name="Line"/>
          <p:cNvSpPr/>
          <p:nvPr/>
        </p:nvSpPr>
        <p:spPr>
          <a:xfrm flipH="1">
            <a:off x="13790452" y="8376509"/>
            <a:ext cx="3606208" cy="1"/>
          </a:xfrm>
          <a:prstGeom prst="line">
            <a:avLst/>
          </a:prstGeom>
          <a:ln w="76200">
            <a:solidFill>
              <a:srgbClr val="FFFFFF"/>
            </a:solidFill>
            <a:miter lim="400000"/>
            <a:tailEnd type="triangle"/>
          </a:ln>
        </p:spPr>
        <p:txBody>
          <a:bodyPr lIns="50800" tIns="50800" rIns="50800" bIns="50800" anchor="ctr"/>
          <a:lstStyle/>
          <a:p>
            <a:pPr/>
          </a:p>
        </p:txBody>
      </p:sp>
      <p:sp>
        <p:nvSpPr>
          <p:cNvPr id="239" name="Sell"/>
          <p:cNvSpPr txBox="1"/>
          <p:nvPr/>
        </p:nvSpPr>
        <p:spPr>
          <a:xfrm>
            <a:off x="15039888" y="7512121"/>
            <a:ext cx="110733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Sell</a:t>
            </a:r>
          </a:p>
        </p:txBody>
      </p:sp>
      <p:grpSp>
        <p:nvGrpSpPr>
          <p:cNvPr id="242" name="Group"/>
          <p:cNvGrpSpPr/>
          <p:nvPr/>
        </p:nvGrpSpPr>
        <p:grpSpPr>
          <a:xfrm>
            <a:off x="19476031" y="4294313"/>
            <a:ext cx="1253436" cy="1970600"/>
            <a:chOff x="0" y="0"/>
            <a:chExt cx="1253435" cy="1970599"/>
          </a:xfrm>
        </p:grpSpPr>
        <p:sp>
          <p:nvSpPr>
            <p:cNvPr id="240" name="Pedestrian Crossing"/>
            <p:cNvSpPr/>
            <p:nvPr/>
          </p:nvSpPr>
          <p:spPr>
            <a:xfrm>
              <a:off x="0" y="0"/>
              <a:ext cx="1198199" cy="197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pic>
          <p:nvPicPr>
            <p:cNvPr id="241" name="pasted-movie.png" descr="pasted-movie.png"/>
            <p:cNvPicPr>
              <a:picLocks noChangeAspect="1"/>
            </p:cNvPicPr>
            <p:nvPr/>
          </p:nvPicPr>
          <p:blipFill>
            <a:blip r:embed="rId7">
              <a:extLst/>
            </a:blip>
            <a:stretch>
              <a:fillRect/>
            </a:stretch>
          </p:blipFill>
          <p:spPr>
            <a:xfrm>
              <a:off x="687778" y="34000"/>
              <a:ext cx="565658" cy="565658"/>
            </a:xfrm>
            <a:prstGeom prst="rect">
              <a:avLst/>
            </a:prstGeom>
            <a:ln w="12700" cap="flat">
              <a:noFill/>
              <a:miter lim="400000"/>
            </a:ln>
            <a:effectLst/>
          </p:spPr>
        </p:pic>
      </p:grpSp>
      <p:grpSp>
        <p:nvGrpSpPr>
          <p:cNvPr id="245" name="Group"/>
          <p:cNvGrpSpPr/>
          <p:nvPr/>
        </p:nvGrpSpPr>
        <p:grpSpPr>
          <a:xfrm>
            <a:off x="17614696" y="10093242"/>
            <a:ext cx="1253437" cy="1970601"/>
            <a:chOff x="0" y="0"/>
            <a:chExt cx="1253435" cy="1970599"/>
          </a:xfrm>
        </p:grpSpPr>
        <p:sp>
          <p:nvSpPr>
            <p:cNvPr id="243" name="Pedestrian Crossing"/>
            <p:cNvSpPr/>
            <p:nvPr/>
          </p:nvSpPr>
          <p:spPr>
            <a:xfrm>
              <a:off x="0" y="0"/>
              <a:ext cx="1198199" cy="197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pic>
          <p:nvPicPr>
            <p:cNvPr id="244" name="pasted-movie.png" descr="pasted-movie.png"/>
            <p:cNvPicPr>
              <a:picLocks noChangeAspect="1"/>
            </p:cNvPicPr>
            <p:nvPr/>
          </p:nvPicPr>
          <p:blipFill>
            <a:blip r:embed="rId7">
              <a:extLst/>
            </a:blip>
            <a:stretch>
              <a:fillRect/>
            </a:stretch>
          </p:blipFill>
          <p:spPr>
            <a:xfrm>
              <a:off x="687778" y="34000"/>
              <a:ext cx="565658" cy="565658"/>
            </a:xfrm>
            <a:prstGeom prst="rect">
              <a:avLst/>
            </a:prstGeom>
            <a:ln w="12700" cap="flat">
              <a:noFill/>
              <a:miter lim="400000"/>
            </a:ln>
            <a:effectLst/>
          </p:spPr>
        </p:pic>
      </p:grpSp>
      <p:grpSp>
        <p:nvGrpSpPr>
          <p:cNvPr id="248" name="Group"/>
          <p:cNvGrpSpPr/>
          <p:nvPr/>
        </p:nvGrpSpPr>
        <p:grpSpPr>
          <a:xfrm>
            <a:off x="17750905" y="3306348"/>
            <a:ext cx="1198200" cy="2112224"/>
            <a:chOff x="0" y="0"/>
            <a:chExt cx="1198198" cy="2112223"/>
          </a:xfrm>
        </p:grpSpPr>
        <p:pic>
          <p:nvPicPr>
            <p:cNvPr id="246" name="pasted-movie.png" descr="pasted-movie.png"/>
            <p:cNvPicPr>
              <a:picLocks noChangeAspect="1"/>
            </p:cNvPicPr>
            <p:nvPr/>
          </p:nvPicPr>
          <p:blipFill>
            <a:blip r:embed="rId5">
              <a:extLst/>
            </a:blip>
            <a:stretch>
              <a:fillRect/>
            </a:stretch>
          </p:blipFill>
          <p:spPr>
            <a:xfrm>
              <a:off x="559030" y="0"/>
              <a:ext cx="548988" cy="548987"/>
            </a:xfrm>
            <a:prstGeom prst="rect">
              <a:avLst/>
            </a:prstGeom>
            <a:ln w="12700" cap="flat">
              <a:noFill/>
              <a:miter lim="400000"/>
            </a:ln>
            <a:effectLst/>
          </p:spPr>
        </p:pic>
        <p:sp>
          <p:nvSpPr>
            <p:cNvPr id="247" name="Pedestrian Crossing"/>
            <p:cNvSpPr/>
            <p:nvPr/>
          </p:nvSpPr>
          <p:spPr>
            <a:xfrm>
              <a:off x="0" y="141624"/>
              <a:ext cx="1198199" cy="197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grpSp>
      <p:grpSp>
        <p:nvGrpSpPr>
          <p:cNvPr id="251" name="Group"/>
          <p:cNvGrpSpPr/>
          <p:nvPr/>
        </p:nvGrpSpPr>
        <p:grpSpPr>
          <a:xfrm>
            <a:off x="19361284" y="11023356"/>
            <a:ext cx="1359940" cy="1970601"/>
            <a:chOff x="0" y="0"/>
            <a:chExt cx="1359938" cy="1970599"/>
          </a:xfrm>
        </p:grpSpPr>
        <p:sp>
          <p:nvSpPr>
            <p:cNvPr id="249" name="Pedestrian Crossing"/>
            <p:cNvSpPr/>
            <p:nvPr/>
          </p:nvSpPr>
          <p:spPr>
            <a:xfrm>
              <a:off x="0" y="0"/>
              <a:ext cx="1198199" cy="197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pic>
          <p:nvPicPr>
            <p:cNvPr id="250" name="pasted-movie.png" descr="pasted-movie.png"/>
            <p:cNvPicPr>
              <a:picLocks noChangeAspect="1"/>
            </p:cNvPicPr>
            <p:nvPr/>
          </p:nvPicPr>
          <p:blipFill>
            <a:blip r:embed="rId6">
              <a:extLst/>
            </a:blip>
            <a:srcRect l="0" t="0" r="77838" b="0"/>
            <a:stretch>
              <a:fillRect/>
            </a:stretch>
          </p:blipFill>
          <p:spPr>
            <a:xfrm>
              <a:off x="788215" y="0"/>
              <a:ext cx="571724" cy="549101"/>
            </a:xfrm>
            <a:prstGeom prst="rect">
              <a:avLst/>
            </a:prstGeom>
            <a:ln w="12700" cap="flat">
              <a:noFill/>
              <a:miter lim="400000"/>
            </a:ln>
            <a:effectLst/>
          </p:spPr>
        </p:pic>
      </p:grpSp>
      <p:grpSp>
        <p:nvGrpSpPr>
          <p:cNvPr id="254" name="Group"/>
          <p:cNvGrpSpPr/>
          <p:nvPr/>
        </p:nvGrpSpPr>
        <p:grpSpPr>
          <a:xfrm>
            <a:off x="20820276" y="8449819"/>
            <a:ext cx="1299095" cy="2122981"/>
            <a:chOff x="0" y="0"/>
            <a:chExt cx="1299093" cy="2122979"/>
          </a:xfrm>
        </p:grpSpPr>
        <p:sp>
          <p:nvSpPr>
            <p:cNvPr id="252" name="Pedestrian Crossing"/>
            <p:cNvSpPr/>
            <p:nvPr/>
          </p:nvSpPr>
          <p:spPr>
            <a:xfrm>
              <a:off x="0" y="152379"/>
              <a:ext cx="1198199" cy="1970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pic>
          <p:nvPicPr>
            <p:cNvPr id="253" name="pasted-movie.png" descr="pasted-movie.png"/>
            <p:cNvPicPr>
              <a:picLocks noChangeAspect="1"/>
            </p:cNvPicPr>
            <p:nvPr/>
          </p:nvPicPr>
          <p:blipFill>
            <a:blip r:embed="rId8">
              <a:extLst/>
            </a:blip>
            <a:stretch>
              <a:fillRect/>
            </a:stretch>
          </p:blipFill>
          <p:spPr>
            <a:xfrm>
              <a:off x="608014" y="0"/>
              <a:ext cx="691080" cy="691080"/>
            </a:xfrm>
            <a:prstGeom prst="rect">
              <a:avLst/>
            </a:prstGeom>
            <a:ln w="12700" cap="flat">
              <a:noFill/>
              <a:miter lim="400000"/>
            </a:ln>
            <a:effectLst/>
          </p:spPr>
        </p:pic>
      </p:grpSp>
      <p:sp>
        <p:nvSpPr>
          <p:cNvPr id="255" name="Rounded Rectangle"/>
          <p:cNvSpPr/>
          <p:nvPr/>
        </p:nvSpPr>
        <p:spPr>
          <a:xfrm>
            <a:off x="3656897" y="4644613"/>
            <a:ext cx="4110451" cy="7463794"/>
          </a:xfrm>
          <a:prstGeom prst="roundRect">
            <a:avLst>
              <a:gd name="adj" fmla="val 4635"/>
            </a:avLst>
          </a:prstGeom>
          <a:ln w="127000">
            <a:solidFill>
              <a:srgbClr val="FFFFFF"/>
            </a:solidFill>
            <a:prstDash val="sysDot"/>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256" name="Hiring Freeze 🧊🥶"/>
          <p:cNvSpPr txBox="1"/>
          <p:nvPr/>
        </p:nvSpPr>
        <p:spPr>
          <a:xfrm>
            <a:off x="1964293" y="3505874"/>
            <a:ext cx="5091685"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Hiring Freeze 🧊🥶</a:t>
            </a:r>
          </a:p>
        </p:txBody>
      </p:sp>
      <p:pic>
        <p:nvPicPr>
          <p:cNvPr id="257" name="pasted-movie.png" descr="pasted-movie.png"/>
          <p:cNvPicPr>
            <a:picLocks noChangeAspect="1"/>
          </p:cNvPicPr>
          <p:nvPr/>
        </p:nvPicPr>
        <p:blipFill>
          <a:blip r:embed="rId9">
            <a:extLst/>
          </a:blip>
          <a:srcRect l="27818" t="18260" r="27818" b="48435"/>
          <a:stretch>
            <a:fillRect/>
          </a:stretch>
        </p:blipFill>
        <p:spPr>
          <a:xfrm>
            <a:off x="17964035" y="7089245"/>
            <a:ext cx="2572145" cy="257458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4"/>
      <p:bldP build="whole" bldLvl="1" animBg="1" rev="0" advAuto="0" spid="248" grpId="1"/>
      <p:bldP build="whole" bldLvl="1" animBg="1" rev="0" advAuto="0" spid="255" grpId="7"/>
      <p:bldP build="whole" bldLvl="1" animBg="1" rev="0" advAuto="0" spid="254" grpId="3"/>
      <p:bldP build="whole" bldLvl="1" animBg="1" rev="0" advAuto="0" spid="242" grpId="2"/>
      <p:bldP build="whole" bldLvl="1" animBg="1" rev="0" advAuto="0" spid="256" grpId="6"/>
      <p:bldP build="whole" bldLvl="1" animBg="1" rev="0" advAuto="0" spid="251" grpId="5"/>
    </p:bldLst>
  </p:timing>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