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72"/>
    <p:restoredTop sz="94632"/>
  </p:normalViewPr>
  <p:slideViewPr>
    <p:cSldViewPr snapToGrid="0">
      <p:cViewPr>
        <p:scale>
          <a:sx n="147" d="100"/>
          <a:sy n="147" d="100"/>
        </p:scale>
        <p:origin x="584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B1B83-DFF7-D911-50E0-FE90D334B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920" y="3159758"/>
            <a:ext cx="8144880" cy="1910080"/>
          </a:xfrm>
        </p:spPr>
        <p:txBody>
          <a:bodyPr>
            <a:normAutofit fontScale="90000"/>
          </a:bodyPr>
          <a:lstStyle/>
          <a:p>
            <a:r>
              <a:rPr lang="en-CA" sz="4000" b="1" dirty="0"/>
              <a:t>The Evolution of Information Visualization in Data Journalism (2000s–Present</a:t>
            </a:r>
            <a:r>
              <a:rPr lang="en-CA" b="1" dirty="0"/>
              <a:t>)</a:t>
            </a:r>
            <a:br>
              <a:rPr lang="en-CA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3C2E83-DD02-2714-B21C-D392761F3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7200" y="1999545"/>
            <a:ext cx="5357600" cy="1160213"/>
          </a:xfrm>
        </p:spPr>
        <p:txBody>
          <a:bodyPr>
            <a:normAutofit/>
          </a:bodyPr>
          <a:lstStyle/>
          <a:p>
            <a:r>
              <a:rPr lang="en-US" sz="2400" b="1" dirty="0"/>
              <a:t>What is done and what isn’t</a:t>
            </a:r>
          </a:p>
        </p:txBody>
      </p:sp>
    </p:spTree>
    <p:extLst>
      <p:ext uri="{BB962C8B-B14F-4D97-AF65-F5344CB8AC3E}">
        <p14:creationId xmlns:p14="http://schemas.microsoft.com/office/powerpoint/2010/main" val="2922652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231DE-AA8D-0869-9043-8D1231AC2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0FE95-A8CC-C62F-6EF3-C78312749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Communication science and journalism journal articles lack systematic reviews on the progress of information visualization in data journalism.</a:t>
            </a:r>
          </a:p>
          <a:p>
            <a:r>
              <a:rPr lang="en-CA" dirty="0"/>
              <a:t>Entry- and junior-level data journalists often lack understanding, awareness, and aesthetic sensibility regarding information visualization work.</a:t>
            </a:r>
          </a:p>
          <a:p>
            <a:r>
              <a:rPr lang="en-CA" dirty="0"/>
              <a:t>The data journalism industry as a whole lacks sufficient awareness of the effectiveness and limitations of its visualization practices.</a:t>
            </a:r>
          </a:p>
        </p:txBody>
      </p:sp>
    </p:spTree>
    <p:extLst>
      <p:ext uri="{BB962C8B-B14F-4D97-AF65-F5344CB8AC3E}">
        <p14:creationId xmlns:p14="http://schemas.microsoft.com/office/powerpoint/2010/main" val="3809453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FB530-AD79-6F05-CA34-BBDC7D53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067F3-BF79-D671-8E44-0E4302069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Analyze the evolution, progress, and limitations of information visualization in data journalism over the past 20 years.</a:t>
            </a:r>
          </a:p>
          <a:p>
            <a:r>
              <a:rPr lang="en-CA" dirty="0"/>
              <a:t>Summarize the achievements and limitations of information visualization in data journalism at different stages, from the 2000s to the 2020s.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518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5BFB5-9D6B-CE6D-3B1C-0803B5612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Methodology</a:t>
            </a:r>
            <a:br>
              <a:rPr lang="en-C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E7DE5-AA9B-1165-E9E6-99800890B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Quantitative</a:t>
            </a:r>
          </a:p>
          <a:p>
            <a:r>
              <a:rPr lang="en-US" dirty="0"/>
              <a:t>Survey article</a:t>
            </a:r>
          </a:p>
          <a:p>
            <a:r>
              <a:rPr lang="en-US" dirty="0"/>
              <a:t>Historical lens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622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1FB68-86EA-0775-6927-8B77AA1A0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  <a:r>
              <a:rPr lang="en-US" altLang="zh-CN" dirty="0"/>
              <a:t>/Corpus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F6062-91A3-99D6-7371-FD9A45742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Around 30 scholarly articles</a:t>
            </a:r>
          </a:p>
          <a:p>
            <a:r>
              <a:rPr lang="en-CA" dirty="0"/>
              <a:t>Communication &amp; Journalism research papers — </a:t>
            </a:r>
            <a:r>
              <a:rPr lang="en-CA" i="1" dirty="0"/>
              <a:t>Content side</a:t>
            </a:r>
            <a:endParaRPr lang="en-CA" dirty="0"/>
          </a:p>
          <a:p>
            <a:r>
              <a:rPr lang="en-CA" dirty="0"/>
              <a:t>Information Visualization research papers — </a:t>
            </a:r>
            <a:r>
              <a:rPr lang="en-CA" i="1" dirty="0"/>
              <a:t>Technology side</a:t>
            </a:r>
            <a:endParaRPr lang="en-CA" dirty="0"/>
          </a:p>
          <a:p>
            <a:r>
              <a:rPr lang="en-CA" dirty="0"/>
              <a:t>Cognitive &amp; Behavioral Psychology research papers — </a:t>
            </a:r>
            <a:r>
              <a:rPr lang="en-CA" i="1" dirty="0"/>
              <a:t>Audience side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631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1D4EE-B17F-B5B0-31ED-615D4C6C8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Audience Takeaway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B7B6B-E1DA-CF39-1140-22DAF38D9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 historical summary of the evolution of information visualization in data journalism.</a:t>
            </a:r>
          </a:p>
          <a:p>
            <a:r>
              <a:rPr lang="en-CA" dirty="0"/>
              <a:t>A report on the achievements and limitations of current-day information visualization in data journalism.</a:t>
            </a:r>
          </a:p>
          <a:p>
            <a:r>
              <a:rPr lang="en-CA" dirty="0"/>
              <a:t>A snapshot of audience demands and expectations for information visualization from the perspective of programming specialists.</a:t>
            </a:r>
          </a:p>
        </p:txBody>
      </p:sp>
    </p:spTree>
    <p:extLst>
      <p:ext uri="{BB962C8B-B14F-4D97-AF65-F5344CB8AC3E}">
        <p14:creationId xmlns:p14="http://schemas.microsoft.com/office/powerpoint/2010/main" val="258420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305</TotalTime>
  <Words>208</Words>
  <Application>Microsoft Macintosh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MS Shell Dlg 2</vt:lpstr>
      <vt:lpstr>Arial</vt:lpstr>
      <vt:lpstr>Wingdings</vt:lpstr>
      <vt:lpstr>Wingdings 3</vt:lpstr>
      <vt:lpstr>Madison</vt:lpstr>
      <vt:lpstr>The Evolution of Information Visualization in Data Journalism (2000s–Present) </vt:lpstr>
      <vt:lpstr>Motivation</vt:lpstr>
      <vt:lpstr>Content</vt:lpstr>
      <vt:lpstr>Methodology </vt:lpstr>
      <vt:lpstr>Sources/Corpus</vt:lpstr>
      <vt:lpstr>Expected Audience Takeaway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zhongzn@student.ubc.ca</dc:creator>
  <cp:lastModifiedBy>zhongzn@student.ubc.ca</cp:lastModifiedBy>
  <cp:revision>2</cp:revision>
  <dcterms:created xsi:type="dcterms:W3CDTF">2025-09-24T19:21:04Z</dcterms:created>
  <dcterms:modified xsi:type="dcterms:W3CDTF">2025-09-25T00:26:39Z</dcterms:modified>
</cp:coreProperties>
</file>