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Taviraj Light"/>
      <p:regular r:id="rId14"/>
      <p:bold r:id="rId15"/>
      <p:italic r:id="rId16"/>
      <p:boldItalic r:id="rId17"/>
    </p:embeddedFont>
    <p:embeddedFont>
      <p:font typeface="Taviraj"/>
      <p:regular r:id="rId18"/>
      <p:bold r:id="rId19"/>
      <p:italic r:id="rId20"/>
      <p:boldItalic r:id="rId21"/>
    </p:embeddedFont>
    <p:embeddedFont>
      <p:font typeface="Oswald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aviraj-italic.fntdata"/><Relationship Id="rId22" Type="http://schemas.openxmlformats.org/officeDocument/2006/relationships/font" Target="fonts/Oswald-regular.fntdata"/><Relationship Id="rId21" Type="http://schemas.openxmlformats.org/officeDocument/2006/relationships/font" Target="fonts/Taviraj-boldItalic.fntdata"/><Relationship Id="rId23" Type="http://schemas.openxmlformats.org/officeDocument/2006/relationships/font" Target="fonts/Oswal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TavirajLight-bold.fntdata"/><Relationship Id="rId14" Type="http://schemas.openxmlformats.org/officeDocument/2006/relationships/font" Target="fonts/TavirajLight-regular.fntdata"/><Relationship Id="rId17" Type="http://schemas.openxmlformats.org/officeDocument/2006/relationships/font" Target="fonts/TavirajLight-boldItalic.fntdata"/><Relationship Id="rId16" Type="http://schemas.openxmlformats.org/officeDocument/2006/relationships/font" Target="fonts/TavirajLight-italic.fntdata"/><Relationship Id="rId19" Type="http://schemas.openxmlformats.org/officeDocument/2006/relationships/font" Target="fonts/Taviraj-bold.fntdata"/><Relationship Id="rId18" Type="http://schemas.openxmlformats.org/officeDocument/2006/relationships/font" Target="fonts/Taviraj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canada.ca/en/public-health/services/reports-publications/health-promotion-chronic-disease-prevention-canada-research-policy-practice/vol-40-no-9-2020/canbics-classification-system-naming-convention-cycling-infrastructure.html" TargetMode="External"/><Relationship Id="rId3" Type="http://schemas.openxmlformats.org/officeDocument/2006/relationships/hyperlink" Target="https://www.canada.ca/en/public-health/services/reports-publications/health-promotion-chronic-disease-prevention-canada-research-policy-practice/vol-40-no-9-2020/canbics-classification-system-naming-convention-cycling-infrastructure.html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canada.ca/en/public-health/services/reports-publications/health-promotion-chronic-disease-prevention-canada-research-policy-practice/vol-40-no-9-2020/canbics-classification-system-naming-convention-cycling-infrastructure.html" TargetMode="External"/><Relationship Id="rId3" Type="http://schemas.openxmlformats.org/officeDocument/2006/relationships/hyperlink" Target="https://www.canada.ca/en/public-health/services/reports-publications/health-promotion-chronic-disease-prevention-canada-research-policy-practice/vol-40-no-9-2020/canbics-classification-system-naming-convention-cycling-infrastructure.html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82718281c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82718281c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832dc31756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832dc31756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the weekend, I was biking with my partner, the sun was shining, I thought to myself, wow, biking is so great.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you know what’s not great?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832dc31756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832dc31756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Cyclist-motor accidents!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82718281c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82718281c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I’m sure we all agree, but just in case, let me explain.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en"/>
              <a:t>Biking is associated with many health benefits, drastically decreasing risks of heart disease and type 2 diabetes. It’s a great, low impact activity.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en"/>
              <a:t>Biking also is an accessible way for people who cannot drive to get around the neighbourhood, for example, kids.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en"/>
              <a:t>Cycling is a great way to reduce carbon emissions. Replacing car trips with bike trips can reduce </a:t>
            </a:r>
            <a:r>
              <a:rPr lang="en">
                <a:solidFill>
                  <a:schemeClr val="dk1"/>
                </a:solidFill>
              </a:rPr>
              <a:t>the average person's carbon emissions from transportation by 67%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82718281c6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82718281c6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>
                <a:solidFill>
                  <a:schemeClr val="dk1"/>
                </a:solidFill>
              </a:rPr>
              <a:t>Geospatial dataset</a:t>
            </a:r>
            <a:r>
              <a:rPr lang="en">
                <a:solidFill>
                  <a:schemeClr val="dk1"/>
                </a:solidFill>
              </a:rPr>
              <a:t>: National cycling network file (compatible with geographic information systems).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>
                <a:solidFill>
                  <a:schemeClr val="dk1"/>
                </a:solidFill>
              </a:rPr>
              <a:t>Infrastructure classifications</a:t>
            </a:r>
            <a:r>
              <a:rPr lang="en">
                <a:solidFill>
                  <a:schemeClr val="dk1"/>
                </a:solidFill>
              </a:rPr>
              <a:t>: Categorized according to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u="sng">
                <a:solidFill>
                  <a:schemeClr val="hlink"/>
                </a:solidFill>
                <a:hlinkClick r:id="rId3"/>
              </a:rPr>
              <a:t>Can-BICS</a:t>
            </a:r>
            <a:r>
              <a:rPr lang="en">
                <a:solidFill>
                  <a:schemeClr val="dk1"/>
                </a:solidFill>
              </a:rPr>
              <a:t> standards.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>
                <a:solidFill>
                  <a:schemeClr val="dk1"/>
                </a:solidFill>
              </a:rPr>
              <a:t>Distance metrics</a:t>
            </a:r>
            <a:r>
              <a:rPr lang="en">
                <a:solidFill>
                  <a:schemeClr val="dk1"/>
                </a:solidFill>
              </a:rPr>
              <a:t>: Lengths of each cycle infrastructure type for each municipality, provided as a comma-separated values (CSV) file.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>
                <a:solidFill>
                  <a:schemeClr val="dk1"/>
                </a:solidFill>
              </a:rPr>
              <a:t>Metadata</a:t>
            </a:r>
            <a:r>
              <a:rPr lang="en">
                <a:solidFill>
                  <a:schemeClr val="dk1"/>
                </a:solidFill>
              </a:rPr>
              <a:t>: Details on data sources and processing methods.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>
                <a:solidFill>
                  <a:schemeClr val="dk1"/>
                </a:solidFill>
              </a:rPr>
              <a:t>Metadata report</a:t>
            </a:r>
            <a:r>
              <a:rPr lang="en">
                <a:solidFill>
                  <a:schemeClr val="dk1"/>
                </a:solidFill>
              </a:rPr>
              <a:t>: Further information on methodology and results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832dc3175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832dc3175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832dc31756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832dc31756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>
                <a:solidFill>
                  <a:schemeClr val="dk1"/>
                </a:solidFill>
              </a:rPr>
              <a:t>Geospatial dataset</a:t>
            </a:r>
            <a:r>
              <a:rPr lang="en">
                <a:solidFill>
                  <a:schemeClr val="dk1"/>
                </a:solidFill>
              </a:rPr>
              <a:t>: National cycling network file (compatible with geographic information systems).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>
                <a:solidFill>
                  <a:schemeClr val="dk1"/>
                </a:solidFill>
              </a:rPr>
              <a:t>Infrastructure classifications</a:t>
            </a:r>
            <a:r>
              <a:rPr lang="en">
                <a:solidFill>
                  <a:schemeClr val="dk1"/>
                </a:solidFill>
              </a:rPr>
              <a:t>: Categorized according to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u="sng">
                <a:solidFill>
                  <a:schemeClr val="hlink"/>
                </a:solidFill>
                <a:hlinkClick r:id="rId3"/>
              </a:rPr>
              <a:t>Can-BICS</a:t>
            </a:r>
            <a:r>
              <a:rPr lang="en">
                <a:solidFill>
                  <a:schemeClr val="dk1"/>
                </a:solidFill>
              </a:rPr>
              <a:t> standards.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>
                <a:solidFill>
                  <a:schemeClr val="dk1"/>
                </a:solidFill>
              </a:rPr>
              <a:t>Distance metrics</a:t>
            </a:r>
            <a:r>
              <a:rPr lang="en">
                <a:solidFill>
                  <a:schemeClr val="dk1"/>
                </a:solidFill>
              </a:rPr>
              <a:t>: Lengths of each cycle infrastructure type for each municipality, provided as a comma-separated values (CSV) file.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>
                <a:solidFill>
                  <a:schemeClr val="dk1"/>
                </a:solidFill>
              </a:rPr>
              <a:t>Metadata</a:t>
            </a:r>
            <a:r>
              <a:rPr lang="en">
                <a:solidFill>
                  <a:schemeClr val="dk1"/>
                </a:solidFill>
              </a:rPr>
              <a:t>: Details on data sources and processing methods.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>
                <a:solidFill>
                  <a:schemeClr val="dk1"/>
                </a:solidFill>
              </a:rPr>
              <a:t>Metadata report</a:t>
            </a:r>
            <a:r>
              <a:rPr lang="en">
                <a:solidFill>
                  <a:schemeClr val="dk1"/>
                </a:solidFill>
              </a:rPr>
              <a:t>: Further information on methodology and results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832dc31756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832dc31756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ubtitl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5400000">
            <a:off x="-4200" y="2577625"/>
            <a:ext cx="2580000" cy="25716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0" name="Google Shape;10;p2"/>
          <p:cNvSpPr/>
          <p:nvPr/>
        </p:nvSpPr>
        <p:spPr>
          <a:xfrm rot="-5400000">
            <a:off x="6568200" y="2570005"/>
            <a:ext cx="2580000" cy="25716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>
            <a:off x="50" y="2572225"/>
            <a:ext cx="6576000" cy="2582400"/>
          </a:xfrm>
          <a:prstGeom prst="round2SameRect">
            <a:avLst>
              <a:gd fmla="val 50000" name="adj1"/>
              <a:gd fmla="val 5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-5400000">
            <a:off x="6568200" y="2572150"/>
            <a:ext cx="2580000" cy="2571600"/>
          </a:xfrm>
          <a:prstGeom prst="round2SameRect">
            <a:avLst>
              <a:gd fmla="val 49780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 rot="10800000">
            <a:off x="7055400" y="0"/>
            <a:ext cx="2088600" cy="2601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74B2E"/>
              </a:solidFill>
            </a:endParaRPr>
          </a:p>
        </p:txBody>
      </p:sp>
      <p:sp>
        <p:nvSpPr>
          <p:cNvPr id="14" name="Google Shape;14;p2"/>
          <p:cNvSpPr txBox="1"/>
          <p:nvPr>
            <p:ph type="title"/>
          </p:nvPr>
        </p:nvSpPr>
        <p:spPr>
          <a:xfrm>
            <a:off x="217263" y="609100"/>
            <a:ext cx="8406000" cy="16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Taviraj"/>
              <a:buNone/>
              <a:defRPr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1pPr>
            <a:lvl2pPr lv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Taviraj"/>
              <a:buNone/>
              <a:defRPr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2pPr>
            <a:lvl3pPr lvl="2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Taviraj"/>
              <a:buNone/>
              <a:defRPr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3pPr>
            <a:lvl4pPr lvl="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Taviraj"/>
              <a:buNone/>
              <a:defRPr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4pPr>
            <a:lvl5pPr lvl="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Taviraj"/>
              <a:buNone/>
              <a:defRPr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5pPr>
            <a:lvl6pPr lvl="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Taviraj"/>
              <a:buNone/>
              <a:defRPr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6pPr>
            <a:lvl7pPr lvl="6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Taviraj"/>
              <a:buNone/>
              <a:defRPr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7pPr>
            <a:lvl8pPr lvl="7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Taviraj"/>
              <a:buNone/>
              <a:defRPr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8pPr>
            <a:lvl9pPr lvl="8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Taviraj"/>
              <a:buNone/>
              <a:defRPr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1926050" y="3396025"/>
            <a:ext cx="2724000" cy="93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swald"/>
              <a:buNone/>
              <a:defRPr sz="2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2" type="subTitle"/>
          </p:nvPr>
        </p:nvSpPr>
        <p:spPr>
          <a:xfrm>
            <a:off x="6576050" y="3396025"/>
            <a:ext cx="2571600" cy="93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None/>
              <a:defRPr sz="2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3" type="subTitle"/>
          </p:nvPr>
        </p:nvSpPr>
        <p:spPr>
          <a:xfrm>
            <a:off x="7055300" y="0"/>
            <a:ext cx="2088600" cy="26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204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cademic progress overview">
  <p:cSld name="SECTION_TITLE_AND_DESCRIPTION">
    <p:bg>
      <p:bgPr>
        <a:solidFill>
          <a:schemeClr val="lt2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/>
          <p:nvPr/>
        </p:nvSpPr>
        <p:spPr>
          <a:xfrm rot="10800000">
            <a:off x="7055400" y="0"/>
            <a:ext cx="2088600" cy="2601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74B2E"/>
              </a:solidFill>
            </a:endParaRPr>
          </a:p>
        </p:txBody>
      </p:sp>
      <p:sp>
        <p:nvSpPr>
          <p:cNvPr id="75" name="Google Shape;75;p11"/>
          <p:cNvSpPr txBox="1"/>
          <p:nvPr>
            <p:ph idx="1" type="subTitle"/>
          </p:nvPr>
        </p:nvSpPr>
        <p:spPr>
          <a:xfrm>
            <a:off x="7055300" y="0"/>
            <a:ext cx="2088600" cy="26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aviraj Light"/>
              <a:buNone/>
              <a:defRPr b="0" sz="800">
                <a:solidFill>
                  <a:schemeClr val="dk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aviraj Light"/>
              <a:buNone/>
              <a:defRPr b="0" sz="800">
                <a:solidFill>
                  <a:schemeClr val="dk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aviraj Light"/>
              <a:buNone/>
              <a:defRPr b="0" sz="800">
                <a:solidFill>
                  <a:schemeClr val="dk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aviraj Light"/>
              <a:buNone/>
              <a:defRPr b="0" sz="800">
                <a:solidFill>
                  <a:schemeClr val="dk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aviraj Light"/>
              <a:buNone/>
              <a:defRPr b="0" sz="800">
                <a:solidFill>
                  <a:schemeClr val="dk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aviraj Light"/>
              <a:buNone/>
              <a:defRPr b="0" sz="800">
                <a:solidFill>
                  <a:schemeClr val="dk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aviraj Light"/>
              <a:buNone/>
              <a:defRPr b="0" sz="800">
                <a:solidFill>
                  <a:schemeClr val="dk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aviraj Light"/>
              <a:buNone/>
              <a:defRPr b="0" sz="800">
                <a:solidFill>
                  <a:schemeClr val="dk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aviraj Light"/>
              <a:buNone/>
              <a:defRPr b="0" sz="800">
                <a:solidFill>
                  <a:schemeClr val="dk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2" type="body"/>
          </p:nvPr>
        </p:nvSpPr>
        <p:spPr>
          <a:xfrm>
            <a:off x="247200" y="997750"/>
            <a:ext cx="6604500" cy="9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3" type="body"/>
          </p:nvPr>
        </p:nvSpPr>
        <p:spPr>
          <a:xfrm>
            <a:off x="247200" y="3517988"/>
            <a:ext cx="2088600" cy="9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78" name="Google Shape;78;p11"/>
          <p:cNvSpPr txBox="1"/>
          <p:nvPr>
            <p:ph idx="4" type="body"/>
          </p:nvPr>
        </p:nvSpPr>
        <p:spPr>
          <a:xfrm>
            <a:off x="2455050" y="3517988"/>
            <a:ext cx="2088600" cy="9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79" name="Google Shape;79;p11"/>
          <p:cNvSpPr txBox="1"/>
          <p:nvPr>
            <p:ph idx="5" type="body"/>
          </p:nvPr>
        </p:nvSpPr>
        <p:spPr>
          <a:xfrm>
            <a:off x="4662900" y="3517988"/>
            <a:ext cx="2088600" cy="9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80" name="Google Shape;80;p11"/>
          <p:cNvSpPr txBox="1"/>
          <p:nvPr>
            <p:ph idx="6" type="body"/>
          </p:nvPr>
        </p:nvSpPr>
        <p:spPr>
          <a:xfrm>
            <a:off x="6870750" y="3517988"/>
            <a:ext cx="2088600" cy="9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des">
  <p:cSld name="CAPTION_ONLY">
    <p:bg>
      <p:bgPr>
        <a:solidFill>
          <a:schemeClr val="lt2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/>
          <p:nvPr/>
        </p:nvSpPr>
        <p:spPr>
          <a:xfrm rot="10800000">
            <a:off x="7055400" y="0"/>
            <a:ext cx="2088600" cy="2601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74B2E"/>
              </a:solidFill>
            </a:endParaRPr>
          </a:p>
        </p:txBody>
      </p:sp>
      <p:sp>
        <p:nvSpPr>
          <p:cNvPr id="83" name="Google Shape;83;p12"/>
          <p:cNvSpPr txBox="1"/>
          <p:nvPr>
            <p:ph idx="1" type="subTitle"/>
          </p:nvPr>
        </p:nvSpPr>
        <p:spPr>
          <a:xfrm>
            <a:off x="7055300" y="0"/>
            <a:ext cx="2088600" cy="26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aviraj Light"/>
              <a:buNone/>
              <a:defRPr b="0" sz="800">
                <a:solidFill>
                  <a:schemeClr val="dk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aviraj Light"/>
              <a:buNone/>
              <a:defRPr b="0" sz="800">
                <a:solidFill>
                  <a:schemeClr val="dk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aviraj Light"/>
              <a:buNone/>
              <a:defRPr b="0" sz="800">
                <a:solidFill>
                  <a:schemeClr val="dk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aviraj Light"/>
              <a:buNone/>
              <a:defRPr b="0" sz="800">
                <a:solidFill>
                  <a:schemeClr val="dk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aviraj Light"/>
              <a:buNone/>
              <a:defRPr b="0" sz="800">
                <a:solidFill>
                  <a:schemeClr val="dk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aviraj Light"/>
              <a:buNone/>
              <a:defRPr b="0" sz="800">
                <a:solidFill>
                  <a:schemeClr val="dk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aviraj Light"/>
              <a:buNone/>
              <a:defRPr b="0" sz="800">
                <a:solidFill>
                  <a:schemeClr val="dk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aviraj Light"/>
              <a:buNone/>
              <a:defRPr b="0" sz="800">
                <a:solidFill>
                  <a:schemeClr val="dk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aviraj Light"/>
              <a:buNone/>
              <a:defRPr b="0" sz="800">
                <a:solidFill>
                  <a:schemeClr val="dk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rengths">
  <p:cSld name="BIG_NUMBER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247200" y="1226350"/>
            <a:ext cx="3687000" cy="335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6" name="Google Shape;86;p13"/>
          <p:cNvSpPr/>
          <p:nvPr/>
        </p:nvSpPr>
        <p:spPr>
          <a:xfrm rot="10800000">
            <a:off x="7055400" y="0"/>
            <a:ext cx="2088600" cy="2601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74B2E"/>
              </a:solidFill>
            </a:endParaRPr>
          </a:p>
        </p:txBody>
      </p:sp>
      <p:sp>
        <p:nvSpPr>
          <p:cNvPr id="87" name="Google Shape;87;p13"/>
          <p:cNvSpPr txBox="1"/>
          <p:nvPr>
            <p:ph idx="2" type="subTitle"/>
          </p:nvPr>
        </p:nvSpPr>
        <p:spPr>
          <a:xfrm>
            <a:off x="7055300" y="0"/>
            <a:ext cx="2088600" cy="26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cher recommendation">
  <p:cSld name="CUSTOM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>
            <p:ph idx="1" type="body"/>
          </p:nvPr>
        </p:nvSpPr>
        <p:spPr>
          <a:xfrm>
            <a:off x="247200" y="1025725"/>
            <a:ext cx="5548200" cy="85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0" name="Google Shape;90;p14"/>
          <p:cNvSpPr/>
          <p:nvPr/>
        </p:nvSpPr>
        <p:spPr>
          <a:xfrm>
            <a:off x="0" y="2145875"/>
            <a:ext cx="9160200" cy="299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4"/>
          <p:cNvSpPr/>
          <p:nvPr/>
        </p:nvSpPr>
        <p:spPr>
          <a:xfrm rot="5400000">
            <a:off x="3073225" y="-935425"/>
            <a:ext cx="2997600" cy="91602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4"/>
          <p:cNvSpPr txBox="1"/>
          <p:nvPr>
            <p:ph idx="2" type="body"/>
          </p:nvPr>
        </p:nvSpPr>
        <p:spPr>
          <a:xfrm>
            <a:off x="328575" y="2585916"/>
            <a:ext cx="3949800" cy="22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Char char="●"/>
              <a:defRPr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Char char="○"/>
              <a:defRPr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Char char="■"/>
              <a:defRPr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Char char="●"/>
              <a:defRPr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Char char="○"/>
              <a:defRPr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Char char="■"/>
              <a:defRPr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Char char="●"/>
              <a:defRPr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Char char="○"/>
              <a:defRPr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Char char="■"/>
              <a:defRPr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93" name="Google Shape;93;p14"/>
          <p:cNvSpPr txBox="1"/>
          <p:nvPr>
            <p:ph idx="3" type="body"/>
          </p:nvPr>
        </p:nvSpPr>
        <p:spPr>
          <a:xfrm>
            <a:off x="4288975" y="2585916"/>
            <a:ext cx="3949800" cy="22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Char char="●"/>
              <a:defRPr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Char char="○"/>
              <a:defRPr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Char char="■"/>
              <a:defRPr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Char char="●"/>
              <a:defRPr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Char char="○"/>
              <a:defRPr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Char char="■"/>
              <a:defRPr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Char char="●"/>
              <a:defRPr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Char char="○"/>
              <a:defRPr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Char char="■"/>
              <a:defRPr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94" name="Google Shape;94;p14"/>
          <p:cNvSpPr/>
          <p:nvPr/>
        </p:nvSpPr>
        <p:spPr>
          <a:xfrm rot="10800000">
            <a:off x="7055400" y="0"/>
            <a:ext cx="2088600" cy="2601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74B2E"/>
              </a:solidFill>
            </a:endParaRPr>
          </a:p>
        </p:txBody>
      </p:sp>
      <p:sp>
        <p:nvSpPr>
          <p:cNvPr id="95" name="Google Shape;95;p14"/>
          <p:cNvSpPr txBox="1"/>
          <p:nvPr>
            <p:ph idx="4" type="subTitle"/>
          </p:nvPr>
        </p:nvSpPr>
        <p:spPr>
          <a:xfrm>
            <a:off x="7055300" y="0"/>
            <a:ext cx="2088600" cy="26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ssignment completion">
  <p:cSld name="CUSTOM_1">
    <p:bg>
      <p:bgPr>
        <a:solidFill>
          <a:schemeClr val="lt2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idx="1" type="body"/>
          </p:nvPr>
        </p:nvSpPr>
        <p:spPr>
          <a:xfrm>
            <a:off x="335550" y="1279325"/>
            <a:ext cx="3837900" cy="309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8" name="Google Shape;98;p15"/>
          <p:cNvSpPr/>
          <p:nvPr/>
        </p:nvSpPr>
        <p:spPr>
          <a:xfrm rot="10800000">
            <a:off x="7055400" y="0"/>
            <a:ext cx="2088600" cy="2601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74B2E"/>
              </a:solidFill>
            </a:endParaRPr>
          </a:p>
        </p:txBody>
      </p:sp>
      <p:sp>
        <p:nvSpPr>
          <p:cNvPr id="99" name="Google Shape;99;p15"/>
          <p:cNvSpPr txBox="1"/>
          <p:nvPr>
            <p:ph idx="2" type="subTitle"/>
          </p:nvPr>
        </p:nvSpPr>
        <p:spPr>
          <a:xfrm>
            <a:off x="7055300" y="0"/>
            <a:ext cx="2088600" cy="26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aviraj Light"/>
              <a:buNone/>
              <a:defRPr b="0" sz="800">
                <a:solidFill>
                  <a:schemeClr val="dk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aviraj Light"/>
              <a:buNone/>
              <a:defRPr b="0" sz="800">
                <a:solidFill>
                  <a:schemeClr val="dk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aviraj Light"/>
              <a:buNone/>
              <a:defRPr b="0" sz="800">
                <a:solidFill>
                  <a:schemeClr val="dk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aviraj Light"/>
              <a:buNone/>
              <a:defRPr b="0" sz="800">
                <a:solidFill>
                  <a:schemeClr val="dk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aviraj Light"/>
              <a:buNone/>
              <a:defRPr b="0" sz="800">
                <a:solidFill>
                  <a:schemeClr val="dk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aviraj Light"/>
              <a:buNone/>
              <a:defRPr b="0" sz="800">
                <a:solidFill>
                  <a:schemeClr val="dk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aviraj Light"/>
              <a:buNone/>
              <a:defRPr b="0" sz="800">
                <a:solidFill>
                  <a:schemeClr val="dk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aviraj Light"/>
              <a:buNone/>
              <a:defRPr b="0" sz="800">
                <a:solidFill>
                  <a:schemeClr val="dk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aviraj Light"/>
              <a:buNone/>
              <a:defRPr b="0" sz="800">
                <a:solidFill>
                  <a:schemeClr val="dk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CUSTOM_1_1">
    <p:bg>
      <p:bgPr>
        <a:solidFill>
          <a:schemeClr val="lt2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/>
          <p:nvPr/>
        </p:nvSpPr>
        <p:spPr>
          <a:xfrm rot="10800000">
            <a:off x="7055400" y="0"/>
            <a:ext cx="2088600" cy="2601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74B2E"/>
              </a:solidFill>
            </a:endParaRPr>
          </a:p>
        </p:txBody>
      </p:sp>
      <p:sp>
        <p:nvSpPr>
          <p:cNvPr id="102" name="Google Shape;102;p16"/>
          <p:cNvSpPr txBox="1"/>
          <p:nvPr>
            <p:ph idx="1" type="subTitle"/>
          </p:nvPr>
        </p:nvSpPr>
        <p:spPr>
          <a:xfrm>
            <a:off x="7055300" y="0"/>
            <a:ext cx="2088600" cy="26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aviraj Light"/>
              <a:buNone/>
              <a:defRPr b="0" sz="800">
                <a:solidFill>
                  <a:schemeClr val="dk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aviraj Light"/>
              <a:buNone/>
              <a:defRPr b="0" sz="800">
                <a:solidFill>
                  <a:schemeClr val="dk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aviraj Light"/>
              <a:buNone/>
              <a:defRPr b="0" sz="800">
                <a:solidFill>
                  <a:schemeClr val="dk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aviraj Light"/>
              <a:buNone/>
              <a:defRPr b="0" sz="800">
                <a:solidFill>
                  <a:schemeClr val="dk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aviraj Light"/>
              <a:buNone/>
              <a:defRPr b="0" sz="800">
                <a:solidFill>
                  <a:schemeClr val="dk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aviraj Light"/>
              <a:buNone/>
              <a:defRPr b="0" sz="800">
                <a:solidFill>
                  <a:schemeClr val="dk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aviraj Light"/>
              <a:buNone/>
              <a:defRPr b="0" sz="800">
                <a:solidFill>
                  <a:schemeClr val="dk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aviraj Light"/>
              <a:buNone/>
              <a:defRPr b="0" sz="800">
                <a:solidFill>
                  <a:schemeClr val="dk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aviraj Light"/>
              <a:buNone/>
              <a:defRPr b="0" sz="800">
                <a:solidFill>
                  <a:schemeClr val="dk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9pPr>
          </a:lstStyle>
          <a:p/>
        </p:txBody>
      </p:sp>
      <p:sp>
        <p:nvSpPr>
          <p:cNvPr id="103" name="Google Shape;103;p16"/>
          <p:cNvSpPr txBox="1"/>
          <p:nvPr>
            <p:ph type="title"/>
          </p:nvPr>
        </p:nvSpPr>
        <p:spPr>
          <a:xfrm>
            <a:off x="328575" y="386602"/>
            <a:ext cx="6081900" cy="89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9pPr>
          </a:lstStyle>
          <a:p/>
        </p:txBody>
      </p:sp>
      <p:sp>
        <p:nvSpPr>
          <p:cNvPr id="104" name="Google Shape;104;p16"/>
          <p:cNvSpPr txBox="1"/>
          <p:nvPr>
            <p:ph idx="2" type="body"/>
          </p:nvPr>
        </p:nvSpPr>
        <p:spPr>
          <a:xfrm>
            <a:off x="405475" y="2095850"/>
            <a:ext cx="3838200" cy="259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CUSTOM_2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7"/>
          <p:cNvGrpSpPr/>
          <p:nvPr/>
        </p:nvGrpSpPr>
        <p:grpSpPr>
          <a:xfrm>
            <a:off x="2402625" y="-3825"/>
            <a:ext cx="5151000" cy="5151025"/>
            <a:chOff x="-571505" y="-7638"/>
            <a:chExt cx="5151000" cy="5151025"/>
          </a:xfrm>
        </p:grpSpPr>
        <p:sp>
          <p:nvSpPr>
            <p:cNvPr id="107" name="Google Shape;107;p17"/>
            <p:cNvSpPr/>
            <p:nvPr/>
          </p:nvSpPr>
          <p:spPr>
            <a:xfrm>
              <a:off x="-571505" y="-7638"/>
              <a:ext cx="5151000" cy="5151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7"/>
            <p:cNvSpPr/>
            <p:nvPr/>
          </p:nvSpPr>
          <p:spPr>
            <a:xfrm>
              <a:off x="7621" y="-7612"/>
              <a:ext cx="2042100" cy="5151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17"/>
          <p:cNvSpPr/>
          <p:nvPr/>
        </p:nvSpPr>
        <p:spPr>
          <a:xfrm>
            <a:off x="0" y="0"/>
            <a:ext cx="3442800" cy="5151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7"/>
          <p:cNvSpPr txBox="1"/>
          <p:nvPr>
            <p:ph type="title"/>
          </p:nvPr>
        </p:nvSpPr>
        <p:spPr>
          <a:xfrm>
            <a:off x="328575" y="386602"/>
            <a:ext cx="6081900" cy="89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9pPr>
          </a:lstStyle>
          <a:p/>
        </p:txBody>
      </p:sp>
      <p:sp>
        <p:nvSpPr>
          <p:cNvPr id="111" name="Google Shape;111;p17"/>
          <p:cNvSpPr txBox="1"/>
          <p:nvPr>
            <p:ph idx="1" type="body"/>
          </p:nvPr>
        </p:nvSpPr>
        <p:spPr>
          <a:xfrm>
            <a:off x="405475" y="2095850"/>
            <a:ext cx="4369200" cy="259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2" name="Google Shape;112;p17"/>
          <p:cNvSpPr/>
          <p:nvPr/>
        </p:nvSpPr>
        <p:spPr>
          <a:xfrm rot="10800000">
            <a:off x="7055400" y="0"/>
            <a:ext cx="2088600" cy="2601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74B2E"/>
              </a:solidFill>
            </a:endParaRPr>
          </a:p>
        </p:txBody>
      </p:sp>
      <p:sp>
        <p:nvSpPr>
          <p:cNvPr id="113" name="Google Shape;113;p17"/>
          <p:cNvSpPr txBox="1"/>
          <p:nvPr>
            <p:ph idx="2" type="subTitle"/>
          </p:nvPr>
        </p:nvSpPr>
        <p:spPr>
          <a:xfrm>
            <a:off x="7055300" y="0"/>
            <a:ext cx="2088600" cy="26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, and bullet list">
  <p:cSld name="CUSTOM_3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idx="1" type="subTitle"/>
          </p:nvPr>
        </p:nvSpPr>
        <p:spPr>
          <a:xfrm>
            <a:off x="5853125" y="961500"/>
            <a:ext cx="2733300" cy="352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b="0" sz="21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/>
        </p:txBody>
      </p:sp>
      <p:grpSp>
        <p:nvGrpSpPr>
          <p:cNvPr id="116" name="Google Shape;116;p18"/>
          <p:cNvGrpSpPr/>
          <p:nvPr/>
        </p:nvGrpSpPr>
        <p:grpSpPr>
          <a:xfrm>
            <a:off x="399625" y="-7525"/>
            <a:ext cx="5151000" cy="5151025"/>
            <a:chOff x="-571505" y="-7638"/>
            <a:chExt cx="5151000" cy="5151025"/>
          </a:xfrm>
        </p:grpSpPr>
        <p:sp>
          <p:nvSpPr>
            <p:cNvPr id="117" name="Google Shape;117;p18"/>
            <p:cNvSpPr/>
            <p:nvPr/>
          </p:nvSpPr>
          <p:spPr>
            <a:xfrm>
              <a:off x="-571505" y="-7638"/>
              <a:ext cx="5151000" cy="5151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V </a:t>
              </a:r>
              <a:endParaRPr/>
            </a:p>
          </p:txBody>
        </p:sp>
        <p:sp>
          <p:nvSpPr>
            <p:cNvPr id="118" name="Google Shape;118;p18"/>
            <p:cNvSpPr/>
            <p:nvPr/>
          </p:nvSpPr>
          <p:spPr>
            <a:xfrm>
              <a:off x="7621" y="-7612"/>
              <a:ext cx="2042100" cy="5151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8"/>
          <p:cNvSpPr/>
          <p:nvPr/>
        </p:nvSpPr>
        <p:spPr>
          <a:xfrm>
            <a:off x="0" y="0"/>
            <a:ext cx="1158000" cy="5151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8"/>
          <p:cNvSpPr txBox="1"/>
          <p:nvPr>
            <p:ph type="title"/>
          </p:nvPr>
        </p:nvSpPr>
        <p:spPr>
          <a:xfrm>
            <a:off x="328575" y="386600"/>
            <a:ext cx="42993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9pPr>
          </a:lstStyle>
          <a:p/>
        </p:txBody>
      </p:sp>
      <p:sp>
        <p:nvSpPr>
          <p:cNvPr id="121" name="Google Shape;121;p18"/>
          <p:cNvSpPr txBox="1"/>
          <p:nvPr>
            <p:ph idx="2" type="body"/>
          </p:nvPr>
        </p:nvSpPr>
        <p:spPr>
          <a:xfrm>
            <a:off x="405475" y="2095850"/>
            <a:ext cx="4369200" cy="259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2" name="Google Shape;122;p18"/>
          <p:cNvSpPr/>
          <p:nvPr/>
        </p:nvSpPr>
        <p:spPr>
          <a:xfrm rot="10800000">
            <a:off x="7055400" y="0"/>
            <a:ext cx="2088600" cy="2601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74B2E"/>
              </a:solidFill>
            </a:endParaRPr>
          </a:p>
        </p:txBody>
      </p:sp>
      <p:sp>
        <p:nvSpPr>
          <p:cNvPr id="123" name="Google Shape;123;p18"/>
          <p:cNvSpPr txBox="1"/>
          <p:nvPr>
            <p:ph idx="3" type="subTitle"/>
          </p:nvPr>
        </p:nvSpPr>
        <p:spPr>
          <a:xfrm>
            <a:off x="7055300" y="0"/>
            <a:ext cx="2088600" cy="26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mmary and recommendation">
  <p:cSld name="CUSTOM_4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idx="1" type="body"/>
          </p:nvPr>
        </p:nvSpPr>
        <p:spPr>
          <a:xfrm>
            <a:off x="5790900" y="901302"/>
            <a:ext cx="2898600" cy="105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 sz="1100">
                <a:solidFill>
                  <a:schemeClr val="dk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100">
                <a:solidFill>
                  <a:schemeClr val="dk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 sz="1100">
                <a:solidFill>
                  <a:schemeClr val="dk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 sz="1100">
                <a:solidFill>
                  <a:schemeClr val="dk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100">
                <a:solidFill>
                  <a:schemeClr val="dk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 sz="1100">
                <a:solidFill>
                  <a:schemeClr val="dk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 sz="1100">
                <a:solidFill>
                  <a:schemeClr val="dk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100">
                <a:solidFill>
                  <a:schemeClr val="dk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 sz="1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6" name="Google Shape;126;p19"/>
          <p:cNvSpPr/>
          <p:nvPr/>
        </p:nvSpPr>
        <p:spPr>
          <a:xfrm rot="5400000">
            <a:off x="959400" y="1178525"/>
            <a:ext cx="2997600" cy="49323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9"/>
          <p:cNvSpPr txBox="1"/>
          <p:nvPr>
            <p:ph idx="2" type="body"/>
          </p:nvPr>
        </p:nvSpPr>
        <p:spPr>
          <a:xfrm>
            <a:off x="328575" y="2683841"/>
            <a:ext cx="3949800" cy="22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Char char="●"/>
              <a:defRPr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Char char="○"/>
              <a:defRPr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Char char="■"/>
              <a:defRPr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Char char="●"/>
              <a:defRPr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Char char="○"/>
              <a:defRPr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Char char="■"/>
              <a:defRPr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Char char="●"/>
              <a:defRPr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Char char="○"/>
              <a:defRPr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Char char="■"/>
              <a:defRPr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28" name="Google Shape;128;p19"/>
          <p:cNvSpPr txBox="1"/>
          <p:nvPr>
            <p:ph idx="3" type="body"/>
          </p:nvPr>
        </p:nvSpPr>
        <p:spPr>
          <a:xfrm>
            <a:off x="4974775" y="2683841"/>
            <a:ext cx="3949800" cy="22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Char char="●"/>
              <a:defRPr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Char char="○"/>
              <a:defRPr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Char char="■"/>
              <a:defRPr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Char char="●"/>
              <a:defRPr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Char char="○"/>
              <a:defRPr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Char char="■"/>
              <a:defRPr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Char char="●"/>
              <a:defRPr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Char char="○"/>
              <a:defRPr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Char char="■"/>
              <a:defRPr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29" name="Google Shape;129;p19"/>
          <p:cNvSpPr txBox="1"/>
          <p:nvPr>
            <p:ph idx="4" type="body"/>
          </p:nvPr>
        </p:nvSpPr>
        <p:spPr>
          <a:xfrm>
            <a:off x="247200" y="949525"/>
            <a:ext cx="5548200" cy="85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0" name="Google Shape;130;p19"/>
          <p:cNvSpPr/>
          <p:nvPr/>
        </p:nvSpPr>
        <p:spPr>
          <a:xfrm rot="10800000">
            <a:off x="7055400" y="0"/>
            <a:ext cx="2088600" cy="2601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74B2E"/>
              </a:solidFill>
            </a:endParaRPr>
          </a:p>
        </p:txBody>
      </p:sp>
      <p:sp>
        <p:nvSpPr>
          <p:cNvPr id="131" name="Google Shape;131;p19"/>
          <p:cNvSpPr txBox="1"/>
          <p:nvPr>
            <p:ph idx="5" type="subTitle"/>
          </p:nvPr>
        </p:nvSpPr>
        <p:spPr>
          <a:xfrm>
            <a:off x="7055300" y="0"/>
            <a:ext cx="2088600" cy="26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ppendix">
  <p:cSld name="CUSTOM_5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4481818" y="1843625"/>
            <a:ext cx="4094100" cy="23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4" name="Google Shape;134;p20"/>
          <p:cNvSpPr txBox="1"/>
          <p:nvPr>
            <p:ph idx="2" type="body"/>
          </p:nvPr>
        </p:nvSpPr>
        <p:spPr>
          <a:xfrm>
            <a:off x="261175" y="1843625"/>
            <a:ext cx="4094100" cy="23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5" name="Google Shape;135;p20"/>
          <p:cNvSpPr txBox="1"/>
          <p:nvPr>
            <p:ph type="title"/>
          </p:nvPr>
        </p:nvSpPr>
        <p:spPr>
          <a:xfrm>
            <a:off x="190138" y="316672"/>
            <a:ext cx="5047500" cy="9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_1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cover" type="blank">
  <p:cSld name="BLANK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/>
          <p:nvPr/>
        </p:nvSpPr>
        <p:spPr>
          <a:xfrm rot="5400000">
            <a:off x="1990050" y="-2004000"/>
            <a:ext cx="5163900" cy="9151500"/>
          </a:xfrm>
          <a:prstGeom prst="round2SameRect">
            <a:avLst>
              <a:gd fmla="val 49515" name="adj1"/>
              <a:gd fmla="val 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1"/>
          <p:cNvSpPr txBox="1"/>
          <p:nvPr>
            <p:ph type="title"/>
          </p:nvPr>
        </p:nvSpPr>
        <p:spPr>
          <a:xfrm>
            <a:off x="2055300" y="1969309"/>
            <a:ext cx="5033400" cy="104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CUSTOM_8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>
            <p:ph idx="1" type="subTitle"/>
          </p:nvPr>
        </p:nvSpPr>
        <p:spPr>
          <a:xfrm>
            <a:off x="323400" y="3221075"/>
            <a:ext cx="6572700" cy="6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141" name="Google Shape;141;p22"/>
          <p:cNvSpPr txBox="1"/>
          <p:nvPr>
            <p:ph type="title"/>
          </p:nvPr>
        </p:nvSpPr>
        <p:spPr>
          <a:xfrm>
            <a:off x="435475" y="909575"/>
            <a:ext cx="8044500" cy="15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_2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/>
          <p:nvPr>
            <p:ph idx="1" type="body"/>
          </p:nvPr>
        </p:nvSpPr>
        <p:spPr>
          <a:xfrm>
            <a:off x="190138" y="1843625"/>
            <a:ext cx="4094100" cy="23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4" name="Google Shape;144;p23"/>
          <p:cNvSpPr txBox="1"/>
          <p:nvPr>
            <p:ph type="title"/>
          </p:nvPr>
        </p:nvSpPr>
        <p:spPr>
          <a:xfrm>
            <a:off x="190138" y="316672"/>
            <a:ext cx="5047500" cy="9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CUSTOM_7">
    <p:bg>
      <p:bgPr>
        <a:solidFill>
          <a:schemeClr val="dk2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/>
          <p:nvPr/>
        </p:nvSpPr>
        <p:spPr>
          <a:xfrm rot="5400000">
            <a:off x="1990050" y="-2004000"/>
            <a:ext cx="5163900" cy="9151500"/>
          </a:xfrm>
          <a:prstGeom prst="round2SameRect">
            <a:avLst>
              <a:gd fmla="val 49515" name="adj1"/>
              <a:gd fmla="val 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4"/>
          <p:cNvSpPr txBox="1"/>
          <p:nvPr>
            <p:ph type="title"/>
          </p:nvPr>
        </p:nvSpPr>
        <p:spPr>
          <a:xfrm>
            <a:off x="567500" y="1969309"/>
            <a:ext cx="5033400" cy="104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CUSTOM_9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idx="1" type="body"/>
          </p:nvPr>
        </p:nvSpPr>
        <p:spPr>
          <a:xfrm>
            <a:off x="190138" y="1843625"/>
            <a:ext cx="4094100" cy="23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0" name="Google Shape;150;p25"/>
          <p:cNvSpPr txBox="1"/>
          <p:nvPr>
            <p:ph type="title"/>
          </p:nvPr>
        </p:nvSpPr>
        <p:spPr>
          <a:xfrm>
            <a:off x="190138" y="316672"/>
            <a:ext cx="5047500" cy="9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9pPr>
          </a:lstStyle>
          <a:p/>
        </p:txBody>
      </p:sp>
      <p:sp>
        <p:nvSpPr>
          <p:cNvPr id="151" name="Google Shape;151;p25"/>
          <p:cNvSpPr txBox="1"/>
          <p:nvPr>
            <p:ph idx="2" type="body"/>
          </p:nvPr>
        </p:nvSpPr>
        <p:spPr>
          <a:xfrm>
            <a:off x="4517688" y="1843625"/>
            <a:ext cx="4094100" cy="23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CUSTOM_9_1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>
            <p:ph type="title"/>
          </p:nvPr>
        </p:nvSpPr>
        <p:spPr>
          <a:xfrm>
            <a:off x="190155" y="316675"/>
            <a:ext cx="7324800" cy="9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one column text">
  <p:cSld name="CUSTOM_10">
    <p:bg>
      <p:bgPr>
        <a:solidFill>
          <a:schemeClr val="lt2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/>
          <p:nvPr>
            <p:ph idx="1" type="body"/>
          </p:nvPr>
        </p:nvSpPr>
        <p:spPr>
          <a:xfrm>
            <a:off x="190138" y="2234575"/>
            <a:ext cx="5047500" cy="23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6" name="Google Shape;156;p27"/>
          <p:cNvSpPr txBox="1"/>
          <p:nvPr>
            <p:ph type="title"/>
          </p:nvPr>
        </p:nvSpPr>
        <p:spPr>
          <a:xfrm>
            <a:off x="190138" y="316672"/>
            <a:ext cx="5047500" cy="9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9pPr>
          </a:lstStyle>
          <a:p/>
        </p:txBody>
      </p:sp>
      <p:sp>
        <p:nvSpPr>
          <p:cNvPr id="157" name="Google Shape;157;p27"/>
          <p:cNvSpPr txBox="1"/>
          <p:nvPr>
            <p:ph idx="2" type="subTitle"/>
          </p:nvPr>
        </p:nvSpPr>
        <p:spPr>
          <a:xfrm>
            <a:off x="190150" y="1637275"/>
            <a:ext cx="6661500" cy="5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CUSTOM_11">
    <p:bg>
      <p:bgPr>
        <a:solidFill>
          <a:schemeClr val="dk2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type="title"/>
          </p:nvPr>
        </p:nvSpPr>
        <p:spPr>
          <a:xfrm>
            <a:off x="342555" y="1684325"/>
            <a:ext cx="7324800" cy="9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section title and description ">
  <p:cSld name="CUSTOM_12">
    <p:bg>
      <p:bgPr>
        <a:solidFill>
          <a:schemeClr val="dk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/>
          <p:nvPr>
            <p:ph type="title"/>
          </p:nvPr>
        </p:nvSpPr>
        <p:spPr>
          <a:xfrm>
            <a:off x="323400" y="1238400"/>
            <a:ext cx="8232300" cy="142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2" name="Google Shape;162;p29"/>
          <p:cNvSpPr txBox="1"/>
          <p:nvPr>
            <p:ph idx="1" type="subTitle"/>
          </p:nvPr>
        </p:nvSpPr>
        <p:spPr>
          <a:xfrm>
            <a:off x="323400" y="3221075"/>
            <a:ext cx="6572700" cy="6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USTOM_13">
    <p:bg>
      <p:bgPr>
        <a:solidFill>
          <a:schemeClr val="lt2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/>
          <p:nvPr>
            <p:ph idx="1" type="body"/>
          </p:nvPr>
        </p:nvSpPr>
        <p:spPr>
          <a:xfrm>
            <a:off x="323400" y="1509300"/>
            <a:ext cx="5047500" cy="212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5" name="Google Shape;25;p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6" name="Google Shape;26;p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CUSTOM_14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/>
          <p:nvPr>
            <p:ph type="title"/>
          </p:nvPr>
        </p:nvSpPr>
        <p:spPr>
          <a:xfrm>
            <a:off x="323400" y="160150"/>
            <a:ext cx="8232300" cy="142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7" name="Google Shape;167;p31"/>
          <p:cNvSpPr txBox="1"/>
          <p:nvPr>
            <p:ph idx="1" type="body"/>
          </p:nvPr>
        </p:nvSpPr>
        <p:spPr>
          <a:xfrm>
            <a:off x="323400" y="2356375"/>
            <a:ext cx="5047500" cy="212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15">
    <p:bg>
      <p:bgPr>
        <a:solidFill>
          <a:schemeClr val="accent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/>
          <p:nvPr/>
        </p:nvSpPr>
        <p:spPr>
          <a:xfrm rot="5400000">
            <a:off x="1990050" y="-2004000"/>
            <a:ext cx="5163900" cy="9151500"/>
          </a:xfrm>
          <a:prstGeom prst="round2SameRect">
            <a:avLst>
              <a:gd fmla="val 49515" name="adj1"/>
              <a:gd fmla="val 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32"/>
          <p:cNvSpPr txBox="1"/>
          <p:nvPr>
            <p:ph type="title"/>
          </p:nvPr>
        </p:nvSpPr>
        <p:spPr>
          <a:xfrm>
            <a:off x="190138" y="316672"/>
            <a:ext cx="5047500" cy="9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9pPr>
          </a:lstStyle>
          <a:p/>
        </p:txBody>
      </p:sp>
      <p:sp>
        <p:nvSpPr>
          <p:cNvPr id="171" name="Google Shape;171;p32"/>
          <p:cNvSpPr txBox="1"/>
          <p:nvPr>
            <p:ph idx="1" type="subTitle"/>
          </p:nvPr>
        </p:nvSpPr>
        <p:spPr>
          <a:xfrm>
            <a:off x="190150" y="1778450"/>
            <a:ext cx="3111300" cy="5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172" name="Google Shape;172;p32"/>
          <p:cNvSpPr txBox="1"/>
          <p:nvPr>
            <p:ph idx="2" type="subTitle"/>
          </p:nvPr>
        </p:nvSpPr>
        <p:spPr>
          <a:xfrm>
            <a:off x="190150" y="2744975"/>
            <a:ext cx="3111300" cy="5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173" name="Google Shape;173;p32"/>
          <p:cNvSpPr txBox="1"/>
          <p:nvPr>
            <p:ph idx="3" type="subTitle"/>
          </p:nvPr>
        </p:nvSpPr>
        <p:spPr>
          <a:xfrm>
            <a:off x="190150" y="3711500"/>
            <a:ext cx="3111300" cy="5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174" name="Google Shape;174;p32"/>
          <p:cNvSpPr txBox="1"/>
          <p:nvPr>
            <p:ph idx="4" type="subTitle"/>
          </p:nvPr>
        </p:nvSpPr>
        <p:spPr>
          <a:xfrm>
            <a:off x="3301450" y="1778450"/>
            <a:ext cx="3111300" cy="5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175" name="Google Shape;175;p32"/>
          <p:cNvSpPr txBox="1"/>
          <p:nvPr>
            <p:ph idx="5" type="subTitle"/>
          </p:nvPr>
        </p:nvSpPr>
        <p:spPr>
          <a:xfrm>
            <a:off x="3301450" y="2744975"/>
            <a:ext cx="3111300" cy="5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176" name="Google Shape;176;p32"/>
          <p:cNvSpPr txBox="1"/>
          <p:nvPr>
            <p:ph idx="6" type="subTitle"/>
          </p:nvPr>
        </p:nvSpPr>
        <p:spPr>
          <a:xfrm>
            <a:off x="3301450" y="3711500"/>
            <a:ext cx="3111300" cy="5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CUSTOM_16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/>
          <p:nvPr>
            <p:ph idx="2" type="pic"/>
          </p:nvPr>
        </p:nvSpPr>
        <p:spPr>
          <a:xfrm>
            <a:off x="4572000" y="-3900"/>
            <a:ext cx="4572000" cy="5151000"/>
          </a:xfrm>
          <a:prstGeom prst="rect">
            <a:avLst/>
          </a:prstGeom>
          <a:noFill/>
          <a:ln>
            <a:noFill/>
          </a:ln>
        </p:spPr>
      </p:sp>
      <p:sp>
        <p:nvSpPr>
          <p:cNvPr id="179" name="Google Shape;179;p33"/>
          <p:cNvSpPr txBox="1"/>
          <p:nvPr>
            <p:ph type="title"/>
          </p:nvPr>
        </p:nvSpPr>
        <p:spPr>
          <a:xfrm>
            <a:off x="209475" y="338775"/>
            <a:ext cx="4105200" cy="108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0" name="Google Shape;180;p33"/>
          <p:cNvSpPr txBox="1"/>
          <p:nvPr>
            <p:ph idx="1" type="body"/>
          </p:nvPr>
        </p:nvSpPr>
        <p:spPr>
          <a:xfrm>
            <a:off x="209475" y="1795975"/>
            <a:ext cx="4105200" cy="298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CUSTOM_17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/>
          <p:nvPr>
            <p:ph type="title"/>
          </p:nvPr>
        </p:nvSpPr>
        <p:spPr>
          <a:xfrm>
            <a:off x="190138" y="316672"/>
            <a:ext cx="5047500" cy="9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9pPr>
          </a:lstStyle>
          <a:p/>
        </p:txBody>
      </p:sp>
      <p:sp>
        <p:nvSpPr>
          <p:cNvPr id="183" name="Google Shape;183;p34"/>
          <p:cNvSpPr txBox="1"/>
          <p:nvPr>
            <p:ph idx="1" type="body"/>
          </p:nvPr>
        </p:nvSpPr>
        <p:spPr>
          <a:xfrm>
            <a:off x="190150" y="2234575"/>
            <a:ext cx="3956400" cy="20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4" name="Google Shape;184;p34"/>
          <p:cNvSpPr txBox="1"/>
          <p:nvPr>
            <p:ph idx="2" type="subTitle"/>
          </p:nvPr>
        </p:nvSpPr>
        <p:spPr>
          <a:xfrm>
            <a:off x="190153" y="1637275"/>
            <a:ext cx="3956400" cy="5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185" name="Google Shape;185;p34"/>
          <p:cNvSpPr txBox="1"/>
          <p:nvPr>
            <p:ph idx="3" type="body"/>
          </p:nvPr>
        </p:nvSpPr>
        <p:spPr>
          <a:xfrm>
            <a:off x="4368450" y="2234575"/>
            <a:ext cx="3956400" cy="20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6" name="Google Shape;186;p34"/>
          <p:cNvSpPr txBox="1"/>
          <p:nvPr>
            <p:ph idx="4" type="subTitle"/>
          </p:nvPr>
        </p:nvSpPr>
        <p:spPr>
          <a:xfrm>
            <a:off x="4368453" y="1637275"/>
            <a:ext cx="3956400" cy="5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CUSTOM_17_1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5"/>
          <p:cNvSpPr txBox="1"/>
          <p:nvPr>
            <p:ph idx="1" type="body"/>
          </p:nvPr>
        </p:nvSpPr>
        <p:spPr>
          <a:xfrm>
            <a:off x="190150" y="2234575"/>
            <a:ext cx="2782800" cy="23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9" name="Google Shape;189;p35"/>
          <p:cNvSpPr txBox="1"/>
          <p:nvPr>
            <p:ph type="title"/>
          </p:nvPr>
        </p:nvSpPr>
        <p:spPr>
          <a:xfrm>
            <a:off x="190138" y="316672"/>
            <a:ext cx="5047500" cy="9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9pPr>
          </a:lstStyle>
          <a:p/>
        </p:txBody>
      </p:sp>
      <p:sp>
        <p:nvSpPr>
          <p:cNvPr id="190" name="Google Shape;190;p35"/>
          <p:cNvSpPr txBox="1"/>
          <p:nvPr>
            <p:ph idx="2" type="subTitle"/>
          </p:nvPr>
        </p:nvSpPr>
        <p:spPr>
          <a:xfrm>
            <a:off x="190152" y="1637275"/>
            <a:ext cx="2782800" cy="5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191" name="Google Shape;191;p35"/>
          <p:cNvSpPr txBox="1"/>
          <p:nvPr>
            <p:ph idx="3" type="body"/>
          </p:nvPr>
        </p:nvSpPr>
        <p:spPr>
          <a:xfrm>
            <a:off x="3123700" y="2234575"/>
            <a:ext cx="2782800" cy="23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2" name="Google Shape;192;p35"/>
          <p:cNvSpPr txBox="1"/>
          <p:nvPr>
            <p:ph idx="4" type="subTitle"/>
          </p:nvPr>
        </p:nvSpPr>
        <p:spPr>
          <a:xfrm>
            <a:off x="3123702" y="1637275"/>
            <a:ext cx="2782800" cy="5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193" name="Google Shape;193;p35"/>
          <p:cNvSpPr txBox="1"/>
          <p:nvPr>
            <p:ph idx="5" type="body"/>
          </p:nvPr>
        </p:nvSpPr>
        <p:spPr>
          <a:xfrm>
            <a:off x="6057249" y="2234575"/>
            <a:ext cx="2782800" cy="23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4" name="Google Shape;194;p35"/>
          <p:cNvSpPr txBox="1"/>
          <p:nvPr>
            <p:ph idx="6" type="subTitle"/>
          </p:nvPr>
        </p:nvSpPr>
        <p:spPr>
          <a:xfrm>
            <a:off x="6057251" y="1637275"/>
            <a:ext cx="2782800" cy="5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CUSTOM_18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6"/>
          <p:cNvSpPr txBox="1"/>
          <p:nvPr>
            <p:ph idx="1" type="body"/>
          </p:nvPr>
        </p:nvSpPr>
        <p:spPr>
          <a:xfrm>
            <a:off x="190150" y="2234575"/>
            <a:ext cx="3956400" cy="10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7" name="Google Shape;197;p36"/>
          <p:cNvSpPr txBox="1"/>
          <p:nvPr>
            <p:ph type="title"/>
          </p:nvPr>
        </p:nvSpPr>
        <p:spPr>
          <a:xfrm>
            <a:off x="190138" y="316672"/>
            <a:ext cx="5047500" cy="9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9pPr>
          </a:lstStyle>
          <a:p/>
        </p:txBody>
      </p:sp>
      <p:sp>
        <p:nvSpPr>
          <p:cNvPr id="198" name="Google Shape;198;p36"/>
          <p:cNvSpPr txBox="1"/>
          <p:nvPr>
            <p:ph idx="2" type="subTitle"/>
          </p:nvPr>
        </p:nvSpPr>
        <p:spPr>
          <a:xfrm>
            <a:off x="190153" y="1637275"/>
            <a:ext cx="3956400" cy="5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199" name="Google Shape;199;p36"/>
          <p:cNvSpPr txBox="1"/>
          <p:nvPr>
            <p:ph idx="3" type="body"/>
          </p:nvPr>
        </p:nvSpPr>
        <p:spPr>
          <a:xfrm>
            <a:off x="4368450" y="2234575"/>
            <a:ext cx="3956400" cy="10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0" name="Google Shape;200;p36"/>
          <p:cNvSpPr txBox="1"/>
          <p:nvPr>
            <p:ph idx="4" type="subTitle"/>
          </p:nvPr>
        </p:nvSpPr>
        <p:spPr>
          <a:xfrm>
            <a:off x="4368453" y="1637275"/>
            <a:ext cx="3956400" cy="5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201" name="Google Shape;201;p36"/>
          <p:cNvSpPr txBox="1"/>
          <p:nvPr>
            <p:ph idx="5" type="subTitle"/>
          </p:nvPr>
        </p:nvSpPr>
        <p:spPr>
          <a:xfrm>
            <a:off x="190153" y="3199375"/>
            <a:ext cx="3956400" cy="5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202" name="Google Shape;202;p36"/>
          <p:cNvSpPr txBox="1"/>
          <p:nvPr>
            <p:ph idx="6" type="subTitle"/>
          </p:nvPr>
        </p:nvSpPr>
        <p:spPr>
          <a:xfrm>
            <a:off x="4368453" y="3199375"/>
            <a:ext cx="3956400" cy="5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203" name="Google Shape;203;p36"/>
          <p:cNvSpPr txBox="1"/>
          <p:nvPr>
            <p:ph idx="7" type="body"/>
          </p:nvPr>
        </p:nvSpPr>
        <p:spPr>
          <a:xfrm>
            <a:off x="190150" y="3796675"/>
            <a:ext cx="3956400" cy="10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4" name="Google Shape;204;p36"/>
          <p:cNvSpPr txBox="1"/>
          <p:nvPr>
            <p:ph idx="8" type="body"/>
          </p:nvPr>
        </p:nvSpPr>
        <p:spPr>
          <a:xfrm>
            <a:off x="4368450" y="3796675"/>
            <a:ext cx="3956400" cy="10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CUSTOM_19">
    <p:bg>
      <p:bgPr>
        <a:solidFill>
          <a:schemeClr val="dk2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37"/>
          <p:cNvGrpSpPr/>
          <p:nvPr/>
        </p:nvGrpSpPr>
        <p:grpSpPr>
          <a:xfrm>
            <a:off x="-579125" y="-3825"/>
            <a:ext cx="5151000" cy="5151025"/>
            <a:chOff x="-571505" y="-7638"/>
            <a:chExt cx="5151000" cy="5151025"/>
          </a:xfrm>
        </p:grpSpPr>
        <p:sp>
          <p:nvSpPr>
            <p:cNvPr id="207" name="Google Shape;207;p37"/>
            <p:cNvSpPr/>
            <p:nvPr/>
          </p:nvSpPr>
          <p:spPr>
            <a:xfrm>
              <a:off x="-571505" y="-7638"/>
              <a:ext cx="5151000" cy="5151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37"/>
            <p:cNvSpPr/>
            <p:nvPr/>
          </p:nvSpPr>
          <p:spPr>
            <a:xfrm>
              <a:off x="7621" y="-7612"/>
              <a:ext cx="2042100" cy="5151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9" name="Google Shape;209;p37"/>
          <p:cNvSpPr/>
          <p:nvPr>
            <p:ph idx="2" type="pic"/>
          </p:nvPr>
        </p:nvSpPr>
        <p:spPr>
          <a:xfrm>
            <a:off x="4572000" y="-3900"/>
            <a:ext cx="4572000" cy="5151000"/>
          </a:xfrm>
          <a:prstGeom prst="rect">
            <a:avLst/>
          </a:prstGeom>
          <a:noFill/>
          <a:ln>
            <a:noFill/>
          </a:ln>
        </p:spPr>
      </p:sp>
      <p:sp>
        <p:nvSpPr>
          <p:cNvPr id="210" name="Google Shape;210;p37"/>
          <p:cNvSpPr txBox="1"/>
          <p:nvPr>
            <p:ph type="title"/>
          </p:nvPr>
        </p:nvSpPr>
        <p:spPr>
          <a:xfrm>
            <a:off x="209485" y="1529000"/>
            <a:ext cx="4248600" cy="15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1pPr>
            <a:lvl2pPr lv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2pPr>
            <a:lvl3pPr lvl="2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3pPr>
            <a:lvl4pPr lvl="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4pPr>
            <a:lvl5pPr lvl="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5pPr>
            <a:lvl6pPr lvl="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6pPr>
            <a:lvl7pPr lvl="6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7pPr>
            <a:lvl8pPr lvl="7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8pPr>
            <a:lvl9pPr lvl="8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CUSTOM_20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8"/>
          <p:cNvSpPr txBox="1"/>
          <p:nvPr>
            <p:ph type="title"/>
          </p:nvPr>
        </p:nvSpPr>
        <p:spPr>
          <a:xfrm>
            <a:off x="190138" y="316672"/>
            <a:ext cx="5047500" cy="9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9pPr>
          </a:lstStyle>
          <a:p/>
        </p:txBody>
      </p:sp>
      <p:sp>
        <p:nvSpPr>
          <p:cNvPr id="213" name="Google Shape;213;p38"/>
          <p:cNvSpPr txBox="1"/>
          <p:nvPr>
            <p:ph idx="1" type="body"/>
          </p:nvPr>
        </p:nvSpPr>
        <p:spPr>
          <a:xfrm>
            <a:off x="2038200" y="2031375"/>
            <a:ext cx="4381800" cy="10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4" name="Google Shape;214;p38"/>
          <p:cNvSpPr txBox="1"/>
          <p:nvPr>
            <p:ph idx="2" type="subTitle"/>
          </p:nvPr>
        </p:nvSpPr>
        <p:spPr>
          <a:xfrm>
            <a:off x="2038200" y="1510275"/>
            <a:ext cx="4381800" cy="5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215" name="Google Shape;215;p38"/>
          <p:cNvSpPr txBox="1"/>
          <p:nvPr>
            <p:ph idx="3" type="body"/>
          </p:nvPr>
        </p:nvSpPr>
        <p:spPr>
          <a:xfrm>
            <a:off x="2038200" y="3733175"/>
            <a:ext cx="4381800" cy="10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6" name="Google Shape;216;p38"/>
          <p:cNvSpPr txBox="1"/>
          <p:nvPr>
            <p:ph idx="4" type="subTitle"/>
          </p:nvPr>
        </p:nvSpPr>
        <p:spPr>
          <a:xfrm>
            <a:off x="2038200" y="3212075"/>
            <a:ext cx="4381800" cy="5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217" name="Google Shape;217;p38"/>
          <p:cNvSpPr/>
          <p:nvPr>
            <p:ph idx="5" type="pic"/>
          </p:nvPr>
        </p:nvSpPr>
        <p:spPr>
          <a:xfrm>
            <a:off x="317500" y="1574775"/>
            <a:ext cx="1473300" cy="1473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8" name="Google Shape;218;p38"/>
          <p:cNvSpPr/>
          <p:nvPr>
            <p:ph idx="6" type="pic"/>
          </p:nvPr>
        </p:nvSpPr>
        <p:spPr>
          <a:xfrm>
            <a:off x="317500" y="3276575"/>
            <a:ext cx="1473300" cy="14733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CUSTOM_20_1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9"/>
          <p:cNvSpPr txBox="1"/>
          <p:nvPr>
            <p:ph type="title"/>
          </p:nvPr>
        </p:nvSpPr>
        <p:spPr>
          <a:xfrm>
            <a:off x="190138" y="316672"/>
            <a:ext cx="5047500" cy="9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0"/>
              <a:buNone/>
              <a:defRPr/>
            </a:lvl9pPr>
          </a:lstStyle>
          <a:p/>
        </p:txBody>
      </p:sp>
      <p:sp>
        <p:nvSpPr>
          <p:cNvPr id="221" name="Google Shape;221;p39"/>
          <p:cNvSpPr txBox="1"/>
          <p:nvPr>
            <p:ph idx="1" type="body"/>
          </p:nvPr>
        </p:nvSpPr>
        <p:spPr>
          <a:xfrm>
            <a:off x="317500" y="3823253"/>
            <a:ext cx="2782800" cy="9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2" name="Google Shape;222;p39"/>
          <p:cNvSpPr txBox="1"/>
          <p:nvPr>
            <p:ph idx="2" type="subTitle"/>
          </p:nvPr>
        </p:nvSpPr>
        <p:spPr>
          <a:xfrm>
            <a:off x="317500" y="3264450"/>
            <a:ext cx="2782800" cy="5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223" name="Google Shape;223;p39"/>
          <p:cNvSpPr/>
          <p:nvPr>
            <p:ph idx="3" type="pic"/>
          </p:nvPr>
        </p:nvSpPr>
        <p:spPr>
          <a:xfrm>
            <a:off x="317500" y="1701775"/>
            <a:ext cx="1473300" cy="1473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4" name="Google Shape;224;p39"/>
          <p:cNvSpPr txBox="1"/>
          <p:nvPr>
            <p:ph idx="4" type="body"/>
          </p:nvPr>
        </p:nvSpPr>
        <p:spPr>
          <a:xfrm>
            <a:off x="3209550" y="3823253"/>
            <a:ext cx="2782800" cy="9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5" name="Google Shape;225;p39"/>
          <p:cNvSpPr txBox="1"/>
          <p:nvPr>
            <p:ph idx="5" type="subTitle"/>
          </p:nvPr>
        </p:nvSpPr>
        <p:spPr>
          <a:xfrm>
            <a:off x="3209550" y="3264450"/>
            <a:ext cx="2782800" cy="5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226" name="Google Shape;226;p39"/>
          <p:cNvSpPr txBox="1"/>
          <p:nvPr>
            <p:ph idx="6" type="body"/>
          </p:nvPr>
        </p:nvSpPr>
        <p:spPr>
          <a:xfrm>
            <a:off x="6101600" y="3823253"/>
            <a:ext cx="2782800" cy="9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7" name="Google Shape;227;p39"/>
          <p:cNvSpPr txBox="1"/>
          <p:nvPr>
            <p:ph idx="7" type="subTitle"/>
          </p:nvPr>
        </p:nvSpPr>
        <p:spPr>
          <a:xfrm>
            <a:off x="6101600" y="3264450"/>
            <a:ext cx="2782800" cy="5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228" name="Google Shape;228;p39"/>
          <p:cNvSpPr/>
          <p:nvPr>
            <p:ph idx="8" type="pic"/>
          </p:nvPr>
        </p:nvSpPr>
        <p:spPr>
          <a:xfrm>
            <a:off x="3209550" y="1701775"/>
            <a:ext cx="1473300" cy="1473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9" name="Google Shape;229;p39"/>
          <p:cNvSpPr/>
          <p:nvPr>
            <p:ph idx="9" type="pic"/>
          </p:nvPr>
        </p:nvSpPr>
        <p:spPr>
          <a:xfrm>
            <a:off x="6101600" y="1701775"/>
            <a:ext cx="1473300" cy="14733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CUSTOM_20_1_1">
    <p:bg>
      <p:bgPr>
        <a:solidFill>
          <a:schemeClr val="dk1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 rot="5400000">
            <a:off x="4175722" y="175350"/>
            <a:ext cx="792600" cy="91437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0" name="Google Shape;30;p5"/>
          <p:cNvSpPr/>
          <p:nvPr/>
        </p:nvSpPr>
        <p:spPr>
          <a:xfrm rot="5400000">
            <a:off x="3634520" y="716553"/>
            <a:ext cx="792600" cy="80613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1" name="Google Shape;31;p5"/>
          <p:cNvSpPr/>
          <p:nvPr/>
        </p:nvSpPr>
        <p:spPr>
          <a:xfrm rot="5400000">
            <a:off x="1893425" y="2457300"/>
            <a:ext cx="792600" cy="45798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2" name="Google Shape;32;p5"/>
          <p:cNvSpPr/>
          <p:nvPr/>
        </p:nvSpPr>
        <p:spPr>
          <a:xfrm rot="10800000">
            <a:off x="7055400" y="0"/>
            <a:ext cx="2088600" cy="2601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74B2E"/>
              </a:solidFill>
            </a:endParaRPr>
          </a:p>
        </p:txBody>
      </p:sp>
      <p:sp>
        <p:nvSpPr>
          <p:cNvPr id="33" name="Google Shape;33;p5"/>
          <p:cNvSpPr txBox="1"/>
          <p:nvPr>
            <p:ph idx="1" type="subTitle"/>
          </p:nvPr>
        </p:nvSpPr>
        <p:spPr>
          <a:xfrm>
            <a:off x="7055300" y="0"/>
            <a:ext cx="2088600" cy="26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2" type="subTitle"/>
          </p:nvPr>
        </p:nvSpPr>
        <p:spPr>
          <a:xfrm>
            <a:off x="323400" y="984875"/>
            <a:ext cx="1114800" cy="8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Oswald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3" type="body"/>
          </p:nvPr>
        </p:nvSpPr>
        <p:spPr>
          <a:xfrm>
            <a:off x="1304700" y="1335950"/>
            <a:ext cx="3343800" cy="4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viraj Light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viraj Light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viraj Light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viraj Light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viraj Light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viraj Light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viraj Light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viraj Light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viraj Light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4" type="subTitle"/>
          </p:nvPr>
        </p:nvSpPr>
        <p:spPr>
          <a:xfrm>
            <a:off x="332421" y="1993650"/>
            <a:ext cx="1114800" cy="8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Oswald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5" type="body"/>
          </p:nvPr>
        </p:nvSpPr>
        <p:spPr>
          <a:xfrm>
            <a:off x="1312025" y="2344725"/>
            <a:ext cx="3343800" cy="4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viraj Light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viraj Light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viraj Light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viraj Light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viraj Light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viraj Light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viraj Light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viraj Light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viraj Light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6" type="subTitle"/>
          </p:nvPr>
        </p:nvSpPr>
        <p:spPr>
          <a:xfrm>
            <a:off x="332421" y="3080650"/>
            <a:ext cx="1114800" cy="8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Oswald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7" type="body"/>
          </p:nvPr>
        </p:nvSpPr>
        <p:spPr>
          <a:xfrm>
            <a:off x="1312025" y="3431725"/>
            <a:ext cx="3343800" cy="4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viraj Light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viraj Light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viraj Light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viraj Light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viraj Light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viraj Light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viraj Light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viraj Light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viraj Light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8" type="subTitle"/>
          </p:nvPr>
        </p:nvSpPr>
        <p:spPr>
          <a:xfrm>
            <a:off x="4572000" y="984863"/>
            <a:ext cx="1114800" cy="8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Oswald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1" name="Google Shape;41;p5"/>
          <p:cNvSpPr txBox="1"/>
          <p:nvPr>
            <p:ph idx="9" type="body"/>
          </p:nvPr>
        </p:nvSpPr>
        <p:spPr>
          <a:xfrm>
            <a:off x="5553300" y="1335938"/>
            <a:ext cx="3343800" cy="4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viraj Light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viraj Light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viraj Light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viraj Light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viraj Light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viraj Light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viraj Light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viraj Light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viraj Light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2" name="Google Shape;42;p5"/>
          <p:cNvSpPr txBox="1"/>
          <p:nvPr>
            <p:ph idx="13" type="subTitle"/>
          </p:nvPr>
        </p:nvSpPr>
        <p:spPr>
          <a:xfrm>
            <a:off x="4581021" y="1993638"/>
            <a:ext cx="1114800" cy="8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Oswald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3" name="Google Shape;43;p5"/>
          <p:cNvSpPr txBox="1"/>
          <p:nvPr>
            <p:ph idx="14" type="body"/>
          </p:nvPr>
        </p:nvSpPr>
        <p:spPr>
          <a:xfrm>
            <a:off x="5560625" y="2344713"/>
            <a:ext cx="3343800" cy="4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viraj Light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viraj Light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viraj Light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viraj Light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viraj Light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viraj Light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viraj Light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viraj Light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viraj Light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5"/>
          <p:cNvSpPr txBox="1"/>
          <p:nvPr>
            <p:ph idx="15" type="subTitle"/>
          </p:nvPr>
        </p:nvSpPr>
        <p:spPr>
          <a:xfrm>
            <a:off x="4581021" y="3080638"/>
            <a:ext cx="1114800" cy="8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Oswald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5" name="Google Shape;45;p5"/>
          <p:cNvSpPr txBox="1"/>
          <p:nvPr>
            <p:ph idx="16" type="body"/>
          </p:nvPr>
        </p:nvSpPr>
        <p:spPr>
          <a:xfrm>
            <a:off x="5560625" y="3431713"/>
            <a:ext cx="3343800" cy="4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viraj Light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viraj Light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viraj Light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viraj Light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viraj Light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viraj Light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viraj Light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viraj Light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viraj Light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CUSTOM_20_1_1_1">
    <p:bg>
      <p:bgPr>
        <a:solidFill>
          <a:schemeClr val="accent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1"/>
          <p:cNvSpPr txBox="1"/>
          <p:nvPr>
            <p:ph type="title"/>
          </p:nvPr>
        </p:nvSpPr>
        <p:spPr>
          <a:xfrm>
            <a:off x="190138" y="316672"/>
            <a:ext cx="5047500" cy="9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4" name="Google Shape;234;p41"/>
          <p:cNvSpPr/>
          <p:nvPr>
            <p:ph idx="2" type="pic"/>
          </p:nvPr>
        </p:nvSpPr>
        <p:spPr>
          <a:xfrm>
            <a:off x="323400" y="1802850"/>
            <a:ext cx="2635800" cy="14826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235" name="Google Shape;235;p41"/>
          <p:cNvSpPr/>
          <p:nvPr>
            <p:ph idx="3" type="pic"/>
          </p:nvPr>
        </p:nvSpPr>
        <p:spPr>
          <a:xfrm>
            <a:off x="3034200" y="1802850"/>
            <a:ext cx="1482600" cy="1482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36" name="Google Shape;236;p41"/>
          <p:cNvSpPr/>
          <p:nvPr>
            <p:ph idx="4" type="pic"/>
          </p:nvPr>
        </p:nvSpPr>
        <p:spPr>
          <a:xfrm>
            <a:off x="4591800" y="1802850"/>
            <a:ext cx="2635800" cy="14826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237" name="Google Shape;237;p41"/>
          <p:cNvSpPr/>
          <p:nvPr>
            <p:ph idx="5" type="pic"/>
          </p:nvPr>
        </p:nvSpPr>
        <p:spPr>
          <a:xfrm>
            <a:off x="7302600" y="1802850"/>
            <a:ext cx="1482600" cy="1482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38" name="Google Shape;238;p41"/>
          <p:cNvSpPr/>
          <p:nvPr>
            <p:ph idx="6" type="pic"/>
          </p:nvPr>
        </p:nvSpPr>
        <p:spPr>
          <a:xfrm>
            <a:off x="323400" y="3435210"/>
            <a:ext cx="1399500" cy="1399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39" name="Google Shape;239;p41"/>
          <p:cNvSpPr/>
          <p:nvPr>
            <p:ph idx="7" type="pic"/>
          </p:nvPr>
        </p:nvSpPr>
        <p:spPr>
          <a:xfrm>
            <a:off x="1793844" y="3435210"/>
            <a:ext cx="1965000" cy="13995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240" name="Google Shape;240;p41"/>
          <p:cNvSpPr/>
          <p:nvPr>
            <p:ph idx="8" type="pic"/>
          </p:nvPr>
        </p:nvSpPr>
        <p:spPr>
          <a:xfrm>
            <a:off x="3829582" y="3435210"/>
            <a:ext cx="1399500" cy="1399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1" name="Google Shape;241;p41"/>
          <p:cNvSpPr/>
          <p:nvPr>
            <p:ph idx="9" type="pic"/>
          </p:nvPr>
        </p:nvSpPr>
        <p:spPr>
          <a:xfrm>
            <a:off x="5324949" y="3435210"/>
            <a:ext cx="1965000" cy="13995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242" name="Google Shape;242;p41"/>
          <p:cNvSpPr/>
          <p:nvPr>
            <p:ph idx="13" type="pic"/>
          </p:nvPr>
        </p:nvSpPr>
        <p:spPr>
          <a:xfrm>
            <a:off x="7385610" y="3435210"/>
            <a:ext cx="1399500" cy="13995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_21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_AND_BODY_1">
    <p:bg>
      <p:bgPr>
        <a:solidFill>
          <a:schemeClr val="dk1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 rot="5400000">
            <a:off x="1993925" y="-2004000"/>
            <a:ext cx="5163900" cy="9151500"/>
          </a:xfrm>
          <a:prstGeom prst="round2SameRect">
            <a:avLst>
              <a:gd fmla="val 49515" name="adj1"/>
              <a:gd fmla="val 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6"/>
          <p:cNvSpPr txBox="1"/>
          <p:nvPr>
            <p:ph type="title"/>
          </p:nvPr>
        </p:nvSpPr>
        <p:spPr>
          <a:xfrm>
            <a:off x="372875" y="2202150"/>
            <a:ext cx="8406000" cy="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Taviraj"/>
              <a:buNone/>
              <a:defRPr>
                <a:solidFill>
                  <a:schemeClr val="lt1"/>
                </a:solidFill>
                <a:latin typeface="Taviraj"/>
                <a:ea typeface="Taviraj"/>
                <a:cs typeface="Taviraj"/>
                <a:sym typeface="Taviraj"/>
              </a:defRPr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Taviraj"/>
              <a:buNone/>
              <a:defRPr>
                <a:solidFill>
                  <a:schemeClr val="lt1"/>
                </a:solidFill>
                <a:latin typeface="Taviraj"/>
                <a:ea typeface="Taviraj"/>
                <a:cs typeface="Taviraj"/>
                <a:sym typeface="Taviraj"/>
              </a:defRPr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Taviraj"/>
              <a:buNone/>
              <a:defRPr>
                <a:solidFill>
                  <a:schemeClr val="lt1"/>
                </a:solidFill>
                <a:latin typeface="Taviraj"/>
                <a:ea typeface="Taviraj"/>
                <a:cs typeface="Taviraj"/>
                <a:sym typeface="Taviraj"/>
              </a:defRPr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Taviraj"/>
              <a:buNone/>
              <a:defRPr>
                <a:solidFill>
                  <a:schemeClr val="lt1"/>
                </a:solidFill>
                <a:latin typeface="Taviraj"/>
                <a:ea typeface="Taviraj"/>
                <a:cs typeface="Taviraj"/>
                <a:sym typeface="Taviraj"/>
              </a:defRPr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Taviraj"/>
              <a:buNone/>
              <a:defRPr>
                <a:solidFill>
                  <a:schemeClr val="lt1"/>
                </a:solidFill>
                <a:latin typeface="Taviraj"/>
                <a:ea typeface="Taviraj"/>
                <a:cs typeface="Taviraj"/>
                <a:sym typeface="Taviraj"/>
              </a:defRPr>
            </a:lvl5pPr>
            <a:lvl6pPr lvl="5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Taviraj"/>
              <a:buNone/>
              <a:defRPr>
                <a:solidFill>
                  <a:schemeClr val="lt1"/>
                </a:solidFill>
                <a:latin typeface="Taviraj"/>
                <a:ea typeface="Taviraj"/>
                <a:cs typeface="Taviraj"/>
                <a:sym typeface="Taviraj"/>
              </a:defRPr>
            </a:lvl6pPr>
            <a:lvl7pPr lvl="6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Taviraj"/>
              <a:buNone/>
              <a:defRPr>
                <a:solidFill>
                  <a:schemeClr val="lt1"/>
                </a:solidFill>
                <a:latin typeface="Taviraj"/>
                <a:ea typeface="Taviraj"/>
                <a:cs typeface="Taviraj"/>
                <a:sym typeface="Taviraj"/>
              </a:defRPr>
            </a:lvl7pPr>
            <a:lvl8pPr lvl="7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Taviraj"/>
              <a:buNone/>
              <a:defRPr>
                <a:solidFill>
                  <a:schemeClr val="lt1"/>
                </a:solidFill>
                <a:latin typeface="Taviraj"/>
                <a:ea typeface="Taviraj"/>
                <a:cs typeface="Taviraj"/>
                <a:sym typeface="Taviraj"/>
              </a:defRPr>
            </a:lvl8pPr>
            <a:lvl9pPr lvl="8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Taviraj"/>
              <a:buNone/>
              <a:defRPr>
                <a:solidFill>
                  <a:schemeClr val="lt1"/>
                </a:solidFill>
                <a:latin typeface="Taviraj"/>
                <a:ea typeface="Taviraj"/>
                <a:cs typeface="Taviraj"/>
                <a:sym typeface="Taviraj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ivider 2" type="twoColTx">
  <p:cSld name="TITLE_AND_TWO_COLUMNS">
    <p:bg>
      <p:bgPr>
        <a:solidFill>
          <a:schemeClr val="accent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7"/>
          <p:cNvGrpSpPr/>
          <p:nvPr/>
        </p:nvGrpSpPr>
        <p:grpSpPr>
          <a:xfrm>
            <a:off x="-579125" y="-3825"/>
            <a:ext cx="5151000" cy="5151025"/>
            <a:chOff x="-571505" y="-7638"/>
            <a:chExt cx="5151000" cy="5151025"/>
          </a:xfrm>
        </p:grpSpPr>
        <p:sp>
          <p:nvSpPr>
            <p:cNvPr id="51" name="Google Shape;51;p7"/>
            <p:cNvSpPr/>
            <p:nvPr/>
          </p:nvSpPr>
          <p:spPr>
            <a:xfrm>
              <a:off x="-571505" y="-7638"/>
              <a:ext cx="5151000" cy="5151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7"/>
            <p:cNvSpPr/>
            <p:nvPr/>
          </p:nvSpPr>
          <p:spPr>
            <a:xfrm>
              <a:off x="7621" y="-7612"/>
              <a:ext cx="2042100" cy="5151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" name="Google Shape;53;p7"/>
          <p:cNvSpPr/>
          <p:nvPr>
            <p:ph idx="2" type="pic"/>
          </p:nvPr>
        </p:nvSpPr>
        <p:spPr>
          <a:xfrm>
            <a:off x="4572000" y="-3900"/>
            <a:ext cx="4572000" cy="51510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7"/>
          <p:cNvSpPr txBox="1"/>
          <p:nvPr>
            <p:ph type="title"/>
          </p:nvPr>
        </p:nvSpPr>
        <p:spPr>
          <a:xfrm>
            <a:off x="209485" y="1529000"/>
            <a:ext cx="4248600" cy="15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ivider 3" type="titleOnly">
  <p:cSld name="TITLE_ONLY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/>
          <p:nvPr/>
        </p:nvSpPr>
        <p:spPr>
          <a:xfrm rot="5400000">
            <a:off x="3283050" y="-717427"/>
            <a:ext cx="2577900" cy="91440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CC7D1"/>
              </a:solidFill>
            </a:endParaRPr>
          </a:p>
        </p:txBody>
      </p:sp>
      <p:sp>
        <p:nvSpPr>
          <p:cNvPr id="57" name="Google Shape;57;p8"/>
          <p:cNvSpPr/>
          <p:nvPr/>
        </p:nvSpPr>
        <p:spPr>
          <a:xfrm rot="5400000">
            <a:off x="1993475" y="564625"/>
            <a:ext cx="2577900" cy="65799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58CFB"/>
              </a:solidFill>
            </a:endParaRPr>
          </a:p>
        </p:txBody>
      </p:sp>
      <p:sp>
        <p:nvSpPr>
          <p:cNvPr id="58" name="Google Shape;58;p8"/>
          <p:cNvSpPr/>
          <p:nvPr/>
        </p:nvSpPr>
        <p:spPr>
          <a:xfrm rot="10800000">
            <a:off x="7055400" y="0"/>
            <a:ext cx="2088600" cy="2601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74B2E"/>
              </a:solidFill>
            </a:endParaRPr>
          </a:p>
        </p:txBody>
      </p:sp>
      <p:sp>
        <p:nvSpPr>
          <p:cNvPr id="59" name="Google Shape;59;p8"/>
          <p:cNvSpPr txBox="1"/>
          <p:nvPr>
            <p:ph idx="1" type="subTitle"/>
          </p:nvPr>
        </p:nvSpPr>
        <p:spPr>
          <a:xfrm>
            <a:off x="7055300" y="0"/>
            <a:ext cx="2088600" cy="26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type="title"/>
          </p:nvPr>
        </p:nvSpPr>
        <p:spPr>
          <a:xfrm>
            <a:off x="209475" y="1298875"/>
            <a:ext cx="6642300" cy="12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61" name="Google Shape;61;p8"/>
          <p:cNvSpPr txBox="1"/>
          <p:nvPr>
            <p:ph idx="2" type="subTitle"/>
          </p:nvPr>
        </p:nvSpPr>
        <p:spPr>
          <a:xfrm>
            <a:off x="219106" y="4395348"/>
            <a:ext cx="4294800" cy="3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62" name="Google Shape;62;p8"/>
          <p:cNvSpPr/>
          <p:nvPr>
            <p:ph idx="3" type="pic"/>
          </p:nvPr>
        </p:nvSpPr>
        <p:spPr>
          <a:xfrm>
            <a:off x="6572375" y="2563375"/>
            <a:ext cx="2571600" cy="25716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port detail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title"/>
          </p:nvPr>
        </p:nvSpPr>
        <p:spPr>
          <a:xfrm>
            <a:off x="104800" y="1671550"/>
            <a:ext cx="8934600" cy="6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5" name="Google Shape;65;p9"/>
          <p:cNvSpPr/>
          <p:nvPr/>
        </p:nvSpPr>
        <p:spPr>
          <a:xfrm>
            <a:off x="100" y="2571869"/>
            <a:ext cx="9144000" cy="257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9"/>
          <p:cNvSpPr txBox="1"/>
          <p:nvPr>
            <p:ph idx="2" type="title"/>
          </p:nvPr>
        </p:nvSpPr>
        <p:spPr>
          <a:xfrm>
            <a:off x="104800" y="2827250"/>
            <a:ext cx="8934600" cy="6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/>
          <p:nvPr/>
        </p:nvSpPr>
        <p:spPr>
          <a:xfrm rot="10800000">
            <a:off x="7055400" y="0"/>
            <a:ext cx="2088600" cy="2601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74B2E"/>
              </a:solidFill>
            </a:endParaRPr>
          </a:p>
        </p:txBody>
      </p:sp>
      <p:sp>
        <p:nvSpPr>
          <p:cNvPr id="68" name="Google Shape;68;p9"/>
          <p:cNvSpPr txBox="1"/>
          <p:nvPr>
            <p:ph idx="1" type="subTitle"/>
          </p:nvPr>
        </p:nvSpPr>
        <p:spPr>
          <a:xfrm>
            <a:off x="7055300" y="0"/>
            <a:ext cx="2088600" cy="26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Taviraj Light"/>
              <a:buNone/>
              <a:defRPr b="0" sz="800">
                <a:solidFill>
                  <a:schemeClr val="dk2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/>
          <p:nvPr>
            <p:ph idx="1" type="body"/>
          </p:nvPr>
        </p:nvSpPr>
        <p:spPr>
          <a:xfrm>
            <a:off x="247200" y="1226350"/>
            <a:ext cx="4248600" cy="335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1" name="Google Shape;71;p10"/>
          <p:cNvSpPr/>
          <p:nvPr/>
        </p:nvSpPr>
        <p:spPr>
          <a:xfrm rot="10800000">
            <a:off x="7055400" y="0"/>
            <a:ext cx="2088600" cy="2601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74B2E"/>
              </a:solidFill>
            </a:endParaRPr>
          </a:p>
        </p:txBody>
      </p:sp>
      <p:sp>
        <p:nvSpPr>
          <p:cNvPr id="72" name="Google Shape;72;p10"/>
          <p:cNvSpPr txBox="1"/>
          <p:nvPr>
            <p:ph idx="2" type="subTitle"/>
          </p:nvPr>
        </p:nvSpPr>
        <p:spPr>
          <a:xfrm>
            <a:off x="7055300" y="0"/>
            <a:ext cx="2088600" cy="26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aviraj Light"/>
              <a:buNone/>
              <a:defRPr b="0" sz="800">
                <a:solidFill>
                  <a:schemeClr val="dk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aviraj Light"/>
              <a:buNone/>
              <a:defRPr b="0" sz="800">
                <a:solidFill>
                  <a:schemeClr val="dk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aviraj Light"/>
              <a:buNone/>
              <a:defRPr b="0" sz="800">
                <a:solidFill>
                  <a:schemeClr val="dk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aviraj Light"/>
              <a:buNone/>
              <a:defRPr b="0" sz="800">
                <a:solidFill>
                  <a:schemeClr val="dk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aviraj Light"/>
              <a:buNone/>
              <a:defRPr b="0" sz="800">
                <a:solidFill>
                  <a:schemeClr val="dk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aviraj Light"/>
              <a:buNone/>
              <a:defRPr b="0" sz="800">
                <a:solidFill>
                  <a:schemeClr val="dk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aviraj Light"/>
              <a:buNone/>
              <a:defRPr b="0" sz="800">
                <a:solidFill>
                  <a:schemeClr val="dk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aviraj Light"/>
              <a:buNone/>
              <a:defRPr b="0" sz="800">
                <a:solidFill>
                  <a:schemeClr val="dk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aviraj Light"/>
              <a:buNone/>
              <a:defRPr b="0" sz="800">
                <a:solidFill>
                  <a:schemeClr val="dk1"/>
                </a:solidFill>
                <a:latin typeface="Taviraj Light"/>
                <a:ea typeface="Taviraj Light"/>
                <a:cs typeface="Taviraj Light"/>
                <a:sym typeface="Taviraj Light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theme" Target="../theme/theme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23400" y="160150"/>
            <a:ext cx="8232300" cy="14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Font typeface="Taviraj Light"/>
              <a:buNone/>
              <a:defRPr sz="7000">
                <a:latin typeface="Taviraj Light"/>
                <a:ea typeface="Taviraj Light"/>
                <a:cs typeface="Taviraj Light"/>
                <a:sym typeface="Taviraj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0"/>
              <a:buFont typeface="Taviraj Light"/>
              <a:buNone/>
              <a:defRPr sz="7000">
                <a:latin typeface="Taviraj Light"/>
                <a:ea typeface="Taviraj Light"/>
                <a:cs typeface="Taviraj Light"/>
                <a:sym typeface="Taviraj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0"/>
              <a:buFont typeface="Taviraj Light"/>
              <a:buNone/>
              <a:defRPr sz="7000">
                <a:latin typeface="Taviraj Light"/>
                <a:ea typeface="Taviraj Light"/>
                <a:cs typeface="Taviraj Light"/>
                <a:sym typeface="Taviraj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0"/>
              <a:buFont typeface="Taviraj Light"/>
              <a:buNone/>
              <a:defRPr sz="7000">
                <a:latin typeface="Taviraj Light"/>
                <a:ea typeface="Taviraj Light"/>
                <a:cs typeface="Taviraj Light"/>
                <a:sym typeface="Taviraj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0"/>
              <a:buFont typeface="Taviraj Light"/>
              <a:buNone/>
              <a:defRPr sz="7000">
                <a:latin typeface="Taviraj Light"/>
                <a:ea typeface="Taviraj Light"/>
                <a:cs typeface="Taviraj Light"/>
                <a:sym typeface="Taviraj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0"/>
              <a:buFont typeface="Taviraj Light"/>
              <a:buNone/>
              <a:defRPr sz="7000">
                <a:latin typeface="Taviraj Light"/>
                <a:ea typeface="Taviraj Light"/>
                <a:cs typeface="Taviraj Light"/>
                <a:sym typeface="Taviraj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0"/>
              <a:buFont typeface="Taviraj Light"/>
              <a:buNone/>
              <a:defRPr sz="7000">
                <a:latin typeface="Taviraj Light"/>
                <a:ea typeface="Taviraj Light"/>
                <a:cs typeface="Taviraj Light"/>
                <a:sym typeface="Taviraj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0"/>
              <a:buFont typeface="Taviraj Light"/>
              <a:buNone/>
              <a:defRPr sz="7000">
                <a:latin typeface="Taviraj Light"/>
                <a:ea typeface="Taviraj Light"/>
                <a:cs typeface="Taviraj Light"/>
                <a:sym typeface="Taviraj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0"/>
              <a:buFont typeface="Taviraj Light"/>
              <a:buNone/>
              <a:defRPr sz="7000">
                <a:latin typeface="Taviraj Light"/>
                <a:ea typeface="Taviraj Light"/>
                <a:cs typeface="Taviraj Light"/>
                <a:sym typeface="Taviraj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0" y="1879700"/>
            <a:ext cx="4396500" cy="29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Taviraj Light"/>
              <a:buChar char="●"/>
              <a:defRPr>
                <a:latin typeface="Taviraj Light"/>
                <a:ea typeface="Taviraj Light"/>
                <a:cs typeface="Taviraj Light"/>
                <a:sym typeface="Taviraj Light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Taviraj Light"/>
              <a:buChar char="○"/>
              <a:defRPr>
                <a:latin typeface="Taviraj Light"/>
                <a:ea typeface="Taviraj Light"/>
                <a:cs typeface="Taviraj Light"/>
                <a:sym typeface="Taviraj Light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Taviraj Light"/>
              <a:buChar char="■"/>
              <a:defRPr>
                <a:latin typeface="Taviraj Light"/>
                <a:ea typeface="Taviraj Light"/>
                <a:cs typeface="Taviraj Light"/>
                <a:sym typeface="Taviraj Light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Taviraj Light"/>
              <a:buChar char="●"/>
              <a:defRPr>
                <a:latin typeface="Taviraj Light"/>
                <a:ea typeface="Taviraj Light"/>
                <a:cs typeface="Taviraj Light"/>
                <a:sym typeface="Taviraj Light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Taviraj Light"/>
              <a:buChar char="○"/>
              <a:defRPr>
                <a:latin typeface="Taviraj Light"/>
                <a:ea typeface="Taviraj Light"/>
                <a:cs typeface="Taviraj Light"/>
                <a:sym typeface="Taviraj Light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Taviraj Light"/>
              <a:buChar char="■"/>
              <a:defRPr>
                <a:latin typeface="Taviraj Light"/>
                <a:ea typeface="Taviraj Light"/>
                <a:cs typeface="Taviraj Light"/>
                <a:sym typeface="Taviraj Light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Taviraj Light"/>
              <a:buChar char="●"/>
              <a:defRPr>
                <a:latin typeface="Taviraj Light"/>
                <a:ea typeface="Taviraj Light"/>
                <a:cs typeface="Taviraj Light"/>
                <a:sym typeface="Taviraj Light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Taviraj Light"/>
              <a:buChar char="○"/>
              <a:defRPr>
                <a:latin typeface="Taviraj Light"/>
                <a:ea typeface="Taviraj Light"/>
                <a:cs typeface="Taviraj Light"/>
                <a:sym typeface="Taviraj Light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Taviraj Light"/>
              <a:buChar char="■"/>
              <a:defRPr>
                <a:latin typeface="Taviraj Light"/>
                <a:ea typeface="Taviraj Light"/>
                <a:cs typeface="Taviraj Light"/>
                <a:sym typeface="Taviraj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04">
          <p15:clr>
            <a:srgbClr val="E46962"/>
          </p15:clr>
        </p15:guide>
        <p15:guide id="2" pos="546">
          <p15:clr>
            <a:srgbClr val="E46962"/>
          </p15:clr>
        </p15:guide>
        <p15:guide id="3" pos="1432">
          <p15:clr>
            <a:srgbClr val="E46962"/>
          </p15:clr>
        </p15:guide>
        <p15:guide id="4" pos="2880">
          <p15:clr>
            <a:srgbClr val="E46962"/>
          </p15:clr>
        </p15:guide>
        <p15:guide id="5" pos="4316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5" Type="http://schemas.openxmlformats.org/officeDocument/2006/relationships/image" Target="../media/image5.jpg"/><Relationship Id="rId6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5" Type="http://schemas.openxmlformats.org/officeDocument/2006/relationships/image" Target="../media/image5.jpg"/><Relationship Id="rId6" Type="http://schemas.openxmlformats.org/officeDocument/2006/relationships/image" Target="../media/image7.jpg"/><Relationship Id="rId7" Type="http://schemas.openxmlformats.org/officeDocument/2006/relationships/image" Target="../media/image11.png"/><Relationship Id="rId8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150.statcan.gc.ca/n1/pub/23-26-0004/232600042024001-eng.htm" TargetMode="External"/><Relationship Id="rId4" Type="http://schemas.openxmlformats.org/officeDocument/2006/relationships/hyperlink" Target="http://www.statcan.gc.ca" TargetMode="External"/><Relationship Id="rId5" Type="http://schemas.openxmlformats.org/officeDocument/2006/relationships/hyperlink" Target="https://doi.org/10.1186/1476-069X-8-47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3"/>
          <p:cNvSpPr txBox="1"/>
          <p:nvPr>
            <p:ph type="title"/>
          </p:nvPr>
        </p:nvSpPr>
        <p:spPr>
          <a:xfrm>
            <a:off x="217263" y="609100"/>
            <a:ext cx="8406000" cy="16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" sz="7010">
                <a:latin typeface="Taviraj Light"/>
                <a:ea typeface="Taviraj Light"/>
                <a:cs typeface="Taviraj Light"/>
                <a:sym typeface="Taviraj Light"/>
              </a:rPr>
              <a:t>Visualizing Biking Networks in Canada</a:t>
            </a:r>
            <a:endParaRPr sz="7010">
              <a:latin typeface="Taviraj Light"/>
              <a:ea typeface="Taviraj Light"/>
              <a:cs typeface="Taviraj Light"/>
              <a:sym typeface="Taviraj Light"/>
            </a:endParaRPr>
          </a:p>
        </p:txBody>
      </p:sp>
      <p:sp>
        <p:nvSpPr>
          <p:cNvPr id="249" name="Google Shape;249;p43"/>
          <p:cNvSpPr txBox="1"/>
          <p:nvPr>
            <p:ph idx="1" type="subTitle"/>
          </p:nvPr>
        </p:nvSpPr>
        <p:spPr>
          <a:xfrm>
            <a:off x="1926050" y="3396025"/>
            <a:ext cx="2724000" cy="93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GALE</a:t>
            </a:r>
            <a:br>
              <a:rPr lang="en"/>
            </a:br>
            <a:r>
              <a:rPr lang="en"/>
              <a:t>CHEN</a:t>
            </a:r>
            <a:endParaRPr/>
          </a:p>
        </p:txBody>
      </p:sp>
      <p:sp>
        <p:nvSpPr>
          <p:cNvPr id="250" name="Google Shape;250;p43"/>
          <p:cNvSpPr txBox="1"/>
          <p:nvPr>
            <p:ph idx="2" type="subTitle"/>
          </p:nvPr>
        </p:nvSpPr>
        <p:spPr>
          <a:xfrm>
            <a:off x="6576050" y="3396025"/>
            <a:ext cx="2571600" cy="93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CPSC 547</a:t>
            </a:r>
            <a:endParaRPr/>
          </a:p>
        </p:txBody>
      </p:sp>
      <p:sp>
        <p:nvSpPr>
          <p:cNvPr id="251" name="Google Shape;251;p43"/>
          <p:cNvSpPr txBox="1"/>
          <p:nvPr>
            <p:ph idx="3" type="subTitle"/>
          </p:nvPr>
        </p:nvSpPr>
        <p:spPr>
          <a:xfrm>
            <a:off x="7055300" y="0"/>
            <a:ext cx="2088600" cy="26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2025.09.23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4"/>
          <p:cNvSpPr txBox="1"/>
          <p:nvPr>
            <p:ph idx="1" type="subTitle"/>
          </p:nvPr>
        </p:nvSpPr>
        <p:spPr>
          <a:xfrm>
            <a:off x="7055300" y="0"/>
            <a:ext cx="2088600" cy="26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Biking Networks in Canada</a:t>
            </a:r>
            <a:endParaRPr/>
          </a:p>
        </p:txBody>
      </p:sp>
      <p:sp>
        <p:nvSpPr>
          <p:cNvPr id="257" name="Google Shape;257;p44"/>
          <p:cNvSpPr txBox="1"/>
          <p:nvPr>
            <p:ph type="title"/>
          </p:nvPr>
        </p:nvSpPr>
        <p:spPr>
          <a:xfrm>
            <a:off x="328575" y="386600"/>
            <a:ext cx="6726600" cy="89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258" name="Google Shape;258;p44"/>
          <p:cNvSpPr txBox="1"/>
          <p:nvPr/>
        </p:nvSpPr>
        <p:spPr>
          <a:xfrm>
            <a:off x="3034325" y="2561700"/>
            <a:ext cx="434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aviraj Light"/>
              <a:ea typeface="Taviraj Light"/>
              <a:cs typeface="Taviraj Light"/>
              <a:sym typeface="Taviraj Light"/>
            </a:endParaRPr>
          </a:p>
        </p:txBody>
      </p:sp>
      <p:sp>
        <p:nvSpPr>
          <p:cNvPr id="259" name="Google Shape;259;p44"/>
          <p:cNvSpPr txBox="1"/>
          <p:nvPr/>
        </p:nvSpPr>
        <p:spPr>
          <a:xfrm>
            <a:off x="464250" y="3025675"/>
            <a:ext cx="3903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9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60" name="Google Shape;26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73267">
            <a:off x="265576" y="1379063"/>
            <a:ext cx="3585373" cy="2385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03006">
            <a:off x="5418425" y="513284"/>
            <a:ext cx="3118524" cy="208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44"/>
          <p:cNvPicPr preferRelativeResize="0"/>
          <p:nvPr/>
        </p:nvPicPr>
        <p:blipFill rotWithShape="1">
          <a:blip r:embed="rId5">
            <a:alphaModFix/>
          </a:blip>
          <a:srcRect b="9099" l="0" r="0" t="0"/>
          <a:stretch/>
        </p:blipFill>
        <p:spPr>
          <a:xfrm>
            <a:off x="2600200" y="2103465"/>
            <a:ext cx="4344000" cy="289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44" title="Untitled-2(1)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27800" y="1118258"/>
            <a:ext cx="5443275" cy="4082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5"/>
          <p:cNvSpPr txBox="1"/>
          <p:nvPr>
            <p:ph idx="1" type="subTitle"/>
          </p:nvPr>
        </p:nvSpPr>
        <p:spPr>
          <a:xfrm>
            <a:off x="7055300" y="0"/>
            <a:ext cx="2088600" cy="26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Biking Networks in Canada</a:t>
            </a:r>
            <a:endParaRPr/>
          </a:p>
        </p:txBody>
      </p:sp>
      <p:sp>
        <p:nvSpPr>
          <p:cNvPr id="269" name="Google Shape;269;p45"/>
          <p:cNvSpPr txBox="1"/>
          <p:nvPr>
            <p:ph type="title"/>
          </p:nvPr>
        </p:nvSpPr>
        <p:spPr>
          <a:xfrm>
            <a:off x="328575" y="386600"/>
            <a:ext cx="6726600" cy="89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270" name="Google Shape;270;p45"/>
          <p:cNvSpPr txBox="1"/>
          <p:nvPr/>
        </p:nvSpPr>
        <p:spPr>
          <a:xfrm>
            <a:off x="3034325" y="2561700"/>
            <a:ext cx="434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aviraj Light"/>
              <a:ea typeface="Taviraj Light"/>
              <a:cs typeface="Taviraj Light"/>
              <a:sym typeface="Taviraj Light"/>
            </a:endParaRPr>
          </a:p>
        </p:txBody>
      </p:sp>
      <p:sp>
        <p:nvSpPr>
          <p:cNvPr id="271" name="Google Shape;271;p45"/>
          <p:cNvSpPr txBox="1"/>
          <p:nvPr/>
        </p:nvSpPr>
        <p:spPr>
          <a:xfrm>
            <a:off x="464250" y="3025675"/>
            <a:ext cx="3903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9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72" name="Google Shape;27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73267">
            <a:off x="265576" y="1379063"/>
            <a:ext cx="3585373" cy="2385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03006">
            <a:off x="5418425" y="513284"/>
            <a:ext cx="3118524" cy="208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45"/>
          <p:cNvPicPr preferRelativeResize="0"/>
          <p:nvPr/>
        </p:nvPicPr>
        <p:blipFill rotWithShape="1">
          <a:blip r:embed="rId5">
            <a:alphaModFix/>
          </a:blip>
          <a:srcRect b="9099" l="0" r="0" t="0"/>
          <a:stretch/>
        </p:blipFill>
        <p:spPr>
          <a:xfrm>
            <a:off x="2600200" y="2103465"/>
            <a:ext cx="4344000" cy="289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6862" y="675533"/>
            <a:ext cx="5792476" cy="432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45" title="Untitled-2(1)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66199" y="1098050"/>
            <a:ext cx="5467260" cy="41004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frowning emoji face with a deep frown and downcast eyes, conveying  sadness and disappointment in soft yellow tones. 54044158 PNG" id="277" name="Google Shape;277;p4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14711" y="1849083"/>
            <a:ext cx="1010025" cy="101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6"/>
          <p:cNvSpPr txBox="1"/>
          <p:nvPr>
            <p:ph idx="1" type="subTitle"/>
          </p:nvPr>
        </p:nvSpPr>
        <p:spPr>
          <a:xfrm>
            <a:off x="7055300" y="0"/>
            <a:ext cx="2088600" cy="26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Biking Networks in Canada</a:t>
            </a:r>
            <a:endParaRPr/>
          </a:p>
        </p:txBody>
      </p:sp>
      <p:sp>
        <p:nvSpPr>
          <p:cNvPr id="283" name="Google Shape;283;p46"/>
          <p:cNvSpPr txBox="1"/>
          <p:nvPr>
            <p:ph type="title"/>
          </p:nvPr>
        </p:nvSpPr>
        <p:spPr>
          <a:xfrm>
            <a:off x="328575" y="386600"/>
            <a:ext cx="7303800" cy="89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284" name="Google Shape;284;p46"/>
          <p:cNvSpPr txBox="1"/>
          <p:nvPr/>
        </p:nvSpPr>
        <p:spPr>
          <a:xfrm>
            <a:off x="3034325" y="2561700"/>
            <a:ext cx="434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aviraj Light"/>
              <a:ea typeface="Taviraj Light"/>
              <a:cs typeface="Taviraj Light"/>
              <a:sym typeface="Taviraj Light"/>
            </a:endParaRPr>
          </a:p>
        </p:txBody>
      </p:sp>
      <p:pic>
        <p:nvPicPr>
          <p:cNvPr descr="The Science of Traffic - JSTOR Daily" id="285" name="Google Shape;28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0850" y="2756237"/>
            <a:ext cx="3268374" cy="218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46"/>
          <p:cNvSpPr txBox="1"/>
          <p:nvPr/>
        </p:nvSpPr>
        <p:spPr>
          <a:xfrm>
            <a:off x="464250" y="1570500"/>
            <a:ext cx="4500900" cy="14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Biking is great</a:t>
            </a:r>
            <a:r>
              <a:rPr lang="en"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 for…</a:t>
            </a:r>
            <a:endParaRPr sz="1600">
              <a:solidFill>
                <a:schemeClr val="dk1"/>
              </a:solidFill>
              <a:latin typeface="Taviraj Light"/>
              <a:ea typeface="Taviraj Light"/>
              <a:cs typeface="Taviraj Light"/>
              <a:sym typeface="Taviraj Light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viraj Light"/>
              <a:buChar char="●"/>
            </a:pPr>
            <a:r>
              <a:rPr lang="en">
                <a:solidFill>
                  <a:schemeClr val="dk1"/>
                </a:solidFill>
                <a:latin typeface="Taviraj Light"/>
                <a:ea typeface="Taviraj Light"/>
                <a:cs typeface="Taviraj Light"/>
                <a:sym typeface="Taviraj Light"/>
              </a:rPr>
              <a:t>Personal health</a:t>
            </a:r>
            <a:endParaRPr>
              <a:solidFill>
                <a:schemeClr val="dk1"/>
              </a:solidFill>
              <a:latin typeface="Taviraj Light"/>
              <a:ea typeface="Taviraj Light"/>
              <a:cs typeface="Taviraj Light"/>
              <a:sym typeface="Taviraj Light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viraj Light"/>
              <a:buChar char="●"/>
            </a:pPr>
            <a:r>
              <a:rPr lang="en">
                <a:solidFill>
                  <a:schemeClr val="dk1"/>
                </a:solidFill>
                <a:latin typeface="Taviraj Light"/>
                <a:ea typeface="Taviraj Light"/>
                <a:cs typeface="Taviraj Light"/>
                <a:sym typeface="Taviraj Light"/>
              </a:rPr>
              <a:t>Accessibility of neighbourhoods</a:t>
            </a:r>
            <a:endParaRPr>
              <a:solidFill>
                <a:schemeClr val="dk1"/>
              </a:solidFill>
              <a:latin typeface="Taviraj Light"/>
              <a:ea typeface="Taviraj Light"/>
              <a:cs typeface="Taviraj Light"/>
              <a:sym typeface="Taviraj Light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viraj Light"/>
              <a:buChar char="●"/>
            </a:pPr>
            <a:r>
              <a:rPr lang="en">
                <a:solidFill>
                  <a:schemeClr val="dk1"/>
                </a:solidFill>
                <a:latin typeface="Taviraj Light"/>
                <a:ea typeface="Taviraj Light"/>
                <a:cs typeface="Taviraj Light"/>
                <a:sym typeface="Taviraj Light"/>
              </a:rPr>
              <a:t>Reduction of air pollution emissions</a:t>
            </a:r>
            <a:endParaRPr>
              <a:solidFill>
                <a:schemeClr val="dk1"/>
              </a:solidFill>
              <a:latin typeface="Taviraj Light"/>
              <a:ea typeface="Taviraj Light"/>
              <a:cs typeface="Taviraj Light"/>
              <a:sym typeface="Taviraj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aviraj Light"/>
              <a:ea typeface="Taviraj Light"/>
              <a:cs typeface="Taviraj Light"/>
              <a:sym typeface="Taviraj Light"/>
            </a:endParaRPr>
          </a:p>
        </p:txBody>
      </p:sp>
      <p:sp>
        <p:nvSpPr>
          <p:cNvPr id="287" name="Google Shape;287;p46"/>
          <p:cNvSpPr txBox="1"/>
          <p:nvPr/>
        </p:nvSpPr>
        <p:spPr>
          <a:xfrm>
            <a:off x="464250" y="3025675"/>
            <a:ext cx="3903900" cy="16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Well designed </a:t>
            </a:r>
            <a:r>
              <a:rPr b="1" lang="en"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biking infrastructure </a:t>
            </a:r>
            <a:r>
              <a:rPr lang="en"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increases bike ridership and decreases </a:t>
            </a:r>
            <a:r>
              <a:rPr lang="en"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cycle-motorist crash</a:t>
            </a:r>
            <a:r>
              <a:rPr lang="en"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 fatalities.</a:t>
            </a:r>
            <a:endParaRPr sz="20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Rerat &amp; Schmassmann, 2024; Reynolds et al., 2009</a:t>
            </a:r>
            <a:endParaRPr sz="9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9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88" name="Google Shape;288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93" y="1347975"/>
            <a:ext cx="2640082" cy="1760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7"/>
          <p:cNvSpPr txBox="1"/>
          <p:nvPr>
            <p:ph type="title"/>
          </p:nvPr>
        </p:nvSpPr>
        <p:spPr>
          <a:xfrm>
            <a:off x="328575" y="386600"/>
            <a:ext cx="4299300" cy="145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</a:t>
            </a:r>
            <a:endParaRPr/>
          </a:p>
        </p:txBody>
      </p:sp>
      <p:sp>
        <p:nvSpPr>
          <p:cNvPr id="294" name="Google Shape;294;p47"/>
          <p:cNvSpPr txBox="1"/>
          <p:nvPr>
            <p:ph idx="3" type="subTitle"/>
          </p:nvPr>
        </p:nvSpPr>
        <p:spPr>
          <a:xfrm>
            <a:off x="7055300" y="0"/>
            <a:ext cx="2088600" cy="26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Biking Networks in Canada </a:t>
            </a:r>
            <a:endParaRPr/>
          </a:p>
        </p:txBody>
      </p:sp>
      <p:sp>
        <p:nvSpPr>
          <p:cNvPr id="295" name="Google Shape;295;p47"/>
          <p:cNvSpPr txBox="1"/>
          <p:nvPr/>
        </p:nvSpPr>
        <p:spPr>
          <a:xfrm>
            <a:off x="6229875" y="1348050"/>
            <a:ext cx="2281200" cy="24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swald"/>
              <a:buChar char="●"/>
            </a:pPr>
            <a:r>
              <a:rPr lang="en" sz="21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Geospatial data</a:t>
            </a:r>
            <a:endParaRPr sz="21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swald"/>
              <a:buChar char="●"/>
            </a:pPr>
            <a:r>
              <a:rPr lang="en" sz="21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Infrastructure Classifications</a:t>
            </a:r>
            <a:endParaRPr sz="21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swald"/>
              <a:buChar char="●"/>
            </a:pPr>
            <a:r>
              <a:rPr lang="en" sz="21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Distance Metrics</a:t>
            </a:r>
            <a:endParaRPr sz="21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96" name="Google Shape;296;p47"/>
          <p:cNvSpPr txBox="1"/>
          <p:nvPr/>
        </p:nvSpPr>
        <p:spPr>
          <a:xfrm>
            <a:off x="328575" y="1259975"/>
            <a:ext cx="59013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Canadian Cycling Network Database:</a:t>
            </a:r>
            <a:endParaRPr sz="21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18700 km</a:t>
            </a:r>
            <a:r>
              <a:rPr lang="en" sz="21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 of cycling infrastructure across 75 municipalities</a:t>
            </a:r>
            <a:endParaRPr/>
          </a:p>
        </p:txBody>
      </p:sp>
      <p:pic>
        <p:nvPicPr>
          <p:cNvPr id="297" name="Google Shape;29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0675" y="2266500"/>
            <a:ext cx="3635125" cy="2545074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7"/>
          <p:cNvSpPr txBox="1"/>
          <p:nvPr/>
        </p:nvSpPr>
        <p:spPr>
          <a:xfrm>
            <a:off x="3654250" y="4743300"/>
            <a:ext cx="223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aviraj Light"/>
                <a:ea typeface="Taviraj Light"/>
                <a:cs typeface="Taviraj Light"/>
                <a:sym typeface="Taviraj Light"/>
              </a:rPr>
              <a:t>cycle_network_2024.gpkg</a:t>
            </a:r>
            <a:endParaRPr>
              <a:solidFill>
                <a:schemeClr val="dk1"/>
              </a:solidFill>
              <a:latin typeface="Taviraj Light"/>
              <a:ea typeface="Taviraj Light"/>
              <a:cs typeface="Taviraj Light"/>
              <a:sym typeface="Taviraj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8"/>
          <p:cNvSpPr txBox="1"/>
          <p:nvPr>
            <p:ph type="title"/>
          </p:nvPr>
        </p:nvSpPr>
        <p:spPr>
          <a:xfrm>
            <a:off x="253075" y="386602"/>
            <a:ext cx="6081900" cy="89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Possible Exploration Questions</a:t>
            </a:r>
            <a:endParaRPr sz="5500"/>
          </a:p>
        </p:txBody>
      </p:sp>
      <p:sp>
        <p:nvSpPr>
          <p:cNvPr id="304" name="Google Shape;304;p48"/>
          <p:cNvSpPr txBox="1"/>
          <p:nvPr>
            <p:ph idx="2" type="subTitle"/>
          </p:nvPr>
        </p:nvSpPr>
        <p:spPr>
          <a:xfrm>
            <a:off x="7055300" y="0"/>
            <a:ext cx="2088600" cy="26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Biking Networks in Canada </a:t>
            </a:r>
            <a:endParaRPr/>
          </a:p>
        </p:txBody>
      </p:sp>
      <p:sp>
        <p:nvSpPr>
          <p:cNvPr id="305" name="Google Shape;305;p48"/>
          <p:cNvSpPr txBox="1"/>
          <p:nvPr>
            <p:ph idx="1" type="body"/>
          </p:nvPr>
        </p:nvSpPr>
        <p:spPr>
          <a:xfrm>
            <a:off x="2808200" y="1660108"/>
            <a:ext cx="59730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Underserved neighborhoods? 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Correlation between bike infrastructure and demographics?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06" name="Google Shape;306;p48"/>
          <p:cNvSpPr/>
          <p:nvPr/>
        </p:nvSpPr>
        <p:spPr>
          <a:xfrm>
            <a:off x="405475" y="1795850"/>
            <a:ext cx="2295900" cy="3768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EQUITY &amp; ACCESS</a:t>
            </a:r>
            <a:endParaRPr b="1" sz="13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07" name="Google Shape;307;p48"/>
          <p:cNvSpPr/>
          <p:nvPr/>
        </p:nvSpPr>
        <p:spPr>
          <a:xfrm>
            <a:off x="405475" y="2893150"/>
            <a:ext cx="2295900" cy="3768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INFRASTRUCTURE PLANNING</a:t>
            </a:r>
            <a:endParaRPr b="1" sz="13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08" name="Google Shape;308;p48"/>
          <p:cNvSpPr txBox="1"/>
          <p:nvPr/>
        </p:nvSpPr>
        <p:spPr>
          <a:xfrm>
            <a:off x="2808200" y="2758666"/>
            <a:ext cx="5973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viraj Light"/>
              <a:buChar char="●"/>
            </a:pPr>
            <a:r>
              <a:rPr lang="en">
                <a:solidFill>
                  <a:schemeClr val="dk1"/>
                </a:solidFill>
                <a:latin typeface="Taviraj Light"/>
                <a:ea typeface="Taviraj Light"/>
                <a:cs typeface="Taviraj Light"/>
                <a:sym typeface="Taviraj Light"/>
              </a:rPr>
              <a:t>T</a:t>
            </a:r>
            <a:r>
              <a:rPr lang="en">
                <a:solidFill>
                  <a:schemeClr val="dk1"/>
                </a:solidFill>
                <a:latin typeface="Taviraj Light"/>
                <a:ea typeface="Taviraj Light"/>
                <a:cs typeface="Taviraj Light"/>
                <a:sym typeface="Taviraj Light"/>
              </a:rPr>
              <a:t>ype of biking infrastructure in region? </a:t>
            </a:r>
            <a:endParaRPr>
              <a:solidFill>
                <a:schemeClr val="dk1"/>
              </a:solidFill>
              <a:latin typeface="Taviraj Light"/>
              <a:ea typeface="Taviraj Light"/>
              <a:cs typeface="Taviraj Light"/>
              <a:sym typeface="Taviraj Ligh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viraj Light"/>
              <a:buChar char="●"/>
            </a:pPr>
            <a:r>
              <a:rPr lang="en">
                <a:solidFill>
                  <a:schemeClr val="dk1"/>
                </a:solidFill>
                <a:latin typeface="Taviraj Light"/>
                <a:ea typeface="Taviraj Light"/>
                <a:cs typeface="Taviraj Light"/>
                <a:sym typeface="Taviraj Light"/>
              </a:rPr>
              <a:t>Missing links in biking network?</a:t>
            </a:r>
            <a:endParaRPr>
              <a:solidFill>
                <a:schemeClr val="dk1"/>
              </a:solidFill>
              <a:latin typeface="Taviraj Light"/>
              <a:ea typeface="Taviraj Light"/>
              <a:cs typeface="Taviraj Light"/>
              <a:sym typeface="Taviraj Light"/>
            </a:endParaRPr>
          </a:p>
        </p:txBody>
      </p:sp>
      <p:sp>
        <p:nvSpPr>
          <p:cNvPr id="309" name="Google Shape;309;p48"/>
          <p:cNvSpPr/>
          <p:nvPr/>
        </p:nvSpPr>
        <p:spPr>
          <a:xfrm>
            <a:off x="405475" y="3930100"/>
            <a:ext cx="2295900" cy="3768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HEALTH &amp; SAFETY</a:t>
            </a:r>
            <a:endParaRPr b="1" sz="13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10" name="Google Shape;310;p48"/>
          <p:cNvSpPr txBox="1"/>
          <p:nvPr/>
        </p:nvSpPr>
        <p:spPr>
          <a:xfrm>
            <a:off x="2808200" y="3731843"/>
            <a:ext cx="60819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viraj Light"/>
              <a:buChar char="●"/>
            </a:pPr>
            <a:r>
              <a:rPr lang="en">
                <a:solidFill>
                  <a:schemeClr val="dk1"/>
                </a:solidFill>
                <a:latin typeface="Taviraj Light"/>
                <a:ea typeface="Taviraj Light"/>
                <a:cs typeface="Taviraj Light"/>
                <a:sym typeface="Taviraj Light"/>
              </a:rPr>
              <a:t>Relationship between cycle-motorist accidents and biking infrastructure? </a:t>
            </a:r>
            <a:endParaRPr>
              <a:solidFill>
                <a:schemeClr val="dk1"/>
              </a:solidFill>
              <a:latin typeface="Taviraj Light"/>
              <a:ea typeface="Taviraj Light"/>
              <a:cs typeface="Taviraj Light"/>
              <a:sym typeface="Taviraj Ligh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viraj Light"/>
              <a:buChar char="●"/>
            </a:pPr>
            <a:r>
              <a:rPr lang="en">
                <a:solidFill>
                  <a:schemeClr val="dk1"/>
                </a:solidFill>
                <a:latin typeface="Taviraj Light"/>
                <a:ea typeface="Taviraj Light"/>
                <a:cs typeface="Taviraj Light"/>
                <a:sym typeface="Taviraj Light"/>
              </a:rPr>
              <a:t>Correlation between bike infrastructure development and physical activity levels?</a:t>
            </a:r>
            <a:endParaRPr>
              <a:solidFill>
                <a:schemeClr val="dk1"/>
              </a:solidFill>
              <a:latin typeface="Taviraj Light"/>
              <a:ea typeface="Taviraj Light"/>
              <a:cs typeface="Taviraj Light"/>
              <a:sym typeface="Taviraj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9"/>
          <p:cNvSpPr txBox="1"/>
          <p:nvPr>
            <p:ph type="title"/>
          </p:nvPr>
        </p:nvSpPr>
        <p:spPr>
          <a:xfrm>
            <a:off x="328575" y="386600"/>
            <a:ext cx="4299300" cy="145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How?</a:t>
            </a:r>
            <a:endParaRPr/>
          </a:p>
        </p:txBody>
      </p:sp>
      <p:sp>
        <p:nvSpPr>
          <p:cNvPr id="316" name="Google Shape;316;p49"/>
          <p:cNvSpPr txBox="1"/>
          <p:nvPr>
            <p:ph idx="3" type="subTitle"/>
          </p:nvPr>
        </p:nvSpPr>
        <p:spPr>
          <a:xfrm>
            <a:off x="7055300" y="0"/>
            <a:ext cx="2088600" cy="26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Biking Networks in Canada </a:t>
            </a:r>
            <a:endParaRPr/>
          </a:p>
        </p:txBody>
      </p:sp>
      <p:sp>
        <p:nvSpPr>
          <p:cNvPr id="317" name="Google Shape;317;p49"/>
          <p:cNvSpPr txBox="1"/>
          <p:nvPr/>
        </p:nvSpPr>
        <p:spPr>
          <a:xfrm>
            <a:off x="569025" y="1259975"/>
            <a:ext cx="85749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swald"/>
              <a:buChar char="●"/>
            </a:pPr>
            <a:r>
              <a:rPr lang="en" sz="21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Data already contains geospatial (GeoPackage) data.</a:t>
            </a:r>
            <a:endParaRPr sz="21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19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swald"/>
              <a:buChar char="○"/>
            </a:pPr>
            <a:r>
              <a:rPr lang="en" sz="21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Geopackage file viewing tools exist: </a:t>
            </a:r>
            <a:r>
              <a:rPr lang="en" sz="1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https://ngageoint.github.io/geopackage-viewer-js/</a:t>
            </a:r>
            <a:endParaRPr sz="10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swald"/>
              <a:buChar char="●"/>
            </a:pPr>
            <a:r>
              <a:rPr lang="en" sz="21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If visualization of geospatial data, needs to meaningfully add functionality/information.</a:t>
            </a:r>
            <a:endParaRPr sz="21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19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swald"/>
              <a:buChar char="○"/>
            </a:pPr>
            <a:r>
              <a:rPr lang="en" sz="21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Maybe Choropleth map?</a:t>
            </a:r>
            <a:endParaRPr sz="21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19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swald"/>
              <a:buChar char="○"/>
            </a:pPr>
            <a:r>
              <a:rPr lang="en" sz="21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Overlayed datasets using different channels?</a:t>
            </a:r>
            <a:endParaRPr sz="21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swald"/>
              <a:buChar char="●"/>
            </a:pPr>
            <a:r>
              <a:rPr lang="en" sz="21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Change idiom completely</a:t>
            </a:r>
            <a:endParaRPr sz="21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19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swald"/>
              <a:buChar char="○"/>
            </a:pPr>
            <a:r>
              <a:rPr lang="en" sz="21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Network Analysis of how paths are connected?</a:t>
            </a:r>
            <a:endParaRPr sz="21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18" name="Google Shape;318;p49"/>
          <p:cNvPicPr preferRelativeResize="0"/>
          <p:nvPr/>
        </p:nvPicPr>
        <p:blipFill rotWithShape="1">
          <a:blip r:embed="rId3">
            <a:alphaModFix/>
          </a:blip>
          <a:srcRect b="0" l="3390" r="-3390" t="0"/>
          <a:stretch/>
        </p:blipFill>
        <p:spPr>
          <a:xfrm>
            <a:off x="6136377" y="3095168"/>
            <a:ext cx="2813100" cy="177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0"/>
          <p:cNvSpPr txBox="1"/>
          <p:nvPr>
            <p:ph idx="1" type="subTitle"/>
          </p:nvPr>
        </p:nvSpPr>
        <p:spPr>
          <a:xfrm>
            <a:off x="7055300" y="0"/>
            <a:ext cx="2088600" cy="26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Biking Networks in Canada</a:t>
            </a:r>
            <a:endParaRPr/>
          </a:p>
        </p:txBody>
      </p:sp>
      <p:sp>
        <p:nvSpPr>
          <p:cNvPr id="324" name="Google Shape;324;p50"/>
          <p:cNvSpPr txBox="1"/>
          <p:nvPr>
            <p:ph type="title"/>
          </p:nvPr>
        </p:nvSpPr>
        <p:spPr>
          <a:xfrm>
            <a:off x="328575" y="386600"/>
            <a:ext cx="6726600" cy="89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325" name="Google Shape;325;p50"/>
          <p:cNvSpPr txBox="1"/>
          <p:nvPr/>
        </p:nvSpPr>
        <p:spPr>
          <a:xfrm>
            <a:off x="3034325" y="2561700"/>
            <a:ext cx="434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aviraj Light"/>
              <a:ea typeface="Taviraj Light"/>
              <a:cs typeface="Taviraj Light"/>
              <a:sym typeface="Taviraj Light"/>
            </a:endParaRPr>
          </a:p>
        </p:txBody>
      </p:sp>
      <p:sp>
        <p:nvSpPr>
          <p:cNvPr id="326" name="Google Shape;326;p50"/>
          <p:cNvSpPr txBox="1"/>
          <p:nvPr/>
        </p:nvSpPr>
        <p:spPr>
          <a:xfrm>
            <a:off x="456225" y="1312675"/>
            <a:ext cx="79749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viraj Light"/>
              <a:buAutoNum type="arabicPeriod"/>
            </a:pPr>
            <a:r>
              <a:rPr lang="en">
                <a:solidFill>
                  <a:schemeClr val="dk1"/>
                </a:solidFill>
                <a:latin typeface="Taviraj Light"/>
                <a:ea typeface="Taviraj Light"/>
                <a:cs typeface="Taviraj Light"/>
                <a:sym typeface="Taviraj Light"/>
              </a:rPr>
              <a:t>Dataset: </a:t>
            </a:r>
            <a:r>
              <a:rPr lang="en" u="sng">
                <a:solidFill>
                  <a:schemeClr val="hlink"/>
                </a:solidFill>
                <a:latin typeface="Taviraj Light"/>
                <a:ea typeface="Taviraj Light"/>
                <a:cs typeface="Taviraj Light"/>
                <a:sym typeface="Taviraj Light"/>
                <a:hlinkClick r:id="rId3"/>
              </a:rPr>
              <a:t>https://www150.statcan.gc.ca/n1/pub/23-26-0004/232600042024001-eng.htm</a:t>
            </a:r>
            <a:endParaRPr>
              <a:solidFill>
                <a:schemeClr val="dk1"/>
              </a:solidFill>
              <a:latin typeface="Taviraj Light"/>
              <a:ea typeface="Taviraj Light"/>
              <a:cs typeface="Taviraj Light"/>
              <a:sym typeface="Taviraj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aviraj Light"/>
                <a:ea typeface="Taviraj Light"/>
                <a:cs typeface="Taviraj Light"/>
                <a:sym typeface="Taviraj Light"/>
              </a:rPr>
              <a:t>Urban Data Lab, Centre for Special Business Projects, Statistics Canada (2025). Bikeways Canada. Available at: </a:t>
            </a:r>
            <a:r>
              <a:rPr lang="en" u="sng">
                <a:solidFill>
                  <a:schemeClr val="hlink"/>
                </a:solidFill>
                <a:latin typeface="Taviraj Light"/>
                <a:ea typeface="Taviraj Light"/>
                <a:cs typeface="Taviraj Light"/>
                <a:sym typeface="Taviraj Light"/>
                <a:hlinkClick r:id="rId4"/>
              </a:rPr>
              <a:t>http://www.statcan.gc.ca</a:t>
            </a:r>
            <a:r>
              <a:rPr lang="en">
                <a:solidFill>
                  <a:schemeClr val="dk1"/>
                </a:solidFill>
                <a:latin typeface="Taviraj Light"/>
                <a:ea typeface="Taviraj Light"/>
                <a:cs typeface="Taviraj Light"/>
                <a:sym typeface="Taviraj Light"/>
              </a:rPr>
              <a:t>.</a:t>
            </a:r>
            <a:endParaRPr>
              <a:solidFill>
                <a:schemeClr val="dk1"/>
              </a:solidFill>
              <a:latin typeface="Taviraj Light"/>
              <a:ea typeface="Taviraj Light"/>
              <a:cs typeface="Taviraj Light"/>
              <a:sym typeface="Taviraj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aviraj Light"/>
              <a:ea typeface="Taviraj Light"/>
              <a:cs typeface="Taviraj Light"/>
              <a:sym typeface="Taviraj Ligh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viraj Light"/>
              <a:buAutoNum type="arabicPeriod"/>
            </a:pPr>
            <a:r>
              <a:rPr lang="en">
                <a:solidFill>
                  <a:schemeClr val="dk1"/>
                </a:solidFill>
                <a:latin typeface="Taviraj Light"/>
                <a:ea typeface="Taviraj Light"/>
                <a:cs typeface="Taviraj Light"/>
                <a:sym typeface="Taviraj Light"/>
              </a:rPr>
              <a:t>Reynolds, C. C., Harris, M. A., Teschke, K., Cripton, P. A., &amp; Winters, M. (2009). The impact of transportation infrastructure on bicycling injuries and crashes: a review of the literature. Environmental health : a global access science source, 8, 47. </a:t>
            </a:r>
            <a:r>
              <a:rPr lang="en" u="sng">
                <a:solidFill>
                  <a:schemeClr val="hlink"/>
                </a:solidFill>
                <a:latin typeface="Taviraj Light"/>
                <a:ea typeface="Taviraj Light"/>
                <a:cs typeface="Taviraj Light"/>
                <a:sym typeface="Taviraj Light"/>
                <a:hlinkClick r:id="rId5"/>
              </a:rPr>
              <a:t>https://doi.org/10.1186/1476-069X-8-47</a:t>
            </a:r>
            <a:endParaRPr>
              <a:solidFill>
                <a:schemeClr val="dk1"/>
              </a:solidFill>
              <a:latin typeface="Taviraj Light"/>
              <a:ea typeface="Taviraj Light"/>
              <a:cs typeface="Taviraj Light"/>
              <a:sym typeface="Taviraj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aviraj Light"/>
              <a:ea typeface="Taviraj Light"/>
              <a:cs typeface="Taviraj Light"/>
              <a:sym typeface="Taviraj Ligh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viraj Light"/>
              <a:buAutoNum type="arabicPeriod"/>
            </a:pPr>
            <a:r>
              <a:rPr lang="en">
                <a:solidFill>
                  <a:schemeClr val="dk1"/>
                </a:solidFill>
                <a:latin typeface="Taviraj Light"/>
                <a:ea typeface="Taviraj Light"/>
                <a:cs typeface="Taviraj Light"/>
                <a:sym typeface="Taviraj Light"/>
              </a:rPr>
              <a:t>Rérat, P., &amp; Schmassmann, A. (2024). Build it and they will come? The effects of a new infrastructure on cycling practices and experiences. Transportation research interdisciplinary perspectives, 25, 101121.</a:t>
            </a:r>
            <a:endParaRPr>
              <a:solidFill>
                <a:schemeClr val="dk1"/>
              </a:solidFill>
              <a:latin typeface="Taviraj Light"/>
              <a:ea typeface="Taviraj Light"/>
              <a:cs typeface="Taviraj Light"/>
              <a:sym typeface="Taviraj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aviraj Light"/>
              <a:ea typeface="Taviraj Light"/>
              <a:cs typeface="Taviraj Light"/>
              <a:sym typeface="Taviraj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aviraj Light"/>
              <a:ea typeface="Taviraj Light"/>
              <a:cs typeface="Taviraj Light"/>
              <a:sym typeface="Taviraj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ent/Teacher Conference">
  <a:themeElements>
    <a:clrScheme name="Simple Light">
      <a:dk1>
        <a:srgbClr val="212121"/>
      </a:dk1>
      <a:lt1>
        <a:srgbClr val="E6E1D6"/>
      </a:lt1>
      <a:dk2>
        <a:srgbClr val="035ED3"/>
      </a:dk2>
      <a:lt2>
        <a:srgbClr val="F3F3F3"/>
      </a:lt2>
      <a:accent1>
        <a:srgbClr val="C7BEAA"/>
      </a:accent1>
      <a:accent2>
        <a:srgbClr val="A4C2F4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35ED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