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9" r:id="rId4"/>
    <p:sldId id="261" r:id="rId5"/>
    <p:sldId id="258" r:id="rId6"/>
    <p:sldId id="263" r:id="rId7"/>
    <p:sldId id="264" r:id="rId8"/>
    <p:sldId id="265" r:id="rId9"/>
    <p:sldId id="266" r:id="rId10"/>
    <p:sldId id="268" r:id="rId11"/>
    <p:sldId id="272" r:id="rId12"/>
    <p:sldId id="269" r:id="rId13"/>
    <p:sldId id="270" r:id="rId14"/>
    <p:sldId id="271" r:id="rId15"/>
    <p:sldId id="257" r:id="rId16"/>
    <p:sldId id="273" r:id="rId17"/>
    <p:sldId id="279" r:id="rId18"/>
    <p:sldId id="276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625" autoAdjust="0"/>
  </p:normalViewPr>
  <p:slideViewPr>
    <p:cSldViewPr snapToGrid="0">
      <p:cViewPr varScale="1">
        <p:scale>
          <a:sx n="92" d="100"/>
          <a:sy n="92" d="100"/>
        </p:scale>
        <p:origin x="1278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0829-0824-42DC-8B09-F368CDD68D90}" type="datetimeFigureOut">
              <a:rPr lang="en-CA" smtClean="0"/>
              <a:t>2021-08-30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2776-629B-4B8B-A768-150083E4558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01478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0829-0824-42DC-8B09-F368CDD68D90}" type="datetimeFigureOut">
              <a:rPr lang="en-CA" smtClean="0"/>
              <a:t>2021-08-30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2776-629B-4B8B-A768-150083E4558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94829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0829-0824-42DC-8B09-F368CDD68D90}" type="datetimeFigureOut">
              <a:rPr lang="en-CA" smtClean="0"/>
              <a:t>2021-08-30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2776-629B-4B8B-A768-150083E4558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11777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1267" y="119593"/>
            <a:ext cx="10515600" cy="71860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6728"/>
            <a:ext cx="10515600" cy="5084763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0829-0824-42DC-8B09-F368CDD68D90}" type="datetimeFigureOut">
              <a:rPr lang="en-CA" smtClean="0"/>
              <a:t>2021-08-30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2776-629B-4B8B-A768-150083E4558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512994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0829-0824-42DC-8B09-F368CDD68D90}" type="datetimeFigureOut">
              <a:rPr lang="en-CA" smtClean="0"/>
              <a:t>2021-08-30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2776-629B-4B8B-A768-150083E4558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45087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0829-0824-42DC-8B09-F368CDD68D90}" type="datetimeFigureOut">
              <a:rPr lang="en-CA" smtClean="0"/>
              <a:t>2021-08-30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2776-629B-4B8B-A768-150083E4558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19725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0829-0824-42DC-8B09-F368CDD68D90}" type="datetimeFigureOut">
              <a:rPr lang="en-CA" smtClean="0"/>
              <a:t>2021-08-30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2776-629B-4B8B-A768-150083E4558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37964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0829-0824-42DC-8B09-F368CDD68D90}" type="datetimeFigureOut">
              <a:rPr lang="en-CA" smtClean="0"/>
              <a:t>2021-08-30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2776-629B-4B8B-A768-150083E4558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73862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0829-0824-42DC-8B09-F368CDD68D90}" type="datetimeFigureOut">
              <a:rPr lang="en-CA" smtClean="0"/>
              <a:t>2021-08-30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2776-629B-4B8B-A768-150083E4558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05553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0829-0824-42DC-8B09-F368CDD68D90}" type="datetimeFigureOut">
              <a:rPr lang="en-CA" smtClean="0"/>
              <a:t>2021-08-30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2776-629B-4B8B-A768-150083E4558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20846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0829-0824-42DC-8B09-F368CDD68D90}" type="datetimeFigureOut">
              <a:rPr lang="en-CA" smtClean="0"/>
              <a:t>2021-08-30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12776-629B-4B8B-A768-150083E4558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04384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20829-0824-42DC-8B09-F368CDD68D90}" type="datetimeFigureOut">
              <a:rPr lang="en-CA" smtClean="0"/>
              <a:t>2021-08-30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12776-629B-4B8B-A768-150083E4558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963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minimesh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Mesh editing codebase for CPSC 524</a:t>
            </a:r>
          </a:p>
          <a:p>
            <a:r>
              <a:rPr lang="en-US" dirty="0" err="1" smtClean="0"/>
              <a:t>Shayan</a:t>
            </a:r>
            <a:r>
              <a:rPr lang="en-US" dirty="0" smtClean="0"/>
              <a:t> </a:t>
            </a:r>
            <a:r>
              <a:rPr lang="en-US" dirty="0" err="1" smtClean="0"/>
              <a:t>Hoshyari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863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Traversal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8348"/>
            <a:ext cx="10515600" cy="5191465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indent="0">
              <a:buNone/>
            </a:pPr>
            <a:endParaRPr lang="en-CA" dirty="0" smtClean="0">
              <a:latin typeface="+mj-lt"/>
            </a:endParaRPr>
          </a:p>
          <a:p>
            <a:pPr marL="0" indent="0">
              <a:buNone/>
            </a:pPr>
            <a:endParaRPr lang="en-CA" dirty="0">
              <a:latin typeface="+mj-lt"/>
            </a:endParaRPr>
          </a:p>
          <a:p>
            <a:pPr marL="0" indent="0">
              <a:buNone/>
            </a:pPr>
            <a:endParaRPr lang="en-CA" dirty="0" smtClean="0">
              <a:latin typeface="+mj-lt"/>
            </a:endParaRPr>
          </a:p>
          <a:p>
            <a:pPr marL="0" indent="0">
              <a:buNone/>
            </a:pPr>
            <a:r>
              <a:rPr lang="en-CA" dirty="0" smtClean="0">
                <a:latin typeface="+mj-lt"/>
              </a:rPr>
              <a:t>for(</a:t>
            </a:r>
            <a:r>
              <a:rPr lang="en-CA" dirty="0" err="1" smtClean="0">
                <a:latin typeface="+mj-lt"/>
              </a:rPr>
              <a:t>int</a:t>
            </a:r>
            <a:r>
              <a:rPr lang="en-CA" dirty="0" smtClean="0">
                <a:latin typeface="+mj-lt"/>
              </a:rPr>
              <a:t> </a:t>
            </a:r>
            <a:r>
              <a:rPr lang="en-CA" dirty="0" err="1">
                <a:latin typeface="+mj-lt"/>
              </a:rPr>
              <a:t>face_id</a:t>
            </a:r>
            <a:r>
              <a:rPr lang="en-CA" dirty="0">
                <a:latin typeface="+mj-lt"/>
              </a:rPr>
              <a:t> = 0 ; </a:t>
            </a:r>
            <a:r>
              <a:rPr lang="en-CA" dirty="0" err="1">
                <a:latin typeface="+mj-lt"/>
              </a:rPr>
              <a:t>face_id</a:t>
            </a:r>
            <a:r>
              <a:rPr lang="en-CA" dirty="0">
                <a:latin typeface="+mj-lt"/>
              </a:rPr>
              <a:t> &lt; </a:t>
            </a:r>
            <a:r>
              <a:rPr lang="en-CA" dirty="0" err="1">
                <a:latin typeface="+mj-lt"/>
              </a:rPr>
              <a:t>mesh.n_total_faces</a:t>
            </a:r>
            <a:r>
              <a:rPr lang="en-CA" dirty="0">
                <a:latin typeface="+mj-lt"/>
              </a:rPr>
              <a:t>() ; ++</a:t>
            </a:r>
            <a:r>
              <a:rPr lang="en-CA" dirty="0" err="1">
                <a:latin typeface="+mj-lt"/>
              </a:rPr>
              <a:t>face_id</a:t>
            </a:r>
            <a:r>
              <a:rPr lang="en-CA" dirty="0">
                <a:latin typeface="+mj-lt"/>
              </a:rPr>
              <a:t>)</a:t>
            </a:r>
          </a:p>
          <a:p>
            <a:pPr marL="0" indent="0">
              <a:buNone/>
            </a:pPr>
            <a:r>
              <a:rPr lang="en-CA" dirty="0">
                <a:latin typeface="+mj-lt"/>
              </a:rPr>
              <a:t>{</a:t>
            </a:r>
          </a:p>
          <a:p>
            <a:pPr marL="0" indent="0">
              <a:buNone/>
            </a:pPr>
            <a:r>
              <a:rPr lang="en-CA" dirty="0">
                <a:latin typeface="+mj-lt"/>
              </a:rPr>
              <a:t>  </a:t>
            </a:r>
            <a:r>
              <a:rPr lang="en-CA" dirty="0" err="1">
                <a:latin typeface="+mj-lt"/>
              </a:rPr>
              <a:t>Mesh_connectivty</a:t>
            </a:r>
            <a:r>
              <a:rPr lang="en-CA" dirty="0">
                <a:latin typeface="+mj-lt"/>
              </a:rPr>
              <a:t>::</a:t>
            </a:r>
            <a:r>
              <a:rPr lang="en-CA" dirty="0" err="1">
                <a:latin typeface="+mj-lt"/>
              </a:rPr>
              <a:t>Face_iterator</a:t>
            </a:r>
            <a:r>
              <a:rPr lang="en-CA" dirty="0">
                <a:latin typeface="+mj-lt"/>
              </a:rPr>
              <a:t> </a:t>
            </a:r>
            <a:r>
              <a:rPr lang="en-CA" dirty="0" err="1">
                <a:latin typeface="+mj-lt"/>
              </a:rPr>
              <a:t>face_handle</a:t>
            </a:r>
            <a:r>
              <a:rPr lang="en-CA" dirty="0">
                <a:latin typeface="+mj-lt"/>
              </a:rPr>
              <a:t> = </a:t>
            </a:r>
            <a:r>
              <a:rPr lang="en-CA" dirty="0" err="1">
                <a:latin typeface="+mj-lt"/>
              </a:rPr>
              <a:t>mesh</a:t>
            </a:r>
            <a:r>
              <a:rPr lang="en-CA" b="1" dirty="0" err="1">
                <a:latin typeface="+mj-lt"/>
              </a:rPr>
              <a:t>.face_at</a:t>
            </a:r>
            <a:r>
              <a:rPr lang="en-CA" dirty="0">
                <a:latin typeface="+mj-lt"/>
              </a:rPr>
              <a:t>( </a:t>
            </a:r>
            <a:r>
              <a:rPr lang="en-CA" dirty="0" err="1">
                <a:latin typeface="+mj-lt"/>
              </a:rPr>
              <a:t>face_id</a:t>
            </a:r>
            <a:r>
              <a:rPr lang="en-CA" dirty="0">
                <a:latin typeface="+mj-lt"/>
              </a:rPr>
              <a:t> );</a:t>
            </a:r>
          </a:p>
          <a:p>
            <a:pPr marL="0" indent="0">
              <a:buNone/>
            </a:pPr>
            <a:r>
              <a:rPr lang="en-CA" dirty="0">
                <a:latin typeface="+mj-lt"/>
              </a:rPr>
              <a:t>  if( </a:t>
            </a:r>
            <a:r>
              <a:rPr lang="en-CA" dirty="0" err="1">
                <a:latin typeface="+mj-lt"/>
              </a:rPr>
              <a:t>face_handle.is_active</a:t>
            </a:r>
            <a:r>
              <a:rPr lang="en-CA" dirty="0">
                <a:latin typeface="+mj-lt"/>
              </a:rPr>
              <a:t>() )</a:t>
            </a:r>
          </a:p>
          <a:p>
            <a:pPr marL="0" indent="0">
              <a:buNone/>
            </a:pPr>
            <a:r>
              <a:rPr lang="en-CA" dirty="0">
                <a:latin typeface="+mj-lt"/>
              </a:rPr>
              <a:t>  {</a:t>
            </a:r>
          </a:p>
          <a:p>
            <a:pPr marL="0" indent="0">
              <a:buNone/>
            </a:pPr>
            <a:r>
              <a:rPr lang="en-CA" dirty="0">
                <a:latin typeface="+mj-lt"/>
              </a:rPr>
              <a:t>    </a:t>
            </a:r>
            <a:r>
              <a:rPr lang="en-CA" dirty="0" err="1">
                <a:latin typeface="+mj-lt"/>
              </a:rPr>
              <a:t>Mesh_connectivty</a:t>
            </a:r>
            <a:r>
              <a:rPr lang="en-CA" dirty="0">
                <a:latin typeface="+mj-lt"/>
              </a:rPr>
              <a:t>::</a:t>
            </a:r>
            <a:r>
              <a:rPr lang="en-CA" dirty="0" err="1">
                <a:latin typeface="+mj-lt"/>
              </a:rPr>
              <a:t>Half_edge_iterator</a:t>
            </a:r>
            <a:r>
              <a:rPr lang="en-CA" dirty="0">
                <a:latin typeface="+mj-lt"/>
              </a:rPr>
              <a:t> </a:t>
            </a:r>
            <a:r>
              <a:rPr lang="en-CA" dirty="0" err="1">
                <a:latin typeface="+mj-lt"/>
              </a:rPr>
              <a:t>he_handle</a:t>
            </a:r>
            <a:r>
              <a:rPr lang="en-CA" dirty="0">
                <a:latin typeface="+mj-lt"/>
              </a:rPr>
              <a:t> = </a:t>
            </a:r>
            <a:r>
              <a:rPr lang="en-CA" dirty="0" err="1">
                <a:latin typeface="+mj-lt"/>
              </a:rPr>
              <a:t>face.</a:t>
            </a:r>
            <a:r>
              <a:rPr lang="en-CA" b="1" dirty="0" err="1">
                <a:latin typeface="+mj-lt"/>
              </a:rPr>
              <a:t>half_edge</a:t>
            </a:r>
            <a:r>
              <a:rPr lang="en-CA" dirty="0">
                <a:latin typeface="+mj-lt"/>
              </a:rPr>
              <a:t>();</a:t>
            </a:r>
          </a:p>
          <a:p>
            <a:pPr marL="0" indent="0">
              <a:buNone/>
            </a:pPr>
            <a:r>
              <a:rPr lang="en-CA" dirty="0" smtClean="0">
                <a:latin typeface="+mj-lt"/>
              </a:rPr>
              <a:t>  }</a:t>
            </a:r>
            <a:endParaRPr lang="en-CA" dirty="0">
              <a:latin typeface="+mj-lt"/>
            </a:endParaRPr>
          </a:p>
          <a:p>
            <a:pPr marL="0" indent="0">
              <a:buNone/>
            </a:pPr>
            <a:r>
              <a:rPr lang="en-CA" dirty="0">
                <a:latin typeface="+mj-lt"/>
              </a:rPr>
              <a:t>}</a:t>
            </a:r>
          </a:p>
          <a:p>
            <a:pPr marL="0" indent="0">
              <a:buNone/>
            </a:pPr>
            <a:endParaRPr lang="en-CA" dirty="0">
              <a:latin typeface="+mj-lt"/>
            </a:endParaRPr>
          </a:p>
          <a:p>
            <a:pPr marL="0" indent="0">
              <a:buNone/>
            </a:pPr>
            <a:endParaRPr lang="en-CA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2935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Deleting Entities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64704" y="1139688"/>
            <a:ext cx="10515600" cy="51914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CA" dirty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CA" dirty="0" smtClean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CA" dirty="0" smtClean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CA" dirty="0" smtClean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CA" dirty="0" err="1" smtClean="0">
                <a:latin typeface="+mj-lt"/>
              </a:rPr>
              <a:t>Mesh_connectivity</a:t>
            </a:r>
            <a:r>
              <a:rPr lang="en-CA" dirty="0" smtClean="0">
                <a:latin typeface="+mj-lt"/>
              </a:rPr>
              <a:t>::</a:t>
            </a:r>
            <a:r>
              <a:rPr lang="en-CA" dirty="0" err="1" smtClean="0">
                <a:latin typeface="+mj-lt"/>
              </a:rPr>
              <a:t>Face_iterator</a:t>
            </a:r>
            <a:r>
              <a:rPr lang="en-CA" dirty="0" smtClean="0">
                <a:latin typeface="+mj-lt"/>
              </a:rPr>
              <a:t> = </a:t>
            </a:r>
            <a:r>
              <a:rPr lang="en-CA" dirty="0" err="1" smtClean="0">
                <a:latin typeface="+mj-lt"/>
              </a:rPr>
              <a:t>mesh.face_at</a:t>
            </a:r>
            <a:r>
              <a:rPr lang="en-CA" dirty="0" smtClean="0">
                <a:latin typeface="+mj-lt"/>
              </a:rPr>
              <a:t>( </a:t>
            </a:r>
            <a:r>
              <a:rPr lang="en-CA" dirty="0" err="1" smtClean="0">
                <a:latin typeface="+mj-lt"/>
              </a:rPr>
              <a:t>some_id</a:t>
            </a:r>
            <a:r>
              <a:rPr lang="en-CA" dirty="0" smtClean="0">
                <a:latin typeface="+mj-lt"/>
              </a:rPr>
              <a:t> );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CA" dirty="0" err="1" smtClean="0">
                <a:latin typeface="+mj-lt"/>
              </a:rPr>
              <a:t>face.</a:t>
            </a:r>
            <a:r>
              <a:rPr lang="en-CA" b="1" dirty="0" err="1" smtClean="0">
                <a:latin typeface="+mj-lt"/>
              </a:rPr>
              <a:t>deactivate</a:t>
            </a:r>
            <a:r>
              <a:rPr lang="en-CA" b="1" dirty="0" smtClean="0">
                <a:latin typeface="+mj-lt"/>
              </a:rPr>
              <a:t>();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CA" dirty="0" smtClean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CA" dirty="0" smtClean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CA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1473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Adding Entities</a:t>
            </a:r>
            <a:endParaRPr lang="en-CA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64704" y="1139688"/>
            <a:ext cx="10515600" cy="51914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CA" dirty="0" smtClean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CA" dirty="0" smtClean="0">
                <a:latin typeface="+mj-lt"/>
              </a:rPr>
              <a:t>// Add a new face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CA" dirty="0" err="1" smtClean="0">
                <a:latin typeface="+mj-lt"/>
              </a:rPr>
              <a:t>Mesh_connectivity</a:t>
            </a:r>
            <a:r>
              <a:rPr lang="en-CA" dirty="0" smtClean="0">
                <a:latin typeface="+mj-lt"/>
              </a:rPr>
              <a:t>::</a:t>
            </a:r>
            <a:r>
              <a:rPr lang="en-CA" dirty="0" err="1" smtClean="0">
                <a:latin typeface="+mj-lt"/>
              </a:rPr>
              <a:t>Face_iterator</a:t>
            </a:r>
            <a:r>
              <a:rPr lang="en-CA" dirty="0" smtClean="0">
                <a:latin typeface="+mj-lt"/>
              </a:rPr>
              <a:t> = </a:t>
            </a:r>
            <a:r>
              <a:rPr lang="en-CA" dirty="0" err="1" smtClean="0">
                <a:latin typeface="+mj-lt"/>
              </a:rPr>
              <a:t>mesh.add_face</a:t>
            </a:r>
            <a:r>
              <a:rPr lang="en-CA" dirty="0" smtClean="0">
                <a:latin typeface="+mj-lt"/>
              </a:rPr>
              <a:t>();</a:t>
            </a:r>
          </a:p>
          <a:p>
            <a:pPr marL="0" indent="0">
              <a:buNone/>
            </a:pPr>
            <a:r>
              <a:rPr lang="en-CA" dirty="0" err="1">
                <a:latin typeface="+mj-lt"/>
              </a:rPr>
              <a:t>Mesh_connectivity</a:t>
            </a:r>
            <a:r>
              <a:rPr lang="en-CA" dirty="0" smtClean="0">
                <a:latin typeface="+mj-lt"/>
              </a:rPr>
              <a:t>::</a:t>
            </a:r>
            <a:r>
              <a:rPr lang="en-CA" dirty="0" err="1" smtClean="0">
                <a:latin typeface="+mj-lt"/>
              </a:rPr>
              <a:t>Half_edge_iterator</a:t>
            </a:r>
            <a:r>
              <a:rPr lang="en-CA" dirty="0" smtClean="0">
                <a:latin typeface="+mj-lt"/>
              </a:rPr>
              <a:t> </a:t>
            </a:r>
            <a:r>
              <a:rPr lang="en-CA" dirty="0">
                <a:latin typeface="+mj-lt"/>
              </a:rPr>
              <a:t>= </a:t>
            </a:r>
            <a:r>
              <a:rPr lang="en-CA" dirty="0" err="1" smtClean="0">
                <a:latin typeface="+mj-lt"/>
              </a:rPr>
              <a:t>mesh.add_half_edge</a:t>
            </a:r>
            <a:r>
              <a:rPr lang="en-CA" dirty="0" smtClean="0">
                <a:latin typeface="+mj-lt"/>
              </a:rPr>
              <a:t>();</a:t>
            </a:r>
            <a:endParaRPr lang="en-CA" dirty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CA" dirty="0" smtClean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CA" dirty="0" smtClean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CA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273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Connectivity Modification</a:t>
            </a:r>
            <a:endParaRPr lang="en-CA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64704" y="1139688"/>
            <a:ext cx="10515600" cy="51914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CA" dirty="0" smtClean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CA" dirty="0" smtClean="0">
                <a:latin typeface="+mj-lt"/>
              </a:rPr>
              <a:t>// Add a new face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CA" dirty="0" err="1" smtClean="0">
                <a:latin typeface="+mj-lt"/>
              </a:rPr>
              <a:t>Mesh_connectivity</a:t>
            </a:r>
            <a:r>
              <a:rPr lang="en-CA" dirty="0" smtClean="0">
                <a:latin typeface="+mj-lt"/>
              </a:rPr>
              <a:t>::</a:t>
            </a:r>
            <a:r>
              <a:rPr lang="en-CA" dirty="0" err="1" smtClean="0">
                <a:latin typeface="+mj-lt"/>
              </a:rPr>
              <a:t>Face_iterator</a:t>
            </a:r>
            <a:r>
              <a:rPr lang="en-CA" dirty="0" smtClean="0">
                <a:latin typeface="+mj-lt"/>
              </a:rPr>
              <a:t> = </a:t>
            </a:r>
            <a:r>
              <a:rPr lang="en-CA" dirty="0" err="1" smtClean="0">
                <a:latin typeface="+mj-lt"/>
              </a:rPr>
              <a:t>mesh.add_face</a:t>
            </a:r>
            <a:r>
              <a:rPr lang="en-CA" dirty="0" smtClean="0">
                <a:latin typeface="+mj-lt"/>
              </a:rPr>
              <a:t>();</a:t>
            </a:r>
          </a:p>
          <a:p>
            <a:pPr marL="0" indent="0">
              <a:buNone/>
            </a:pPr>
            <a:r>
              <a:rPr lang="en-CA" dirty="0" err="1">
                <a:latin typeface="+mj-lt"/>
              </a:rPr>
              <a:t>Mesh_connectivity</a:t>
            </a:r>
            <a:r>
              <a:rPr lang="en-CA" dirty="0" smtClean="0">
                <a:latin typeface="+mj-lt"/>
              </a:rPr>
              <a:t>::</a:t>
            </a:r>
            <a:r>
              <a:rPr lang="en-CA" dirty="0" err="1" smtClean="0">
                <a:latin typeface="+mj-lt"/>
              </a:rPr>
              <a:t>Half_edge_iterator</a:t>
            </a:r>
            <a:r>
              <a:rPr lang="en-CA" dirty="0" smtClean="0">
                <a:latin typeface="+mj-lt"/>
              </a:rPr>
              <a:t> </a:t>
            </a:r>
            <a:r>
              <a:rPr lang="en-CA" dirty="0">
                <a:latin typeface="+mj-lt"/>
              </a:rPr>
              <a:t>= </a:t>
            </a:r>
            <a:r>
              <a:rPr lang="en-CA" dirty="0" err="1" smtClean="0">
                <a:latin typeface="+mj-lt"/>
              </a:rPr>
              <a:t>mesh.add_half_edge</a:t>
            </a:r>
            <a:r>
              <a:rPr lang="en-CA" dirty="0" smtClean="0">
                <a:latin typeface="+mj-lt"/>
              </a:rPr>
              <a:t>();</a:t>
            </a:r>
            <a:endParaRPr lang="en-CA" dirty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CA" dirty="0" smtClean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CA" dirty="0" smtClean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CA" dirty="0" smtClean="0">
                <a:latin typeface="+mj-lt"/>
              </a:rPr>
              <a:t>// Modify Connectivity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CA" dirty="0" err="1" smtClean="0">
                <a:latin typeface="+mj-lt"/>
              </a:rPr>
              <a:t>face.</a:t>
            </a:r>
            <a:r>
              <a:rPr lang="en-CA" b="1" dirty="0" err="1" smtClean="0">
                <a:latin typeface="+mj-lt"/>
              </a:rPr>
              <a:t>data</a:t>
            </a:r>
            <a:r>
              <a:rPr lang="en-CA" b="1" dirty="0" smtClean="0">
                <a:latin typeface="+mj-lt"/>
              </a:rPr>
              <a:t>().</a:t>
            </a:r>
            <a:r>
              <a:rPr lang="en-CA" dirty="0" err="1" smtClean="0">
                <a:latin typeface="+mj-lt"/>
              </a:rPr>
              <a:t>half_edge</a:t>
            </a:r>
            <a:r>
              <a:rPr lang="en-CA" dirty="0" smtClean="0">
                <a:latin typeface="+mj-lt"/>
              </a:rPr>
              <a:t> = </a:t>
            </a:r>
            <a:r>
              <a:rPr lang="en-CA" dirty="0" err="1" smtClean="0">
                <a:latin typeface="+mj-lt"/>
              </a:rPr>
              <a:t>half_edge</a:t>
            </a:r>
            <a:r>
              <a:rPr lang="en-CA" b="1" dirty="0" err="1" smtClean="0">
                <a:latin typeface="+mj-lt"/>
              </a:rPr>
              <a:t>.index</a:t>
            </a:r>
            <a:r>
              <a:rPr lang="en-CA" b="1" dirty="0" smtClean="0">
                <a:latin typeface="+mj-lt"/>
              </a:rPr>
              <a:t>();</a:t>
            </a:r>
            <a:endParaRPr lang="en-CA" dirty="0" smtClean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CA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9273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Connectivity Modification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64704" y="1139688"/>
            <a:ext cx="10515600" cy="51914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CA" dirty="0" smtClean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CA" dirty="0" smtClean="0">
                <a:latin typeface="+mj-lt"/>
              </a:rPr>
              <a:t>// Add a new face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CA" dirty="0" err="1" smtClean="0">
                <a:latin typeface="+mj-lt"/>
              </a:rPr>
              <a:t>Mesh_connectivity</a:t>
            </a:r>
            <a:r>
              <a:rPr lang="en-CA" dirty="0" smtClean="0">
                <a:latin typeface="+mj-lt"/>
              </a:rPr>
              <a:t>::</a:t>
            </a:r>
            <a:r>
              <a:rPr lang="en-CA" dirty="0" err="1" smtClean="0">
                <a:latin typeface="+mj-lt"/>
              </a:rPr>
              <a:t>Face_iterator</a:t>
            </a:r>
            <a:r>
              <a:rPr lang="en-CA" dirty="0" smtClean="0">
                <a:latin typeface="+mj-lt"/>
              </a:rPr>
              <a:t> = </a:t>
            </a:r>
            <a:r>
              <a:rPr lang="en-CA" dirty="0" err="1" smtClean="0">
                <a:latin typeface="+mj-lt"/>
              </a:rPr>
              <a:t>mesh.add_face</a:t>
            </a:r>
            <a:r>
              <a:rPr lang="en-CA" dirty="0" smtClean="0">
                <a:latin typeface="+mj-lt"/>
              </a:rPr>
              <a:t>();</a:t>
            </a:r>
          </a:p>
          <a:p>
            <a:pPr marL="0" indent="0">
              <a:buNone/>
            </a:pPr>
            <a:r>
              <a:rPr lang="en-CA" dirty="0" err="1">
                <a:latin typeface="+mj-lt"/>
              </a:rPr>
              <a:t>Mesh_connectivity</a:t>
            </a:r>
            <a:r>
              <a:rPr lang="en-CA" dirty="0" smtClean="0">
                <a:latin typeface="+mj-lt"/>
              </a:rPr>
              <a:t>::</a:t>
            </a:r>
            <a:r>
              <a:rPr lang="en-CA" dirty="0" err="1" smtClean="0">
                <a:latin typeface="+mj-lt"/>
              </a:rPr>
              <a:t>Half_edge_iterator</a:t>
            </a:r>
            <a:r>
              <a:rPr lang="en-CA" dirty="0" smtClean="0">
                <a:latin typeface="+mj-lt"/>
              </a:rPr>
              <a:t> </a:t>
            </a:r>
            <a:r>
              <a:rPr lang="en-CA" dirty="0">
                <a:latin typeface="+mj-lt"/>
              </a:rPr>
              <a:t>= </a:t>
            </a:r>
            <a:r>
              <a:rPr lang="en-CA" dirty="0" err="1" smtClean="0">
                <a:latin typeface="+mj-lt"/>
              </a:rPr>
              <a:t>mesh.add_half_edge</a:t>
            </a:r>
            <a:r>
              <a:rPr lang="en-CA" dirty="0" smtClean="0">
                <a:latin typeface="+mj-lt"/>
              </a:rPr>
              <a:t>();</a:t>
            </a:r>
            <a:endParaRPr lang="en-CA" dirty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CA" dirty="0" smtClean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CA" dirty="0" smtClean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CA" dirty="0" smtClean="0">
                <a:latin typeface="+mj-lt"/>
              </a:rPr>
              <a:t>// Modify Connectivity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CA" dirty="0" err="1" smtClean="0">
                <a:latin typeface="+mj-lt"/>
              </a:rPr>
              <a:t>face.</a:t>
            </a:r>
            <a:r>
              <a:rPr lang="en-CA" b="1" dirty="0" err="1" smtClean="0">
                <a:latin typeface="+mj-lt"/>
              </a:rPr>
              <a:t>data</a:t>
            </a:r>
            <a:r>
              <a:rPr lang="en-CA" b="1" dirty="0" smtClean="0">
                <a:latin typeface="+mj-lt"/>
              </a:rPr>
              <a:t>().</a:t>
            </a:r>
            <a:r>
              <a:rPr lang="en-CA" dirty="0" err="1" smtClean="0">
                <a:latin typeface="+mj-lt"/>
              </a:rPr>
              <a:t>half_edge</a:t>
            </a:r>
            <a:r>
              <a:rPr lang="en-CA" dirty="0" smtClean="0">
                <a:latin typeface="+mj-lt"/>
              </a:rPr>
              <a:t> = </a:t>
            </a:r>
            <a:r>
              <a:rPr lang="en-CA" dirty="0" err="1" smtClean="0">
                <a:latin typeface="+mj-lt"/>
              </a:rPr>
              <a:t>half_edge</a:t>
            </a:r>
            <a:r>
              <a:rPr lang="en-CA" b="1" dirty="0" err="1" smtClean="0">
                <a:latin typeface="+mj-lt"/>
              </a:rPr>
              <a:t>.index</a:t>
            </a:r>
            <a:r>
              <a:rPr lang="en-CA" b="1" dirty="0" smtClean="0">
                <a:latin typeface="+mj-lt"/>
              </a:rPr>
              <a:t>();</a:t>
            </a:r>
          </a:p>
          <a:p>
            <a:pPr marL="0" indent="0">
              <a:buNone/>
            </a:pPr>
            <a:r>
              <a:rPr lang="en-CA" dirty="0" err="1" smtClean="0">
                <a:latin typeface="+mj-lt"/>
              </a:rPr>
              <a:t>face.</a:t>
            </a:r>
            <a:r>
              <a:rPr lang="en-CA" b="1" dirty="0" err="1" smtClean="0">
                <a:latin typeface="+mj-lt"/>
              </a:rPr>
              <a:t>data</a:t>
            </a:r>
            <a:r>
              <a:rPr lang="en-CA" b="1" dirty="0">
                <a:latin typeface="+mj-lt"/>
              </a:rPr>
              <a:t>().</a:t>
            </a:r>
            <a:r>
              <a:rPr lang="en-CA" dirty="0" err="1">
                <a:latin typeface="+mj-lt"/>
              </a:rPr>
              <a:t>half_edge</a:t>
            </a:r>
            <a:r>
              <a:rPr lang="en-CA" dirty="0">
                <a:latin typeface="+mj-lt"/>
              </a:rPr>
              <a:t> = </a:t>
            </a:r>
            <a:r>
              <a:rPr lang="en-CA" dirty="0" err="1" smtClean="0">
                <a:latin typeface="+mj-lt"/>
              </a:rPr>
              <a:t>half_edge.</a:t>
            </a:r>
            <a:r>
              <a:rPr lang="en-CA" b="1" dirty="0" err="1" smtClean="0">
                <a:latin typeface="+mj-lt"/>
              </a:rPr>
              <a:t>index</a:t>
            </a:r>
            <a:r>
              <a:rPr lang="en-CA" b="1" dirty="0">
                <a:latin typeface="+mj-lt"/>
              </a:rPr>
              <a:t>()</a:t>
            </a:r>
            <a:r>
              <a:rPr lang="en-CA" dirty="0">
                <a:latin typeface="+mj-lt"/>
              </a:rPr>
              <a:t>;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CA" dirty="0" smtClean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CA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3369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8968" y="2834887"/>
            <a:ext cx="9104376" cy="37744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– Flipping An Edge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command line executable contains a simple example that reads a mesh and flips one of its edges. Look into:</a:t>
            </a:r>
          </a:p>
          <a:p>
            <a:pPr lvl="1"/>
            <a:r>
              <a:rPr lang="en-US" dirty="0" err="1" smtClean="0"/>
              <a:t>minimesh</a:t>
            </a:r>
            <a:r>
              <a:rPr lang="en-US" dirty="0" smtClean="0"/>
              <a:t>/cli/main.cpp</a:t>
            </a:r>
          </a:p>
          <a:p>
            <a:pPr lvl="1"/>
            <a:r>
              <a:rPr lang="en-US" dirty="0" err="1" smtClean="0"/>
              <a:t>minimesh</a:t>
            </a:r>
            <a:r>
              <a:rPr lang="en-US" dirty="0" smtClean="0"/>
              <a:t>/cli/edge-</a:t>
            </a:r>
            <a:r>
              <a:rPr lang="en-US" dirty="0" err="1" smtClean="0"/>
              <a:t>flip.svg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2308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Setting up the environment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r>
              <a:rPr lang="en-CA" dirty="0" smtClean="0"/>
              <a:t>Read the readme.txt carefully. </a:t>
            </a:r>
          </a:p>
          <a:p>
            <a:r>
              <a:rPr lang="en-CA" dirty="0" smtClean="0"/>
              <a:t>cmake-example.txt is your friend.</a:t>
            </a:r>
          </a:p>
          <a:p>
            <a:r>
              <a:rPr lang="en-CA" dirty="0" smtClean="0"/>
              <a:t>Ask questions on Piazza.</a:t>
            </a:r>
          </a:p>
        </p:txBody>
      </p:sp>
    </p:spTree>
    <p:extLst>
      <p:ext uri="{BB962C8B-B14F-4D97-AF65-F5344CB8AC3E}">
        <p14:creationId xmlns:p14="http://schemas.microsoft.com/office/powerpoint/2010/main" val="156618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Setting up the environment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r>
              <a:rPr lang="en-CA" dirty="0" smtClean="0"/>
              <a:t>Read the readme.txt carefully. </a:t>
            </a:r>
          </a:p>
          <a:p>
            <a:r>
              <a:rPr lang="en-CA" dirty="0" smtClean="0"/>
              <a:t>cmake-example.txt is your friend.</a:t>
            </a:r>
          </a:p>
          <a:p>
            <a:r>
              <a:rPr lang="en-CA" dirty="0" smtClean="0"/>
              <a:t>Ask questions on Piazza</a:t>
            </a:r>
            <a:r>
              <a:rPr lang="en-CA" dirty="0" smtClean="0"/>
              <a:t>. </a:t>
            </a:r>
            <a:r>
              <a:rPr lang="en-CA" b="1" dirty="0" smtClean="0"/>
              <a:t>B</a:t>
            </a:r>
            <a:r>
              <a:rPr lang="en-US" altLang="zh-CN" b="1" dirty="0" smtClean="0"/>
              <a:t>e specific</a:t>
            </a:r>
            <a:r>
              <a:rPr lang="en-US" altLang="zh-CN" dirty="0" smtClean="0"/>
              <a:t>.</a:t>
            </a:r>
            <a:r>
              <a:rPr lang="en-CA" b="1" dirty="0"/>
              <a:t> </a:t>
            </a:r>
            <a:r>
              <a:rPr lang="en-CA" b="1" dirty="0" smtClean="0"/>
              <a:t>So </a:t>
            </a:r>
            <a:r>
              <a:rPr lang="en-CA" b="1" dirty="0"/>
              <a:t>I can </a:t>
            </a:r>
            <a:r>
              <a:rPr lang="en-CA" b="1" dirty="0" smtClean="0"/>
              <a:t>reproduce.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158948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Setting up the </a:t>
            </a:r>
            <a:r>
              <a:rPr lang="en-CA" dirty="0" smtClean="0"/>
              <a:t>environment 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Demo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9236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Code Structure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/>
          </a:p>
          <a:p>
            <a:r>
              <a:rPr lang="en-CA" dirty="0" err="1" smtClean="0"/>
              <a:t>minimesh</a:t>
            </a:r>
            <a:r>
              <a:rPr lang="en-CA" dirty="0" smtClean="0"/>
              <a:t>/core: Mesh Data Structure + I/O</a:t>
            </a:r>
            <a:endParaRPr lang="en-CA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CA" dirty="0" err="1" smtClean="0"/>
              <a:t>minimesh</a:t>
            </a:r>
            <a:r>
              <a:rPr lang="en-CA" dirty="0" smtClean="0"/>
              <a:t>/cli: empty executable for testing and playing around</a:t>
            </a:r>
          </a:p>
          <a:p>
            <a:r>
              <a:rPr lang="en-CA" dirty="0" err="1" smtClean="0"/>
              <a:t>minmiesh</a:t>
            </a:r>
            <a:r>
              <a:rPr lang="en-CA" dirty="0" smtClean="0"/>
              <a:t>/</a:t>
            </a:r>
            <a:r>
              <a:rPr lang="en-CA" dirty="0" err="1" smtClean="0"/>
              <a:t>gui</a:t>
            </a:r>
            <a:r>
              <a:rPr lang="en-CA" dirty="0" smtClean="0"/>
              <a:t>: a very basic viewer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7015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Code Structure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/>
          </a:p>
          <a:p>
            <a:r>
              <a:rPr lang="en-CA" dirty="0" err="1" smtClean="0"/>
              <a:t>minimesh</a:t>
            </a:r>
            <a:r>
              <a:rPr lang="en-CA" dirty="0" smtClean="0"/>
              <a:t>/core: Mesh Data Structure + I/O </a:t>
            </a:r>
            <a:r>
              <a:rPr lang="en-CA" b="1" dirty="0" smtClean="0">
                <a:solidFill>
                  <a:schemeClr val="accent5">
                    <a:lumMod val="75000"/>
                  </a:schemeClr>
                </a:solidFill>
              </a:rPr>
              <a:t>+ Mesh </a:t>
            </a:r>
            <a:r>
              <a:rPr lang="en-CA" b="1" dirty="0" err="1" smtClean="0">
                <a:solidFill>
                  <a:schemeClr val="accent5">
                    <a:lumMod val="75000"/>
                  </a:schemeClr>
                </a:solidFill>
              </a:rPr>
              <a:t>Editting</a:t>
            </a:r>
            <a:r>
              <a:rPr lang="en-CA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CA" b="1" dirty="0" err="1" smtClean="0">
                <a:solidFill>
                  <a:schemeClr val="accent5">
                    <a:lumMod val="75000"/>
                  </a:schemeClr>
                </a:solidFill>
              </a:rPr>
              <a:t>Alg</a:t>
            </a:r>
            <a:r>
              <a:rPr lang="en-CA" b="1" dirty="0" err="1">
                <a:solidFill>
                  <a:schemeClr val="accent5">
                    <a:lumMod val="75000"/>
                  </a:schemeClr>
                </a:solidFill>
              </a:rPr>
              <a:t>s</a:t>
            </a:r>
            <a:endParaRPr lang="en-CA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CA" dirty="0" err="1" smtClean="0"/>
              <a:t>minimesh</a:t>
            </a:r>
            <a:r>
              <a:rPr lang="en-CA" dirty="0" smtClean="0"/>
              <a:t>/cli: empty executable for testing and playing around</a:t>
            </a:r>
          </a:p>
          <a:p>
            <a:r>
              <a:rPr lang="en-CA" dirty="0" err="1" smtClean="0"/>
              <a:t>minmiesh</a:t>
            </a:r>
            <a:r>
              <a:rPr lang="en-CA" dirty="0" smtClean="0"/>
              <a:t>/</a:t>
            </a:r>
            <a:r>
              <a:rPr lang="en-CA" dirty="0" err="1" smtClean="0"/>
              <a:t>gui</a:t>
            </a:r>
            <a:r>
              <a:rPr lang="en-CA" dirty="0" smtClean="0"/>
              <a:t>: a very basic viewer</a:t>
            </a:r>
          </a:p>
          <a:p>
            <a:endParaRPr lang="en-CA" dirty="0"/>
          </a:p>
          <a:p>
            <a:pPr marL="0" indent="0">
              <a:buNone/>
            </a:pPr>
            <a:r>
              <a:rPr lang="en-CA" dirty="0"/>
              <a:t>-- Your code </a:t>
            </a:r>
            <a:r>
              <a:rPr lang="en-CA" dirty="0" smtClean="0"/>
              <a:t>mainly </a:t>
            </a:r>
            <a:r>
              <a:rPr lang="en-CA" dirty="0"/>
              <a:t>goes into ``core’’. Feel free to add your own files</a:t>
            </a:r>
          </a:p>
        </p:txBody>
      </p:sp>
    </p:spTree>
    <p:extLst>
      <p:ext uri="{BB962C8B-B14F-4D97-AF65-F5344CB8AC3E}">
        <p14:creationId xmlns:p14="http://schemas.microsoft.com/office/powerpoint/2010/main" val="147032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Code Structure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 smtClean="0"/>
          </a:p>
          <a:p>
            <a:r>
              <a:rPr lang="en-CA" dirty="0" err="1" smtClean="0"/>
              <a:t>minimesh</a:t>
            </a:r>
            <a:r>
              <a:rPr lang="en-CA" dirty="0" smtClean="0"/>
              <a:t>/core: Mesh Data Structure + I/O </a:t>
            </a:r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+ Mesh </a:t>
            </a:r>
            <a:r>
              <a:rPr lang="en-CA" b="1" dirty="0" err="1">
                <a:solidFill>
                  <a:schemeClr val="accent5">
                    <a:lumMod val="75000"/>
                  </a:schemeClr>
                </a:solidFill>
              </a:rPr>
              <a:t>Editting</a:t>
            </a:r>
            <a:r>
              <a:rPr lang="en-CA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CA" b="1" dirty="0" err="1" smtClean="0">
                <a:solidFill>
                  <a:schemeClr val="accent5">
                    <a:lumMod val="75000"/>
                  </a:schemeClr>
                </a:solidFill>
              </a:rPr>
              <a:t>Algs</a:t>
            </a:r>
            <a:endParaRPr lang="en-CA" dirty="0" smtClean="0"/>
          </a:p>
          <a:p>
            <a:r>
              <a:rPr lang="en-CA" dirty="0" err="1" smtClean="0"/>
              <a:t>minimesh</a:t>
            </a:r>
            <a:r>
              <a:rPr lang="en-CA" dirty="0" smtClean="0"/>
              <a:t>/cli: empty executable for testing and playing around</a:t>
            </a:r>
          </a:p>
          <a:p>
            <a:r>
              <a:rPr lang="en-CA" dirty="0" err="1" smtClean="0"/>
              <a:t>minmiesh</a:t>
            </a:r>
            <a:r>
              <a:rPr lang="en-CA" dirty="0" smtClean="0"/>
              <a:t>/</a:t>
            </a:r>
            <a:r>
              <a:rPr lang="en-CA" dirty="0" err="1" smtClean="0"/>
              <a:t>gui</a:t>
            </a:r>
            <a:r>
              <a:rPr lang="en-CA" dirty="0" smtClean="0"/>
              <a:t>: a very basic viewer</a:t>
            </a:r>
          </a:p>
          <a:p>
            <a:endParaRPr lang="en-CA" dirty="0"/>
          </a:p>
          <a:p>
            <a:pPr marL="0" indent="0">
              <a:buNone/>
            </a:pPr>
            <a:r>
              <a:rPr lang="en-CA" dirty="0" smtClean="0"/>
              <a:t>-- Your code mainly goes into ``core’’. Feel free to add your own files.</a:t>
            </a:r>
          </a:p>
          <a:p>
            <a:pPr marL="0" indent="0">
              <a:buNone/>
            </a:pPr>
            <a:r>
              <a:rPr lang="en-CA" dirty="0" smtClean="0"/>
              <a:t>-- Your tests go into ``cli’’. Strongly recommended.</a:t>
            </a:r>
          </a:p>
          <a:p>
            <a:pPr marL="0" indent="0">
              <a:buNone/>
            </a:pPr>
            <a:r>
              <a:rPr lang="en-CA" dirty="0" smtClean="0"/>
              <a:t>-- Add functionality to ``</a:t>
            </a:r>
            <a:r>
              <a:rPr lang="en-CA" dirty="0" err="1" smtClean="0"/>
              <a:t>gui</a:t>
            </a:r>
            <a:r>
              <a:rPr lang="en-CA" dirty="0" smtClean="0"/>
              <a:t>’’ to Demo your code.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933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Half-Edge Methodology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Data structure</a:t>
            </a:r>
          </a:p>
          <a:p>
            <a:r>
              <a:rPr lang="en-US" dirty="0" smtClean="0"/>
              <a:t>Mesh traversal mechanism</a:t>
            </a:r>
          </a:p>
          <a:p>
            <a:r>
              <a:rPr lang="en-US" dirty="0" smtClean="0"/>
              <a:t>We use it for both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3786" y="2005100"/>
            <a:ext cx="5028571" cy="44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93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Storage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CA" sz="3600" dirty="0" smtClean="0">
              <a:latin typeface="+mj-lt"/>
            </a:endParaRPr>
          </a:p>
          <a:p>
            <a:pPr marL="0" indent="0">
              <a:buNone/>
            </a:pPr>
            <a:endParaRPr lang="en-CA" sz="3600" dirty="0" smtClean="0">
              <a:latin typeface="+mj-lt"/>
            </a:endParaRPr>
          </a:p>
          <a:p>
            <a:pPr marL="0" indent="0">
              <a:buNone/>
            </a:pPr>
            <a:r>
              <a:rPr lang="en-CA" sz="3000" dirty="0" err="1">
                <a:latin typeface="+mj-lt"/>
              </a:rPr>
              <a:t>struct</a:t>
            </a:r>
            <a:r>
              <a:rPr lang="en-CA" sz="3000" dirty="0" smtClean="0">
                <a:latin typeface="+mj-lt"/>
              </a:rPr>
              <a:t> </a:t>
            </a:r>
            <a:r>
              <a:rPr lang="en-CA" sz="3000" dirty="0" err="1">
                <a:latin typeface="+mj-lt"/>
              </a:rPr>
              <a:t>Vertex_data</a:t>
            </a:r>
            <a:endParaRPr lang="en-CA" sz="3000" dirty="0">
              <a:latin typeface="+mj-lt"/>
            </a:endParaRPr>
          </a:p>
          <a:p>
            <a:pPr marL="0" indent="0">
              <a:buNone/>
            </a:pPr>
            <a:r>
              <a:rPr lang="en-CA" sz="3000" dirty="0">
                <a:latin typeface="+mj-lt"/>
              </a:rPr>
              <a:t>{</a:t>
            </a:r>
          </a:p>
          <a:p>
            <a:pPr marL="0" indent="0">
              <a:buNone/>
            </a:pPr>
            <a:r>
              <a:rPr lang="en-CA" sz="3000" dirty="0" err="1">
                <a:latin typeface="+mj-lt"/>
              </a:rPr>
              <a:t>int</a:t>
            </a:r>
            <a:r>
              <a:rPr lang="en-CA" sz="3000" dirty="0">
                <a:latin typeface="+mj-lt"/>
              </a:rPr>
              <a:t> </a:t>
            </a:r>
            <a:r>
              <a:rPr lang="en-CA" sz="3000" dirty="0" err="1">
                <a:latin typeface="+mj-lt"/>
              </a:rPr>
              <a:t>half_edge</a:t>
            </a:r>
            <a:r>
              <a:rPr lang="en-CA" sz="3000" dirty="0">
                <a:latin typeface="+mj-lt"/>
              </a:rPr>
              <a:t>;</a:t>
            </a:r>
          </a:p>
          <a:p>
            <a:pPr marL="0" indent="0">
              <a:buNone/>
            </a:pPr>
            <a:r>
              <a:rPr lang="en-CA" sz="3000" dirty="0">
                <a:latin typeface="+mj-lt"/>
              </a:rPr>
              <a:t>Eigen::Vector3d xyz;</a:t>
            </a:r>
          </a:p>
          <a:p>
            <a:pPr marL="0" indent="0">
              <a:buNone/>
            </a:pPr>
            <a:r>
              <a:rPr lang="en-CA" sz="3000" dirty="0">
                <a:latin typeface="+mj-lt"/>
              </a:rPr>
              <a:t>bool </a:t>
            </a:r>
            <a:r>
              <a:rPr lang="en-CA" sz="3000" dirty="0" err="1">
                <a:latin typeface="+mj-lt"/>
              </a:rPr>
              <a:t>is_active</a:t>
            </a:r>
            <a:r>
              <a:rPr lang="en-CA" sz="3000" dirty="0">
                <a:latin typeface="+mj-lt"/>
              </a:rPr>
              <a:t>;</a:t>
            </a:r>
          </a:p>
          <a:p>
            <a:pPr marL="0" indent="0">
              <a:buNone/>
            </a:pPr>
            <a:r>
              <a:rPr lang="en-CA" sz="3000" dirty="0">
                <a:latin typeface="+mj-lt"/>
              </a:rPr>
              <a:t>}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3786" y="2005100"/>
            <a:ext cx="5028571" cy="44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52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Storage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CA" sz="3000" dirty="0" smtClean="0">
              <a:latin typeface="+mj-lt"/>
            </a:endParaRPr>
          </a:p>
          <a:p>
            <a:pPr marL="0" indent="0">
              <a:buNone/>
            </a:pPr>
            <a:endParaRPr lang="en-CA" sz="3000" dirty="0" smtClean="0">
              <a:latin typeface="+mj-lt"/>
            </a:endParaRPr>
          </a:p>
          <a:p>
            <a:pPr marL="0" indent="0">
              <a:buNone/>
            </a:pPr>
            <a:r>
              <a:rPr lang="en-CA" sz="3000" dirty="0" err="1">
                <a:latin typeface="+mj-lt"/>
              </a:rPr>
              <a:t>struct</a:t>
            </a:r>
            <a:r>
              <a:rPr lang="en-CA" sz="3000" dirty="0" smtClean="0">
                <a:latin typeface="+mj-lt"/>
              </a:rPr>
              <a:t> </a:t>
            </a:r>
            <a:r>
              <a:rPr lang="en-CA" sz="3000" dirty="0" err="1" smtClean="0">
                <a:latin typeface="+mj-lt"/>
              </a:rPr>
              <a:t>Face_data</a:t>
            </a:r>
            <a:endParaRPr lang="en-CA" sz="3000" dirty="0">
              <a:latin typeface="+mj-lt"/>
            </a:endParaRPr>
          </a:p>
          <a:p>
            <a:pPr marL="0" indent="0">
              <a:buNone/>
            </a:pPr>
            <a:r>
              <a:rPr lang="en-CA" sz="3000" dirty="0">
                <a:latin typeface="+mj-lt"/>
              </a:rPr>
              <a:t>{</a:t>
            </a:r>
          </a:p>
          <a:p>
            <a:pPr marL="0" indent="0">
              <a:buNone/>
            </a:pPr>
            <a:r>
              <a:rPr lang="en-CA" sz="3000" dirty="0" err="1">
                <a:latin typeface="+mj-lt"/>
              </a:rPr>
              <a:t>int</a:t>
            </a:r>
            <a:r>
              <a:rPr lang="en-CA" sz="3000" dirty="0">
                <a:latin typeface="+mj-lt"/>
              </a:rPr>
              <a:t> </a:t>
            </a:r>
            <a:r>
              <a:rPr lang="en-CA" sz="3000" dirty="0" err="1" smtClean="0">
                <a:latin typeface="+mj-lt"/>
              </a:rPr>
              <a:t>half_edge</a:t>
            </a:r>
            <a:r>
              <a:rPr lang="en-CA" sz="3000" dirty="0" smtClean="0">
                <a:latin typeface="+mj-lt"/>
              </a:rPr>
              <a:t>;</a:t>
            </a:r>
          </a:p>
          <a:p>
            <a:pPr marL="0" indent="0">
              <a:buNone/>
            </a:pPr>
            <a:r>
              <a:rPr lang="en-CA" sz="3000" dirty="0" smtClean="0">
                <a:latin typeface="+mj-lt"/>
              </a:rPr>
              <a:t>bool </a:t>
            </a:r>
            <a:r>
              <a:rPr lang="en-CA" sz="3000" dirty="0" err="1">
                <a:latin typeface="+mj-lt"/>
              </a:rPr>
              <a:t>is_active</a:t>
            </a:r>
            <a:r>
              <a:rPr lang="en-CA" sz="3000" dirty="0">
                <a:latin typeface="+mj-lt"/>
              </a:rPr>
              <a:t>;</a:t>
            </a:r>
          </a:p>
          <a:p>
            <a:pPr marL="0" indent="0">
              <a:buNone/>
            </a:pPr>
            <a:r>
              <a:rPr lang="en-CA" sz="3000" dirty="0">
                <a:latin typeface="+mj-lt"/>
              </a:rPr>
              <a:t>}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3786" y="2005100"/>
            <a:ext cx="5028571" cy="44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69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Storage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CA" sz="3000" dirty="0" smtClean="0">
              <a:latin typeface="+mj-lt"/>
            </a:endParaRPr>
          </a:p>
          <a:p>
            <a:pPr marL="0" indent="0">
              <a:buNone/>
            </a:pPr>
            <a:r>
              <a:rPr lang="en-CA" sz="3000" dirty="0" err="1" smtClean="0">
                <a:latin typeface="+mj-lt"/>
              </a:rPr>
              <a:t>struct</a:t>
            </a:r>
            <a:r>
              <a:rPr lang="en-CA" sz="3000" dirty="0" smtClean="0">
                <a:latin typeface="+mj-lt"/>
              </a:rPr>
              <a:t> </a:t>
            </a:r>
            <a:r>
              <a:rPr lang="en-CA" sz="3000" dirty="0" err="1" smtClean="0">
                <a:latin typeface="+mj-lt"/>
              </a:rPr>
              <a:t>Half_Edge_data</a:t>
            </a:r>
            <a:endParaRPr lang="en-CA" sz="3000" dirty="0">
              <a:latin typeface="+mj-lt"/>
            </a:endParaRPr>
          </a:p>
          <a:p>
            <a:pPr marL="0" indent="0">
              <a:buNone/>
            </a:pPr>
            <a:r>
              <a:rPr lang="en-CA" sz="3000" dirty="0">
                <a:latin typeface="+mj-lt"/>
              </a:rPr>
              <a:t>{</a:t>
            </a:r>
          </a:p>
          <a:p>
            <a:pPr marL="0" indent="0">
              <a:buNone/>
            </a:pPr>
            <a:r>
              <a:rPr lang="en-CA" sz="3000" dirty="0" err="1" smtClean="0">
                <a:latin typeface="+mj-lt"/>
              </a:rPr>
              <a:t>int</a:t>
            </a:r>
            <a:r>
              <a:rPr lang="en-CA" sz="3000" dirty="0" smtClean="0">
                <a:latin typeface="+mj-lt"/>
              </a:rPr>
              <a:t> next;</a:t>
            </a:r>
            <a:endParaRPr lang="en-CA" sz="3000" dirty="0">
              <a:latin typeface="+mj-lt"/>
            </a:endParaRPr>
          </a:p>
          <a:p>
            <a:pPr marL="0" indent="0">
              <a:buNone/>
            </a:pPr>
            <a:r>
              <a:rPr lang="en-CA" sz="3000" dirty="0" err="1">
                <a:latin typeface="+mj-lt"/>
              </a:rPr>
              <a:t>int</a:t>
            </a:r>
            <a:r>
              <a:rPr lang="en-CA" sz="3000" dirty="0">
                <a:latin typeface="+mj-lt"/>
              </a:rPr>
              <a:t> </a:t>
            </a:r>
            <a:r>
              <a:rPr lang="en-CA" sz="3000" dirty="0" err="1" smtClean="0">
                <a:latin typeface="+mj-lt"/>
              </a:rPr>
              <a:t>prev</a:t>
            </a:r>
            <a:r>
              <a:rPr lang="en-CA" sz="3000" dirty="0" smtClean="0">
                <a:latin typeface="+mj-lt"/>
              </a:rPr>
              <a:t>;</a:t>
            </a:r>
            <a:endParaRPr lang="en-CA" sz="3000" dirty="0">
              <a:latin typeface="+mj-lt"/>
            </a:endParaRPr>
          </a:p>
          <a:p>
            <a:pPr marL="0" indent="0">
              <a:buNone/>
            </a:pPr>
            <a:r>
              <a:rPr lang="en-CA" sz="3000" dirty="0" err="1">
                <a:latin typeface="+mj-lt"/>
              </a:rPr>
              <a:t>int</a:t>
            </a:r>
            <a:r>
              <a:rPr lang="en-CA" sz="3000" dirty="0">
                <a:latin typeface="+mj-lt"/>
              </a:rPr>
              <a:t> </a:t>
            </a:r>
            <a:r>
              <a:rPr lang="en-CA" sz="3000" dirty="0" smtClean="0">
                <a:latin typeface="+mj-lt"/>
              </a:rPr>
              <a:t>twin;</a:t>
            </a:r>
            <a:endParaRPr lang="en-CA" sz="3000" dirty="0">
              <a:latin typeface="+mj-lt"/>
            </a:endParaRPr>
          </a:p>
          <a:p>
            <a:pPr marL="0" indent="0">
              <a:buNone/>
            </a:pPr>
            <a:r>
              <a:rPr lang="en-CA" sz="3000" dirty="0" err="1">
                <a:latin typeface="+mj-lt"/>
              </a:rPr>
              <a:t>int</a:t>
            </a:r>
            <a:r>
              <a:rPr lang="en-CA" sz="3000" dirty="0">
                <a:latin typeface="+mj-lt"/>
              </a:rPr>
              <a:t> </a:t>
            </a:r>
            <a:r>
              <a:rPr lang="en-CA" sz="3000" dirty="0" smtClean="0">
                <a:latin typeface="+mj-lt"/>
              </a:rPr>
              <a:t>face;</a:t>
            </a:r>
            <a:endParaRPr lang="en-CA" sz="3000" dirty="0">
              <a:latin typeface="+mj-lt"/>
            </a:endParaRPr>
          </a:p>
          <a:p>
            <a:pPr marL="0" indent="0">
              <a:buNone/>
            </a:pPr>
            <a:r>
              <a:rPr lang="en-CA" sz="3000" dirty="0" err="1">
                <a:latin typeface="+mj-lt"/>
              </a:rPr>
              <a:t>int</a:t>
            </a:r>
            <a:r>
              <a:rPr lang="en-CA" sz="3000" dirty="0">
                <a:latin typeface="+mj-lt"/>
              </a:rPr>
              <a:t> </a:t>
            </a:r>
            <a:r>
              <a:rPr lang="en-CA" sz="3000" dirty="0" smtClean="0">
                <a:latin typeface="+mj-lt"/>
              </a:rPr>
              <a:t>origin;</a:t>
            </a:r>
            <a:endParaRPr lang="en-CA" sz="3000" dirty="0">
              <a:latin typeface="+mj-lt"/>
            </a:endParaRPr>
          </a:p>
          <a:p>
            <a:pPr marL="0" indent="0">
              <a:buNone/>
            </a:pPr>
            <a:r>
              <a:rPr lang="en-CA" sz="3000" dirty="0">
                <a:latin typeface="+mj-lt"/>
              </a:rPr>
              <a:t>bool </a:t>
            </a:r>
            <a:r>
              <a:rPr lang="en-CA" sz="3000" dirty="0" err="1">
                <a:latin typeface="+mj-lt"/>
              </a:rPr>
              <a:t>is_active</a:t>
            </a:r>
            <a:r>
              <a:rPr lang="en-CA" sz="3000" dirty="0">
                <a:latin typeface="+mj-lt"/>
              </a:rPr>
              <a:t>;</a:t>
            </a:r>
          </a:p>
          <a:p>
            <a:pPr marL="0" indent="0">
              <a:buNone/>
            </a:pPr>
            <a:r>
              <a:rPr lang="en-CA" sz="3000" dirty="0">
                <a:latin typeface="+mj-lt"/>
              </a:rPr>
              <a:t>}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3786" y="2005100"/>
            <a:ext cx="5028571" cy="44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7153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Storage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CA" dirty="0" smtClean="0">
              <a:latin typeface="+mj-lt"/>
            </a:endParaRPr>
          </a:p>
          <a:p>
            <a:pPr marL="0" indent="0">
              <a:buNone/>
            </a:pPr>
            <a:r>
              <a:rPr lang="en-CA" dirty="0" err="1" smtClean="0">
                <a:latin typeface="+mj-lt"/>
              </a:rPr>
              <a:t>Struct</a:t>
            </a:r>
            <a:r>
              <a:rPr lang="en-CA" dirty="0" smtClean="0">
                <a:latin typeface="+mj-lt"/>
              </a:rPr>
              <a:t> </a:t>
            </a:r>
            <a:r>
              <a:rPr lang="en-CA" dirty="0" err="1" smtClean="0">
                <a:latin typeface="+mj-lt"/>
              </a:rPr>
              <a:t>Mesh_connectivity</a:t>
            </a:r>
            <a:endParaRPr lang="en-CA" dirty="0" smtClean="0">
              <a:latin typeface="+mj-lt"/>
            </a:endParaRPr>
          </a:p>
          <a:p>
            <a:pPr marL="0" indent="0">
              <a:buNone/>
            </a:pPr>
            <a:r>
              <a:rPr lang="en-CA" dirty="0">
                <a:latin typeface="+mj-lt"/>
              </a:rPr>
              <a:t>{</a:t>
            </a:r>
            <a:endParaRPr lang="en-CA" dirty="0" smtClean="0">
              <a:latin typeface="+mj-lt"/>
            </a:endParaRPr>
          </a:p>
          <a:p>
            <a:pPr marL="0" indent="0">
              <a:buNone/>
            </a:pPr>
            <a:r>
              <a:rPr lang="en-CA" dirty="0" err="1" smtClean="0">
                <a:latin typeface="+mj-lt"/>
              </a:rPr>
              <a:t>std</a:t>
            </a:r>
            <a:r>
              <a:rPr lang="en-CA" dirty="0">
                <a:latin typeface="+mj-lt"/>
              </a:rPr>
              <a:t>::vector&lt;</a:t>
            </a:r>
            <a:r>
              <a:rPr lang="en-CA" dirty="0" err="1">
                <a:latin typeface="+mj-lt"/>
              </a:rPr>
              <a:t>Vertex_data</a:t>
            </a:r>
            <a:r>
              <a:rPr lang="en-CA" dirty="0">
                <a:latin typeface="+mj-lt"/>
              </a:rPr>
              <a:t>&gt; _vertices;</a:t>
            </a:r>
          </a:p>
          <a:p>
            <a:pPr marL="0" indent="0">
              <a:buNone/>
            </a:pPr>
            <a:r>
              <a:rPr lang="en-CA" dirty="0" err="1" smtClean="0">
                <a:latin typeface="+mj-lt"/>
              </a:rPr>
              <a:t>std</a:t>
            </a:r>
            <a:r>
              <a:rPr lang="en-CA" dirty="0">
                <a:latin typeface="+mj-lt"/>
              </a:rPr>
              <a:t>::stack&lt;</a:t>
            </a:r>
            <a:r>
              <a:rPr lang="en-CA" dirty="0" err="1">
                <a:latin typeface="+mj-lt"/>
              </a:rPr>
              <a:t>int</a:t>
            </a:r>
            <a:r>
              <a:rPr lang="en-CA" dirty="0">
                <a:latin typeface="+mj-lt"/>
              </a:rPr>
              <a:t>&gt; _</a:t>
            </a:r>
            <a:r>
              <a:rPr lang="en-CA" dirty="0" err="1">
                <a:latin typeface="+mj-lt"/>
              </a:rPr>
              <a:t>inactive_vertices</a:t>
            </a:r>
            <a:r>
              <a:rPr lang="en-CA" dirty="0">
                <a:latin typeface="+mj-lt"/>
              </a:rPr>
              <a:t>;</a:t>
            </a:r>
          </a:p>
          <a:p>
            <a:pPr marL="0" indent="0">
              <a:buNone/>
            </a:pPr>
            <a:r>
              <a:rPr lang="en-CA" dirty="0" err="1" smtClean="0">
                <a:latin typeface="+mj-lt"/>
              </a:rPr>
              <a:t>std</a:t>
            </a:r>
            <a:r>
              <a:rPr lang="en-CA" dirty="0">
                <a:latin typeface="+mj-lt"/>
              </a:rPr>
              <a:t>::vector&lt;</a:t>
            </a:r>
            <a:r>
              <a:rPr lang="en-CA" dirty="0" err="1">
                <a:latin typeface="+mj-lt"/>
              </a:rPr>
              <a:t>Half_edge_data</a:t>
            </a:r>
            <a:r>
              <a:rPr lang="en-CA" dirty="0">
                <a:latin typeface="+mj-lt"/>
              </a:rPr>
              <a:t>&gt; _</a:t>
            </a:r>
            <a:r>
              <a:rPr lang="en-CA" dirty="0" err="1">
                <a:latin typeface="+mj-lt"/>
              </a:rPr>
              <a:t>half_edges</a:t>
            </a:r>
            <a:r>
              <a:rPr lang="en-CA" dirty="0">
                <a:latin typeface="+mj-lt"/>
              </a:rPr>
              <a:t>;</a:t>
            </a:r>
          </a:p>
          <a:p>
            <a:pPr marL="0" indent="0">
              <a:buNone/>
            </a:pPr>
            <a:r>
              <a:rPr lang="en-CA" dirty="0" err="1" smtClean="0">
                <a:latin typeface="+mj-lt"/>
              </a:rPr>
              <a:t>std</a:t>
            </a:r>
            <a:r>
              <a:rPr lang="en-CA" dirty="0">
                <a:latin typeface="+mj-lt"/>
              </a:rPr>
              <a:t>::stack&lt;</a:t>
            </a:r>
            <a:r>
              <a:rPr lang="en-CA" dirty="0" err="1">
                <a:latin typeface="+mj-lt"/>
              </a:rPr>
              <a:t>int</a:t>
            </a:r>
            <a:r>
              <a:rPr lang="en-CA" dirty="0">
                <a:latin typeface="+mj-lt"/>
              </a:rPr>
              <a:t>&gt; _</a:t>
            </a:r>
            <a:r>
              <a:rPr lang="en-CA" dirty="0" err="1">
                <a:latin typeface="+mj-lt"/>
              </a:rPr>
              <a:t>inactive_half_edges</a:t>
            </a:r>
            <a:r>
              <a:rPr lang="en-CA" dirty="0" smtClean="0">
                <a:latin typeface="+mj-lt"/>
              </a:rPr>
              <a:t>;</a:t>
            </a:r>
            <a:endParaRPr lang="en-CA" dirty="0">
              <a:latin typeface="+mj-lt"/>
            </a:endParaRPr>
          </a:p>
          <a:p>
            <a:pPr marL="0" indent="0">
              <a:buNone/>
            </a:pPr>
            <a:r>
              <a:rPr lang="en-CA" dirty="0" err="1" smtClean="0">
                <a:latin typeface="+mj-lt"/>
              </a:rPr>
              <a:t>std</a:t>
            </a:r>
            <a:r>
              <a:rPr lang="en-CA" dirty="0">
                <a:latin typeface="+mj-lt"/>
              </a:rPr>
              <a:t>::</a:t>
            </a:r>
            <a:r>
              <a:rPr lang="en-CA" dirty="0" smtClean="0">
                <a:latin typeface="+mj-lt"/>
              </a:rPr>
              <a:t>vector&lt;</a:t>
            </a:r>
            <a:r>
              <a:rPr lang="en-CA" dirty="0" err="1" smtClean="0">
                <a:latin typeface="+mj-lt"/>
              </a:rPr>
              <a:t>Face_data</a:t>
            </a:r>
            <a:r>
              <a:rPr lang="en-CA" dirty="0">
                <a:latin typeface="+mj-lt"/>
              </a:rPr>
              <a:t>&gt; _faces;</a:t>
            </a:r>
          </a:p>
          <a:p>
            <a:pPr marL="0" indent="0">
              <a:buNone/>
            </a:pPr>
            <a:r>
              <a:rPr lang="en-CA" dirty="0" err="1" smtClean="0">
                <a:latin typeface="+mj-lt"/>
              </a:rPr>
              <a:t>std</a:t>
            </a:r>
            <a:r>
              <a:rPr lang="en-CA" dirty="0">
                <a:latin typeface="+mj-lt"/>
              </a:rPr>
              <a:t>::stack&lt;</a:t>
            </a:r>
            <a:r>
              <a:rPr lang="en-CA" dirty="0" err="1">
                <a:latin typeface="+mj-lt"/>
              </a:rPr>
              <a:t>int</a:t>
            </a:r>
            <a:r>
              <a:rPr lang="en-CA" dirty="0">
                <a:latin typeface="+mj-lt"/>
              </a:rPr>
              <a:t>&gt; _</a:t>
            </a:r>
            <a:r>
              <a:rPr lang="en-CA" dirty="0" err="1">
                <a:latin typeface="+mj-lt"/>
              </a:rPr>
              <a:t>inactive_faces</a:t>
            </a:r>
            <a:r>
              <a:rPr lang="en-CA" dirty="0" smtClean="0">
                <a:latin typeface="+mj-lt"/>
              </a:rPr>
              <a:t>;</a:t>
            </a:r>
          </a:p>
          <a:p>
            <a:pPr marL="0" indent="0">
              <a:buNone/>
            </a:pPr>
            <a:r>
              <a:rPr lang="en-CA" dirty="0">
                <a:latin typeface="+mj-lt"/>
              </a:rPr>
              <a:t>}</a:t>
            </a:r>
            <a:endParaRPr lang="en-CA" dirty="0" smtClean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991" y="1998474"/>
            <a:ext cx="5028571" cy="44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472</Words>
  <Application>Microsoft Office PowerPoint</Application>
  <PresentationFormat>Widescreen</PresentationFormat>
  <Paragraphs>138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等线</vt:lpstr>
      <vt:lpstr>Arial</vt:lpstr>
      <vt:lpstr>Calibri</vt:lpstr>
      <vt:lpstr>Calibri Light</vt:lpstr>
      <vt:lpstr>Office Theme</vt:lpstr>
      <vt:lpstr>minimesh</vt:lpstr>
      <vt:lpstr>Code Structure</vt:lpstr>
      <vt:lpstr>Code Structure</vt:lpstr>
      <vt:lpstr>Code Structure</vt:lpstr>
      <vt:lpstr>Half-Edge Methodology</vt:lpstr>
      <vt:lpstr>Storage</vt:lpstr>
      <vt:lpstr>Storage</vt:lpstr>
      <vt:lpstr>Storage</vt:lpstr>
      <vt:lpstr>Storage</vt:lpstr>
      <vt:lpstr>Traversal</vt:lpstr>
      <vt:lpstr>Deleting Entities</vt:lpstr>
      <vt:lpstr>Adding Entities</vt:lpstr>
      <vt:lpstr>Connectivity Modification</vt:lpstr>
      <vt:lpstr>Connectivity Modification</vt:lpstr>
      <vt:lpstr>Example – Flipping An Edge</vt:lpstr>
      <vt:lpstr>Setting up the environment</vt:lpstr>
      <vt:lpstr>Setting up the environment</vt:lpstr>
      <vt:lpstr>Setting up the environment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jinfan yang</cp:lastModifiedBy>
  <cp:revision>43</cp:revision>
  <dcterms:created xsi:type="dcterms:W3CDTF">2019-01-11T04:56:54Z</dcterms:created>
  <dcterms:modified xsi:type="dcterms:W3CDTF">2021-08-30T21:55:07Z</dcterms:modified>
</cp:coreProperties>
</file>