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353" r:id="rId3"/>
    <p:sldId id="354" r:id="rId4"/>
    <p:sldId id="355" r:id="rId5"/>
    <p:sldId id="356" r:id="rId6"/>
    <p:sldId id="357" r:id="rId7"/>
    <p:sldId id="360" r:id="rId8"/>
    <p:sldId id="386" r:id="rId9"/>
    <p:sldId id="362" r:id="rId10"/>
    <p:sldId id="363" r:id="rId11"/>
    <p:sldId id="364" r:id="rId12"/>
    <p:sldId id="367" r:id="rId13"/>
    <p:sldId id="365" r:id="rId14"/>
    <p:sldId id="366" r:id="rId15"/>
    <p:sldId id="368" r:id="rId16"/>
    <p:sldId id="369" r:id="rId17"/>
    <p:sldId id="370" r:id="rId18"/>
    <p:sldId id="359" r:id="rId19"/>
    <p:sldId id="371" r:id="rId20"/>
    <p:sldId id="372" r:id="rId21"/>
    <p:sldId id="373" r:id="rId22"/>
    <p:sldId id="375" r:id="rId23"/>
    <p:sldId id="376" r:id="rId24"/>
    <p:sldId id="377" r:id="rId25"/>
    <p:sldId id="381" r:id="rId26"/>
    <p:sldId id="379" r:id="rId27"/>
    <p:sldId id="380" r:id="rId28"/>
    <p:sldId id="382" r:id="rId29"/>
    <p:sldId id="383" r:id="rId30"/>
    <p:sldId id="384" r:id="rId31"/>
    <p:sldId id="385" r:id="rId32"/>
    <p:sldId id="387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04CC"/>
    <a:srgbClr val="007033"/>
    <a:srgbClr val="00FF00"/>
    <a:srgbClr val="1B03AD"/>
    <a:srgbClr val="C2088D"/>
  </p:clrMru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70" autoAdjust="0"/>
    <p:restoredTop sz="88133" autoAdjust="0"/>
  </p:normalViewPr>
  <p:slideViewPr>
    <p:cSldViewPr snapToObjects="1">
      <p:cViewPr>
        <p:scale>
          <a:sx n="69" d="100"/>
          <a:sy n="69" d="100"/>
        </p:scale>
        <p:origin x="-564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4" Type="http://schemas.openxmlformats.org/officeDocument/2006/relationships/image" Target="../media/image3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51.wmf"/><Relationship Id="rId6" Type="http://schemas.openxmlformats.org/officeDocument/2006/relationships/image" Target="../media/image54.wmf"/><Relationship Id="rId5" Type="http://schemas.openxmlformats.org/officeDocument/2006/relationships/image" Target="../media/image53.wmf"/><Relationship Id="rId4" Type="http://schemas.openxmlformats.org/officeDocument/2006/relationships/image" Target="../media/image52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3" Type="http://schemas.openxmlformats.org/officeDocument/2006/relationships/image" Target="../media/image57.wmf"/><Relationship Id="rId7" Type="http://schemas.openxmlformats.org/officeDocument/2006/relationships/image" Target="../media/image61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6" Type="http://schemas.openxmlformats.org/officeDocument/2006/relationships/image" Target="../media/image60.wmf"/><Relationship Id="rId5" Type="http://schemas.openxmlformats.org/officeDocument/2006/relationships/image" Target="../media/image59.wmf"/><Relationship Id="rId10" Type="http://schemas.openxmlformats.org/officeDocument/2006/relationships/image" Target="../media/image52.wmf"/><Relationship Id="rId4" Type="http://schemas.openxmlformats.org/officeDocument/2006/relationships/image" Target="../media/image58.wmf"/><Relationship Id="rId9" Type="http://schemas.openxmlformats.org/officeDocument/2006/relationships/image" Target="../media/image51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Relationship Id="rId6" Type="http://schemas.openxmlformats.org/officeDocument/2006/relationships/image" Target="../media/image68.wmf"/><Relationship Id="rId5" Type="http://schemas.openxmlformats.org/officeDocument/2006/relationships/image" Target="../media/image67.wmf"/><Relationship Id="rId4" Type="http://schemas.openxmlformats.org/officeDocument/2006/relationships/image" Target="../media/image66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71.wmf"/><Relationship Id="rId7" Type="http://schemas.openxmlformats.org/officeDocument/2006/relationships/image" Target="../media/image75.wmf"/><Relationship Id="rId2" Type="http://schemas.openxmlformats.org/officeDocument/2006/relationships/image" Target="../media/image70.wmf"/><Relationship Id="rId1" Type="http://schemas.openxmlformats.org/officeDocument/2006/relationships/image" Target="../media/image69.wmf"/><Relationship Id="rId6" Type="http://schemas.openxmlformats.org/officeDocument/2006/relationships/image" Target="../media/image74.wmf"/><Relationship Id="rId5" Type="http://schemas.openxmlformats.org/officeDocument/2006/relationships/image" Target="../media/image73.wmf"/><Relationship Id="rId4" Type="http://schemas.openxmlformats.org/officeDocument/2006/relationships/image" Target="../media/image72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81.wmf"/><Relationship Id="rId3" Type="http://schemas.openxmlformats.org/officeDocument/2006/relationships/image" Target="../media/image78.wmf"/><Relationship Id="rId7" Type="http://schemas.openxmlformats.org/officeDocument/2006/relationships/image" Target="../media/image80.wmf"/><Relationship Id="rId2" Type="http://schemas.openxmlformats.org/officeDocument/2006/relationships/image" Target="../media/image77.wmf"/><Relationship Id="rId1" Type="http://schemas.openxmlformats.org/officeDocument/2006/relationships/image" Target="../media/image76.wmf"/><Relationship Id="rId6" Type="http://schemas.openxmlformats.org/officeDocument/2006/relationships/image" Target="../media/image79.wmf"/><Relationship Id="rId5" Type="http://schemas.openxmlformats.org/officeDocument/2006/relationships/image" Target="../media/image15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5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7" Type="http://schemas.openxmlformats.org/officeDocument/2006/relationships/image" Target="../media/image85.wmf"/><Relationship Id="rId2" Type="http://schemas.openxmlformats.org/officeDocument/2006/relationships/image" Target="../media/image8.wmf"/><Relationship Id="rId1" Type="http://schemas.openxmlformats.org/officeDocument/2006/relationships/image" Target="../media/image80.wmf"/><Relationship Id="rId6" Type="http://schemas.openxmlformats.org/officeDocument/2006/relationships/image" Target="../media/image84.wmf"/><Relationship Id="rId5" Type="http://schemas.openxmlformats.org/officeDocument/2006/relationships/image" Target="../media/image83.wmf"/><Relationship Id="rId4" Type="http://schemas.openxmlformats.org/officeDocument/2006/relationships/image" Target="../media/image82.wmf"/></Relationships>
</file>

<file path=ppt/drawings/_rels/vmlDrawing2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2.wmf"/><Relationship Id="rId3" Type="http://schemas.openxmlformats.org/officeDocument/2006/relationships/image" Target="../media/image88.wmf"/><Relationship Id="rId7" Type="http://schemas.openxmlformats.org/officeDocument/2006/relationships/image" Target="../media/image91.wmf"/><Relationship Id="rId2" Type="http://schemas.openxmlformats.org/officeDocument/2006/relationships/image" Target="../media/image87.wmf"/><Relationship Id="rId1" Type="http://schemas.openxmlformats.org/officeDocument/2006/relationships/image" Target="../media/image86.wmf"/><Relationship Id="rId6" Type="http://schemas.openxmlformats.org/officeDocument/2006/relationships/image" Target="../media/image90.wmf"/><Relationship Id="rId5" Type="http://schemas.openxmlformats.org/officeDocument/2006/relationships/image" Target="../media/image15.wmf"/><Relationship Id="rId4" Type="http://schemas.openxmlformats.org/officeDocument/2006/relationships/image" Target="../media/image89.wmf"/></Relationships>
</file>

<file path=ppt/drawings/_rels/vmlDrawing22.vml.rels><?xml version="1.0" encoding="UTF-8" standalone="yes"?>
<Relationships xmlns="http://schemas.openxmlformats.org/package/2006/relationships"><Relationship Id="rId8" Type="http://schemas.openxmlformats.org/officeDocument/2006/relationships/image" Target="../media/image98.wmf"/><Relationship Id="rId13" Type="http://schemas.openxmlformats.org/officeDocument/2006/relationships/image" Target="../media/image103.wmf"/><Relationship Id="rId3" Type="http://schemas.openxmlformats.org/officeDocument/2006/relationships/image" Target="../media/image94.wmf"/><Relationship Id="rId7" Type="http://schemas.openxmlformats.org/officeDocument/2006/relationships/image" Target="../media/image97.wmf"/><Relationship Id="rId12" Type="http://schemas.openxmlformats.org/officeDocument/2006/relationships/image" Target="../media/image102.wmf"/><Relationship Id="rId17" Type="http://schemas.openxmlformats.org/officeDocument/2006/relationships/image" Target="../media/image107.wmf"/><Relationship Id="rId2" Type="http://schemas.openxmlformats.org/officeDocument/2006/relationships/image" Target="../media/image88.wmf"/><Relationship Id="rId16" Type="http://schemas.openxmlformats.org/officeDocument/2006/relationships/image" Target="../media/image106.wmf"/><Relationship Id="rId1" Type="http://schemas.openxmlformats.org/officeDocument/2006/relationships/image" Target="../media/image93.wmf"/><Relationship Id="rId6" Type="http://schemas.openxmlformats.org/officeDocument/2006/relationships/image" Target="../media/image96.wmf"/><Relationship Id="rId11" Type="http://schemas.openxmlformats.org/officeDocument/2006/relationships/image" Target="../media/image101.wmf"/><Relationship Id="rId5" Type="http://schemas.openxmlformats.org/officeDocument/2006/relationships/image" Target="../media/image95.wmf"/><Relationship Id="rId15" Type="http://schemas.openxmlformats.org/officeDocument/2006/relationships/image" Target="../media/image105.wmf"/><Relationship Id="rId10" Type="http://schemas.openxmlformats.org/officeDocument/2006/relationships/image" Target="../media/image100.wmf"/><Relationship Id="rId4" Type="http://schemas.openxmlformats.org/officeDocument/2006/relationships/image" Target="../media/image15.wmf"/><Relationship Id="rId9" Type="http://schemas.openxmlformats.org/officeDocument/2006/relationships/image" Target="../media/image99.wmf"/><Relationship Id="rId14" Type="http://schemas.openxmlformats.org/officeDocument/2006/relationships/image" Target="../media/image104.wmf"/></Relationships>
</file>

<file path=ppt/drawings/_rels/vmlDrawing23.vml.rels><?xml version="1.0" encoding="UTF-8" standalone="yes"?>
<Relationships xmlns="http://schemas.openxmlformats.org/package/2006/relationships"><Relationship Id="rId8" Type="http://schemas.openxmlformats.org/officeDocument/2006/relationships/image" Target="../media/image98.wmf"/><Relationship Id="rId13" Type="http://schemas.openxmlformats.org/officeDocument/2006/relationships/image" Target="../media/image111.wmf"/><Relationship Id="rId18" Type="http://schemas.openxmlformats.org/officeDocument/2006/relationships/image" Target="../media/image113.wmf"/><Relationship Id="rId3" Type="http://schemas.openxmlformats.org/officeDocument/2006/relationships/image" Target="../media/image89.wmf"/><Relationship Id="rId7" Type="http://schemas.openxmlformats.org/officeDocument/2006/relationships/image" Target="../media/image97.wmf"/><Relationship Id="rId12" Type="http://schemas.openxmlformats.org/officeDocument/2006/relationships/image" Target="../media/image102.wmf"/><Relationship Id="rId17" Type="http://schemas.openxmlformats.org/officeDocument/2006/relationships/image" Target="../media/image112.wmf"/><Relationship Id="rId2" Type="http://schemas.openxmlformats.org/officeDocument/2006/relationships/image" Target="../media/image88.wmf"/><Relationship Id="rId16" Type="http://schemas.openxmlformats.org/officeDocument/2006/relationships/image" Target="../media/image105.wmf"/><Relationship Id="rId1" Type="http://schemas.openxmlformats.org/officeDocument/2006/relationships/image" Target="../media/image108.wmf"/><Relationship Id="rId6" Type="http://schemas.openxmlformats.org/officeDocument/2006/relationships/image" Target="../media/image110.wmf"/><Relationship Id="rId11" Type="http://schemas.openxmlformats.org/officeDocument/2006/relationships/image" Target="../media/image101.wmf"/><Relationship Id="rId5" Type="http://schemas.openxmlformats.org/officeDocument/2006/relationships/image" Target="../media/image109.wmf"/><Relationship Id="rId15" Type="http://schemas.openxmlformats.org/officeDocument/2006/relationships/image" Target="../media/image104.wmf"/><Relationship Id="rId10" Type="http://schemas.openxmlformats.org/officeDocument/2006/relationships/image" Target="../media/image100.wmf"/><Relationship Id="rId19" Type="http://schemas.openxmlformats.org/officeDocument/2006/relationships/image" Target="../media/image114.wmf"/><Relationship Id="rId4" Type="http://schemas.openxmlformats.org/officeDocument/2006/relationships/image" Target="../media/image15.wmf"/><Relationship Id="rId9" Type="http://schemas.openxmlformats.org/officeDocument/2006/relationships/image" Target="../media/image99.wmf"/><Relationship Id="rId14" Type="http://schemas.openxmlformats.org/officeDocument/2006/relationships/image" Target="../media/image103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wmf"/><Relationship Id="rId2" Type="http://schemas.openxmlformats.org/officeDocument/2006/relationships/image" Target="../media/image109.wmf"/><Relationship Id="rId1" Type="http://schemas.openxmlformats.org/officeDocument/2006/relationships/image" Target="../media/image88.wmf"/><Relationship Id="rId5" Type="http://schemas.openxmlformats.org/officeDocument/2006/relationships/image" Target="../media/image116.wmf"/><Relationship Id="rId4" Type="http://schemas.openxmlformats.org/officeDocument/2006/relationships/image" Target="../media/image115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8.wmf"/><Relationship Id="rId2" Type="http://schemas.openxmlformats.org/officeDocument/2006/relationships/image" Target="../media/image117.wmf"/><Relationship Id="rId1" Type="http://schemas.openxmlformats.org/officeDocument/2006/relationships/image" Target="../media/image88.wmf"/><Relationship Id="rId6" Type="http://schemas.openxmlformats.org/officeDocument/2006/relationships/image" Target="../media/image121.wmf"/><Relationship Id="rId5" Type="http://schemas.openxmlformats.org/officeDocument/2006/relationships/image" Target="../media/image120.wmf"/><Relationship Id="rId4" Type="http://schemas.openxmlformats.org/officeDocument/2006/relationships/image" Target="../media/image119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3.wmf"/><Relationship Id="rId2" Type="http://schemas.openxmlformats.org/officeDocument/2006/relationships/image" Target="../media/image109.wmf"/><Relationship Id="rId1" Type="http://schemas.openxmlformats.org/officeDocument/2006/relationships/image" Target="../media/image122.wmf"/><Relationship Id="rId5" Type="http://schemas.openxmlformats.org/officeDocument/2006/relationships/image" Target="../media/image125.wmf"/><Relationship Id="rId4" Type="http://schemas.openxmlformats.org/officeDocument/2006/relationships/image" Target="../media/image124.wmf"/></Relationships>
</file>

<file path=ppt/drawings/_rels/vmlDrawing2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1.wmf"/><Relationship Id="rId3" Type="http://schemas.openxmlformats.org/officeDocument/2006/relationships/image" Target="../media/image15.wmf"/><Relationship Id="rId7" Type="http://schemas.openxmlformats.org/officeDocument/2006/relationships/image" Target="../media/image130.wmf"/><Relationship Id="rId2" Type="http://schemas.openxmlformats.org/officeDocument/2006/relationships/image" Target="../media/image8.wmf"/><Relationship Id="rId1" Type="http://schemas.openxmlformats.org/officeDocument/2006/relationships/image" Target="../media/image126.wmf"/><Relationship Id="rId6" Type="http://schemas.openxmlformats.org/officeDocument/2006/relationships/image" Target="../media/image129.wmf"/><Relationship Id="rId5" Type="http://schemas.openxmlformats.org/officeDocument/2006/relationships/image" Target="../media/image128.wmf"/><Relationship Id="rId4" Type="http://schemas.openxmlformats.org/officeDocument/2006/relationships/image" Target="../media/image12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9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22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7" Type="http://schemas.openxmlformats.org/officeDocument/2006/relationships/image" Target="../media/image25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4" Type="http://schemas.openxmlformats.org/officeDocument/2006/relationships/image" Target="../media/image2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32.wmf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4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A78B3A-DE2E-2043-BB31-0B5590D2F2B8}" type="datetime1">
              <a:rPr lang="en-US" smtClean="0"/>
              <a:pPr/>
              <a:t>11/5/2013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96868A-5AF6-4649-926C-5FCBD6C434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5417829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3BA651-E612-974A-90BE-28B43679A1BE}" type="datetime1">
              <a:rPr lang="en-US" smtClean="0"/>
              <a:pPr/>
              <a:t>11/5/2013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BE6A3A-6233-384A-AA62-5606A9FF10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22015062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standard</a:t>
            </a:r>
            <a:r>
              <a:rPr lang="en-US" baseline="0" dirty="0" smtClean="0"/>
              <a:t> </a:t>
            </a:r>
            <a:r>
              <a:rPr lang="en-US" dirty="0" smtClean="0"/>
              <a:t>SVM good kernels are handcrafted</a:t>
            </a:r>
            <a:r>
              <a:rPr lang="en-US" baseline="0" dirty="0" smtClean="0"/>
              <a:t> and fixed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E6A3A-6233-384A-AA62-5606A9FF10D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0CC4-00A6-7248-A49D-1B3F8473A06C}" type="datetime1">
              <a:rPr lang="en-US" smtClean="0"/>
              <a:pPr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‹#›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E6E0-EFD9-6042-8124-EDE44B4016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F15B8-4109-F14C-BF7E-D9E40DB70490}" type="datetime1">
              <a:rPr lang="en-US" smtClean="0"/>
              <a:pPr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‹#›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E6E0-EFD9-6042-8124-EDE44B4016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EEB64-28FC-A045-BBE9-22239CC36EF4}" type="datetime1">
              <a:rPr lang="en-US" smtClean="0"/>
              <a:pPr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‹#›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E6E0-EFD9-6042-8124-EDE44B4016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9B03-36D6-374C-A2EB-0B53B2F9D328}" type="datetime1">
              <a:rPr lang="en-US" smtClean="0"/>
              <a:pPr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‹#›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E6E0-EFD9-6042-8124-EDE44B4016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1528B-EB04-394A-BD3C-2A049E55F264}" type="datetime1">
              <a:rPr lang="en-US" smtClean="0"/>
              <a:pPr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‹#›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E6E0-EFD9-6042-8124-EDE44B4016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5D738-11B9-3C44-AEED-AC0FBB6E4239}" type="datetime1">
              <a:rPr lang="en-US" smtClean="0"/>
              <a:pPr/>
              <a:t>11/5/2013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‹#›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E6E0-EFD9-6042-8124-EDE44B4016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60178-5D5A-AC4D-8D43-EB58271B7440}" type="datetime1">
              <a:rPr lang="en-US" smtClean="0"/>
              <a:pPr/>
              <a:t>11/5/2013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‹#›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E6E0-EFD9-6042-8124-EDE44B4016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6AAB5-4B84-F749-BD65-B4F38959711F}" type="datetime1">
              <a:rPr lang="en-US" smtClean="0"/>
              <a:pPr/>
              <a:t>11/5/2013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‹#›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E6E0-EFD9-6042-8124-EDE44B4016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FFC6-C59D-AA43-9F88-D900C06A640A}" type="datetime1">
              <a:rPr lang="en-US" smtClean="0"/>
              <a:pPr/>
              <a:t>11/5/2013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‹#›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E6E0-EFD9-6042-8124-EDE44B4016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14460-DE9C-844A-AA49-A4D5FBB0F24E}" type="datetime1">
              <a:rPr lang="en-US" smtClean="0"/>
              <a:pPr/>
              <a:t>11/5/2013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‹#›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E6E0-EFD9-6042-8124-EDE44B4016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30E3F-B6E0-AD42-8053-654648542370}" type="datetime1">
              <a:rPr lang="en-US" smtClean="0"/>
              <a:pPr/>
              <a:t>11/5/2013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‹#›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E6E0-EFD9-6042-8124-EDE44B4016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18DD9-571A-144C-9300-272461603237}" type="datetime1">
              <a:rPr lang="en-US" smtClean="0"/>
              <a:pPr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574987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5B774-B33F-2742-AD8A-5E20C0CE8CD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7" name="Picture 5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6126162"/>
            <a:ext cx="1160845" cy="731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9" name="Picture 8" descr="sfu_logo_crop.pdf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747000" y="6159500"/>
            <a:ext cx="1397000" cy="698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0000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0.bin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8.bin"/><Relationship Id="rId5" Type="http://schemas.openxmlformats.org/officeDocument/2006/relationships/oleObject" Target="../embeddings/oleObject47.bin"/><Relationship Id="rId4" Type="http://schemas.openxmlformats.org/officeDocument/2006/relationships/oleObject" Target="../embeddings/oleObject4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54.bin"/><Relationship Id="rId5" Type="http://schemas.openxmlformats.org/officeDocument/2006/relationships/oleObject" Target="../embeddings/oleObject53.bin"/><Relationship Id="rId4" Type="http://schemas.openxmlformats.org/officeDocument/2006/relationships/oleObject" Target="../embeddings/oleObject5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58.bin"/><Relationship Id="rId5" Type="http://schemas.openxmlformats.org/officeDocument/2006/relationships/oleObject" Target="../embeddings/oleObject57.bin"/><Relationship Id="rId4" Type="http://schemas.openxmlformats.org/officeDocument/2006/relationships/oleObject" Target="../embeddings/oleObject56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61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64.bin"/><Relationship Id="rId4" Type="http://schemas.openxmlformats.org/officeDocument/2006/relationships/oleObject" Target="../embeddings/oleObject63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66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2.bin"/><Relationship Id="rId3" Type="http://schemas.openxmlformats.org/officeDocument/2006/relationships/oleObject" Target="../embeddings/oleObject67.bin"/><Relationship Id="rId7" Type="http://schemas.openxmlformats.org/officeDocument/2006/relationships/oleObject" Target="../embeddings/oleObject7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70.bin"/><Relationship Id="rId5" Type="http://schemas.openxmlformats.org/officeDocument/2006/relationships/oleObject" Target="../embeddings/oleObject69.bin"/><Relationship Id="rId4" Type="http://schemas.openxmlformats.org/officeDocument/2006/relationships/oleObject" Target="../embeddings/oleObject68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8.bin"/><Relationship Id="rId3" Type="http://schemas.openxmlformats.org/officeDocument/2006/relationships/oleObject" Target="../embeddings/oleObject73.bin"/><Relationship Id="rId7" Type="http://schemas.openxmlformats.org/officeDocument/2006/relationships/oleObject" Target="../embeddings/oleObject77.bin"/><Relationship Id="rId12" Type="http://schemas.openxmlformats.org/officeDocument/2006/relationships/oleObject" Target="../embeddings/oleObject8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76.bin"/><Relationship Id="rId11" Type="http://schemas.openxmlformats.org/officeDocument/2006/relationships/oleObject" Target="../embeddings/oleObject81.bin"/><Relationship Id="rId5" Type="http://schemas.openxmlformats.org/officeDocument/2006/relationships/oleObject" Target="../embeddings/oleObject75.bin"/><Relationship Id="rId10" Type="http://schemas.openxmlformats.org/officeDocument/2006/relationships/oleObject" Target="../embeddings/oleObject80.bin"/><Relationship Id="rId4" Type="http://schemas.openxmlformats.org/officeDocument/2006/relationships/oleObject" Target="../embeddings/oleObject74.bin"/><Relationship Id="rId9" Type="http://schemas.openxmlformats.org/officeDocument/2006/relationships/oleObject" Target="../embeddings/oleObject79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11.png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7.bin"/><Relationship Id="rId5" Type="http://schemas.openxmlformats.org/officeDocument/2006/relationships/image" Target="../media/image12.png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5.bin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8.bin"/><Relationship Id="rId3" Type="http://schemas.openxmlformats.org/officeDocument/2006/relationships/oleObject" Target="../embeddings/oleObject83.bin"/><Relationship Id="rId7" Type="http://schemas.openxmlformats.org/officeDocument/2006/relationships/oleObject" Target="../embeddings/oleObject8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86.bin"/><Relationship Id="rId5" Type="http://schemas.openxmlformats.org/officeDocument/2006/relationships/oleObject" Target="../embeddings/oleObject85.bin"/><Relationship Id="rId4" Type="http://schemas.openxmlformats.org/officeDocument/2006/relationships/oleObject" Target="../embeddings/oleObject84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4.bin"/><Relationship Id="rId3" Type="http://schemas.openxmlformats.org/officeDocument/2006/relationships/oleObject" Target="../embeddings/oleObject89.bin"/><Relationship Id="rId7" Type="http://schemas.openxmlformats.org/officeDocument/2006/relationships/oleObject" Target="../embeddings/oleObject9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92.bin"/><Relationship Id="rId5" Type="http://schemas.openxmlformats.org/officeDocument/2006/relationships/oleObject" Target="../embeddings/oleObject91.bin"/><Relationship Id="rId4" Type="http://schemas.openxmlformats.org/officeDocument/2006/relationships/oleObject" Target="../embeddings/oleObject90.bin"/><Relationship Id="rId9" Type="http://schemas.openxmlformats.org/officeDocument/2006/relationships/oleObject" Target="../embeddings/oleObject95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1.bin"/><Relationship Id="rId3" Type="http://schemas.openxmlformats.org/officeDocument/2006/relationships/oleObject" Target="../embeddings/oleObject96.bin"/><Relationship Id="rId7" Type="http://schemas.openxmlformats.org/officeDocument/2006/relationships/oleObject" Target="../embeddings/oleObject100.bin"/><Relationship Id="rId12" Type="http://schemas.openxmlformats.org/officeDocument/2006/relationships/oleObject" Target="../embeddings/oleObject10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99.bin"/><Relationship Id="rId11" Type="http://schemas.openxmlformats.org/officeDocument/2006/relationships/oleObject" Target="../embeddings/oleObject104.bin"/><Relationship Id="rId5" Type="http://schemas.openxmlformats.org/officeDocument/2006/relationships/oleObject" Target="../embeddings/oleObject98.bin"/><Relationship Id="rId10" Type="http://schemas.openxmlformats.org/officeDocument/2006/relationships/oleObject" Target="../embeddings/oleObject103.bin"/><Relationship Id="rId4" Type="http://schemas.openxmlformats.org/officeDocument/2006/relationships/oleObject" Target="../embeddings/oleObject97.bin"/><Relationship Id="rId9" Type="http://schemas.openxmlformats.org/officeDocument/2006/relationships/oleObject" Target="../embeddings/oleObject102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1.bin"/><Relationship Id="rId3" Type="http://schemas.openxmlformats.org/officeDocument/2006/relationships/oleObject" Target="../embeddings/oleObject106.bin"/><Relationship Id="rId7" Type="http://schemas.openxmlformats.org/officeDocument/2006/relationships/oleObject" Target="../embeddings/oleObject1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109.bin"/><Relationship Id="rId5" Type="http://schemas.openxmlformats.org/officeDocument/2006/relationships/oleObject" Target="../embeddings/oleObject108.bin"/><Relationship Id="rId4" Type="http://schemas.openxmlformats.org/officeDocument/2006/relationships/oleObject" Target="../embeddings/oleObject107.bin"/><Relationship Id="rId9" Type="http://schemas.openxmlformats.org/officeDocument/2006/relationships/oleObject" Target="../embeddings/oleObject112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8.bin"/><Relationship Id="rId3" Type="http://schemas.openxmlformats.org/officeDocument/2006/relationships/oleObject" Target="../embeddings/oleObject113.bin"/><Relationship Id="rId7" Type="http://schemas.openxmlformats.org/officeDocument/2006/relationships/oleObject" Target="../embeddings/oleObject1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116.bin"/><Relationship Id="rId5" Type="http://schemas.openxmlformats.org/officeDocument/2006/relationships/oleObject" Target="../embeddings/oleObject115.bin"/><Relationship Id="rId10" Type="http://schemas.openxmlformats.org/officeDocument/2006/relationships/oleObject" Target="../embeddings/oleObject120.bin"/><Relationship Id="rId4" Type="http://schemas.openxmlformats.org/officeDocument/2006/relationships/oleObject" Target="../embeddings/oleObject114.bin"/><Relationship Id="rId9" Type="http://schemas.openxmlformats.org/officeDocument/2006/relationships/oleObject" Target="../embeddings/oleObject119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6.bin"/><Relationship Id="rId13" Type="http://schemas.openxmlformats.org/officeDocument/2006/relationships/oleObject" Target="../embeddings/oleObject131.bin"/><Relationship Id="rId18" Type="http://schemas.openxmlformats.org/officeDocument/2006/relationships/oleObject" Target="../embeddings/oleObject136.bin"/><Relationship Id="rId3" Type="http://schemas.openxmlformats.org/officeDocument/2006/relationships/oleObject" Target="../embeddings/oleObject121.bin"/><Relationship Id="rId7" Type="http://schemas.openxmlformats.org/officeDocument/2006/relationships/oleObject" Target="../embeddings/oleObject125.bin"/><Relationship Id="rId12" Type="http://schemas.openxmlformats.org/officeDocument/2006/relationships/oleObject" Target="../embeddings/oleObject130.bin"/><Relationship Id="rId17" Type="http://schemas.openxmlformats.org/officeDocument/2006/relationships/oleObject" Target="../embeddings/oleObject135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34.bin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124.bin"/><Relationship Id="rId11" Type="http://schemas.openxmlformats.org/officeDocument/2006/relationships/oleObject" Target="../embeddings/oleObject129.bin"/><Relationship Id="rId5" Type="http://schemas.openxmlformats.org/officeDocument/2006/relationships/oleObject" Target="../embeddings/oleObject123.bin"/><Relationship Id="rId15" Type="http://schemas.openxmlformats.org/officeDocument/2006/relationships/oleObject" Target="../embeddings/oleObject133.bin"/><Relationship Id="rId10" Type="http://schemas.openxmlformats.org/officeDocument/2006/relationships/oleObject" Target="../embeddings/oleObject128.bin"/><Relationship Id="rId19" Type="http://schemas.openxmlformats.org/officeDocument/2006/relationships/oleObject" Target="../embeddings/oleObject137.bin"/><Relationship Id="rId4" Type="http://schemas.openxmlformats.org/officeDocument/2006/relationships/oleObject" Target="../embeddings/oleObject122.bin"/><Relationship Id="rId9" Type="http://schemas.openxmlformats.org/officeDocument/2006/relationships/oleObject" Target="../embeddings/oleObject127.bin"/><Relationship Id="rId14" Type="http://schemas.openxmlformats.org/officeDocument/2006/relationships/oleObject" Target="../embeddings/oleObject132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3.bin"/><Relationship Id="rId13" Type="http://schemas.openxmlformats.org/officeDocument/2006/relationships/oleObject" Target="../embeddings/oleObject148.bin"/><Relationship Id="rId18" Type="http://schemas.openxmlformats.org/officeDocument/2006/relationships/oleObject" Target="../embeddings/oleObject153.bin"/><Relationship Id="rId3" Type="http://schemas.openxmlformats.org/officeDocument/2006/relationships/oleObject" Target="../embeddings/oleObject138.bin"/><Relationship Id="rId21" Type="http://schemas.openxmlformats.org/officeDocument/2006/relationships/oleObject" Target="../embeddings/oleObject156.bin"/><Relationship Id="rId7" Type="http://schemas.openxmlformats.org/officeDocument/2006/relationships/oleObject" Target="../embeddings/oleObject142.bin"/><Relationship Id="rId12" Type="http://schemas.openxmlformats.org/officeDocument/2006/relationships/oleObject" Target="../embeddings/oleObject147.bin"/><Relationship Id="rId17" Type="http://schemas.openxmlformats.org/officeDocument/2006/relationships/oleObject" Target="../embeddings/oleObject152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51.bin"/><Relationship Id="rId20" Type="http://schemas.openxmlformats.org/officeDocument/2006/relationships/oleObject" Target="../embeddings/oleObject155.bin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141.bin"/><Relationship Id="rId11" Type="http://schemas.openxmlformats.org/officeDocument/2006/relationships/oleObject" Target="../embeddings/oleObject146.bin"/><Relationship Id="rId5" Type="http://schemas.openxmlformats.org/officeDocument/2006/relationships/oleObject" Target="../embeddings/oleObject140.bin"/><Relationship Id="rId15" Type="http://schemas.openxmlformats.org/officeDocument/2006/relationships/oleObject" Target="../embeddings/oleObject150.bin"/><Relationship Id="rId10" Type="http://schemas.openxmlformats.org/officeDocument/2006/relationships/oleObject" Target="../embeddings/oleObject145.bin"/><Relationship Id="rId19" Type="http://schemas.openxmlformats.org/officeDocument/2006/relationships/oleObject" Target="../embeddings/oleObject154.bin"/><Relationship Id="rId4" Type="http://schemas.openxmlformats.org/officeDocument/2006/relationships/oleObject" Target="../embeddings/oleObject139.bin"/><Relationship Id="rId9" Type="http://schemas.openxmlformats.org/officeDocument/2006/relationships/oleObject" Target="../embeddings/oleObject144.bin"/><Relationship Id="rId14" Type="http://schemas.openxmlformats.org/officeDocument/2006/relationships/oleObject" Target="../embeddings/oleObject149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7.bin"/><Relationship Id="rId7" Type="http://schemas.openxmlformats.org/officeDocument/2006/relationships/oleObject" Target="../embeddings/oleObject16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160.bin"/><Relationship Id="rId5" Type="http://schemas.openxmlformats.org/officeDocument/2006/relationships/oleObject" Target="../embeddings/oleObject159.bin"/><Relationship Id="rId4" Type="http://schemas.openxmlformats.org/officeDocument/2006/relationships/oleObject" Target="../embeddings/oleObject158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7.bin"/><Relationship Id="rId3" Type="http://schemas.openxmlformats.org/officeDocument/2006/relationships/oleObject" Target="../embeddings/oleObject162.bin"/><Relationship Id="rId7" Type="http://schemas.openxmlformats.org/officeDocument/2006/relationships/oleObject" Target="../embeddings/oleObject16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165.bin"/><Relationship Id="rId5" Type="http://schemas.openxmlformats.org/officeDocument/2006/relationships/oleObject" Target="../embeddings/oleObject164.bin"/><Relationship Id="rId4" Type="http://schemas.openxmlformats.org/officeDocument/2006/relationships/oleObject" Target="../embeddings/oleObject163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8.bin"/><Relationship Id="rId7" Type="http://schemas.openxmlformats.org/officeDocument/2006/relationships/oleObject" Target="../embeddings/oleObject17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171.bin"/><Relationship Id="rId5" Type="http://schemas.openxmlformats.org/officeDocument/2006/relationships/oleObject" Target="../embeddings/oleObject170.bin"/><Relationship Id="rId4" Type="http://schemas.openxmlformats.org/officeDocument/2006/relationships/oleObject" Target="../embeddings/oleObject169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8.bin"/><Relationship Id="rId3" Type="http://schemas.openxmlformats.org/officeDocument/2006/relationships/oleObject" Target="../embeddings/oleObject173.bin"/><Relationship Id="rId7" Type="http://schemas.openxmlformats.org/officeDocument/2006/relationships/oleObject" Target="../embeddings/oleObject17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176.bin"/><Relationship Id="rId5" Type="http://schemas.openxmlformats.org/officeDocument/2006/relationships/oleObject" Target="../embeddings/oleObject175.bin"/><Relationship Id="rId10" Type="http://schemas.openxmlformats.org/officeDocument/2006/relationships/oleObject" Target="../embeddings/oleObject180.bin"/><Relationship Id="rId4" Type="http://schemas.openxmlformats.org/officeDocument/2006/relationships/oleObject" Target="../embeddings/oleObject174.bin"/><Relationship Id="rId9" Type="http://schemas.openxmlformats.org/officeDocument/2006/relationships/oleObject" Target="../embeddings/oleObject179.bin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10" Type="http://schemas.openxmlformats.org/officeDocument/2006/relationships/oleObject" Target="../embeddings/oleObject27.bin"/><Relationship Id="rId4" Type="http://schemas.openxmlformats.org/officeDocument/2006/relationships/oleObject" Target="../embeddings/oleObject21.bin"/><Relationship Id="rId9" Type="http://schemas.openxmlformats.org/officeDocument/2006/relationships/oleObject" Target="../embeddings/oleObject26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1.bin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Relationship Id="rId9" Type="http://schemas.openxmlformats.org/officeDocument/2006/relationships/oleObject" Target="../embeddings/oleObject3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8.bin"/><Relationship Id="rId5" Type="http://schemas.openxmlformats.org/officeDocument/2006/relationships/oleObject" Target="../embeddings/oleObject37.bin"/><Relationship Id="rId4" Type="http://schemas.openxmlformats.org/officeDocument/2006/relationships/oleObject" Target="../embeddings/oleObject36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2.bin"/><Relationship Id="rId5" Type="http://schemas.openxmlformats.org/officeDocument/2006/relationships/oleObject" Target="../embeddings/oleObject41.bin"/><Relationship Id="rId4" Type="http://schemas.openxmlformats.org/officeDocument/2006/relationships/oleObject" Target="../embeddings/oleObject4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Multiple Kernel Learning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886200"/>
            <a:ext cx="7467600" cy="2667000"/>
          </a:xfrm>
        </p:spPr>
        <p:txBody>
          <a:bodyPr>
            <a:normAutofit/>
          </a:bodyPr>
          <a:lstStyle/>
          <a:p>
            <a:r>
              <a:rPr lang="en-US" sz="3789" dirty="0" err="1" smtClean="0">
                <a:solidFill>
                  <a:schemeClr val="tx1"/>
                </a:solidFill>
              </a:rPr>
              <a:t>Hossein</a:t>
            </a:r>
            <a:r>
              <a:rPr lang="en-US" sz="3789" dirty="0" smtClean="0">
                <a:solidFill>
                  <a:schemeClr val="tx1"/>
                </a:solidFill>
              </a:rPr>
              <a:t> </a:t>
            </a:r>
            <a:r>
              <a:rPr lang="en-US" sz="3789" dirty="0" err="1" smtClean="0">
                <a:solidFill>
                  <a:schemeClr val="tx1"/>
                </a:solidFill>
              </a:rPr>
              <a:t>Hajimirsadeghi</a:t>
            </a:r>
            <a:endParaRPr lang="en-US" sz="3789" dirty="0" smtClean="0">
              <a:solidFill>
                <a:schemeClr val="tx1"/>
              </a:solidFill>
            </a:endParaRPr>
          </a:p>
          <a:p>
            <a:r>
              <a:rPr lang="en-US" sz="3789" dirty="0" smtClean="0"/>
              <a:t>School of Computing Science</a:t>
            </a:r>
          </a:p>
          <a:p>
            <a:r>
              <a:rPr lang="en-US" sz="3789" dirty="0" smtClean="0"/>
              <a:t>Simon Fraser University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824" y="260648"/>
            <a:ext cx="1922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November 5,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Kernelized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505200" y="6312967"/>
            <a:ext cx="2133600" cy="365125"/>
          </a:xfrm>
        </p:spPr>
        <p:txBody>
          <a:bodyPr/>
          <a:lstStyle/>
          <a:p>
            <a:fld id="{9991E6E0-EFD9-6042-8124-EDE44B40163E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186377" name="Object 9"/>
          <p:cNvGraphicFramePr>
            <a:graphicFrameLocks noChangeAspect="1"/>
          </p:cNvGraphicFramePr>
          <p:nvPr/>
        </p:nvGraphicFramePr>
        <p:xfrm>
          <a:off x="895350" y="1370013"/>
          <a:ext cx="6816725" cy="1185862"/>
        </p:xfrm>
        <a:graphic>
          <a:graphicData uri="http://schemas.openxmlformats.org/presentationml/2006/ole">
            <p:oleObj spid="_x0000_s193538" name="Equation" r:id="rId3" imgW="2260440" imgH="431640" progId="Equation.3">
              <p:embed/>
            </p:oleObj>
          </a:graphicData>
        </a:graphic>
      </p:graphicFrame>
      <p:graphicFrame>
        <p:nvGraphicFramePr>
          <p:cNvPr id="187400" name="Object 8"/>
          <p:cNvGraphicFramePr>
            <a:graphicFrameLocks noChangeAspect="1"/>
          </p:cNvGraphicFramePr>
          <p:nvPr/>
        </p:nvGraphicFramePr>
        <p:xfrm>
          <a:off x="2114550" y="2661146"/>
          <a:ext cx="2105025" cy="652463"/>
        </p:xfrm>
        <a:graphic>
          <a:graphicData uri="http://schemas.openxmlformats.org/presentationml/2006/ole">
            <p:oleObj spid="_x0000_s193539" name="Equation" r:id="rId4" imgW="672840" imgH="228600" progId="Equation.3">
              <p:embed/>
            </p:oleObj>
          </a:graphicData>
        </a:graphic>
      </p:graphicFrame>
      <p:graphicFrame>
        <p:nvGraphicFramePr>
          <p:cNvPr id="187401" name="Object 9"/>
          <p:cNvGraphicFramePr>
            <a:graphicFrameLocks noChangeAspect="1"/>
          </p:cNvGraphicFramePr>
          <p:nvPr/>
        </p:nvGraphicFramePr>
        <p:xfrm>
          <a:off x="2131889" y="3212976"/>
          <a:ext cx="2224087" cy="979487"/>
        </p:xfrm>
        <a:graphic>
          <a:graphicData uri="http://schemas.openxmlformats.org/presentationml/2006/ole">
            <p:oleObj spid="_x0000_s193540" name="Equation" r:id="rId5" imgW="711000" imgH="342720" progId="Equation.3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835968" y="2641957"/>
            <a:ext cx="6359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/>
              <a:t>s.t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p:graphicFrame>
        <p:nvGraphicFramePr>
          <p:cNvPr id="187402" name="Object 10"/>
          <p:cNvGraphicFramePr>
            <a:graphicFrameLocks noChangeAspect="1"/>
          </p:cNvGraphicFramePr>
          <p:nvPr/>
        </p:nvGraphicFramePr>
        <p:xfrm>
          <a:off x="4572000" y="2737570"/>
          <a:ext cx="632072" cy="504031"/>
        </p:xfrm>
        <a:graphic>
          <a:graphicData uri="http://schemas.openxmlformats.org/presentationml/2006/ole">
            <p:oleObj spid="_x0000_s193541" name="Equation" r:id="rId6" imgW="203040" imgH="177480" progId="Equation.3">
              <p:embed/>
            </p:oleObj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11560" y="4149080"/>
            <a:ext cx="16257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Classifier:</a:t>
            </a:r>
            <a:endParaRPr lang="en-US" sz="2800" b="1" dirty="0"/>
          </a:p>
        </p:txBody>
      </p:sp>
      <p:graphicFrame>
        <p:nvGraphicFramePr>
          <p:cNvPr id="190474" name="Object 10"/>
          <p:cNvGraphicFramePr>
            <a:graphicFrameLocks noChangeAspect="1"/>
          </p:cNvGraphicFramePr>
          <p:nvPr/>
        </p:nvGraphicFramePr>
        <p:xfrm>
          <a:off x="628650" y="4724400"/>
          <a:ext cx="8420100" cy="1052513"/>
        </p:xfrm>
        <a:graphic>
          <a:graphicData uri="http://schemas.openxmlformats.org/presentationml/2006/ole">
            <p:oleObj spid="_x0000_s193542" name="Equation" r:id="rId7" imgW="2501640" imgH="342720" progId="Equation.3">
              <p:embed/>
            </p:oleObj>
          </a:graphicData>
        </a:graphic>
      </p:graphicFrame>
      <p:graphicFrame>
        <p:nvGraphicFramePr>
          <p:cNvPr id="190475" name="Object 11"/>
          <p:cNvGraphicFramePr>
            <a:graphicFrameLocks noChangeAspect="1"/>
          </p:cNvGraphicFramePr>
          <p:nvPr/>
        </p:nvGraphicFramePr>
        <p:xfrm>
          <a:off x="833438" y="5607050"/>
          <a:ext cx="5345112" cy="1092200"/>
        </p:xfrm>
        <a:graphic>
          <a:graphicData uri="http://schemas.openxmlformats.org/presentationml/2006/ole">
            <p:oleObj spid="_x0000_s193543" name="Equation" r:id="rId8" imgW="1587240" imgH="355320" progId="Equation.3">
              <p:embed/>
            </p:oleObj>
          </a:graphicData>
        </a:graphic>
      </p:graphicFrame>
      <p:sp>
        <p:nvSpPr>
          <p:cNvPr id="19" name="Rounded Rectangle 18"/>
          <p:cNvSpPr/>
          <p:nvPr/>
        </p:nvSpPr>
        <p:spPr>
          <a:xfrm>
            <a:off x="5672485" y="1628800"/>
            <a:ext cx="1995859" cy="643681"/>
          </a:xfrm>
          <a:prstGeom prst="roundRect">
            <a:avLst/>
          </a:prstGeom>
          <a:solidFill>
            <a:srgbClr val="FF0000">
              <a:alpha val="29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6166358" y="4725144"/>
            <a:ext cx="1995859" cy="643681"/>
          </a:xfrm>
          <a:prstGeom prst="roundRect">
            <a:avLst/>
          </a:prstGeom>
          <a:solidFill>
            <a:srgbClr val="FF0000">
              <a:alpha val="29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4139952" y="5593631"/>
            <a:ext cx="1995859" cy="643681"/>
          </a:xfrm>
          <a:prstGeom prst="roundRect">
            <a:avLst/>
          </a:prstGeom>
          <a:solidFill>
            <a:srgbClr val="FF0000">
              <a:alpha val="29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Kernelized</a:t>
            </a:r>
            <a:r>
              <a:rPr lang="en-US" dirty="0" smtClean="0"/>
              <a:t> SVM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E6E0-EFD9-6042-8124-EDE44B40163E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194563" name="Object 3"/>
          <p:cNvGraphicFramePr>
            <a:graphicFrameLocks noChangeAspect="1"/>
          </p:cNvGraphicFramePr>
          <p:nvPr/>
        </p:nvGraphicFramePr>
        <p:xfrm>
          <a:off x="251520" y="3231481"/>
          <a:ext cx="8397379" cy="3005831"/>
        </p:xfrm>
        <a:graphic>
          <a:graphicData uri="http://schemas.openxmlformats.org/presentationml/2006/ole">
            <p:oleObj spid="_x0000_s194563" name="Equation" r:id="rId3" imgW="2971800" imgH="1168200" progId="Equation.3">
              <p:embed/>
            </p:oleObj>
          </a:graphicData>
        </a:graphic>
      </p:graphicFrame>
      <p:graphicFrame>
        <p:nvGraphicFramePr>
          <p:cNvPr id="7" name="Object 9"/>
          <p:cNvGraphicFramePr>
            <a:graphicFrameLocks noChangeAspect="1"/>
          </p:cNvGraphicFramePr>
          <p:nvPr/>
        </p:nvGraphicFramePr>
        <p:xfrm>
          <a:off x="869950" y="1341438"/>
          <a:ext cx="4214813" cy="1081087"/>
        </p:xfrm>
        <a:graphic>
          <a:graphicData uri="http://schemas.openxmlformats.org/presentationml/2006/ole">
            <p:oleObj spid="_x0000_s194564" name="Equation" r:id="rId4" imgW="1396800" imgH="393480" progId="Equation.3">
              <p:embed/>
            </p:oleObj>
          </a:graphicData>
        </a:graphic>
      </p:graphicFrame>
      <p:graphicFrame>
        <p:nvGraphicFramePr>
          <p:cNvPr id="8" name="Object 8"/>
          <p:cNvGraphicFramePr>
            <a:graphicFrameLocks noChangeAspect="1"/>
          </p:cNvGraphicFramePr>
          <p:nvPr/>
        </p:nvGraphicFramePr>
        <p:xfrm>
          <a:off x="4969668" y="2478693"/>
          <a:ext cx="1906588" cy="508000"/>
        </p:xfrm>
        <a:graphic>
          <a:graphicData uri="http://schemas.openxmlformats.org/presentationml/2006/ole">
            <p:oleObj spid="_x0000_s194565" name="Equation" r:id="rId5" imgW="609480" imgH="177480" progId="Equation.3">
              <p:embed/>
            </p:oleObj>
          </a:graphicData>
        </a:graphic>
      </p:graphicFrame>
      <p:graphicFrame>
        <p:nvGraphicFramePr>
          <p:cNvPr id="9" name="Object 9"/>
          <p:cNvGraphicFramePr>
            <a:graphicFrameLocks noChangeAspect="1"/>
          </p:cNvGraphicFramePr>
          <p:nvPr/>
        </p:nvGraphicFramePr>
        <p:xfrm>
          <a:off x="2815287" y="2420888"/>
          <a:ext cx="1946275" cy="581025"/>
        </p:xfrm>
        <a:graphic>
          <a:graphicData uri="http://schemas.openxmlformats.org/presentationml/2006/ole">
            <p:oleObj spid="_x0000_s194566" name="Equation" r:id="rId6" imgW="622080" imgH="203040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66235" y="2497867"/>
            <a:ext cx="16831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Subject to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Ideal Kernel Matrix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E6E0-EFD9-6042-8124-EDE44B40163E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194563" name="Object 3"/>
          <p:cNvGraphicFramePr>
            <a:graphicFrameLocks noChangeAspect="1"/>
          </p:cNvGraphicFramePr>
          <p:nvPr/>
        </p:nvGraphicFramePr>
        <p:xfrm>
          <a:off x="1043608" y="1340768"/>
          <a:ext cx="1543050" cy="587375"/>
        </p:xfrm>
        <a:graphic>
          <a:graphicData uri="http://schemas.openxmlformats.org/presentationml/2006/ole">
            <p:oleObj spid="_x0000_s196610" name="Equation" r:id="rId3" imgW="545760" imgH="228600" progId="Equation.3">
              <p:embed/>
            </p:oleObj>
          </a:graphicData>
        </a:graphic>
      </p:graphicFrame>
      <p:graphicFrame>
        <p:nvGraphicFramePr>
          <p:cNvPr id="196611" name="Object 3"/>
          <p:cNvGraphicFramePr>
            <a:graphicFrameLocks noChangeAspect="1"/>
          </p:cNvGraphicFramePr>
          <p:nvPr/>
        </p:nvGraphicFramePr>
        <p:xfrm>
          <a:off x="1250950" y="3716338"/>
          <a:ext cx="5427663" cy="1052512"/>
        </p:xfrm>
        <a:graphic>
          <a:graphicData uri="http://schemas.openxmlformats.org/presentationml/2006/ole">
            <p:oleObj spid="_x0000_s196611" name="Equation" r:id="rId4" imgW="1612800" imgH="342720" progId="Equation.3">
              <p:embed/>
            </p:oleObj>
          </a:graphicData>
        </a:graphic>
      </p:graphicFrame>
      <p:graphicFrame>
        <p:nvGraphicFramePr>
          <p:cNvPr id="196612" name="Object 4"/>
          <p:cNvGraphicFramePr>
            <a:graphicFrameLocks noChangeAspect="1"/>
          </p:cNvGraphicFramePr>
          <p:nvPr/>
        </p:nvGraphicFramePr>
        <p:xfrm>
          <a:off x="955204" y="2095252"/>
          <a:ext cx="5561012" cy="1239838"/>
        </p:xfrm>
        <a:graphic>
          <a:graphicData uri="http://schemas.openxmlformats.org/presentationml/2006/ole">
            <p:oleObj spid="_x0000_s196612" name="Equation" r:id="rId5" imgW="1968480" imgH="482400" progId="Equation.3">
              <p:embed/>
            </p:oleObj>
          </a:graphicData>
        </a:graphic>
      </p:graphicFrame>
      <p:graphicFrame>
        <p:nvGraphicFramePr>
          <p:cNvPr id="196613" name="Object 5"/>
          <p:cNvGraphicFramePr>
            <a:graphicFrameLocks noChangeAspect="1"/>
          </p:cNvGraphicFramePr>
          <p:nvPr/>
        </p:nvGraphicFramePr>
        <p:xfrm>
          <a:off x="1250950" y="4581525"/>
          <a:ext cx="4830763" cy="1052513"/>
        </p:xfrm>
        <a:graphic>
          <a:graphicData uri="http://schemas.openxmlformats.org/presentationml/2006/ole">
            <p:oleObj spid="_x0000_s196613" name="Equation" r:id="rId6" imgW="1434960" imgH="342720" progId="Equation.3">
              <p:embed/>
            </p:oleObj>
          </a:graphicData>
        </a:graphic>
      </p:graphicFrame>
      <p:graphicFrame>
        <p:nvGraphicFramePr>
          <p:cNvPr id="196614" name="Object 6"/>
          <p:cNvGraphicFramePr>
            <a:graphicFrameLocks noChangeAspect="1"/>
          </p:cNvGraphicFramePr>
          <p:nvPr/>
        </p:nvGraphicFramePr>
        <p:xfrm>
          <a:off x="1258888" y="5526088"/>
          <a:ext cx="4616450" cy="1092200"/>
        </p:xfrm>
        <a:graphic>
          <a:graphicData uri="http://schemas.openxmlformats.org/presentationml/2006/ole">
            <p:oleObj spid="_x0000_s196614" name="Equation" r:id="rId7" imgW="1371600" imgH="3553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6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6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6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6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for MKL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Success of SVM is dependent on choice of good kernel:</a:t>
            </a:r>
          </a:p>
          <a:p>
            <a:pPr lvl="1"/>
            <a:r>
              <a:rPr lang="en-US" dirty="0" smtClean="0"/>
              <a:t>How to choose kernels</a:t>
            </a:r>
          </a:p>
          <a:p>
            <a:pPr lvl="2"/>
            <a:r>
              <a:rPr lang="en-US" dirty="0" smtClean="0"/>
              <a:t>Kernel function</a:t>
            </a:r>
          </a:p>
          <a:p>
            <a:pPr lvl="2"/>
            <a:r>
              <a:rPr lang="en-US" dirty="0" smtClean="0"/>
              <a:t>Parameters</a:t>
            </a:r>
          </a:p>
          <a:p>
            <a:r>
              <a:rPr lang="en-US" dirty="0" smtClean="0"/>
              <a:t>Practical problems involve multiple heterogeneous data sources</a:t>
            </a:r>
          </a:p>
          <a:p>
            <a:pPr lvl="1"/>
            <a:r>
              <a:rPr lang="en-US" dirty="0" smtClean="0"/>
              <a:t>How can kernels help to fuse features</a:t>
            </a:r>
          </a:p>
          <a:p>
            <a:pPr lvl="2"/>
            <a:r>
              <a:rPr lang="en-US" dirty="0" smtClean="0"/>
              <a:t>Esp. features from different modalities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E6E0-EFD9-6042-8124-EDE44B40163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Kernel Learning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E6E0-EFD9-6042-8124-EDE44B40163E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195586" name="Object 2"/>
          <p:cNvGraphicFramePr>
            <a:graphicFrameLocks noChangeAspect="1"/>
          </p:cNvGraphicFramePr>
          <p:nvPr/>
        </p:nvGraphicFramePr>
        <p:xfrm>
          <a:off x="1013742" y="2199010"/>
          <a:ext cx="6078538" cy="869950"/>
        </p:xfrm>
        <a:graphic>
          <a:graphicData uri="http://schemas.openxmlformats.org/presentationml/2006/ole">
            <p:oleObj spid="_x0000_s195586" name="Equation" r:id="rId3" imgW="1942920" imgH="304560" progId="Equation.3">
              <p:embed/>
            </p:oleObj>
          </a:graphicData>
        </a:graphic>
      </p:graphicFrame>
      <p:graphicFrame>
        <p:nvGraphicFramePr>
          <p:cNvPr id="195587" name="Object 3"/>
          <p:cNvGraphicFramePr>
            <a:graphicFrameLocks noChangeAspect="1"/>
          </p:cNvGraphicFramePr>
          <p:nvPr/>
        </p:nvGraphicFramePr>
        <p:xfrm>
          <a:off x="1115616" y="3491656"/>
          <a:ext cx="5640387" cy="1233488"/>
        </p:xfrm>
        <a:graphic>
          <a:graphicData uri="http://schemas.openxmlformats.org/presentationml/2006/ole">
            <p:oleObj spid="_x0000_s195587" name="Equation" r:id="rId4" imgW="1803240" imgH="43164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58002" y="1609636"/>
            <a:ext cx="21997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General MKL:</a:t>
            </a:r>
            <a:endParaRPr lang="en-US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899592" y="3265820"/>
            <a:ext cx="19495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Linear MKL: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5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MKL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Fixed Rules</a:t>
            </a:r>
          </a:p>
          <a:p>
            <a:r>
              <a:rPr lang="en-US" dirty="0" smtClean="0"/>
              <a:t>Heuristic Approaches</a:t>
            </a:r>
          </a:p>
          <a:p>
            <a:r>
              <a:rPr lang="en-US" dirty="0" smtClean="0"/>
              <a:t>Similarity Optimization</a:t>
            </a:r>
          </a:p>
          <a:p>
            <a:pPr lvl="1"/>
            <a:r>
              <a:rPr lang="en-US" dirty="0" smtClean="0"/>
              <a:t>Maximizing the similarity to ideal kernel matrix</a:t>
            </a:r>
          </a:p>
          <a:p>
            <a:r>
              <a:rPr lang="en-US" dirty="0" smtClean="0"/>
              <a:t>Structural Risk Optimization</a:t>
            </a:r>
          </a:p>
          <a:p>
            <a:pPr lvl="1"/>
            <a:r>
              <a:rPr lang="en-US" dirty="0" smtClean="0"/>
              <a:t>Minimizing “regularization term” + “error term”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E6E0-EFD9-6042-8124-EDE44B40163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Similarity Optimization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Similarity:</a:t>
            </a:r>
          </a:p>
          <a:p>
            <a:pPr lvl="1"/>
            <a:r>
              <a:rPr lang="en-US" dirty="0" smtClean="0"/>
              <a:t>kernel alignment</a:t>
            </a:r>
          </a:p>
          <a:p>
            <a:pPr lvl="1"/>
            <a:r>
              <a:rPr lang="en-US" dirty="0" smtClean="0"/>
              <a:t>Euclidean distance</a:t>
            </a:r>
          </a:p>
          <a:p>
            <a:pPr lvl="1"/>
            <a:r>
              <a:rPr lang="en-US" dirty="0" err="1" smtClean="0"/>
              <a:t>Kullback-Leibler</a:t>
            </a:r>
            <a:r>
              <a:rPr lang="en-US" dirty="0" smtClean="0"/>
              <a:t> (KL) divergence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E6E0-EFD9-6042-8124-EDE44B40163E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197634" name="Object 2"/>
          <p:cNvGraphicFramePr>
            <a:graphicFrameLocks noChangeAspect="1"/>
          </p:cNvGraphicFramePr>
          <p:nvPr/>
        </p:nvGraphicFramePr>
        <p:xfrm>
          <a:off x="858242" y="4028456"/>
          <a:ext cx="4649862" cy="1056728"/>
        </p:xfrm>
        <a:graphic>
          <a:graphicData uri="http://schemas.openxmlformats.org/presentationml/2006/ole">
            <p:oleObj spid="_x0000_s197634" name="Equation" r:id="rId3" imgW="2031840" imgH="507960" progId="Equation.3">
              <p:embed/>
            </p:oleObj>
          </a:graphicData>
        </a:graphic>
      </p:graphicFrame>
      <p:graphicFrame>
        <p:nvGraphicFramePr>
          <p:cNvPr id="197635" name="Object 3"/>
          <p:cNvGraphicFramePr>
            <a:graphicFrameLocks noChangeAspect="1"/>
          </p:cNvGraphicFramePr>
          <p:nvPr/>
        </p:nvGraphicFramePr>
        <p:xfrm>
          <a:off x="899592" y="5301208"/>
          <a:ext cx="5318125" cy="739775"/>
        </p:xfrm>
        <a:graphic>
          <a:graphicData uri="http://schemas.openxmlformats.org/presentationml/2006/ole">
            <p:oleObj spid="_x0000_s197635" name="Equation" r:id="rId4" imgW="2323800" imgH="355320" progId="Equation.3">
              <p:embed/>
            </p:oleObj>
          </a:graphicData>
        </a:graphic>
      </p:graphicFrame>
      <p:graphicFrame>
        <p:nvGraphicFramePr>
          <p:cNvPr id="197636" name="Object 4"/>
          <p:cNvGraphicFramePr>
            <a:graphicFrameLocks noChangeAspect="1"/>
          </p:cNvGraphicFramePr>
          <p:nvPr/>
        </p:nvGraphicFramePr>
        <p:xfrm>
          <a:off x="6653031" y="4581128"/>
          <a:ext cx="2095433" cy="648072"/>
        </p:xfrm>
        <a:graphic>
          <a:graphicData uri="http://schemas.openxmlformats.org/presentationml/2006/ole">
            <p:oleObj spid="_x0000_s197636" name="Equation" r:id="rId5" imgW="67284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7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7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97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Similarity Optimization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Lanckriet</a:t>
            </a:r>
            <a:r>
              <a:rPr lang="en-US" dirty="0" smtClean="0"/>
              <a:t> et al. (2004)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E6E0-EFD9-6042-8124-EDE44B40163E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197636" name="Object 4"/>
          <p:cNvGraphicFramePr>
            <a:graphicFrameLocks noChangeAspect="1"/>
          </p:cNvGraphicFramePr>
          <p:nvPr/>
        </p:nvGraphicFramePr>
        <p:xfrm>
          <a:off x="899592" y="2679914"/>
          <a:ext cx="4225107" cy="1397158"/>
        </p:xfrm>
        <a:graphic>
          <a:graphicData uri="http://schemas.openxmlformats.org/presentationml/2006/ole">
            <p:oleObj spid="_x0000_s198660" name="Equation" r:id="rId3" imgW="1536480" imgH="558720" progId="Equation.3">
              <p:embed/>
            </p:oleObj>
          </a:graphicData>
        </a:graphic>
      </p:graphicFrame>
      <p:graphicFrame>
        <p:nvGraphicFramePr>
          <p:cNvPr id="198661" name="Object 5"/>
          <p:cNvGraphicFramePr>
            <a:graphicFrameLocks noChangeAspect="1"/>
          </p:cNvGraphicFramePr>
          <p:nvPr/>
        </p:nvGraphicFramePr>
        <p:xfrm>
          <a:off x="5638800" y="2679914"/>
          <a:ext cx="2978150" cy="1233488"/>
        </p:xfrm>
        <a:graphic>
          <a:graphicData uri="http://schemas.openxmlformats.org/presentationml/2006/ole">
            <p:oleObj spid="_x0000_s198661" name="Equation" r:id="rId4" imgW="952200" imgH="43164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27584" y="4149080"/>
            <a:ext cx="74168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Can be converted to a Semi-definite programming problem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827584" y="5445224"/>
            <a:ext cx="74168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Better Results: Centered Kernel Alignment</a:t>
            </a:r>
          </a:p>
          <a:p>
            <a:r>
              <a:rPr lang="en-US" sz="2800" b="1" dirty="0" smtClean="0"/>
              <a:t>Cortes et al (2010)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Risk Optimization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E6E0-EFD9-6042-8124-EDE44B40163E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15" name="Object 9"/>
          <p:cNvGraphicFramePr>
            <a:graphicFrameLocks noChangeAspect="1"/>
          </p:cNvGraphicFramePr>
          <p:nvPr/>
        </p:nvGraphicFramePr>
        <p:xfrm>
          <a:off x="2504852" y="1522413"/>
          <a:ext cx="4443412" cy="1081087"/>
        </p:xfrm>
        <a:graphic>
          <a:graphicData uri="http://schemas.openxmlformats.org/presentationml/2006/ole">
            <p:oleObj spid="_x0000_s189451" name="Equation" r:id="rId3" imgW="1473120" imgH="393480" progId="Equation.3">
              <p:embed/>
            </p:oleObj>
          </a:graphicData>
        </a:graphic>
      </p:graphicFrame>
      <p:graphicFrame>
        <p:nvGraphicFramePr>
          <p:cNvPr id="16" name="Object 8"/>
          <p:cNvGraphicFramePr>
            <a:graphicFrameLocks noChangeAspect="1"/>
          </p:cNvGraphicFramePr>
          <p:nvPr/>
        </p:nvGraphicFramePr>
        <p:xfrm>
          <a:off x="4932040" y="2742590"/>
          <a:ext cx="1906588" cy="508000"/>
        </p:xfrm>
        <a:graphic>
          <a:graphicData uri="http://schemas.openxmlformats.org/presentationml/2006/ole">
            <p:oleObj spid="_x0000_s189452" name="Equation" r:id="rId4" imgW="609480" imgH="177480" progId="Equation.3">
              <p:embed/>
            </p:oleObj>
          </a:graphicData>
        </a:graphic>
      </p:graphicFrame>
      <p:graphicFrame>
        <p:nvGraphicFramePr>
          <p:cNvPr id="17" name="Object 9"/>
          <p:cNvGraphicFramePr>
            <a:graphicFrameLocks noChangeAspect="1"/>
          </p:cNvGraphicFramePr>
          <p:nvPr/>
        </p:nvGraphicFramePr>
        <p:xfrm>
          <a:off x="2777659" y="2684785"/>
          <a:ext cx="1946275" cy="581025"/>
        </p:xfrm>
        <a:graphic>
          <a:graphicData uri="http://schemas.openxmlformats.org/presentationml/2006/ole">
            <p:oleObj spid="_x0000_s189453" name="Equation" r:id="rId5" imgW="622080" imgH="203040" progId="Equation.3">
              <p:embed/>
            </p:oleObj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800615" y="5210036"/>
            <a:ext cx="16831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Subject to</a:t>
            </a:r>
            <a:endParaRPr lang="en-US" sz="2800" dirty="0"/>
          </a:p>
        </p:txBody>
      </p:sp>
      <p:graphicFrame>
        <p:nvGraphicFramePr>
          <p:cNvPr id="189455" name="Object 15"/>
          <p:cNvGraphicFramePr>
            <a:graphicFrameLocks noChangeAspect="1"/>
          </p:cNvGraphicFramePr>
          <p:nvPr/>
        </p:nvGraphicFramePr>
        <p:xfrm>
          <a:off x="611560" y="1772816"/>
          <a:ext cx="1724025" cy="661987"/>
        </p:xfrm>
        <a:graphic>
          <a:graphicData uri="http://schemas.openxmlformats.org/presentationml/2006/ole">
            <p:oleObj spid="_x0000_s189455" name="Equation" r:id="rId6" imgW="571320" imgH="241200" progId="Equation.3">
              <p:embed/>
            </p:oleObj>
          </a:graphicData>
        </a:graphic>
      </p:graphicFrame>
      <p:graphicFrame>
        <p:nvGraphicFramePr>
          <p:cNvPr id="189456" name="Object 16"/>
          <p:cNvGraphicFramePr>
            <a:graphicFrameLocks noChangeAspect="1"/>
          </p:cNvGraphicFramePr>
          <p:nvPr/>
        </p:nvGraphicFramePr>
        <p:xfrm>
          <a:off x="759743" y="4329113"/>
          <a:ext cx="3371850" cy="801688"/>
        </p:xfrm>
        <a:graphic>
          <a:graphicData uri="http://schemas.openxmlformats.org/presentationml/2006/ole">
            <p:oleObj spid="_x0000_s189456" name="Equation" r:id="rId7" imgW="1117440" imgH="291960" progId="Equation.3">
              <p:embed/>
            </p:oleObj>
          </a:graphicData>
        </a:graphic>
      </p:graphicFrame>
      <p:graphicFrame>
        <p:nvGraphicFramePr>
          <p:cNvPr id="189457" name="Object 17"/>
          <p:cNvGraphicFramePr>
            <a:graphicFrameLocks noChangeAspect="1"/>
          </p:cNvGraphicFramePr>
          <p:nvPr/>
        </p:nvGraphicFramePr>
        <p:xfrm>
          <a:off x="2631951" y="5157192"/>
          <a:ext cx="1724025" cy="661988"/>
        </p:xfrm>
        <a:graphic>
          <a:graphicData uri="http://schemas.openxmlformats.org/presentationml/2006/ole">
            <p:oleObj spid="_x0000_s189457" name="Equation" r:id="rId8" imgW="571320" imgH="241200" progId="Equation.3">
              <p:embed/>
            </p:oleObj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728607" y="2761764"/>
            <a:ext cx="16831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Subject to</a:t>
            </a:r>
            <a:endParaRPr lang="en-US" sz="2800" dirty="0"/>
          </a:p>
        </p:txBody>
      </p:sp>
      <p:sp>
        <p:nvSpPr>
          <p:cNvPr id="12" name="Down Arrow 11"/>
          <p:cNvSpPr/>
          <p:nvPr/>
        </p:nvSpPr>
        <p:spPr>
          <a:xfrm>
            <a:off x="1835696" y="3520021"/>
            <a:ext cx="661392" cy="485043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9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Risk Optimization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46912" y="5102484"/>
            <a:ext cx="2133600" cy="365125"/>
          </a:xfrm>
        </p:spPr>
        <p:txBody>
          <a:bodyPr/>
          <a:lstStyle/>
          <a:p>
            <a:fld id="{9991E6E0-EFD9-6042-8124-EDE44B40163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69163" y="2545740"/>
            <a:ext cx="16831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Subject to</a:t>
            </a:r>
            <a:endParaRPr lang="en-US" sz="2800" dirty="0"/>
          </a:p>
        </p:txBody>
      </p:sp>
      <p:graphicFrame>
        <p:nvGraphicFramePr>
          <p:cNvPr id="189456" name="Object 16"/>
          <p:cNvGraphicFramePr>
            <a:graphicFrameLocks noChangeAspect="1"/>
          </p:cNvGraphicFramePr>
          <p:nvPr/>
        </p:nvGraphicFramePr>
        <p:xfrm>
          <a:off x="336650" y="1772816"/>
          <a:ext cx="3371850" cy="801688"/>
        </p:xfrm>
        <a:graphic>
          <a:graphicData uri="http://schemas.openxmlformats.org/presentationml/2006/ole">
            <p:oleObj spid="_x0000_s199686" name="Equation" r:id="rId3" imgW="1117440" imgH="291960" progId="Equation.3">
              <p:embed/>
            </p:oleObj>
          </a:graphicData>
        </a:graphic>
      </p:graphicFrame>
      <p:graphicFrame>
        <p:nvGraphicFramePr>
          <p:cNvPr id="189457" name="Object 17"/>
          <p:cNvGraphicFramePr>
            <a:graphicFrameLocks noChangeAspect="1"/>
          </p:cNvGraphicFramePr>
          <p:nvPr/>
        </p:nvGraphicFramePr>
        <p:xfrm>
          <a:off x="2200499" y="2492896"/>
          <a:ext cx="1724025" cy="661988"/>
        </p:xfrm>
        <a:graphic>
          <a:graphicData uri="http://schemas.openxmlformats.org/presentationml/2006/ole">
            <p:oleObj spid="_x0000_s199687" name="Equation" r:id="rId4" imgW="571320" imgH="241200" progId="Equation.3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6092" y="1249596"/>
            <a:ext cx="4908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General MKL (</a:t>
            </a:r>
            <a:r>
              <a:rPr lang="en-US" sz="2800" dirty="0" err="1" smtClean="0"/>
              <a:t>Varma</a:t>
            </a:r>
            <a:r>
              <a:rPr lang="en-US" sz="2800" dirty="0" smtClean="0"/>
              <a:t> et al. 2009)</a:t>
            </a:r>
            <a:endParaRPr lang="en-US" sz="2800" dirty="0"/>
          </a:p>
        </p:txBody>
      </p:sp>
      <p:graphicFrame>
        <p:nvGraphicFramePr>
          <p:cNvPr id="199688" name="Object 8"/>
          <p:cNvGraphicFramePr>
            <a:graphicFrameLocks noChangeAspect="1"/>
          </p:cNvGraphicFramePr>
          <p:nvPr/>
        </p:nvGraphicFramePr>
        <p:xfrm>
          <a:off x="572863" y="5376565"/>
          <a:ext cx="2068513" cy="1220787"/>
        </p:xfrm>
        <a:graphic>
          <a:graphicData uri="http://schemas.openxmlformats.org/presentationml/2006/ole">
            <p:oleObj spid="_x0000_s199688" name="Equation" r:id="rId5" imgW="685800" imgH="444240" progId="Equation.3">
              <p:embed/>
            </p:oleObj>
          </a:graphicData>
        </a:graphic>
      </p:graphicFrame>
      <p:graphicFrame>
        <p:nvGraphicFramePr>
          <p:cNvPr id="199689" name="Object 9"/>
          <p:cNvGraphicFramePr>
            <a:graphicFrameLocks noChangeAspect="1"/>
          </p:cNvGraphicFramePr>
          <p:nvPr/>
        </p:nvGraphicFramePr>
        <p:xfrm>
          <a:off x="2633513" y="5306988"/>
          <a:ext cx="3522663" cy="1220788"/>
        </p:xfrm>
        <a:graphic>
          <a:graphicData uri="http://schemas.openxmlformats.org/presentationml/2006/ole">
            <p:oleObj spid="_x0000_s199689" name="Equation" r:id="rId6" imgW="1168200" imgH="444240" progId="Equation.3">
              <p:embed/>
            </p:oleObj>
          </a:graphicData>
        </a:graphic>
      </p:graphicFrame>
      <p:sp>
        <p:nvSpPr>
          <p:cNvPr id="19" name="Rounded Rectangle 18"/>
          <p:cNvSpPr/>
          <p:nvPr/>
        </p:nvSpPr>
        <p:spPr>
          <a:xfrm>
            <a:off x="4873352" y="4119350"/>
            <a:ext cx="4283968" cy="1469890"/>
          </a:xfrm>
          <a:prstGeom prst="roundRect">
            <a:avLst/>
          </a:prstGeom>
          <a:solidFill>
            <a:srgbClr val="FF0000">
              <a:alpha val="29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Coordinate descent algorithm: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1-Fix kernel parameters       and find 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2-Fix        and update        by gradient</a:t>
            </a:r>
            <a:endParaRPr lang="en-US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199692" name="Object 12"/>
          <p:cNvGraphicFramePr>
            <a:graphicFrameLocks noChangeAspect="1"/>
          </p:cNvGraphicFramePr>
          <p:nvPr/>
        </p:nvGraphicFramePr>
        <p:xfrm>
          <a:off x="5599211" y="5013176"/>
          <a:ext cx="354261" cy="354261"/>
        </p:xfrm>
        <a:graphic>
          <a:graphicData uri="http://schemas.openxmlformats.org/presentationml/2006/ole">
            <p:oleObj spid="_x0000_s199692" name="Equation" r:id="rId7" imgW="126720" imgH="139680" progId="Equation.3">
              <p:embed/>
            </p:oleObj>
          </a:graphicData>
        </a:graphic>
      </p:graphicFrame>
      <p:graphicFrame>
        <p:nvGraphicFramePr>
          <p:cNvPr id="199693" name="Object 13"/>
          <p:cNvGraphicFramePr>
            <a:graphicFrameLocks noChangeAspect="1"/>
          </p:cNvGraphicFramePr>
          <p:nvPr/>
        </p:nvGraphicFramePr>
        <p:xfrm>
          <a:off x="7249616" y="5013176"/>
          <a:ext cx="355600" cy="419100"/>
        </p:xfrm>
        <a:graphic>
          <a:graphicData uri="http://schemas.openxmlformats.org/presentationml/2006/ole">
            <p:oleObj spid="_x0000_s199693" name="Equation" r:id="rId8" imgW="126720" imgH="164880" progId="Equation.3">
              <p:embed/>
            </p:oleObj>
          </a:graphicData>
        </a:graphic>
      </p:graphicFrame>
      <p:graphicFrame>
        <p:nvGraphicFramePr>
          <p:cNvPr id="199694" name="Object 14"/>
          <p:cNvGraphicFramePr>
            <a:graphicFrameLocks noChangeAspect="1"/>
          </p:cNvGraphicFramePr>
          <p:nvPr/>
        </p:nvGraphicFramePr>
        <p:xfrm>
          <a:off x="7537648" y="4653136"/>
          <a:ext cx="355600" cy="419100"/>
        </p:xfrm>
        <a:graphic>
          <a:graphicData uri="http://schemas.openxmlformats.org/presentationml/2006/ole">
            <p:oleObj spid="_x0000_s199694" name="Equation" r:id="rId9" imgW="126720" imgH="164880" progId="Equation.3">
              <p:embed/>
            </p:oleObj>
          </a:graphicData>
        </a:graphic>
      </p:graphicFrame>
      <p:graphicFrame>
        <p:nvGraphicFramePr>
          <p:cNvPr id="199695" name="Object 15"/>
          <p:cNvGraphicFramePr>
            <a:graphicFrameLocks noChangeAspect="1"/>
          </p:cNvGraphicFramePr>
          <p:nvPr/>
        </p:nvGraphicFramePr>
        <p:xfrm>
          <a:off x="8824912" y="4731171"/>
          <a:ext cx="355600" cy="354013"/>
        </p:xfrm>
        <a:graphic>
          <a:graphicData uri="http://schemas.openxmlformats.org/presentationml/2006/ole">
            <p:oleObj spid="_x0000_s199695" name="Equation" r:id="rId10" imgW="126720" imgH="139680" progId="Equation.3">
              <p:embed/>
            </p:oleObj>
          </a:graphicData>
        </a:graphic>
      </p:graphicFrame>
      <p:graphicFrame>
        <p:nvGraphicFramePr>
          <p:cNvPr id="199696" name="Object 16"/>
          <p:cNvGraphicFramePr>
            <a:graphicFrameLocks noChangeAspect="1"/>
          </p:cNvGraphicFramePr>
          <p:nvPr/>
        </p:nvGraphicFramePr>
        <p:xfrm>
          <a:off x="2000795" y="3140001"/>
          <a:ext cx="4443413" cy="1081087"/>
        </p:xfrm>
        <a:graphic>
          <a:graphicData uri="http://schemas.openxmlformats.org/presentationml/2006/ole">
            <p:oleObj spid="_x0000_s199696" name="Equation" r:id="rId11" imgW="1473120" imgH="393480" progId="Equation.3">
              <p:embed/>
            </p:oleObj>
          </a:graphicData>
        </a:graphic>
      </p:graphicFrame>
      <p:graphicFrame>
        <p:nvGraphicFramePr>
          <p:cNvPr id="199697" name="Object 17"/>
          <p:cNvGraphicFramePr>
            <a:graphicFrameLocks noChangeAspect="1"/>
          </p:cNvGraphicFramePr>
          <p:nvPr/>
        </p:nvGraphicFramePr>
        <p:xfrm>
          <a:off x="327695" y="3415085"/>
          <a:ext cx="1724025" cy="661987"/>
        </p:xfrm>
        <a:graphic>
          <a:graphicData uri="http://schemas.openxmlformats.org/presentationml/2006/ole">
            <p:oleObj spid="_x0000_s199697" name="Equation" r:id="rId12" imgW="571320" imgH="241200" progId="Equation.3">
              <p:embed/>
            </p:oleObj>
          </a:graphicData>
        </a:graphic>
      </p:graphicFrame>
      <p:cxnSp>
        <p:nvCxnSpPr>
          <p:cNvPr id="20" name="Straight Arrow Connector 19"/>
          <p:cNvCxnSpPr/>
          <p:nvPr/>
        </p:nvCxnSpPr>
        <p:spPr>
          <a:xfrm flipH="1">
            <a:off x="3708500" y="5102484"/>
            <a:ext cx="1235860" cy="3651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2641376" y="4077072"/>
            <a:ext cx="2302984" cy="6541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9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9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99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99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99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9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- SVM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E6E0-EFD9-6042-8124-EDE44B40163E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832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536" y="1662286"/>
            <a:ext cx="4619625" cy="299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83299" name="Object 3"/>
          <p:cNvGraphicFramePr>
            <a:graphicFrameLocks noChangeAspect="1"/>
          </p:cNvGraphicFramePr>
          <p:nvPr/>
        </p:nvGraphicFramePr>
        <p:xfrm>
          <a:off x="2627784" y="4146388"/>
          <a:ext cx="2387377" cy="506748"/>
        </p:xfrm>
        <a:graphic>
          <a:graphicData uri="http://schemas.openxmlformats.org/presentationml/2006/ole">
            <p:oleObj spid="_x0000_s183299" name="Equation" r:id="rId4" imgW="876240" imgH="203040" progId="Equation.3">
              <p:embed/>
            </p:oleObj>
          </a:graphicData>
        </a:graphic>
      </p:graphicFrame>
      <p:pic>
        <p:nvPicPr>
          <p:cNvPr id="183301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45782" y="1412776"/>
            <a:ext cx="2914650" cy="340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83302" name="Object 6"/>
          <p:cNvGraphicFramePr>
            <a:graphicFrameLocks noChangeAspect="1"/>
          </p:cNvGraphicFramePr>
          <p:nvPr/>
        </p:nvGraphicFramePr>
        <p:xfrm>
          <a:off x="6220792" y="1073622"/>
          <a:ext cx="1879600" cy="411162"/>
        </p:xfrm>
        <a:graphic>
          <a:graphicData uri="http://schemas.openxmlformats.org/presentationml/2006/ole">
            <p:oleObj spid="_x0000_s183302" name="Equation" r:id="rId6" imgW="850680" imgH="203040" progId="Equation.3">
              <p:embed/>
            </p:oleObj>
          </a:graphicData>
        </a:graphic>
      </p:graphicFrame>
      <p:graphicFrame>
        <p:nvGraphicFramePr>
          <p:cNvPr id="183300" name="Object 4"/>
          <p:cNvGraphicFramePr>
            <a:graphicFrameLocks noChangeAspect="1"/>
          </p:cNvGraphicFramePr>
          <p:nvPr/>
        </p:nvGraphicFramePr>
        <p:xfrm>
          <a:off x="7956677" y="4504531"/>
          <a:ext cx="719779" cy="1156717"/>
        </p:xfrm>
        <a:graphic>
          <a:graphicData uri="http://schemas.openxmlformats.org/presentationml/2006/ole">
            <p:oleObj spid="_x0000_s183300" name="Equation" r:id="rId7" imgW="253800" imgH="444240" progId="Equation.3">
              <p:embed/>
            </p:oleObj>
          </a:graphicData>
        </a:graphic>
      </p:graphicFrame>
      <p:sp>
        <p:nvSpPr>
          <p:cNvPr id="11" name="Cloud Callout 10"/>
          <p:cNvSpPr/>
          <p:nvPr/>
        </p:nvSpPr>
        <p:spPr>
          <a:xfrm>
            <a:off x="94184" y="4509120"/>
            <a:ext cx="1453480" cy="997918"/>
          </a:xfrm>
          <a:prstGeom prst="cloudCallout">
            <a:avLst>
              <a:gd name="adj1" fmla="val 67471"/>
              <a:gd name="adj2" fmla="val 65727"/>
            </a:avLst>
          </a:prstGeom>
          <a:solidFill>
            <a:srgbClr val="FF0000">
              <a:alpha val="69000"/>
            </a:srgb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Max . Margin</a:t>
            </a:r>
            <a:endParaRPr lang="en-US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183304" name="Object 8"/>
          <p:cNvGraphicFramePr>
            <a:graphicFrameLocks noChangeAspect="1"/>
          </p:cNvGraphicFramePr>
          <p:nvPr/>
        </p:nvGraphicFramePr>
        <p:xfrm>
          <a:off x="2683265" y="6005425"/>
          <a:ext cx="3760943" cy="701849"/>
        </p:xfrm>
        <a:graphic>
          <a:graphicData uri="http://schemas.openxmlformats.org/presentationml/2006/ole">
            <p:oleObj spid="_x0000_s183304" name="Equation" r:id="rId8" imgW="1117440" imgH="228600" progId="Equation.3">
              <p:embed/>
            </p:oleObj>
          </a:graphicData>
        </a:graphic>
      </p:graphicFrame>
      <p:graphicFrame>
        <p:nvGraphicFramePr>
          <p:cNvPr id="183305" name="Object 9"/>
          <p:cNvGraphicFramePr>
            <a:graphicFrameLocks noChangeAspect="1"/>
          </p:cNvGraphicFramePr>
          <p:nvPr/>
        </p:nvGraphicFramePr>
        <p:xfrm>
          <a:off x="1763688" y="4957216"/>
          <a:ext cx="2222500" cy="1208088"/>
        </p:xfrm>
        <a:graphic>
          <a:graphicData uri="http://schemas.openxmlformats.org/presentationml/2006/ole">
            <p:oleObj spid="_x0000_s183305" name="Equation" r:id="rId9" imgW="660240" imgH="393480" progId="Equation.3">
              <p:embed/>
            </p:oleObj>
          </a:graphicData>
        </a:graphic>
      </p:graphicFrame>
      <p:graphicFrame>
        <p:nvGraphicFramePr>
          <p:cNvPr id="183306" name="Object 10"/>
          <p:cNvGraphicFramePr>
            <a:graphicFrameLocks noChangeAspect="1"/>
          </p:cNvGraphicFramePr>
          <p:nvPr/>
        </p:nvGraphicFramePr>
        <p:xfrm>
          <a:off x="6624091" y="6093296"/>
          <a:ext cx="684213" cy="544513"/>
        </p:xfrm>
        <a:graphic>
          <a:graphicData uri="http://schemas.openxmlformats.org/presentationml/2006/ole">
            <p:oleObj spid="_x0000_s183306" name="Equation" r:id="rId10" imgW="203040" imgH="177480" progId="Equation.3">
              <p:embed/>
            </p:oleObj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790887" y="6033184"/>
            <a:ext cx="7648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/>
              <a:t>s.t</a:t>
            </a:r>
            <a:r>
              <a:rPr lang="en-US" sz="3600" b="1" dirty="0" smtClean="0"/>
              <a:t>.</a:t>
            </a:r>
            <a:endParaRPr lang="en-US" sz="3600" b="1" dirty="0"/>
          </a:p>
        </p:txBody>
      </p:sp>
      <p:graphicFrame>
        <p:nvGraphicFramePr>
          <p:cNvPr id="183307" name="Object 11"/>
          <p:cNvGraphicFramePr>
            <a:graphicFrameLocks noChangeAspect="1"/>
          </p:cNvGraphicFramePr>
          <p:nvPr/>
        </p:nvGraphicFramePr>
        <p:xfrm>
          <a:off x="3851920" y="1838325"/>
          <a:ext cx="2101850" cy="409575"/>
        </p:xfrm>
        <a:graphic>
          <a:graphicData uri="http://schemas.openxmlformats.org/presentationml/2006/ole">
            <p:oleObj spid="_x0000_s183307" name="Equation" r:id="rId11" imgW="952200" imgH="203040" progId="Equation.3">
              <p:embed/>
            </p:oleObj>
          </a:graphicData>
        </a:graphic>
      </p:graphicFrame>
      <p:graphicFrame>
        <p:nvGraphicFramePr>
          <p:cNvPr id="183308" name="Object 12"/>
          <p:cNvGraphicFramePr>
            <a:graphicFrameLocks noChangeAspect="1"/>
          </p:cNvGraphicFramePr>
          <p:nvPr/>
        </p:nvGraphicFramePr>
        <p:xfrm>
          <a:off x="94185" y="1268760"/>
          <a:ext cx="3109664" cy="529581"/>
        </p:xfrm>
        <a:graphic>
          <a:graphicData uri="http://schemas.openxmlformats.org/presentationml/2006/ole">
            <p:oleObj spid="_x0000_s183308" name="Equation" r:id="rId12" imgW="109188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3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3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3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83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83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83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3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loud Callout 11"/>
          <p:cNvSpPr/>
          <p:nvPr/>
        </p:nvSpPr>
        <p:spPr>
          <a:xfrm>
            <a:off x="5364088" y="2852936"/>
            <a:ext cx="3673475" cy="997918"/>
          </a:xfrm>
          <a:prstGeom prst="cloudCallout">
            <a:avLst>
              <a:gd name="adj1" fmla="val -74180"/>
              <a:gd name="adj2" fmla="val -51357"/>
            </a:avLst>
          </a:prstGeom>
          <a:solidFill>
            <a:srgbClr val="FF0000">
              <a:alpha val="69000"/>
            </a:srgb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Risk: Another 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E6E0-EFD9-6042-8124-EDE44B40163E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200706" name="Object 2"/>
          <p:cNvGraphicFramePr>
            <a:graphicFrameLocks noChangeAspect="1"/>
          </p:cNvGraphicFramePr>
          <p:nvPr/>
        </p:nvGraphicFramePr>
        <p:xfrm>
          <a:off x="1187624" y="2132856"/>
          <a:ext cx="5040560" cy="1102312"/>
        </p:xfrm>
        <a:graphic>
          <a:graphicData uri="http://schemas.openxmlformats.org/presentationml/2006/ole">
            <p:oleObj spid="_x0000_s200706" name="Equation" r:id="rId3" imgW="1803240" imgH="431640" progId="Equation.3">
              <p:embed/>
            </p:oleObj>
          </a:graphicData>
        </a:graphic>
      </p:graphicFrame>
      <p:graphicFrame>
        <p:nvGraphicFramePr>
          <p:cNvPr id="200707" name="Object 3"/>
          <p:cNvGraphicFramePr>
            <a:graphicFrameLocks noChangeAspect="1"/>
          </p:cNvGraphicFramePr>
          <p:nvPr/>
        </p:nvGraphicFramePr>
        <p:xfrm>
          <a:off x="998538" y="1557338"/>
          <a:ext cx="4803775" cy="725487"/>
        </p:xfrm>
        <a:graphic>
          <a:graphicData uri="http://schemas.openxmlformats.org/presentationml/2006/ole">
            <p:oleObj spid="_x0000_s200707" name="Equation" r:id="rId4" imgW="1688760" imgH="279360" progId="Equation.3">
              <p:embed/>
            </p:oleObj>
          </a:graphicData>
        </a:graphic>
      </p:graphicFrame>
      <p:graphicFrame>
        <p:nvGraphicFramePr>
          <p:cNvPr id="200708" name="Object 4"/>
          <p:cNvGraphicFramePr>
            <a:graphicFrameLocks noChangeAspect="1"/>
          </p:cNvGraphicFramePr>
          <p:nvPr/>
        </p:nvGraphicFramePr>
        <p:xfrm>
          <a:off x="755576" y="3280023"/>
          <a:ext cx="1827212" cy="581025"/>
        </p:xfrm>
        <a:graphic>
          <a:graphicData uri="http://schemas.openxmlformats.org/presentationml/2006/ole">
            <p:oleObj spid="_x0000_s200708" name="Equation" r:id="rId5" imgW="583920" imgH="203040" progId="Equation.3">
              <p:embed/>
            </p:oleObj>
          </a:graphicData>
        </a:graphic>
      </p:graphicFrame>
      <p:graphicFrame>
        <p:nvGraphicFramePr>
          <p:cNvPr id="200709" name="Object 5"/>
          <p:cNvGraphicFramePr>
            <a:graphicFrameLocks noChangeAspect="1"/>
          </p:cNvGraphicFramePr>
          <p:nvPr/>
        </p:nvGraphicFramePr>
        <p:xfrm>
          <a:off x="5470525" y="2917825"/>
          <a:ext cx="3335338" cy="798513"/>
        </p:xfrm>
        <a:graphic>
          <a:graphicData uri="http://schemas.openxmlformats.org/presentationml/2006/ole">
            <p:oleObj spid="_x0000_s200709" name="Equation" r:id="rId6" imgW="1066680" imgH="279360" progId="Equation.3">
              <p:embed/>
            </p:oleObj>
          </a:graphicData>
        </a:graphic>
      </p:graphicFrame>
      <p:graphicFrame>
        <p:nvGraphicFramePr>
          <p:cNvPr id="200710" name="Object 6"/>
          <p:cNvGraphicFramePr>
            <a:graphicFrameLocks noChangeAspect="1"/>
          </p:cNvGraphicFramePr>
          <p:nvPr/>
        </p:nvGraphicFramePr>
        <p:xfrm>
          <a:off x="892873" y="3789040"/>
          <a:ext cx="6343423" cy="2493962"/>
        </p:xfrm>
        <a:graphic>
          <a:graphicData uri="http://schemas.openxmlformats.org/presentationml/2006/ole">
            <p:oleObj spid="_x0000_s200710" name="Equation" r:id="rId7" imgW="2476440" imgH="1002960" progId="Equation.3">
              <p:embed/>
            </p:oleObj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2843808" y="3861048"/>
            <a:ext cx="2094409" cy="2421954"/>
          </a:xfrm>
          <a:prstGeom prst="roundRect">
            <a:avLst/>
          </a:prstGeom>
          <a:solidFill>
            <a:srgbClr val="FF0000">
              <a:alpha val="29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0711" name="Object 7"/>
          <p:cNvGraphicFramePr>
            <a:graphicFrameLocks noChangeAspect="1"/>
          </p:cNvGraphicFramePr>
          <p:nvPr/>
        </p:nvGraphicFramePr>
        <p:xfrm>
          <a:off x="3306902" y="6237312"/>
          <a:ext cx="1121082" cy="665642"/>
        </p:xfrm>
        <a:graphic>
          <a:graphicData uri="http://schemas.openxmlformats.org/presentationml/2006/ole">
            <p:oleObj spid="_x0000_s200711" name="Equation" r:id="rId8" imgW="40608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0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0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00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00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00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Risk: Another 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E6E0-EFD9-6042-8124-EDE44B40163E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201730" name="Object 2"/>
          <p:cNvGraphicFramePr>
            <a:graphicFrameLocks noChangeAspect="1"/>
          </p:cNvGraphicFramePr>
          <p:nvPr/>
        </p:nvGraphicFramePr>
        <p:xfrm>
          <a:off x="899592" y="1484784"/>
          <a:ext cx="3853706" cy="613597"/>
        </p:xfrm>
        <a:graphic>
          <a:graphicData uri="http://schemas.openxmlformats.org/presentationml/2006/ole">
            <p:oleObj spid="_x0000_s201730" name="Equation" r:id="rId3" imgW="1384200" imgH="241200" progId="Equation.3">
              <p:embed/>
            </p:oleObj>
          </a:graphicData>
        </a:graphic>
      </p:graphicFrame>
      <p:graphicFrame>
        <p:nvGraphicFramePr>
          <p:cNvPr id="201731" name="Object 3"/>
          <p:cNvGraphicFramePr>
            <a:graphicFrameLocks noChangeAspect="1"/>
          </p:cNvGraphicFramePr>
          <p:nvPr/>
        </p:nvGraphicFramePr>
        <p:xfrm>
          <a:off x="827584" y="1556792"/>
          <a:ext cx="6831012" cy="2400300"/>
        </p:xfrm>
        <a:graphic>
          <a:graphicData uri="http://schemas.openxmlformats.org/presentationml/2006/ole">
            <p:oleObj spid="_x0000_s201731" name="Equation" r:id="rId4" imgW="2666880" imgH="965160" progId="Equation.3">
              <p:embed/>
            </p:oleObj>
          </a:graphicData>
        </a:graphic>
      </p:graphicFrame>
      <p:graphicFrame>
        <p:nvGraphicFramePr>
          <p:cNvPr id="201732" name="Object 4"/>
          <p:cNvGraphicFramePr>
            <a:graphicFrameLocks noChangeAspect="1"/>
          </p:cNvGraphicFramePr>
          <p:nvPr/>
        </p:nvGraphicFramePr>
        <p:xfrm>
          <a:off x="899592" y="3789040"/>
          <a:ext cx="7707635" cy="2232515"/>
        </p:xfrm>
        <a:graphic>
          <a:graphicData uri="http://schemas.openxmlformats.org/presentationml/2006/ole">
            <p:oleObj spid="_x0000_s201732" name="Equation" r:id="rId5" imgW="3149280" imgH="939600" progId="Equation.3">
              <p:embed/>
            </p:oleObj>
          </a:graphicData>
        </a:graphic>
      </p:graphicFrame>
      <p:graphicFrame>
        <p:nvGraphicFramePr>
          <p:cNvPr id="201734" name="Object 6"/>
          <p:cNvGraphicFramePr>
            <a:graphicFrameLocks noChangeAspect="1"/>
          </p:cNvGraphicFramePr>
          <p:nvPr/>
        </p:nvGraphicFramePr>
        <p:xfrm>
          <a:off x="930275" y="5300663"/>
          <a:ext cx="4475163" cy="1025525"/>
        </p:xfrm>
        <a:graphic>
          <a:graphicData uri="http://schemas.openxmlformats.org/presentationml/2006/ole">
            <p:oleObj spid="_x0000_s201734" name="Equation" r:id="rId6" imgW="1828800" imgH="431640" progId="Equation.3">
              <p:embed/>
            </p:oleObj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2730838" y="4581128"/>
            <a:ext cx="545018" cy="634913"/>
          </a:xfrm>
          <a:prstGeom prst="roundRect">
            <a:avLst/>
          </a:prstGeom>
          <a:solidFill>
            <a:srgbClr val="FF0000">
              <a:alpha val="29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Object 7"/>
          <p:cNvGraphicFramePr>
            <a:graphicFrameLocks noChangeAspect="1"/>
          </p:cNvGraphicFramePr>
          <p:nvPr/>
        </p:nvGraphicFramePr>
        <p:xfrm>
          <a:off x="2699792" y="3957092"/>
          <a:ext cx="455612" cy="595312"/>
        </p:xfrm>
        <a:graphic>
          <a:graphicData uri="http://schemas.openxmlformats.org/presentationml/2006/ole">
            <p:oleObj spid="_x0000_s201735" name="Equation" r:id="rId7" imgW="164880" imgH="215640" progId="Equation.3">
              <p:embed/>
            </p:oleObj>
          </a:graphicData>
        </a:graphic>
      </p:graphicFrame>
      <p:sp>
        <p:nvSpPr>
          <p:cNvPr id="12" name="Rounded Rectangle 11"/>
          <p:cNvSpPr/>
          <p:nvPr/>
        </p:nvSpPr>
        <p:spPr>
          <a:xfrm>
            <a:off x="3882966" y="4594287"/>
            <a:ext cx="545018" cy="634913"/>
          </a:xfrm>
          <a:prstGeom prst="roundRect">
            <a:avLst/>
          </a:prstGeom>
          <a:solidFill>
            <a:srgbClr val="FF0000">
              <a:alpha val="29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" name="Object 7"/>
          <p:cNvGraphicFramePr>
            <a:graphicFrameLocks noChangeAspect="1"/>
          </p:cNvGraphicFramePr>
          <p:nvPr/>
        </p:nvGraphicFramePr>
        <p:xfrm>
          <a:off x="3833813" y="3970338"/>
          <a:ext cx="490537" cy="595312"/>
        </p:xfrm>
        <a:graphic>
          <a:graphicData uri="http://schemas.openxmlformats.org/presentationml/2006/ole">
            <p:oleObj spid="_x0000_s201736" name="Equation" r:id="rId8" imgW="177480" imgH="215640" progId="Equation.3">
              <p:embed/>
            </p:oleObj>
          </a:graphicData>
        </a:graphic>
      </p:graphicFrame>
      <p:sp>
        <p:nvSpPr>
          <p:cNvPr id="14" name="Rounded Rectangle 13"/>
          <p:cNvSpPr/>
          <p:nvPr/>
        </p:nvSpPr>
        <p:spPr>
          <a:xfrm>
            <a:off x="5467142" y="4594287"/>
            <a:ext cx="545018" cy="634913"/>
          </a:xfrm>
          <a:prstGeom prst="roundRect">
            <a:avLst/>
          </a:prstGeom>
          <a:solidFill>
            <a:srgbClr val="FF0000">
              <a:alpha val="29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Object 7"/>
          <p:cNvGraphicFramePr>
            <a:graphicFrameLocks noChangeAspect="1"/>
          </p:cNvGraphicFramePr>
          <p:nvPr/>
        </p:nvGraphicFramePr>
        <p:xfrm>
          <a:off x="5400675" y="3970338"/>
          <a:ext cx="525463" cy="595312"/>
        </p:xfrm>
        <a:graphic>
          <a:graphicData uri="http://schemas.openxmlformats.org/presentationml/2006/ole">
            <p:oleObj spid="_x0000_s201737" name="Equation" r:id="rId9" imgW="19044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1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1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1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loud Callout 21"/>
          <p:cNvSpPr/>
          <p:nvPr/>
        </p:nvSpPr>
        <p:spPr>
          <a:xfrm>
            <a:off x="3491880" y="3861048"/>
            <a:ext cx="2146920" cy="666461"/>
          </a:xfrm>
          <a:prstGeom prst="cloudCallout">
            <a:avLst>
              <a:gd name="adj1" fmla="val -90950"/>
              <a:gd name="adj2" fmla="val -70787"/>
            </a:avLst>
          </a:prstGeom>
          <a:solidFill>
            <a:srgbClr val="FF0000">
              <a:alpha val="69000"/>
            </a:srgb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Risk: Another 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E6E0-EFD9-6042-8124-EDE44B40163E}" type="slidenum">
              <a:rPr lang="en-US" smtClean="0"/>
              <a:pPr/>
              <a:t>22</a:t>
            </a:fld>
            <a:endParaRPr lang="en-US"/>
          </a:p>
        </p:txBody>
      </p:sp>
      <p:graphicFrame>
        <p:nvGraphicFramePr>
          <p:cNvPr id="201734" name="Object 6"/>
          <p:cNvGraphicFramePr>
            <a:graphicFrameLocks noChangeAspect="1"/>
          </p:cNvGraphicFramePr>
          <p:nvPr/>
        </p:nvGraphicFramePr>
        <p:xfrm>
          <a:off x="611560" y="980728"/>
          <a:ext cx="4475163" cy="1025525"/>
        </p:xfrm>
        <a:graphic>
          <a:graphicData uri="http://schemas.openxmlformats.org/presentationml/2006/ole">
            <p:oleObj spid="_x0000_s203778" name="Equation" r:id="rId3" imgW="1828800" imgH="431640" progId="Equation.3">
              <p:embed/>
            </p:oleObj>
          </a:graphicData>
        </a:graphic>
      </p:graphicFrame>
      <p:graphicFrame>
        <p:nvGraphicFramePr>
          <p:cNvPr id="12" name="Object 8"/>
          <p:cNvGraphicFramePr>
            <a:graphicFrameLocks noChangeAspect="1"/>
          </p:cNvGraphicFramePr>
          <p:nvPr/>
        </p:nvGraphicFramePr>
        <p:xfrm>
          <a:off x="1043608" y="2996952"/>
          <a:ext cx="4968552" cy="1070701"/>
        </p:xfrm>
        <a:graphic>
          <a:graphicData uri="http://schemas.openxmlformats.org/presentationml/2006/ole">
            <p:oleObj spid="_x0000_s203779" name="Equation" r:id="rId4" imgW="1828800" imgH="431640" progId="Equation.3">
              <p:embed/>
            </p:oleObj>
          </a:graphicData>
        </a:graphic>
      </p:graphicFrame>
      <p:graphicFrame>
        <p:nvGraphicFramePr>
          <p:cNvPr id="13" name="Object 9"/>
          <p:cNvGraphicFramePr>
            <a:graphicFrameLocks noChangeAspect="1"/>
          </p:cNvGraphicFramePr>
          <p:nvPr/>
        </p:nvGraphicFramePr>
        <p:xfrm>
          <a:off x="528885" y="2123156"/>
          <a:ext cx="4331147" cy="1017812"/>
        </p:xfrm>
        <a:graphic>
          <a:graphicData uri="http://schemas.openxmlformats.org/presentationml/2006/ole">
            <p:oleObj spid="_x0000_s203780" name="Equation" r:id="rId5" imgW="1676160" imgH="431640" progId="Equation.3">
              <p:embed/>
            </p:oleObj>
          </a:graphicData>
        </a:graphic>
      </p:graphicFrame>
      <p:graphicFrame>
        <p:nvGraphicFramePr>
          <p:cNvPr id="14" name="Object 10"/>
          <p:cNvGraphicFramePr>
            <a:graphicFrameLocks noChangeAspect="1"/>
          </p:cNvGraphicFramePr>
          <p:nvPr/>
        </p:nvGraphicFramePr>
        <p:xfrm>
          <a:off x="7812360" y="3342653"/>
          <a:ext cx="494511" cy="393543"/>
        </p:xfrm>
        <a:graphic>
          <a:graphicData uri="http://schemas.openxmlformats.org/presentationml/2006/ole">
            <p:oleObj spid="_x0000_s203781" name="Equation" r:id="rId6" imgW="203040" imgH="177480" progId="Equation.3">
              <p:embed/>
            </p:oleObj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395536" y="3212976"/>
            <a:ext cx="6359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/>
              <a:t>s.t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p:graphicFrame>
        <p:nvGraphicFramePr>
          <p:cNvPr id="16" name="Object 6"/>
          <p:cNvGraphicFramePr>
            <a:graphicFrameLocks noChangeAspect="1"/>
          </p:cNvGraphicFramePr>
          <p:nvPr/>
        </p:nvGraphicFramePr>
        <p:xfrm>
          <a:off x="6588224" y="3284984"/>
          <a:ext cx="981540" cy="518395"/>
        </p:xfrm>
        <a:graphic>
          <a:graphicData uri="http://schemas.openxmlformats.org/presentationml/2006/ole">
            <p:oleObj spid="_x0000_s203782" name="Equation" r:id="rId7" imgW="393480" imgH="228600" progId="Equation.3">
              <p:embed/>
            </p:oleObj>
          </a:graphicData>
        </a:graphic>
      </p:graphicFrame>
      <p:graphicFrame>
        <p:nvGraphicFramePr>
          <p:cNvPr id="202763" name="Object 11"/>
          <p:cNvGraphicFramePr>
            <a:graphicFrameLocks noChangeAspect="1"/>
          </p:cNvGraphicFramePr>
          <p:nvPr/>
        </p:nvGraphicFramePr>
        <p:xfrm>
          <a:off x="3491880" y="3932683"/>
          <a:ext cx="2036762" cy="566737"/>
        </p:xfrm>
        <a:graphic>
          <a:graphicData uri="http://schemas.openxmlformats.org/presentationml/2006/ole">
            <p:oleObj spid="_x0000_s203783" name="Equation" r:id="rId8" imgW="749160" imgH="228600" progId="Equation.3">
              <p:embed/>
            </p:oleObj>
          </a:graphicData>
        </a:graphic>
      </p:graphicFrame>
      <p:graphicFrame>
        <p:nvGraphicFramePr>
          <p:cNvPr id="17" name="Object 8"/>
          <p:cNvGraphicFramePr>
            <a:graphicFrameLocks noChangeAspect="1"/>
          </p:cNvGraphicFramePr>
          <p:nvPr/>
        </p:nvGraphicFramePr>
        <p:xfrm>
          <a:off x="1023417" y="5310188"/>
          <a:ext cx="4484687" cy="1071562"/>
        </p:xfrm>
        <a:graphic>
          <a:graphicData uri="http://schemas.openxmlformats.org/presentationml/2006/ole">
            <p:oleObj spid="_x0000_s203784" name="Equation" r:id="rId9" imgW="1650960" imgH="431640" progId="Equation.3">
              <p:embed/>
            </p:oleObj>
          </a:graphicData>
        </a:graphic>
      </p:graphicFrame>
      <p:graphicFrame>
        <p:nvGraphicFramePr>
          <p:cNvPr id="18" name="Object 9"/>
          <p:cNvGraphicFramePr>
            <a:graphicFrameLocks noChangeAspect="1"/>
          </p:cNvGraphicFramePr>
          <p:nvPr/>
        </p:nvGraphicFramePr>
        <p:xfrm>
          <a:off x="511175" y="4365625"/>
          <a:ext cx="4530725" cy="1017588"/>
        </p:xfrm>
        <a:graphic>
          <a:graphicData uri="http://schemas.openxmlformats.org/presentationml/2006/ole">
            <p:oleObj spid="_x0000_s203785" name="Equation" r:id="rId10" imgW="1752480" imgH="431640" progId="Equation.3">
              <p:embed/>
            </p:oleObj>
          </a:graphicData>
        </a:graphic>
      </p:graphicFrame>
      <p:graphicFrame>
        <p:nvGraphicFramePr>
          <p:cNvPr id="19" name="Object 10"/>
          <p:cNvGraphicFramePr>
            <a:graphicFrameLocks noChangeAspect="1"/>
          </p:cNvGraphicFramePr>
          <p:nvPr/>
        </p:nvGraphicFramePr>
        <p:xfrm>
          <a:off x="6939621" y="5699753"/>
          <a:ext cx="494511" cy="393543"/>
        </p:xfrm>
        <a:graphic>
          <a:graphicData uri="http://schemas.openxmlformats.org/presentationml/2006/ole">
            <p:oleObj spid="_x0000_s203786" name="Equation" r:id="rId11" imgW="203040" imgH="177480" progId="Equation.3">
              <p:embed/>
            </p:oleObj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95536" y="5589240"/>
            <a:ext cx="6359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/>
              <a:t>s.t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p:graphicFrame>
        <p:nvGraphicFramePr>
          <p:cNvPr id="21" name="Object 6"/>
          <p:cNvGraphicFramePr>
            <a:graphicFrameLocks noChangeAspect="1"/>
          </p:cNvGraphicFramePr>
          <p:nvPr/>
        </p:nvGraphicFramePr>
        <p:xfrm>
          <a:off x="5940152" y="5646909"/>
          <a:ext cx="981540" cy="518395"/>
        </p:xfrm>
        <a:graphic>
          <a:graphicData uri="http://schemas.openxmlformats.org/presentationml/2006/ole">
            <p:oleObj spid="_x0000_s203787" name="Equation" r:id="rId12" imgW="3934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2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5" grpId="0"/>
      <p:bldP spid="2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Risk Optimization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E6E0-EFD9-6042-8124-EDE44B40163E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17" name="Object 8"/>
          <p:cNvGraphicFramePr>
            <a:graphicFrameLocks noChangeAspect="1"/>
          </p:cNvGraphicFramePr>
          <p:nvPr/>
        </p:nvGraphicFramePr>
        <p:xfrm>
          <a:off x="2247553" y="2861494"/>
          <a:ext cx="4484687" cy="1071562"/>
        </p:xfrm>
        <a:graphic>
          <a:graphicData uri="http://schemas.openxmlformats.org/presentationml/2006/ole">
            <p:oleObj spid="_x0000_s204808" name="Equation" r:id="rId3" imgW="1650960" imgH="431640" progId="Equation.3">
              <p:embed/>
            </p:oleObj>
          </a:graphicData>
        </a:graphic>
      </p:graphicFrame>
      <p:graphicFrame>
        <p:nvGraphicFramePr>
          <p:cNvPr id="19" name="Object 10"/>
          <p:cNvGraphicFramePr>
            <a:graphicFrameLocks noChangeAspect="1"/>
          </p:cNvGraphicFramePr>
          <p:nvPr/>
        </p:nvGraphicFramePr>
        <p:xfrm>
          <a:off x="8253953" y="3179473"/>
          <a:ext cx="494511" cy="393543"/>
        </p:xfrm>
        <a:graphic>
          <a:graphicData uri="http://schemas.openxmlformats.org/presentationml/2006/ole">
            <p:oleObj spid="_x0000_s204810" name="Equation" r:id="rId4" imgW="203040" imgH="177480" progId="Equation.3">
              <p:embed/>
            </p:oleObj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611610" y="3179473"/>
            <a:ext cx="6359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/>
              <a:t>s.t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p:graphicFrame>
        <p:nvGraphicFramePr>
          <p:cNvPr id="21" name="Object 6"/>
          <p:cNvGraphicFramePr>
            <a:graphicFrameLocks noChangeAspect="1"/>
          </p:cNvGraphicFramePr>
          <p:nvPr/>
        </p:nvGraphicFramePr>
        <p:xfrm>
          <a:off x="7190860" y="3126629"/>
          <a:ext cx="981540" cy="518395"/>
        </p:xfrm>
        <a:graphic>
          <a:graphicData uri="http://schemas.openxmlformats.org/presentationml/2006/ole">
            <p:oleObj spid="_x0000_s204811" name="Equation" r:id="rId5" imgW="393480" imgH="228600" progId="Equation.3">
              <p:embed/>
            </p:oleObj>
          </a:graphicData>
        </a:graphic>
      </p:graphicFrame>
      <p:sp>
        <p:nvSpPr>
          <p:cNvPr id="24" name="Explosion 2 23"/>
          <p:cNvSpPr/>
          <p:nvPr/>
        </p:nvSpPr>
        <p:spPr>
          <a:xfrm>
            <a:off x="6614796" y="1248867"/>
            <a:ext cx="2637724" cy="1316037"/>
          </a:xfrm>
          <a:prstGeom prst="irregularSeal2">
            <a:avLst/>
          </a:prstGeom>
          <a:solidFill>
            <a:srgbClr val="FF0000">
              <a:alpha val="76000"/>
            </a:srgb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Simple MKL</a:t>
            </a:r>
            <a:endParaRPr lang="en-US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204812" name="Object 12"/>
          <p:cNvGraphicFramePr>
            <a:graphicFrameLocks noChangeAspect="1"/>
          </p:cNvGraphicFramePr>
          <p:nvPr/>
        </p:nvGraphicFramePr>
        <p:xfrm>
          <a:off x="395536" y="1979365"/>
          <a:ext cx="5580063" cy="1017587"/>
        </p:xfrm>
        <a:graphic>
          <a:graphicData uri="http://schemas.openxmlformats.org/presentationml/2006/ole">
            <p:oleObj spid="_x0000_s204812" name="Equation" r:id="rId6" imgW="2158920" imgH="431640" progId="Equation.3">
              <p:embed/>
            </p:oleObj>
          </a:graphicData>
        </a:graphic>
      </p:graphicFrame>
      <p:graphicFrame>
        <p:nvGraphicFramePr>
          <p:cNvPr id="204813" name="Object 13"/>
          <p:cNvGraphicFramePr>
            <a:graphicFrameLocks noChangeAspect="1"/>
          </p:cNvGraphicFramePr>
          <p:nvPr/>
        </p:nvGraphicFramePr>
        <p:xfrm>
          <a:off x="1115616" y="4643983"/>
          <a:ext cx="1541463" cy="657225"/>
        </p:xfrm>
        <a:graphic>
          <a:graphicData uri="http://schemas.openxmlformats.org/presentationml/2006/ole">
            <p:oleObj spid="_x0000_s204813" name="Equation" r:id="rId7" imgW="596880" imgH="279360" progId="Equation.3">
              <p:embed/>
            </p:oleObj>
          </a:graphicData>
        </a:graphic>
      </p:graphicFrame>
      <p:graphicFrame>
        <p:nvGraphicFramePr>
          <p:cNvPr id="204814" name="Object 14"/>
          <p:cNvGraphicFramePr>
            <a:graphicFrameLocks noChangeAspect="1"/>
          </p:cNvGraphicFramePr>
          <p:nvPr/>
        </p:nvGraphicFramePr>
        <p:xfrm>
          <a:off x="3078417" y="5160962"/>
          <a:ext cx="1620837" cy="1071562"/>
        </p:xfrm>
        <a:graphic>
          <a:graphicData uri="http://schemas.openxmlformats.org/presentationml/2006/ole">
            <p:oleObj spid="_x0000_s204814" name="Equation" r:id="rId8" imgW="596880" imgH="431640" progId="Equation.3">
              <p:embed/>
            </p:oleObj>
          </a:graphicData>
        </a:graphic>
      </p:graphicFrame>
      <p:graphicFrame>
        <p:nvGraphicFramePr>
          <p:cNvPr id="204815" name="Object 15"/>
          <p:cNvGraphicFramePr>
            <a:graphicFrameLocks noChangeAspect="1"/>
          </p:cNvGraphicFramePr>
          <p:nvPr/>
        </p:nvGraphicFramePr>
        <p:xfrm>
          <a:off x="5309524" y="5445224"/>
          <a:ext cx="1206500" cy="568325"/>
        </p:xfrm>
        <a:graphic>
          <a:graphicData uri="http://schemas.openxmlformats.org/presentationml/2006/ole">
            <p:oleObj spid="_x0000_s204815" name="Equation" r:id="rId9" imgW="444240" imgH="228600" progId="Equation.3">
              <p:embed/>
            </p:oleObj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1259632" y="5445224"/>
            <a:ext cx="15887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Such that</a:t>
            </a:r>
            <a:endParaRPr lang="en-US" sz="28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36092" y="1321604"/>
            <a:ext cx="4187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Rakotomamonjy</a:t>
            </a:r>
            <a:r>
              <a:rPr lang="en-US" sz="2800" dirty="0" smtClean="0"/>
              <a:t> et al. 2008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04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04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4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04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Cloud Callout 26"/>
          <p:cNvSpPr/>
          <p:nvPr/>
        </p:nvSpPr>
        <p:spPr>
          <a:xfrm>
            <a:off x="3851921" y="2852936"/>
            <a:ext cx="5184576" cy="997918"/>
          </a:xfrm>
          <a:prstGeom prst="cloudCallout">
            <a:avLst>
              <a:gd name="adj1" fmla="val -58417"/>
              <a:gd name="adj2" fmla="val 54157"/>
            </a:avLst>
          </a:prstGeom>
          <a:solidFill>
            <a:srgbClr val="FF0000">
              <a:alpha val="69000"/>
            </a:srgb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Multi-Class SVM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E6E0-EFD9-6042-8124-EDE44B40163E}" type="slidenum">
              <a:rPr lang="en-US" smtClean="0"/>
              <a:pPr/>
              <a:t>24</a:t>
            </a:fld>
            <a:endParaRPr lang="en-US"/>
          </a:p>
        </p:txBody>
      </p:sp>
      <p:graphicFrame>
        <p:nvGraphicFramePr>
          <p:cNvPr id="201734" name="Object 6"/>
          <p:cNvGraphicFramePr>
            <a:graphicFrameLocks noChangeAspect="1"/>
          </p:cNvGraphicFramePr>
          <p:nvPr/>
        </p:nvGraphicFramePr>
        <p:xfrm>
          <a:off x="492125" y="1560513"/>
          <a:ext cx="3852863" cy="573087"/>
        </p:xfrm>
        <a:graphic>
          <a:graphicData uri="http://schemas.openxmlformats.org/presentationml/2006/ole">
            <p:oleObj spid="_x0000_s205826" name="Equation" r:id="rId3" imgW="1574640" imgH="241200" progId="Equation.3">
              <p:embed/>
            </p:oleObj>
          </a:graphicData>
        </a:graphic>
      </p:graphicFrame>
      <p:graphicFrame>
        <p:nvGraphicFramePr>
          <p:cNvPr id="12" name="Object 8"/>
          <p:cNvGraphicFramePr>
            <a:graphicFrameLocks noChangeAspect="1"/>
          </p:cNvGraphicFramePr>
          <p:nvPr/>
        </p:nvGraphicFramePr>
        <p:xfrm>
          <a:off x="683568" y="4432300"/>
          <a:ext cx="5826125" cy="565150"/>
        </p:xfrm>
        <a:graphic>
          <a:graphicData uri="http://schemas.openxmlformats.org/presentationml/2006/ole">
            <p:oleObj spid="_x0000_s205827" name="Equation" r:id="rId4" imgW="2145960" imgH="228600" progId="Equation.3">
              <p:embed/>
            </p:oleObj>
          </a:graphicData>
        </a:graphic>
      </p:graphicFrame>
      <p:graphicFrame>
        <p:nvGraphicFramePr>
          <p:cNvPr id="13" name="Object 9"/>
          <p:cNvGraphicFramePr>
            <a:graphicFrameLocks noChangeAspect="1"/>
          </p:cNvGraphicFramePr>
          <p:nvPr/>
        </p:nvGraphicFramePr>
        <p:xfrm>
          <a:off x="238522" y="3356992"/>
          <a:ext cx="3181350" cy="987425"/>
        </p:xfrm>
        <a:graphic>
          <a:graphicData uri="http://schemas.openxmlformats.org/presentationml/2006/ole">
            <p:oleObj spid="_x0000_s205828" name="Equation" r:id="rId5" imgW="1231560" imgH="419040" progId="Equation.3">
              <p:embed/>
            </p:oleObj>
          </a:graphicData>
        </a:graphic>
      </p:graphicFrame>
      <p:graphicFrame>
        <p:nvGraphicFramePr>
          <p:cNvPr id="14" name="Object 10"/>
          <p:cNvGraphicFramePr>
            <a:graphicFrameLocks noChangeAspect="1"/>
          </p:cNvGraphicFramePr>
          <p:nvPr/>
        </p:nvGraphicFramePr>
        <p:xfrm>
          <a:off x="7364859" y="5013176"/>
          <a:ext cx="1671637" cy="450850"/>
        </p:xfrm>
        <a:graphic>
          <a:graphicData uri="http://schemas.openxmlformats.org/presentationml/2006/ole">
            <p:oleObj spid="_x0000_s205829" name="Equation" r:id="rId6" imgW="685800" imgH="203040" progId="Equation.3">
              <p:embed/>
            </p:oleObj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7625" y="4437112"/>
            <a:ext cx="6359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/>
              <a:t>s.t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p:graphicFrame>
        <p:nvGraphicFramePr>
          <p:cNvPr id="16" name="Object 6"/>
          <p:cNvGraphicFramePr>
            <a:graphicFrameLocks noChangeAspect="1"/>
          </p:cNvGraphicFramePr>
          <p:nvPr/>
        </p:nvGraphicFramePr>
        <p:xfrm>
          <a:off x="7370372" y="4437112"/>
          <a:ext cx="981540" cy="518395"/>
        </p:xfrm>
        <a:graphic>
          <a:graphicData uri="http://schemas.openxmlformats.org/presentationml/2006/ole">
            <p:oleObj spid="_x0000_s205830" name="Equation" r:id="rId7" imgW="393480" imgH="228600" progId="Equation.3">
              <p:embed/>
            </p:oleObj>
          </a:graphicData>
        </a:graphic>
      </p:graphicFrame>
      <p:graphicFrame>
        <p:nvGraphicFramePr>
          <p:cNvPr id="205836" name="Object 12"/>
          <p:cNvGraphicFramePr>
            <a:graphicFrameLocks noChangeAspect="1"/>
          </p:cNvGraphicFramePr>
          <p:nvPr/>
        </p:nvGraphicFramePr>
        <p:xfrm>
          <a:off x="539552" y="2582863"/>
          <a:ext cx="3044825" cy="542925"/>
        </p:xfrm>
        <a:graphic>
          <a:graphicData uri="http://schemas.openxmlformats.org/presentationml/2006/ole">
            <p:oleObj spid="_x0000_s205836" name="Equation" r:id="rId8" imgW="1244520" imgH="228600" progId="Equation.3">
              <p:embed/>
            </p:oleObj>
          </a:graphicData>
        </a:graphic>
      </p:graphicFrame>
      <p:graphicFrame>
        <p:nvGraphicFramePr>
          <p:cNvPr id="205837" name="Object 13"/>
          <p:cNvGraphicFramePr>
            <a:graphicFrameLocks noChangeAspect="1"/>
          </p:cNvGraphicFramePr>
          <p:nvPr/>
        </p:nvGraphicFramePr>
        <p:xfrm>
          <a:off x="4211960" y="5286375"/>
          <a:ext cx="1733550" cy="1069975"/>
        </p:xfrm>
        <a:graphic>
          <a:graphicData uri="http://schemas.openxmlformats.org/presentationml/2006/ole">
            <p:oleObj spid="_x0000_s205837" name="Equation" r:id="rId9" imgW="711000" imgH="482400" progId="Equation.3">
              <p:embed/>
            </p:oleObj>
          </a:graphicData>
        </a:graphic>
      </p:graphicFrame>
      <p:sp>
        <p:nvSpPr>
          <p:cNvPr id="23" name="Rounded Rectangle 22"/>
          <p:cNvSpPr/>
          <p:nvPr/>
        </p:nvSpPr>
        <p:spPr>
          <a:xfrm>
            <a:off x="4278610" y="5229200"/>
            <a:ext cx="1733550" cy="1069976"/>
          </a:xfrm>
          <a:prstGeom prst="roundRect">
            <a:avLst/>
          </a:prstGeom>
          <a:solidFill>
            <a:srgbClr val="FF0000">
              <a:alpha val="29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>
            <a:stCxn id="23" idx="0"/>
          </p:cNvCxnSpPr>
          <p:nvPr/>
        </p:nvCxnSpPr>
        <p:spPr>
          <a:xfrm flipH="1" flipV="1">
            <a:off x="4710658" y="4898332"/>
            <a:ext cx="434727" cy="3308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Down Arrow 25"/>
          <p:cNvSpPr/>
          <p:nvPr/>
        </p:nvSpPr>
        <p:spPr>
          <a:xfrm>
            <a:off x="1835696" y="2082837"/>
            <a:ext cx="661392" cy="485043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5838" name="Object 14"/>
          <p:cNvGraphicFramePr>
            <a:graphicFrameLocks noChangeAspect="1"/>
          </p:cNvGraphicFramePr>
          <p:nvPr/>
        </p:nvGraphicFramePr>
        <p:xfrm>
          <a:off x="4090988" y="3048000"/>
          <a:ext cx="4484687" cy="722313"/>
        </p:xfrm>
        <a:graphic>
          <a:graphicData uri="http://schemas.openxmlformats.org/presentationml/2006/ole">
            <p:oleObj spid="_x0000_s205838" name="Equation" r:id="rId10" imgW="1650960" imgH="2919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5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05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05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15" grpId="0"/>
      <p:bldP spid="23" grpId="0" animBg="1"/>
      <p:bldP spid="2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ounded Rectangle 61"/>
          <p:cNvSpPr/>
          <p:nvPr/>
        </p:nvSpPr>
        <p:spPr>
          <a:xfrm>
            <a:off x="492471" y="5527376"/>
            <a:ext cx="2790825" cy="725439"/>
          </a:xfrm>
          <a:prstGeom prst="roundRect">
            <a:avLst/>
          </a:prstGeom>
          <a:solidFill>
            <a:srgbClr val="FF0000">
              <a:alpha val="29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Latent SVM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E6E0-EFD9-6042-8124-EDE44B40163E}" type="slidenum">
              <a:rPr lang="en-US" smtClean="0"/>
              <a:pPr/>
              <a:t>25</a:t>
            </a:fld>
            <a:endParaRPr lang="en-US"/>
          </a:p>
        </p:txBody>
      </p:sp>
      <p:graphicFrame>
        <p:nvGraphicFramePr>
          <p:cNvPr id="12" name="Object 8"/>
          <p:cNvGraphicFramePr>
            <a:graphicFrameLocks noChangeAspect="1"/>
          </p:cNvGraphicFramePr>
          <p:nvPr/>
        </p:nvGraphicFramePr>
        <p:xfrm>
          <a:off x="1187624" y="4673600"/>
          <a:ext cx="2689225" cy="565150"/>
        </p:xfrm>
        <a:graphic>
          <a:graphicData uri="http://schemas.openxmlformats.org/presentationml/2006/ole">
            <p:oleObj spid="_x0000_s209922" name="Equation" r:id="rId3" imgW="990360" imgH="228600" progId="Equation.3">
              <p:embed/>
            </p:oleObj>
          </a:graphicData>
        </a:graphic>
      </p:graphicFrame>
      <p:graphicFrame>
        <p:nvGraphicFramePr>
          <p:cNvPr id="13" name="Object 9"/>
          <p:cNvGraphicFramePr>
            <a:graphicFrameLocks noChangeAspect="1"/>
          </p:cNvGraphicFramePr>
          <p:nvPr/>
        </p:nvGraphicFramePr>
        <p:xfrm>
          <a:off x="382538" y="3597993"/>
          <a:ext cx="3181350" cy="987425"/>
        </p:xfrm>
        <a:graphic>
          <a:graphicData uri="http://schemas.openxmlformats.org/presentationml/2006/ole">
            <p:oleObj spid="_x0000_s209923" name="Equation" r:id="rId4" imgW="1231560" imgH="419040" progId="Equation.3">
              <p:embed/>
            </p:oleObj>
          </a:graphicData>
        </a:graphic>
      </p:graphicFrame>
      <p:graphicFrame>
        <p:nvGraphicFramePr>
          <p:cNvPr id="14" name="Object 10"/>
          <p:cNvGraphicFramePr>
            <a:graphicFrameLocks noChangeAspect="1"/>
          </p:cNvGraphicFramePr>
          <p:nvPr/>
        </p:nvGraphicFramePr>
        <p:xfrm>
          <a:off x="5268590" y="4725144"/>
          <a:ext cx="495300" cy="393700"/>
        </p:xfrm>
        <a:graphic>
          <a:graphicData uri="http://schemas.openxmlformats.org/presentationml/2006/ole">
            <p:oleObj spid="_x0000_s209924" name="Equation" r:id="rId5" imgW="203040" imgH="177480" progId="Equation.3">
              <p:embed/>
            </p:oleObj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40097" y="4678113"/>
            <a:ext cx="6359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/>
              <a:t>s.t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p:graphicFrame>
        <p:nvGraphicFramePr>
          <p:cNvPr id="16" name="Object 6"/>
          <p:cNvGraphicFramePr>
            <a:graphicFrameLocks noChangeAspect="1"/>
          </p:cNvGraphicFramePr>
          <p:nvPr/>
        </p:nvGraphicFramePr>
        <p:xfrm>
          <a:off x="4211960" y="4673600"/>
          <a:ext cx="981540" cy="518395"/>
        </p:xfrm>
        <a:graphic>
          <a:graphicData uri="http://schemas.openxmlformats.org/presentationml/2006/ole">
            <p:oleObj spid="_x0000_s209925" name="Equation" r:id="rId6" imgW="393480" imgH="228600" progId="Equation.3">
              <p:embed/>
            </p:oleObj>
          </a:graphicData>
        </a:graphic>
      </p:graphicFrame>
      <p:graphicFrame>
        <p:nvGraphicFramePr>
          <p:cNvPr id="205836" name="Object 12"/>
          <p:cNvGraphicFramePr>
            <a:graphicFrameLocks noChangeAspect="1"/>
          </p:cNvGraphicFramePr>
          <p:nvPr/>
        </p:nvGraphicFramePr>
        <p:xfrm>
          <a:off x="649288" y="1930400"/>
          <a:ext cx="3011487" cy="542925"/>
        </p:xfrm>
        <a:graphic>
          <a:graphicData uri="http://schemas.openxmlformats.org/presentationml/2006/ole">
            <p:oleObj spid="_x0000_s209926" name="Equation" r:id="rId7" imgW="1231560" imgH="228600" progId="Equation.3">
              <p:embed/>
            </p:oleObj>
          </a:graphicData>
        </a:graphic>
      </p:graphicFrame>
      <p:graphicFrame>
        <p:nvGraphicFramePr>
          <p:cNvPr id="206857" name="Object 9"/>
          <p:cNvGraphicFramePr>
            <a:graphicFrameLocks noChangeAspect="1"/>
          </p:cNvGraphicFramePr>
          <p:nvPr/>
        </p:nvGraphicFramePr>
        <p:xfrm>
          <a:off x="679450" y="2740025"/>
          <a:ext cx="3384550" cy="663575"/>
        </p:xfrm>
        <a:graphic>
          <a:graphicData uri="http://schemas.openxmlformats.org/presentationml/2006/ole">
            <p:oleObj spid="_x0000_s209927" name="Equation" r:id="rId8" imgW="1384200" imgH="279360" progId="Equation.3">
              <p:embed/>
            </p:oleObj>
          </a:graphicData>
        </a:graphic>
      </p:graphicFrame>
      <p:grpSp>
        <p:nvGrpSpPr>
          <p:cNvPr id="3" name="Group 207"/>
          <p:cNvGrpSpPr/>
          <p:nvPr/>
        </p:nvGrpSpPr>
        <p:grpSpPr>
          <a:xfrm>
            <a:off x="6006844" y="1119574"/>
            <a:ext cx="2975258" cy="3173522"/>
            <a:chOff x="3995936" y="2427196"/>
            <a:chExt cx="2964497" cy="3162044"/>
          </a:xfrm>
        </p:grpSpPr>
        <p:sp>
          <p:nvSpPr>
            <p:cNvPr id="18" name="Oval 17"/>
            <p:cNvSpPr/>
            <p:nvPr/>
          </p:nvSpPr>
          <p:spPr>
            <a:xfrm>
              <a:off x="4001638" y="5089700"/>
              <a:ext cx="570152" cy="453081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9" name="Object 40"/>
            <p:cNvGraphicFramePr>
              <a:graphicFrameLocks noChangeAspect="1"/>
            </p:cNvGraphicFramePr>
            <p:nvPr/>
          </p:nvGraphicFramePr>
          <p:xfrm>
            <a:off x="4067734" y="5016797"/>
            <a:ext cx="423862" cy="566738"/>
          </p:xfrm>
          <a:graphic>
            <a:graphicData uri="http://schemas.openxmlformats.org/presentationml/2006/ole">
              <p:oleObj spid="_x0000_s209928" name="Equation" r:id="rId9" imgW="126720" imgH="177480" progId="Equation.3">
                <p:embed/>
              </p:oleObj>
            </a:graphicData>
          </a:graphic>
        </p:graphicFrame>
        <p:sp>
          <p:nvSpPr>
            <p:cNvPr id="20" name="Oval 19"/>
            <p:cNvSpPr/>
            <p:nvPr/>
          </p:nvSpPr>
          <p:spPr>
            <a:xfrm>
              <a:off x="3995936" y="3344837"/>
              <a:ext cx="581555" cy="48525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4865734" y="5089850"/>
              <a:ext cx="570152" cy="453081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2" name="Object 40"/>
            <p:cNvGraphicFramePr>
              <a:graphicFrameLocks noChangeAspect="1"/>
            </p:cNvGraphicFramePr>
            <p:nvPr/>
          </p:nvGraphicFramePr>
          <p:xfrm>
            <a:off x="4931830" y="5022502"/>
            <a:ext cx="466725" cy="566738"/>
          </p:xfrm>
          <a:graphic>
            <a:graphicData uri="http://schemas.openxmlformats.org/presentationml/2006/ole">
              <p:oleObj spid="_x0000_s209929" name="Equation" r:id="rId10" imgW="139680" imgH="177480" progId="Equation.3">
                <p:embed/>
              </p:oleObj>
            </a:graphicData>
          </a:graphic>
        </p:graphicFrame>
        <p:sp>
          <p:nvSpPr>
            <p:cNvPr id="24" name="Oval 23"/>
            <p:cNvSpPr/>
            <p:nvPr/>
          </p:nvSpPr>
          <p:spPr>
            <a:xfrm>
              <a:off x="6388022" y="5089056"/>
              <a:ext cx="570152" cy="453081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7" name="Object 40"/>
            <p:cNvGraphicFramePr>
              <a:graphicFrameLocks noChangeAspect="1"/>
            </p:cNvGraphicFramePr>
            <p:nvPr/>
          </p:nvGraphicFramePr>
          <p:xfrm>
            <a:off x="6440054" y="5022503"/>
            <a:ext cx="508000" cy="566737"/>
          </p:xfrm>
          <a:graphic>
            <a:graphicData uri="http://schemas.openxmlformats.org/presentationml/2006/ole">
              <p:oleObj spid="_x0000_s209930" name="Equation" r:id="rId11" imgW="152280" imgH="177480" progId="Equation.3">
                <p:embed/>
              </p:oleObj>
            </a:graphicData>
          </a:graphic>
        </p:graphicFrame>
        <p:sp>
          <p:nvSpPr>
            <p:cNvPr id="28" name="Rectangle 27"/>
            <p:cNvSpPr/>
            <p:nvPr/>
          </p:nvSpPr>
          <p:spPr>
            <a:xfrm>
              <a:off x="4009046" y="4181574"/>
              <a:ext cx="562744" cy="561776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4854331" y="3344837"/>
              <a:ext cx="581555" cy="48525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31" name="Object 40"/>
            <p:cNvGraphicFramePr>
              <a:graphicFrameLocks noChangeAspect="1"/>
            </p:cNvGraphicFramePr>
            <p:nvPr/>
          </p:nvGraphicFramePr>
          <p:xfrm>
            <a:off x="4126719" y="3366194"/>
            <a:ext cx="373063" cy="498475"/>
          </p:xfrm>
          <a:graphic>
            <a:graphicData uri="http://schemas.openxmlformats.org/presentationml/2006/ole">
              <p:oleObj spid="_x0000_s209931" name="Equation" r:id="rId12" imgW="126720" imgH="177480" progId="Equation.3">
                <p:embed/>
              </p:oleObj>
            </a:graphicData>
          </a:graphic>
        </p:graphicFrame>
        <p:sp>
          <p:nvSpPr>
            <p:cNvPr id="32" name="Oval 31"/>
            <p:cNvSpPr/>
            <p:nvPr/>
          </p:nvSpPr>
          <p:spPr>
            <a:xfrm>
              <a:off x="6378878" y="3344837"/>
              <a:ext cx="581555" cy="48525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33" name="Object 48"/>
            <p:cNvGraphicFramePr>
              <a:graphicFrameLocks noChangeAspect="1"/>
            </p:cNvGraphicFramePr>
            <p:nvPr/>
          </p:nvGraphicFramePr>
          <p:xfrm>
            <a:off x="4954303" y="3360613"/>
            <a:ext cx="409575" cy="498475"/>
          </p:xfrm>
          <a:graphic>
            <a:graphicData uri="http://schemas.openxmlformats.org/presentationml/2006/ole">
              <p:oleObj spid="_x0000_s209932" name="Equation" r:id="rId13" imgW="139680" imgH="177480" progId="Equation.3">
                <p:embed/>
              </p:oleObj>
            </a:graphicData>
          </a:graphic>
        </p:graphicFrame>
        <p:graphicFrame>
          <p:nvGraphicFramePr>
            <p:cNvPr id="34" name="Object 49"/>
            <p:cNvGraphicFramePr>
              <a:graphicFrameLocks noChangeAspect="1"/>
            </p:cNvGraphicFramePr>
            <p:nvPr/>
          </p:nvGraphicFramePr>
          <p:xfrm>
            <a:off x="6450125" y="3339529"/>
            <a:ext cx="446088" cy="498475"/>
          </p:xfrm>
          <a:graphic>
            <a:graphicData uri="http://schemas.openxmlformats.org/presentationml/2006/ole">
              <p:oleObj spid="_x0000_s209933" name="Equation" r:id="rId14" imgW="152280" imgH="177480" progId="Equation.3">
                <p:embed/>
              </p:oleObj>
            </a:graphicData>
          </a:graphic>
        </p:graphicFrame>
        <p:cxnSp>
          <p:nvCxnSpPr>
            <p:cNvPr id="35" name="Straight Connector 34"/>
            <p:cNvCxnSpPr>
              <a:stCxn id="18" idx="0"/>
              <a:endCxn id="28" idx="2"/>
            </p:cNvCxnSpPr>
            <p:nvPr/>
          </p:nvCxnSpPr>
          <p:spPr>
            <a:xfrm flipV="1">
              <a:off x="4286714" y="4743350"/>
              <a:ext cx="3704" cy="34635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6" name="Rectangle 35"/>
            <p:cNvSpPr/>
            <p:nvPr/>
          </p:nvSpPr>
          <p:spPr>
            <a:xfrm>
              <a:off x="4865734" y="4181574"/>
              <a:ext cx="562744" cy="561776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6385310" y="4181574"/>
              <a:ext cx="562744" cy="561776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Connector 37"/>
            <p:cNvCxnSpPr>
              <a:stCxn id="24" idx="0"/>
              <a:endCxn id="37" idx="2"/>
            </p:cNvCxnSpPr>
            <p:nvPr/>
          </p:nvCxnSpPr>
          <p:spPr>
            <a:xfrm flipH="1" flipV="1">
              <a:off x="6666682" y="4743350"/>
              <a:ext cx="6416" cy="34570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21" idx="0"/>
              <a:endCxn id="36" idx="2"/>
            </p:cNvCxnSpPr>
            <p:nvPr/>
          </p:nvCxnSpPr>
          <p:spPr>
            <a:xfrm flipH="1" flipV="1">
              <a:off x="5147106" y="4743350"/>
              <a:ext cx="3704" cy="3465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28" idx="0"/>
            </p:cNvCxnSpPr>
            <p:nvPr/>
          </p:nvCxnSpPr>
          <p:spPr>
            <a:xfrm flipV="1">
              <a:off x="4290418" y="3830087"/>
              <a:ext cx="0" cy="35148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36" idx="0"/>
              <a:endCxn id="30" idx="4"/>
            </p:cNvCxnSpPr>
            <p:nvPr/>
          </p:nvCxnSpPr>
          <p:spPr>
            <a:xfrm flipH="1" flipV="1">
              <a:off x="5145109" y="3830087"/>
              <a:ext cx="1997" cy="35148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37" idx="0"/>
              <a:endCxn id="32" idx="4"/>
            </p:cNvCxnSpPr>
            <p:nvPr/>
          </p:nvCxnSpPr>
          <p:spPr>
            <a:xfrm flipV="1">
              <a:off x="6666682" y="3830087"/>
              <a:ext cx="2974" cy="35148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3" name="Rectangle 42"/>
            <p:cNvSpPr/>
            <p:nvPr/>
          </p:nvSpPr>
          <p:spPr>
            <a:xfrm>
              <a:off x="5208670" y="2427196"/>
              <a:ext cx="562744" cy="561776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5" name="Straight Connector 44"/>
            <p:cNvCxnSpPr>
              <a:stCxn id="20" idx="0"/>
              <a:endCxn id="43" idx="2"/>
            </p:cNvCxnSpPr>
            <p:nvPr/>
          </p:nvCxnSpPr>
          <p:spPr>
            <a:xfrm flipV="1">
              <a:off x="4286714" y="2988972"/>
              <a:ext cx="1203328" cy="35586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30" idx="0"/>
              <a:endCxn id="43" idx="2"/>
            </p:cNvCxnSpPr>
            <p:nvPr/>
          </p:nvCxnSpPr>
          <p:spPr>
            <a:xfrm flipV="1">
              <a:off x="5145109" y="2988972"/>
              <a:ext cx="344933" cy="35586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32" idx="0"/>
              <a:endCxn id="43" idx="2"/>
            </p:cNvCxnSpPr>
            <p:nvPr/>
          </p:nvCxnSpPr>
          <p:spPr>
            <a:xfrm flipH="1" flipV="1">
              <a:off x="5490042" y="2988972"/>
              <a:ext cx="1179614" cy="35586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5696631" y="3376071"/>
              <a:ext cx="4042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…</a:t>
              </a:r>
              <a:endParaRPr lang="en-US" sz="2400" b="1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679680" y="5016797"/>
              <a:ext cx="4042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…</a:t>
              </a:r>
              <a:endParaRPr lang="en-US" sz="2400" b="1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679680" y="4224709"/>
              <a:ext cx="4042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…</a:t>
              </a:r>
              <a:endParaRPr lang="en-US" sz="2400" b="1" dirty="0"/>
            </a:p>
          </p:txBody>
        </p:sp>
      </p:grpSp>
      <p:graphicFrame>
        <p:nvGraphicFramePr>
          <p:cNvPr id="206869" name="Object 21"/>
          <p:cNvGraphicFramePr>
            <a:graphicFrameLocks noChangeAspect="1"/>
          </p:cNvGraphicFramePr>
          <p:nvPr/>
        </p:nvGraphicFramePr>
        <p:xfrm>
          <a:off x="8388424" y="3025204"/>
          <a:ext cx="620712" cy="331788"/>
        </p:xfrm>
        <a:graphic>
          <a:graphicData uri="http://schemas.openxmlformats.org/presentationml/2006/ole">
            <p:oleObj spid="_x0000_s209935" name="Equation" r:id="rId15" imgW="533160" imgH="228600" progId="Equation.3">
              <p:embed/>
            </p:oleObj>
          </a:graphicData>
        </a:graphic>
      </p:graphicFrame>
      <p:graphicFrame>
        <p:nvGraphicFramePr>
          <p:cNvPr id="206870" name="Object 22"/>
          <p:cNvGraphicFramePr>
            <a:graphicFrameLocks noChangeAspect="1"/>
          </p:cNvGraphicFramePr>
          <p:nvPr/>
        </p:nvGraphicFramePr>
        <p:xfrm>
          <a:off x="6876256" y="2996952"/>
          <a:ext cx="606425" cy="312738"/>
        </p:xfrm>
        <a:graphic>
          <a:graphicData uri="http://schemas.openxmlformats.org/presentationml/2006/ole">
            <p:oleObj spid="_x0000_s209936" name="Equation" r:id="rId16" imgW="520560" imgH="215640" progId="Equation.3">
              <p:embed/>
            </p:oleObj>
          </a:graphicData>
        </a:graphic>
      </p:graphicFrame>
      <p:graphicFrame>
        <p:nvGraphicFramePr>
          <p:cNvPr id="206871" name="Object 23"/>
          <p:cNvGraphicFramePr>
            <a:graphicFrameLocks noChangeAspect="1"/>
          </p:cNvGraphicFramePr>
          <p:nvPr/>
        </p:nvGraphicFramePr>
        <p:xfrm>
          <a:off x="6012160" y="2996952"/>
          <a:ext cx="576262" cy="312738"/>
        </p:xfrm>
        <a:graphic>
          <a:graphicData uri="http://schemas.openxmlformats.org/presentationml/2006/ole">
            <p:oleObj spid="_x0000_s209937" name="Equation" r:id="rId17" imgW="495000" imgH="215640" progId="Equation.3">
              <p:embed/>
            </p:oleObj>
          </a:graphicData>
        </a:graphic>
      </p:graphicFrame>
      <p:graphicFrame>
        <p:nvGraphicFramePr>
          <p:cNvPr id="206872" name="Object 24"/>
          <p:cNvGraphicFramePr>
            <a:graphicFrameLocks noChangeAspect="1"/>
          </p:cNvGraphicFramePr>
          <p:nvPr/>
        </p:nvGraphicFramePr>
        <p:xfrm>
          <a:off x="7257669" y="1243199"/>
          <a:ext cx="482683" cy="313593"/>
        </p:xfrm>
        <a:graphic>
          <a:graphicData uri="http://schemas.openxmlformats.org/presentationml/2006/ole">
            <p:oleObj spid="_x0000_s209938" name="Equation" r:id="rId18" imgW="342720" imgH="203040" progId="Equation.3">
              <p:embed/>
            </p:oleObj>
          </a:graphicData>
        </a:graphic>
      </p:graphicFrame>
      <p:graphicFrame>
        <p:nvGraphicFramePr>
          <p:cNvPr id="206873" name="Object 25"/>
          <p:cNvGraphicFramePr>
            <a:graphicFrameLocks noChangeAspect="1"/>
          </p:cNvGraphicFramePr>
          <p:nvPr/>
        </p:nvGraphicFramePr>
        <p:xfrm>
          <a:off x="828675" y="5589588"/>
          <a:ext cx="2236788" cy="663575"/>
        </p:xfrm>
        <a:graphic>
          <a:graphicData uri="http://schemas.openxmlformats.org/presentationml/2006/ole">
            <p:oleObj spid="_x0000_s209939" name="Equation" r:id="rId19" imgW="914400" imgH="279360" progId="Equation.3">
              <p:embed/>
            </p:oleObj>
          </a:graphicData>
        </a:graphic>
      </p:graphicFrame>
      <p:cxnSp>
        <p:nvCxnSpPr>
          <p:cNvPr id="63" name="Straight Arrow Connector 62"/>
          <p:cNvCxnSpPr>
            <a:stCxn id="62" idx="0"/>
          </p:cNvCxnSpPr>
          <p:nvPr/>
        </p:nvCxnSpPr>
        <p:spPr>
          <a:xfrm flipH="1" flipV="1">
            <a:off x="1608088" y="5196508"/>
            <a:ext cx="279796" cy="3308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0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0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0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06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2068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2068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2068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2068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0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1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6" name="Object 25"/>
          <p:cNvGraphicFramePr>
            <a:graphicFrameLocks noChangeAspect="1"/>
          </p:cNvGraphicFramePr>
          <p:nvPr/>
        </p:nvGraphicFramePr>
        <p:xfrm>
          <a:off x="3662710" y="5549900"/>
          <a:ext cx="2579687" cy="663575"/>
        </p:xfrm>
        <a:graphic>
          <a:graphicData uri="http://schemas.openxmlformats.org/presentationml/2006/ole">
            <p:oleObj spid="_x0000_s207892" name="Equation" r:id="rId3" imgW="1054080" imgH="279360" progId="Equation.3">
              <p:embed/>
            </p:oleObj>
          </a:graphicData>
        </a:graphic>
      </p:graphicFrame>
      <p:sp>
        <p:nvSpPr>
          <p:cNvPr id="67" name="Rounded Rectangle 66"/>
          <p:cNvSpPr/>
          <p:nvPr/>
        </p:nvSpPr>
        <p:spPr>
          <a:xfrm>
            <a:off x="3497782" y="5488060"/>
            <a:ext cx="2790825" cy="725439"/>
          </a:xfrm>
          <a:prstGeom prst="roundRect">
            <a:avLst/>
          </a:prstGeom>
          <a:solidFill>
            <a:srgbClr val="FF0000">
              <a:alpha val="29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Multi-Class Latent SVM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E6E0-EFD9-6042-8124-EDE44B40163E}" type="slidenum">
              <a:rPr lang="en-US" smtClean="0"/>
              <a:pPr/>
              <a:t>26</a:t>
            </a:fld>
            <a:endParaRPr lang="en-US"/>
          </a:p>
        </p:txBody>
      </p:sp>
      <p:graphicFrame>
        <p:nvGraphicFramePr>
          <p:cNvPr id="12" name="Object 8"/>
          <p:cNvGraphicFramePr>
            <a:graphicFrameLocks noChangeAspect="1"/>
          </p:cNvGraphicFramePr>
          <p:nvPr/>
        </p:nvGraphicFramePr>
        <p:xfrm>
          <a:off x="1177925" y="4673600"/>
          <a:ext cx="5824538" cy="565150"/>
        </p:xfrm>
        <a:graphic>
          <a:graphicData uri="http://schemas.openxmlformats.org/presentationml/2006/ole">
            <p:oleObj spid="_x0000_s207874" name="Equation" r:id="rId4" imgW="2145960" imgH="228600" progId="Equation.3">
              <p:embed/>
            </p:oleObj>
          </a:graphicData>
        </a:graphic>
      </p:graphicFrame>
      <p:graphicFrame>
        <p:nvGraphicFramePr>
          <p:cNvPr id="13" name="Object 9"/>
          <p:cNvGraphicFramePr>
            <a:graphicFrameLocks noChangeAspect="1"/>
          </p:cNvGraphicFramePr>
          <p:nvPr/>
        </p:nvGraphicFramePr>
        <p:xfrm>
          <a:off x="382538" y="3597993"/>
          <a:ext cx="3181350" cy="987425"/>
        </p:xfrm>
        <a:graphic>
          <a:graphicData uri="http://schemas.openxmlformats.org/presentationml/2006/ole">
            <p:oleObj spid="_x0000_s207875" name="Equation" r:id="rId5" imgW="1231560" imgH="419040" progId="Equation.3">
              <p:embed/>
            </p:oleObj>
          </a:graphicData>
        </a:graphic>
      </p:graphicFrame>
      <p:graphicFrame>
        <p:nvGraphicFramePr>
          <p:cNvPr id="14" name="Object 10"/>
          <p:cNvGraphicFramePr>
            <a:graphicFrameLocks noChangeAspect="1"/>
          </p:cNvGraphicFramePr>
          <p:nvPr/>
        </p:nvGraphicFramePr>
        <p:xfrm>
          <a:off x="7364859" y="5254177"/>
          <a:ext cx="1671637" cy="450850"/>
        </p:xfrm>
        <a:graphic>
          <a:graphicData uri="http://schemas.openxmlformats.org/presentationml/2006/ole">
            <p:oleObj spid="_x0000_s207876" name="Equation" r:id="rId6" imgW="685800" imgH="203040" progId="Equation.3">
              <p:embed/>
            </p:oleObj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40097" y="4678113"/>
            <a:ext cx="6359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/>
              <a:t>s.t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p:graphicFrame>
        <p:nvGraphicFramePr>
          <p:cNvPr id="16" name="Object 6"/>
          <p:cNvGraphicFramePr>
            <a:graphicFrameLocks noChangeAspect="1"/>
          </p:cNvGraphicFramePr>
          <p:nvPr/>
        </p:nvGraphicFramePr>
        <p:xfrm>
          <a:off x="7370372" y="4678113"/>
          <a:ext cx="981540" cy="518395"/>
        </p:xfrm>
        <a:graphic>
          <a:graphicData uri="http://schemas.openxmlformats.org/presentationml/2006/ole">
            <p:oleObj spid="_x0000_s207877" name="Equation" r:id="rId7" imgW="393480" imgH="228600" progId="Equation.3">
              <p:embed/>
            </p:oleObj>
          </a:graphicData>
        </a:graphic>
      </p:graphicFrame>
      <p:graphicFrame>
        <p:nvGraphicFramePr>
          <p:cNvPr id="205836" name="Object 12"/>
          <p:cNvGraphicFramePr>
            <a:graphicFrameLocks noChangeAspect="1"/>
          </p:cNvGraphicFramePr>
          <p:nvPr/>
        </p:nvGraphicFramePr>
        <p:xfrm>
          <a:off x="293688" y="1930400"/>
          <a:ext cx="3725862" cy="542925"/>
        </p:xfrm>
        <a:graphic>
          <a:graphicData uri="http://schemas.openxmlformats.org/presentationml/2006/ole">
            <p:oleObj spid="_x0000_s207878" name="Equation" r:id="rId8" imgW="1523880" imgH="228600" progId="Equation.3">
              <p:embed/>
            </p:oleObj>
          </a:graphicData>
        </a:graphic>
      </p:graphicFrame>
      <p:graphicFrame>
        <p:nvGraphicFramePr>
          <p:cNvPr id="206857" name="Object 9"/>
          <p:cNvGraphicFramePr>
            <a:graphicFrameLocks noChangeAspect="1"/>
          </p:cNvGraphicFramePr>
          <p:nvPr/>
        </p:nvGraphicFramePr>
        <p:xfrm>
          <a:off x="323528" y="2564904"/>
          <a:ext cx="4068762" cy="663575"/>
        </p:xfrm>
        <a:graphic>
          <a:graphicData uri="http://schemas.openxmlformats.org/presentationml/2006/ole">
            <p:oleObj spid="_x0000_s207879" name="Equation" r:id="rId9" imgW="1663560" imgH="279360" progId="Equation.3">
              <p:embed/>
            </p:oleObj>
          </a:graphicData>
        </a:graphic>
      </p:graphicFrame>
      <p:grpSp>
        <p:nvGrpSpPr>
          <p:cNvPr id="3" name="Group 207"/>
          <p:cNvGrpSpPr/>
          <p:nvPr/>
        </p:nvGrpSpPr>
        <p:grpSpPr>
          <a:xfrm>
            <a:off x="6315496" y="404664"/>
            <a:ext cx="2666606" cy="3559214"/>
            <a:chOff x="3995936" y="1632421"/>
            <a:chExt cx="2964497" cy="3956819"/>
          </a:xfrm>
        </p:grpSpPr>
        <p:sp>
          <p:nvSpPr>
            <p:cNvPr id="18" name="Oval 17"/>
            <p:cNvSpPr/>
            <p:nvPr/>
          </p:nvSpPr>
          <p:spPr>
            <a:xfrm>
              <a:off x="4001638" y="5089700"/>
              <a:ext cx="570152" cy="453081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9" name="Object 40"/>
            <p:cNvGraphicFramePr>
              <a:graphicFrameLocks noChangeAspect="1"/>
            </p:cNvGraphicFramePr>
            <p:nvPr/>
          </p:nvGraphicFramePr>
          <p:xfrm>
            <a:off x="4067734" y="5016797"/>
            <a:ext cx="423862" cy="566738"/>
          </p:xfrm>
          <a:graphic>
            <a:graphicData uri="http://schemas.openxmlformats.org/presentationml/2006/ole">
              <p:oleObj spid="_x0000_s207880" name="Equation" r:id="rId10" imgW="126720" imgH="177480" progId="Equation.3">
                <p:embed/>
              </p:oleObj>
            </a:graphicData>
          </a:graphic>
        </p:graphicFrame>
        <p:sp>
          <p:nvSpPr>
            <p:cNvPr id="20" name="Oval 19"/>
            <p:cNvSpPr/>
            <p:nvPr/>
          </p:nvSpPr>
          <p:spPr>
            <a:xfrm>
              <a:off x="3995936" y="3344837"/>
              <a:ext cx="581555" cy="48525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4865734" y="5089850"/>
              <a:ext cx="570152" cy="453081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2" name="Object 40"/>
            <p:cNvGraphicFramePr>
              <a:graphicFrameLocks noChangeAspect="1"/>
            </p:cNvGraphicFramePr>
            <p:nvPr/>
          </p:nvGraphicFramePr>
          <p:xfrm>
            <a:off x="4931830" y="5022502"/>
            <a:ext cx="466725" cy="566738"/>
          </p:xfrm>
          <a:graphic>
            <a:graphicData uri="http://schemas.openxmlformats.org/presentationml/2006/ole">
              <p:oleObj spid="_x0000_s207881" name="Equation" r:id="rId11" imgW="139680" imgH="177480" progId="Equation.3">
                <p:embed/>
              </p:oleObj>
            </a:graphicData>
          </a:graphic>
        </p:graphicFrame>
        <p:sp>
          <p:nvSpPr>
            <p:cNvPr id="24" name="Oval 23"/>
            <p:cNvSpPr/>
            <p:nvPr/>
          </p:nvSpPr>
          <p:spPr>
            <a:xfrm>
              <a:off x="6388022" y="5089056"/>
              <a:ext cx="570152" cy="453081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7" name="Object 40"/>
            <p:cNvGraphicFramePr>
              <a:graphicFrameLocks noChangeAspect="1"/>
            </p:cNvGraphicFramePr>
            <p:nvPr/>
          </p:nvGraphicFramePr>
          <p:xfrm>
            <a:off x="6440054" y="5022503"/>
            <a:ext cx="508000" cy="566737"/>
          </p:xfrm>
          <a:graphic>
            <a:graphicData uri="http://schemas.openxmlformats.org/presentationml/2006/ole">
              <p:oleObj spid="_x0000_s207882" name="Equation" r:id="rId12" imgW="152280" imgH="177480" progId="Equation.3">
                <p:embed/>
              </p:oleObj>
            </a:graphicData>
          </a:graphic>
        </p:graphicFrame>
        <p:sp>
          <p:nvSpPr>
            <p:cNvPr id="28" name="Rectangle 27"/>
            <p:cNvSpPr/>
            <p:nvPr/>
          </p:nvSpPr>
          <p:spPr>
            <a:xfrm>
              <a:off x="4009046" y="4181574"/>
              <a:ext cx="562744" cy="561776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4854331" y="3344837"/>
              <a:ext cx="581555" cy="48525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31" name="Object 40"/>
            <p:cNvGraphicFramePr>
              <a:graphicFrameLocks noChangeAspect="1"/>
            </p:cNvGraphicFramePr>
            <p:nvPr/>
          </p:nvGraphicFramePr>
          <p:xfrm>
            <a:off x="4126719" y="3366194"/>
            <a:ext cx="373063" cy="498475"/>
          </p:xfrm>
          <a:graphic>
            <a:graphicData uri="http://schemas.openxmlformats.org/presentationml/2006/ole">
              <p:oleObj spid="_x0000_s207883" name="Equation" r:id="rId13" imgW="126720" imgH="177480" progId="Equation.3">
                <p:embed/>
              </p:oleObj>
            </a:graphicData>
          </a:graphic>
        </p:graphicFrame>
        <p:sp>
          <p:nvSpPr>
            <p:cNvPr id="32" name="Oval 31"/>
            <p:cNvSpPr/>
            <p:nvPr/>
          </p:nvSpPr>
          <p:spPr>
            <a:xfrm>
              <a:off x="6378878" y="3344837"/>
              <a:ext cx="581555" cy="48525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33" name="Object 48"/>
            <p:cNvGraphicFramePr>
              <a:graphicFrameLocks noChangeAspect="1"/>
            </p:cNvGraphicFramePr>
            <p:nvPr/>
          </p:nvGraphicFramePr>
          <p:xfrm>
            <a:off x="4954303" y="3360613"/>
            <a:ext cx="409575" cy="498475"/>
          </p:xfrm>
          <a:graphic>
            <a:graphicData uri="http://schemas.openxmlformats.org/presentationml/2006/ole">
              <p:oleObj spid="_x0000_s207884" name="Equation" r:id="rId14" imgW="139680" imgH="177480" progId="Equation.3">
                <p:embed/>
              </p:oleObj>
            </a:graphicData>
          </a:graphic>
        </p:graphicFrame>
        <p:graphicFrame>
          <p:nvGraphicFramePr>
            <p:cNvPr id="34" name="Object 49"/>
            <p:cNvGraphicFramePr>
              <a:graphicFrameLocks noChangeAspect="1"/>
            </p:cNvGraphicFramePr>
            <p:nvPr/>
          </p:nvGraphicFramePr>
          <p:xfrm>
            <a:off x="6450125" y="3339529"/>
            <a:ext cx="446088" cy="498475"/>
          </p:xfrm>
          <a:graphic>
            <a:graphicData uri="http://schemas.openxmlformats.org/presentationml/2006/ole">
              <p:oleObj spid="_x0000_s207885" name="Equation" r:id="rId15" imgW="152280" imgH="177480" progId="Equation.3">
                <p:embed/>
              </p:oleObj>
            </a:graphicData>
          </a:graphic>
        </p:graphicFrame>
        <p:cxnSp>
          <p:nvCxnSpPr>
            <p:cNvPr id="35" name="Straight Connector 34"/>
            <p:cNvCxnSpPr>
              <a:stCxn id="18" idx="0"/>
              <a:endCxn id="28" idx="2"/>
            </p:cNvCxnSpPr>
            <p:nvPr/>
          </p:nvCxnSpPr>
          <p:spPr>
            <a:xfrm flipV="1">
              <a:off x="4286714" y="4743350"/>
              <a:ext cx="3704" cy="34635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6" name="Rectangle 35"/>
            <p:cNvSpPr/>
            <p:nvPr/>
          </p:nvSpPr>
          <p:spPr>
            <a:xfrm>
              <a:off x="4865734" y="4181574"/>
              <a:ext cx="562744" cy="561776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6385310" y="4181574"/>
              <a:ext cx="562744" cy="561776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Connector 37"/>
            <p:cNvCxnSpPr>
              <a:stCxn id="24" idx="0"/>
              <a:endCxn id="37" idx="2"/>
            </p:cNvCxnSpPr>
            <p:nvPr/>
          </p:nvCxnSpPr>
          <p:spPr>
            <a:xfrm flipH="1" flipV="1">
              <a:off x="6666682" y="4743350"/>
              <a:ext cx="6416" cy="34570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21" idx="0"/>
              <a:endCxn id="36" idx="2"/>
            </p:cNvCxnSpPr>
            <p:nvPr/>
          </p:nvCxnSpPr>
          <p:spPr>
            <a:xfrm flipH="1" flipV="1">
              <a:off x="5147106" y="4743350"/>
              <a:ext cx="3704" cy="3465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28" idx="0"/>
            </p:cNvCxnSpPr>
            <p:nvPr/>
          </p:nvCxnSpPr>
          <p:spPr>
            <a:xfrm flipV="1">
              <a:off x="4290418" y="3830087"/>
              <a:ext cx="0" cy="35148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36" idx="0"/>
              <a:endCxn id="30" idx="4"/>
            </p:cNvCxnSpPr>
            <p:nvPr/>
          </p:nvCxnSpPr>
          <p:spPr>
            <a:xfrm flipH="1" flipV="1">
              <a:off x="5145109" y="3830087"/>
              <a:ext cx="1997" cy="35148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37" idx="0"/>
              <a:endCxn id="32" idx="4"/>
            </p:cNvCxnSpPr>
            <p:nvPr/>
          </p:nvCxnSpPr>
          <p:spPr>
            <a:xfrm flipV="1">
              <a:off x="6666682" y="3830087"/>
              <a:ext cx="2974" cy="35148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3" name="Rectangle 42"/>
            <p:cNvSpPr/>
            <p:nvPr/>
          </p:nvSpPr>
          <p:spPr>
            <a:xfrm>
              <a:off x="5208670" y="2427196"/>
              <a:ext cx="562744" cy="561776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5199302" y="1635451"/>
              <a:ext cx="581555" cy="48525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5" name="Straight Connector 44"/>
            <p:cNvCxnSpPr>
              <a:stCxn id="20" idx="0"/>
              <a:endCxn id="43" idx="2"/>
            </p:cNvCxnSpPr>
            <p:nvPr/>
          </p:nvCxnSpPr>
          <p:spPr>
            <a:xfrm flipV="1">
              <a:off x="4286714" y="2988972"/>
              <a:ext cx="1203328" cy="35586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30" idx="0"/>
              <a:endCxn id="43" idx="2"/>
            </p:cNvCxnSpPr>
            <p:nvPr/>
          </p:nvCxnSpPr>
          <p:spPr>
            <a:xfrm flipV="1">
              <a:off x="5145109" y="2988972"/>
              <a:ext cx="344933" cy="35586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32" idx="0"/>
              <a:endCxn id="43" idx="2"/>
            </p:cNvCxnSpPr>
            <p:nvPr/>
          </p:nvCxnSpPr>
          <p:spPr>
            <a:xfrm flipH="1" flipV="1">
              <a:off x="5490042" y="2988972"/>
              <a:ext cx="1179614" cy="35586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stCxn id="43" idx="0"/>
              <a:endCxn id="44" idx="4"/>
            </p:cNvCxnSpPr>
            <p:nvPr/>
          </p:nvCxnSpPr>
          <p:spPr>
            <a:xfrm flipV="1">
              <a:off x="5490042" y="2120701"/>
              <a:ext cx="38" cy="30649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5696631" y="3376071"/>
              <a:ext cx="4042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…</a:t>
              </a:r>
              <a:endParaRPr lang="en-US" sz="2400" b="1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679680" y="5016797"/>
              <a:ext cx="4042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…</a:t>
              </a:r>
              <a:endParaRPr lang="en-US" sz="2400" b="1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679680" y="4224709"/>
              <a:ext cx="4042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…</a:t>
              </a:r>
              <a:endParaRPr lang="en-US" sz="2400" b="1" dirty="0"/>
            </a:p>
          </p:txBody>
        </p:sp>
        <p:graphicFrame>
          <p:nvGraphicFramePr>
            <p:cNvPr id="53" name="Object 53"/>
            <p:cNvGraphicFramePr>
              <a:graphicFrameLocks noChangeAspect="1"/>
            </p:cNvGraphicFramePr>
            <p:nvPr/>
          </p:nvGraphicFramePr>
          <p:xfrm>
            <a:off x="5299188" y="1632421"/>
            <a:ext cx="381000" cy="446087"/>
          </p:xfrm>
          <a:graphic>
            <a:graphicData uri="http://schemas.openxmlformats.org/presentationml/2006/ole">
              <p:oleObj spid="_x0000_s207886" name="Equation" r:id="rId16" imgW="114120" imgH="139680" progId="Equation.3">
                <p:embed/>
              </p:oleObj>
            </a:graphicData>
          </a:graphic>
        </p:graphicFrame>
      </p:grpSp>
      <p:graphicFrame>
        <p:nvGraphicFramePr>
          <p:cNvPr id="206869" name="Object 21"/>
          <p:cNvGraphicFramePr>
            <a:graphicFrameLocks noChangeAspect="1"/>
          </p:cNvGraphicFramePr>
          <p:nvPr/>
        </p:nvGraphicFramePr>
        <p:xfrm>
          <a:off x="8415784" y="2771775"/>
          <a:ext cx="620712" cy="331788"/>
        </p:xfrm>
        <a:graphic>
          <a:graphicData uri="http://schemas.openxmlformats.org/presentationml/2006/ole">
            <p:oleObj spid="_x0000_s207887" name="Equation" r:id="rId17" imgW="533160" imgH="228600" progId="Equation.3">
              <p:embed/>
            </p:oleObj>
          </a:graphicData>
        </a:graphic>
      </p:graphicFrame>
      <p:graphicFrame>
        <p:nvGraphicFramePr>
          <p:cNvPr id="206870" name="Object 22"/>
          <p:cNvGraphicFramePr>
            <a:graphicFrameLocks noChangeAspect="1"/>
          </p:cNvGraphicFramePr>
          <p:nvPr/>
        </p:nvGraphicFramePr>
        <p:xfrm>
          <a:off x="7055296" y="2781300"/>
          <a:ext cx="606425" cy="312738"/>
        </p:xfrm>
        <a:graphic>
          <a:graphicData uri="http://schemas.openxmlformats.org/presentationml/2006/ole">
            <p:oleObj spid="_x0000_s207888" name="Equation" r:id="rId18" imgW="520560" imgH="215640" progId="Equation.3">
              <p:embed/>
            </p:oleObj>
          </a:graphicData>
        </a:graphic>
      </p:graphicFrame>
      <p:graphicFrame>
        <p:nvGraphicFramePr>
          <p:cNvPr id="206871" name="Object 23"/>
          <p:cNvGraphicFramePr>
            <a:graphicFrameLocks noChangeAspect="1"/>
          </p:cNvGraphicFramePr>
          <p:nvPr/>
        </p:nvGraphicFramePr>
        <p:xfrm>
          <a:off x="6277917" y="2780928"/>
          <a:ext cx="576262" cy="312738"/>
        </p:xfrm>
        <a:graphic>
          <a:graphicData uri="http://schemas.openxmlformats.org/presentationml/2006/ole">
            <p:oleObj spid="_x0000_s207889" name="Equation" r:id="rId19" imgW="495000" imgH="215640" progId="Equation.3">
              <p:embed/>
            </p:oleObj>
          </a:graphicData>
        </a:graphic>
      </p:graphicFrame>
      <p:graphicFrame>
        <p:nvGraphicFramePr>
          <p:cNvPr id="206872" name="Object 24"/>
          <p:cNvGraphicFramePr>
            <a:graphicFrameLocks noChangeAspect="1"/>
          </p:cNvGraphicFramePr>
          <p:nvPr/>
        </p:nvGraphicFramePr>
        <p:xfrm>
          <a:off x="7371333" y="1196752"/>
          <a:ext cx="576263" cy="295275"/>
        </p:xfrm>
        <a:graphic>
          <a:graphicData uri="http://schemas.openxmlformats.org/presentationml/2006/ole">
            <p:oleObj spid="_x0000_s207890" name="Equation" r:id="rId20" imgW="495000" imgH="203040" progId="Equation.3">
              <p:embed/>
            </p:oleObj>
          </a:graphicData>
        </a:graphic>
      </p:graphicFrame>
      <p:graphicFrame>
        <p:nvGraphicFramePr>
          <p:cNvPr id="206873" name="Object 25"/>
          <p:cNvGraphicFramePr>
            <a:graphicFrameLocks noChangeAspect="1"/>
          </p:cNvGraphicFramePr>
          <p:nvPr/>
        </p:nvGraphicFramePr>
        <p:xfrm>
          <a:off x="611535" y="5589240"/>
          <a:ext cx="2671762" cy="663575"/>
        </p:xfrm>
        <a:graphic>
          <a:graphicData uri="http://schemas.openxmlformats.org/presentationml/2006/ole">
            <p:oleObj spid="_x0000_s207891" name="Equation" r:id="rId21" imgW="1091880" imgH="279360" progId="Equation.3">
              <p:embed/>
            </p:oleObj>
          </a:graphicData>
        </a:graphic>
      </p:graphicFrame>
      <p:sp>
        <p:nvSpPr>
          <p:cNvPr id="62" name="Rounded Rectangle 61"/>
          <p:cNvSpPr/>
          <p:nvPr/>
        </p:nvSpPr>
        <p:spPr>
          <a:xfrm>
            <a:off x="492471" y="5527376"/>
            <a:ext cx="2790825" cy="725439"/>
          </a:xfrm>
          <a:prstGeom prst="roundRect">
            <a:avLst/>
          </a:prstGeom>
          <a:solidFill>
            <a:srgbClr val="FF0000">
              <a:alpha val="29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Arrow Connector 62"/>
          <p:cNvCxnSpPr>
            <a:stCxn id="62" idx="0"/>
          </p:cNvCxnSpPr>
          <p:nvPr/>
        </p:nvCxnSpPr>
        <p:spPr>
          <a:xfrm flipH="1" flipV="1">
            <a:off x="1608088" y="5196508"/>
            <a:ext cx="279796" cy="3308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67" idx="0"/>
          </p:cNvCxnSpPr>
          <p:nvPr/>
        </p:nvCxnSpPr>
        <p:spPr>
          <a:xfrm flipH="1" flipV="1">
            <a:off x="3616846" y="5201333"/>
            <a:ext cx="1276349" cy="28672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6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15" grpId="0"/>
      <p:bldP spid="6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Latent </a:t>
            </a:r>
            <a:r>
              <a:rPr lang="en-US" dirty="0" err="1" smtClean="0"/>
              <a:t>Kernelized</a:t>
            </a:r>
            <a:r>
              <a:rPr lang="en-US" dirty="0" smtClean="0"/>
              <a:t> Structural SVM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E6E0-EFD9-6042-8124-EDE44B40163E}" type="slidenum">
              <a:rPr lang="en-US" smtClean="0"/>
              <a:pPr/>
              <a:t>27</a:t>
            </a:fld>
            <a:endParaRPr lang="en-US"/>
          </a:p>
        </p:txBody>
      </p:sp>
      <p:graphicFrame>
        <p:nvGraphicFramePr>
          <p:cNvPr id="13" name="Object 9"/>
          <p:cNvGraphicFramePr>
            <a:graphicFrameLocks noChangeAspect="1"/>
          </p:cNvGraphicFramePr>
          <p:nvPr/>
        </p:nvGraphicFramePr>
        <p:xfrm>
          <a:off x="514970" y="3597993"/>
          <a:ext cx="3181350" cy="987425"/>
        </p:xfrm>
        <a:graphic>
          <a:graphicData uri="http://schemas.openxmlformats.org/presentationml/2006/ole">
            <p:oleObj spid="_x0000_s208899" name="Equation" r:id="rId3" imgW="1231560" imgH="419040" progId="Equation.3">
              <p:embed/>
            </p:oleObj>
          </a:graphicData>
        </a:graphic>
      </p:graphicFrame>
      <p:sp>
        <p:nvSpPr>
          <p:cNvPr id="70" name="TextBox 69"/>
          <p:cNvSpPr txBox="1"/>
          <p:nvPr/>
        </p:nvSpPr>
        <p:spPr>
          <a:xfrm>
            <a:off x="36092" y="1321604"/>
            <a:ext cx="25754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Wu and </a:t>
            </a:r>
            <a:r>
              <a:rPr lang="en-US" sz="2800" dirty="0" err="1" smtClean="0"/>
              <a:t>Jia</a:t>
            </a:r>
            <a:r>
              <a:rPr lang="en-US" sz="2800" dirty="0" smtClean="0"/>
              <a:t> 2012</a:t>
            </a:r>
            <a:endParaRPr lang="en-US" sz="2800" dirty="0"/>
          </a:p>
        </p:txBody>
      </p:sp>
      <p:graphicFrame>
        <p:nvGraphicFramePr>
          <p:cNvPr id="208906" name="Object 10"/>
          <p:cNvGraphicFramePr>
            <a:graphicFrameLocks noChangeAspect="1"/>
          </p:cNvGraphicFramePr>
          <p:nvPr/>
        </p:nvGraphicFramePr>
        <p:xfrm>
          <a:off x="293688" y="1930400"/>
          <a:ext cx="3725862" cy="542925"/>
        </p:xfrm>
        <a:graphic>
          <a:graphicData uri="http://schemas.openxmlformats.org/presentationml/2006/ole">
            <p:oleObj spid="_x0000_s208906" name="Equation" r:id="rId4" imgW="1523880" imgH="228600" progId="Equation.3">
              <p:embed/>
            </p:oleObj>
          </a:graphicData>
        </a:graphic>
      </p:graphicFrame>
      <p:graphicFrame>
        <p:nvGraphicFramePr>
          <p:cNvPr id="208907" name="Object 11"/>
          <p:cNvGraphicFramePr>
            <a:graphicFrameLocks noChangeAspect="1"/>
          </p:cNvGraphicFramePr>
          <p:nvPr/>
        </p:nvGraphicFramePr>
        <p:xfrm>
          <a:off x="251520" y="2564904"/>
          <a:ext cx="4068762" cy="663575"/>
        </p:xfrm>
        <a:graphic>
          <a:graphicData uri="http://schemas.openxmlformats.org/presentationml/2006/ole">
            <p:oleObj spid="_x0000_s208907" name="Equation" r:id="rId5" imgW="1663560" imgH="279360" progId="Equation.3">
              <p:embed/>
            </p:oleObj>
          </a:graphicData>
        </a:graphic>
      </p:graphicFrame>
      <p:graphicFrame>
        <p:nvGraphicFramePr>
          <p:cNvPr id="208908" name="Object 12"/>
          <p:cNvGraphicFramePr>
            <a:graphicFrameLocks noChangeAspect="1"/>
          </p:cNvGraphicFramePr>
          <p:nvPr/>
        </p:nvGraphicFramePr>
        <p:xfrm>
          <a:off x="792163" y="4584700"/>
          <a:ext cx="5210175" cy="722313"/>
        </p:xfrm>
        <a:graphic>
          <a:graphicData uri="http://schemas.openxmlformats.org/presentationml/2006/ole">
            <p:oleObj spid="_x0000_s208908" name="Equation" r:id="rId6" imgW="1917360" imgH="291960" progId="Equation.3">
              <p:embed/>
            </p:oleObj>
          </a:graphicData>
        </a:graphic>
      </p:graphicFrame>
      <p:graphicFrame>
        <p:nvGraphicFramePr>
          <p:cNvPr id="208909" name="Object 13"/>
          <p:cNvGraphicFramePr>
            <a:graphicFrameLocks noChangeAspect="1"/>
          </p:cNvGraphicFramePr>
          <p:nvPr/>
        </p:nvGraphicFramePr>
        <p:xfrm>
          <a:off x="758254" y="5373216"/>
          <a:ext cx="8350250" cy="722312"/>
        </p:xfrm>
        <a:graphic>
          <a:graphicData uri="http://schemas.openxmlformats.org/presentationml/2006/ole">
            <p:oleObj spid="_x0000_s208909" name="Equation" r:id="rId7" imgW="3073320" imgH="2919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8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8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Latent </a:t>
            </a:r>
            <a:r>
              <a:rPr lang="en-US" dirty="0" err="1" smtClean="0"/>
              <a:t>Kernelized</a:t>
            </a:r>
            <a:r>
              <a:rPr lang="en-US" dirty="0" smtClean="0"/>
              <a:t> Structural SVM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E6E0-EFD9-6042-8124-EDE44B40163E}" type="slidenum">
              <a:rPr lang="en-US" smtClean="0"/>
              <a:pPr/>
              <a:t>28</a:t>
            </a:fld>
            <a:endParaRPr lang="en-US"/>
          </a:p>
        </p:txBody>
      </p:sp>
      <p:graphicFrame>
        <p:nvGraphicFramePr>
          <p:cNvPr id="13" name="Object 9"/>
          <p:cNvGraphicFramePr>
            <a:graphicFrameLocks noChangeAspect="1"/>
          </p:cNvGraphicFramePr>
          <p:nvPr/>
        </p:nvGraphicFramePr>
        <p:xfrm>
          <a:off x="514970" y="1268760"/>
          <a:ext cx="3181350" cy="987425"/>
        </p:xfrm>
        <a:graphic>
          <a:graphicData uri="http://schemas.openxmlformats.org/presentationml/2006/ole">
            <p:oleObj spid="_x0000_s210946" name="Equation" r:id="rId3" imgW="1231560" imgH="419040" progId="Equation.3">
              <p:embed/>
            </p:oleObj>
          </a:graphicData>
        </a:graphic>
      </p:graphicFrame>
      <p:graphicFrame>
        <p:nvGraphicFramePr>
          <p:cNvPr id="208909" name="Object 13"/>
          <p:cNvGraphicFramePr>
            <a:graphicFrameLocks noChangeAspect="1"/>
          </p:cNvGraphicFramePr>
          <p:nvPr/>
        </p:nvGraphicFramePr>
        <p:xfrm>
          <a:off x="758254" y="2276872"/>
          <a:ext cx="8350250" cy="722312"/>
        </p:xfrm>
        <a:graphic>
          <a:graphicData uri="http://schemas.openxmlformats.org/presentationml/2006/ole">
            <p:oleObj spid="_x0000_s210950" name="Equation" r:id="rId4" imgW="3073320" imgH="291960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92163" y="3344749"/>
            <a:ext cx="21355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Find the dual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55576" y="4308920"/>
            <a:ext cx="30181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The dual Variables:</a:t>
            </a:r>
            <a:endParaRPr lang="en-US" sz="2800" dirty="0"/>
          </a:p>
        </p:txBody>
      </p:sp>
      <p:graphicFrame>
        <p:nvGraphicFramePr>
          <p:cNvPr id="210951" name="Object 7"/>
          <p:cNvGraphicFramePr>
            <a:graphicFrameLocks noChangeAspect="1"/>
          </p:cNvGraphicFramePr>
          <p:nvPr/>
        </p:nvGraphicFramePr>
        <p:xfrm>
          <a:off x="3779912" y="4149080"/>
          <a:ext cx="864096" cy="786682"/>
        </p:xfrm>
        <a:graphic>
          <a:graphicData uri="http://schemas.openxmlformats.org/presentationml/2006/ole">
            <p:oleObj spid="_x0000_s210951" name="Equation" r:id="rId5" imgW="241200" imgH="241200" progId="Equation.3">
              <p:embed/>
            </p:oleObj>
          </a:graphicData>
        </a:graphic>
      </p:graphicFrame>
      <p:graphicFrame>
        <p:nvGraphicFramePr>
          <p:cNvPr id="210952" name="Object 8"/>
          <p:cNvGraphicFramePr>
            <a:graphicFrameLocks noChangeAspect="1"/>
          </p:cNvGraphicFramePr>
          <p:nvPr/>
        </p:nvGraphicFramePr>
        <p:xfrm>
          <a:off x="4975721" y="4328084"/>
          <a:ext cx="1135484" cy="498738"/>
        </p:xfrm>
        <a:graphic>
          <a:graphicData uri="http://schemas.openxmlformats.org/presentationml/2006/ole">
            <p:oleObj spid="_x0000_s210952" name="Equation" r:id="rId6" imgW="368280" imgH="177480" progId="Equation.3">
              <p:embed/>
            </p:oleObj>
          </a:graphicData>
        </a:graphic>
      </p:graphicFrame>
      <p:graphicFrame>
        <p:nvGraphicFramePr>
          <p:cNvPr id="210953" name="Object 9"/>
          <p:cNvGraphicFramePr>
            <a:graphicFrameLocks noChangeAspect="1"/>
          </p:cNvGraphicFramePr>
          <p:nvPr/>
        </p:nvGraphicFramePr>
        <p:xfrm>
          <a:off x="6222924" y="4328084"/>
          <a:ext cx="1976513" cy="503438"/>
        </p:xfrm>
        <a:graphic>
          <a:graphicData uri="http://schemas.openxmlformats.org/presentationml/2006/ole">
            <p:oleObj spid="_x0000_s210953" name="Equation" r:id="rId7" imgW="634680" imgH="177480" progId="Equation.3">
              <p:embed/>
            </p:oleObj>
          </a:graphicData>
        </a:graphic>
      </p:graphicFrame>
      <p:graphicFrame>
        <p:nvGraphicFramePr>
          <p:cNvPr id="210954" name="Object 10"/>
          <p:cNvGraphicFramePr>
            <a:graphicFrameLocks noChangeAspect="1"/>
          </p:cNvGraphicFramePr>
          <p:nvPr/>
        </p:nvGraphicFramePr>
        <p:xfrm>
          <a:off x="1103313" y="5048250"/>
          <a:ext cx="6707187" cy="814388"/>
        </p:xfrm>
        <a:graphic>
          <a:graphicData uri="http://schemas.openxmlformats.org/presentationml/2006/ole">
            <p:oleObj spid="_x0000_s210954" name="Equation" r:id="rId8" imgW="2743200" imgH="342720" progId="Equation.3">
              <p:embed/>
            </p:oleObj>
          </a:graphicData>
        </a:graphic>
      </p:graphicFrame>
      <p:sp>
        <p:nvSpPr>
          <p:cNvPr id="16" name="Down Arrow 15"/>
          <p:cNvSpPr/>
          <p:nvPr/>
        </p:nvSpPr>
        <p:spPr>
          <a:xfrm>
            <a:off x="3112383" y="3284984"/>
            <a:ext cx="661392" cy="635829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0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10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10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10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loud Callout 19"/>
          <p:cNvSpPr/>
          <p:nvPr/>
        </p:nvSpPr>
        <p:spPr>
          <a:xfrm>
            <a:off x="792163" y="5035550"/>
            <a:ext cx="3533825" cy="1320800"/>
          </a:xfrm>
          <a:prstGeom prst="cloudCallout">
            <a:avLst>
              <a:gd name="adj1" fmla="val 42960"/>
              <a:gd name="adj2" fmla="val -25745"/>
            </a:avLst>
          </a:prstGeom>
          <a:solidFill>
            <a:srgbClr val="FF0000">
              <a:alpha val="69000"/>
            </a:srgb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Latent </a:t>
            </a:r>
            <a:r>
              <a:rPr lang="en-US" dirty="0" err="1" smtClean="0"/>
              <a:t>Kernelized</a:t>
            </a:r>
            <a:r>
              <a:rPr lang="en-US" dirty="0" smtClean="0"/>
              <a:t> Structural SVM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E6E0-EFD9-6042-8124-EDE44B40163E}" type="slidenum">
              <a:rPr lang="en-US" smtClean="0"/>
              <a:pPr/>
              <a:t>29</a:t>
            </a:fld>
            <a:endParaRPr lang="en-US"/>
          </a:p>
        </p:txBody>
      </p:sp>
      <p:graphicFrame>
        <p:nvGraphicFramePr>
          <p:cNvPr id="210954" name="Object 10"/>
          <p:cNvGraphicFramePr>
            <a:graphicFrameLocks noChangeAspect="1"/>
          </p:cNvGraphicFramePr>
          <p:nvPr/>
        </p:nvGraphicFramePr>
        <p:xfrm>
          <a:off x="909638" y="4221163"/>
          <a:ext cx="7389812" cy="814387"/>
        </p:xfrm>
        <a:graphic>
          <a:graphicData uri="http://schemas.openxmlformats.org/presentationml/2006/ole">
            <p:oleObj spid="_x0000_s211976" name="Equation" r:id="rId3" imgW="3022560" imgH="342720" progId="Equation.3">
              <p:embed/>
            </p:oleObj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792163" y="1417638"/>
            <a:ext cx="15894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Inference</a:t>
            </a:r>
            <a:endParaRPr lang="en-US" sz="2800" b="1" dirty="0"/>
          </a:p>
        </p:txBody>
      </p:sp>
      <p:graphicFrame>
        <p:nvGraphicFramePr>
          <p:cNvPr id="211977" name="Object 9"/>
          <p:cNvGraphicFramePr>
            <a:graphicFrameLocks noChangeAspect="1"/>
          </p:cNvGraphicFramePr>
          <p:nvPr/>
        </p:nvGraphicFramePr>
        <p:xfrm>
          <a:off x="905123" y="1986409"/>
          <a:ext cx="3725862" cy="542925"/>
        </p:xfrm>
        <a:graphic>
          <a:graphicData uri="http://schemas.openxmlformats.org/presentationml/2006/ole">
            <p:oleObj spid="_x0000_s211977" name="Equation" r:id="rId4" imgW="1523880" imgH="228600" progId="Equation.3">
              <p:embed/>
            </p:oleObj>
          </a:graphicData>
        </a:graphic>
      </p:graphicFrame>
      <p:graphicFrame>
        <p:nvGraphicFramePr>
          <p:cNvPr id="211978" name="Object 10"/>
          <p:cNvGraphicFramePr>
            <a:graphicFrameLocks noChangeAspect="1"/>
          </p:cNvGraphicFramePr>
          <p:nvPr/>
        </p:nvGraphicFramePr>
        <p:xfrm>
          <a:off x="935285" y="2621409"/>
          <a:ext cx="4068763" cy="663575"/>
        </p:xfrm>
        <a:graphic>
          <a:graphicData uri="http://schemas.openxmlformats.org/presentationml/2006/ole">
            <p:oleObj spid="_x0000_s211978" name="Equation" r:id="rId5" imgW="1663560" imgH="279360" progId="Equation.3">
              <p:embed/>
            </p:oleObj>
          </a:graphicData>
        </a:graphic>
      </p:graphicFrame>
      <p:graphicFrame>
        <p:nvGraphicFramePr>
          <p:cNvPr id="211979" name="Object 11"/>
          <p:cNvGraphicFramePr>
            <a:graphicFrameLocks noChangeAspect="1"/>
          </p:cNvGraphicFramePr>
          <p:nvPr/>
        </p:nvGraphicFramePr>
        <p:xfrm>
          <a:off x="971600" y="3284984"/>
          <a:ext cx="3354388" cy="663575"/>
        </p:xfrm>
        <a:graphic>
          <a:graphicData uri="http://schemas.openxmlformats.org/presentationml/2006/ole">
            <p:oleObj spid="_x0000_s211979" name="Equation" r:id="rId6" imgW="1371600" imgH="279360" progId="Equation.3">
              <p:embed/>
            </p:oleObj>
          </a:graphicData>
        </a:graphic>
      </p:graphicFrame>
      <p:sp>
        <p:nvSpPr>
          <p:cNvPr id="18" name="Explosion 2 17"/>
          <p:cNvSpPr/>
          <p:nvPr/>
        </p:nvSpPr>
        <p:spPr>
          <a:xfrm>
            <a:off x="5436096" y="2529334"/>
            <a:ext cx="4017232" cy="1872207"/>
          </a:xfrm>
          <a:prstGeom prst="irregularSeal2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NO EFFICIENT EXACT SOLUTION</a:t>
            </a:r>
            <a:endParaRPr lang="en-US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211980" name="Object 12"/>
          <p:cNvGraphicFramePr>
            <a:graphicFrameLocks noChangeAspect="1"/>
          </p:cNvGraphicFramePr>
          <p:nvPr/>
        </p:nvGraphicFramePr>
        <p:xfrm>
          <a:off x="865188" y="5381625"/>
          <a:ext cx="3538537" cy="784225"/>
        </p:xfrm>
        <a:graphic>
          <a:graphicData uri="http://schemas.openxmlformats.org/presentationml/2006/ole">
            <p:oleObj spid="_x0000_s211980" name="Equation" r:id="rId7" imgW="1447560" imgH="3171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1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1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10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11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E6E0-EFD9-6042-8124-EDE44B40163E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843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7330" y="172929"/>
            <a:ext cx="6163022" cy="3832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Object 8"/>
          <p:cNvGraphicFramePr>
            <a:graphicFrameLocks noChangeAspect="1"/>
          </p:cNvGraphicFramePr>
          <p:nvPr/>
        </p:nvGraphicFramePr>
        <p:xfrm>
          <a:off x="1691680" y="5463629"/>
          <a:ext cx="4572000" cy="701675"/>
        </p:xfrm>
        <a:graphic>
          <a:graphicData uri="http://schemas.openxmlformats.org/presentationml/2006/ole">
            <p:oleObj spid="_x0000_s184323" name="Equation" r:id="rId4" imgW="1358640" imgH="228600" progId="Equation.3">
              <p:embed/>
            </p:oleObj>
          </a:graphicData>
        </a:graphic>
      </p:graphicFrame>
      <p:graphicFrame>
        <p:nvGraphicFramePr>
          <p:cNvPr id="7" name="Object 9"/>
          <p:cNvGraphicFramePr>
            <a:graphicFrameLocks noChangeAspect="1"/>
          </p:cNvGraphicFramePr>
          <p:nvPr/>
        </p:nvGraphicFramePr>
        <p:xfrm>
          <a:off x="608013" y="4233863"/>
          <a:ext cx="4103687" cy="1285875"/>
        </p:xfrm>
        <a:graphic>
          <a:graphicData uri="http://schemas.openxmlformats.org/presentationml/2006/ole">
            <p:oleObj spid="_x0000_s184324" name="Equation" r:id="rId5" imgW="1218960" imgH="419040" progId="Equation.3">
              <p:embed/>
            </p:oleObj>
          </a:graphicData>
        </a:graphic>
      </p:graphicFrame>
      <p:graphicFrame>
        <p:nvGraphicFramePr>
          <p:cNvPr id="8" name="Object 10"/>
          <p:cNvGraphicFramePr>
            <a:graphicFrameLocks noChangeAspect="1"/>
          </p:cNvGraphicFramePr>
          <p:nvPr/>
        </p:nvGraphicFramePr>
        <p:xfrm>
          <a:off x="7920235" y="5548683"/>
          <a:ext cx="684213" cy="544513"/>
        </p:xfrm>
        <a:graphic>
          <a:graphicData uri="http://schemas.openxmlformats.org/presentationml/2006/ole">
            <p:oleObj spid="_x0000_s184325" name="Equation" r:id="rId6" imgW="203040" imgH="17748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83568" y="5491114"/>
            <a:ext cx="7648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/>
              <a:t>s.t</a:t>
            </a:r>
            <a:r>
              <a:rPr lang="en-US" sz="3600" b="1" dirty="0" smtClean="0"/>
              <a:t>.</a:t>
            </a:r>
            <a:endParaRPr lang="en-US" sz="3600" b="1" dirty="0"/>
          </a:p>
        </p:txBody>
      </p:sp>
      <p:graphicFrame>
        <p:nvGraphicFramePr>
          <p:cNvPr id="184326" name="Object 6"/>
          <p:cNvGraphicFramePr>
            <a:graphicFrameLocks noChangeAspect="1"/>
          </p:cNvGraphicFramePr>
          <p:nvPr/>
        </p:nvGraphicFramePr>
        <p:xfrm>
          <a:off x="6338888" y="5465116"/>
          <a:ext cx="1325562" cy="700088"/>
        </p:xfrm>
        <a:graphic>
          <a:graphicData uri="http://schemas.openxmlformats.org/presentationml/2006/ole">
            <p:oleObj spid="_x0000_s184326" name="Equation" r:id="rId7" imgW="3934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84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Latent MKL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E6E0-EFD9-6042-8124-EDE44B40163E}" type="slidenum">
              <a:rPr lang="en-US" smtClean="0"/>
              <a:pPr/>
              <a:t>30</a:t>
            </a:fld>
            <a:endParaRPr lang="en-US"/>
          </a:p>
        </p:txBody>
      </p:sp>
      <p:graphicFrame>
        <p:nvGraphicFramePr>
          <p:cNvPr id="17" name="Object 8"/>
          <p:cNvGraphicFramePr>
            <a:graphicFrameLocks noChangeAspect="1"/>
          </p:cNvGraphicFramePr>
          <p:nvPr/>
        </p:nvGraphicFramePr>
        <p:xfrm>
          <a:off x="1151806" y="4422055"/>
          <a:ext cx="4932362" cy="1071563"/>
        </p:xfrm>
        <a:graphic>
          <a:graphicData uri="http://schemas.openxmlformats.org/presentationml/2006/ole">
            <p:oleObj spid="_x0000_s212994" name="Equation" r:id="rId3" imgW="1815840" imgH="431640" progId="Equation.3">
              <p:embed/>
            </p:oleObj>
          </a:graphicData>
        </a:graphic>
      </p:graphicFrame>
      <p:graphicFrame>
        <p:nvGraphicFramePr>
          <p:cNvPr id="19" name="Object 10"/>
          <p:cNvGraphicFramePr>
            <a:graphicFrameLocks noChangeAspect="1"/>
          </p:cNvGraphicFramePr>
          <p:nvPr/>
        </p:nvGraphicFramePr>
        <p:xfrm>
          <a:off x="7668344" y="4748592"/>
          <a:ext cx="494511" cy="393543"/>
        </p:xfrm>
        <a:graphic>
          <a:graphicData uri="http://schemas.openxmlformats.org/presentationml/2006/ole">
            <p:oleObj spid="_x0000_s212995" name="Equation" r:id="rId4" imgW="203040" imgH="177480" progId="Equation.3">
              <p:embed/>
            </p:oleObj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35657" y="4748592"/>
            <a:ext cx="6359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/>
              <a:t>s.t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p:graphicFrame>
        <p:nvGraphicFramePr>
          <p:cNvPr id="21" name="Object 6"/>
          <p:cNvGraphicFramePr>
            <a:graphicFrameLocks noChangeAspect="1"/>
          </p:cNvGraphicFramePr>
          <p:nvPr/>
        </p:nvGraphicFramePr>
        <p:xfrm>
          <a:off x="6444208" y="4695748"/>
          <a:ext cx="981540" cy="518395"/>
        </p:xfrm>
        <a:graphic>
          <a:graphicData uri="http://schemas.openxmlformats.org/presentationml/2006/ole">
            <p:oleObj spid="_x0000_s212996" name="Equation" r:id="rId5" imgW="393480" imgH="228600" progId="Equation.3">
              <p:embed/>
            </p:oleObj>
          </a:graphicData>
        </a:graphic>
      </p:graphicFrame>
      <p:graphicFrame>
        <p:nvGraphicFramePr>
          <p:cNvPr id="204812" name="Object 12"/>
          <p:cNvGraphicFramePr>
            <a:graphicFrameLocks noChangeAspect="1"/>
          </p:cNvGraphicFramePr>
          <p:nvPr/>
        </p:nvGraphicFramePr>
        <p:xfrm>
          <a:off x="334963" y="3419475"/>
          <a:ext cx="6302375" cy="1017588"/>
        </p:xfrm>
        <a:graphic>
          <a:graphicData uri="http://schemas.openxmlformats.org/presentationml/2006/ole">
            <p:oleObj spid="_x0000_s212997" name="Equation" r:id="rId6" imgW="2438280" imgH="431640" progId="Equation.3">
              <p:embed/>
            </p:oleObj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107504" y="1052736"/>
            <a:ext cx="28235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Vahdat</a:t>
            </a:r>
            <a:r>
              <a:rPr lang="en-US" sz="2800" dirty="0" smtClean="0"/>
              <a:t> et al. 2013</a:t>
            </a:r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68559" y="1575956"/>
            <a:ext cx="43579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Latent Version of </a:t>
            </a:r>
            <a:r>
              <a:rPr lang="en-US" sz="2800" dirty="0" err="1" smtClean="0"/>
              <a:t>SimpleMKL</a:t>
            </a:r>
            <a:endParaRPr lang="en-US" sz="2800" dirty="0"/>
          </a:p>
        </p:txBody>
      </p:sp>
      <p:graphicFrame>
        <p:nvGraphicFramePr>
          <p:cNvPr id="213001" name="Object 9"/>
          <p:cNvGraphicFramePr>
            <a:graphicFrameLocks noChangeAspect="1"/>
          </p:cNvGraphicFramePr>
          <p:nvPr/>
        </p:nvGraphicFramePr>
        <p:xfrm>
          <a:off x="500310" y="1988840"/>
          <a:ext cx="4503738" cy="1025525"/>
        </p:xfrm>
        <a:graphic>
          <a:graphicData uri="http://schemas.openxmlformats.org/presentationml/2006/ole">
            <p:oleObj spid="_x0000_s213001" name="Equation" r:id="rId7" imgW="1841400" imgH="431640" progId="Equation.3">
              <p:embed/>
            </p:oleObj>
          </a:graphicData>
        </a:graphic>
      </p:graphicFrame>
      <p:graphicFrame>
        <p:nvGraphicFramePr>
          <p:cNvPr id="213002" name="Object 10"/>
          <p:cNvGraphicFramePr>
            <a:graphicFrameLocks noChangeAspect="1"/>
          </p:cNvGraphicFramePr>
          <p:nvPr/>
        </p:nvGraphicFramePr>
        <p:xfrm>
          <a:off x="6461689" y="5214143"/>
          <a:ext cx="1108075" cy="519113"/>
        </p:xfrm>
        <a:graphic>
          <a:graphicData uri="http://schemas.openxmlformats.org/presentationml/2006/ole">
            <p:oleObj spid="_x0000_s213002" name="Equation" r:id="rId8" imgW="444240" imgH="228600" progId="Equation.3">
              <p:embed/>
            </p:oleObj>
          </a:graphicData>
        </a:graphic>
      </p:graphicFrame>
      <p:graphicFrame>
        <p:nvGraphicFramePr>
          <p:cNvPr id="213003" name="Object 11"/>
          <p:cNvGraphicFramePr>
            <a:graphicFrameLocks noChangeAspect="1"/>
          </p:cNvGraphicFramePr>
          <p:nvPr/>
        </p:nvGraphicFramePr>
        <p:xfrm>
          <a:off x="1259632" y="5517232"/>
          <a:ext cx="2228850" cy="533400"/>
        </p:xfrm>
        <a:graphic>
          <a:graphicData uri="http://schemas.openxmlformats.org/presentationml/2006/ole">
            <p:oleObj spid="_x0000_s213003" name="Equation" r:id="rId9" imgW="914400" imgH="241200" progId="Equation.3">
              <p:embed/>
            </p:oleObj>
          </a:graphicData>
        </a:graphic>
      </p:graphicFrame>
      <p:graphicFrame>
        <p:nvGraphicFramePr>
          <p:cNvPr id="213004" name="Object 12"/>
          <p:cNvGraphicFramePr>
            <a:graphicFrameLocks noChangeAspect="1"/>
          </p:cNvGraphicFramePr>
          <p:nvPr/>
        </p:nvGraphicFramePr>
        <p:xfrm>
          <a:off x="1303238" y="6056907"/>
          <a:ext cx="2414588" cy="477837"/>
        </p:xfrm>
        <a:graphic>
          <a:graphicData uri="http://schemas.openxmlformats.org/presentationml/2006/ole">
            <p:oleObj spid="_x0000_s213004" name="Equation" r:id="rId10" imgW="990360" imgH="215640" progId="Equation.3">
              <p:embed/>
            </p:oleObj>
          </a:graphicData>
        </a:graphic>
      </p:graphicFrame>
      <p:sp>
        <p:nvSpPr>
          <p:cNvPr id="22" name="Rounded Rectangle 21"/>
          <p:cNvSpPr/>
          <p:nvPr/>
        </p:nvSpPr>
        <p:spPr>
          <a:xfrm>
            <a:off x="6030335" y="836712"/>
            <a:ext cx="3113665" cy="2609701"/>
          </a:xfrm>
          <a:prstGeom prst="roundRect">
            <a:avLst/>
          </a:prstGeom>
          <a:solidFill>
            <a:srgbClr val="FF0000">
              <a:alpha val="29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Coordinate descent Learning Algorithm: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1-Perform inference for positive samples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2-Solve the dual optimization problem like </a:t>
            </a:r>
            <a:r>
              <a:rPr lang="en-US" sz="2000" dirty="0" err="1" smtClean="0">
                <a:solidFill>
                  <a:schemeClr val="tx1"/>
                </a:solidFill>
              </a:rPr>
              <a:t>SimpleMKL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26168" y="5833130"/>
            <a:ext cx="21355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Find the dual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13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3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13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 animBg="1"/>
      <p:bldP spid="2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other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Hierarchical MKL (Bach 2008)</a:t>
            </a:r>
          </a:p>
          <a:p>
            <a:r>
              <a:rPr lang="en-US" dirty="0" smtClean="0"/>
              <a:t>Latent Kernel SVM (Yang et al. 2012)</a:t>
            </a:r>
          </a:p>
          <a:p>
            <a:r>
              <a:rPr lang="en-US" dirty="0" smtClean="0"/>
              <a:t>Deep MKL (</a:t>
            </a:r>
            <a:r>
              <a:rPr lang="en-US" dirty="0" err="1" smtClean="0"/>
              <a:t>Strobl</a:t>
            </a:r>
            <a:r>
              <a:rPr lang="en-US" dirty="0" smtClean="0"/>
              <a:t> and </a:t>
            </a:r>
            <a:r>
              <a:rPr lang="en-US" dirty="0" err="1" smtClean="0"/>
              <a:t>Visweswaran</a:t>
            </a:r>
            <a:r>
              <a:rPr lang="en-US" dirty="0" smtClean="0"/>
              <a:t> 2013)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E6E0-EFD9-6042-8124-EDE44B40163E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47500" lnSpcReduction="20000"/>
          </a:bodyPr>
          <a:lstStyle/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CA" dirty="0" err="1" smtClean="0">
                <a:latin typeface="Times New Roman" pitchFamily="18" charset="0"/>
                <a:cs typeface="Times New Roman" pitchFamily="18" charset="0"/>
              </a:rPr>
              <a:t>Gönen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, M., &amp; </a:t>
            </a:r>
            <a:r>
              <a:rPr lang="en-CA" dirty="0" err="1" smtClean="0">
                <a:latin typeface="Times New Roman" pitchFamily="18" charset="0"/>
                <a:cs typeface="Times New Roman" pitchFamily="18" charset="0"/>
              </a:rPr>
              <a:t>Alpaydın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, E. (2011). Multiple kernel learning algorithms. 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The Journal of Machine Learning Research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2211-2268.</a:t>
            </a:r>
            <a:endParaRPr lang="en-C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200"/>
              </a:spcAft>
            </a:pPr>
            <a:r>
              <a:rPr lang="en-CA" dirty="0" err="1" smtClean="0">
                <a:latin typeface="Times New Roman" pitchFamily="18" charset="0"/>
                <a:cs typeface="Times New Roman" pitchFamily="18" charset="0"/>
              </a:rPr>
              <a:t>Rakotomamonjy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, A., Bach, F., </a:t>
            </a:r>
            <a:r>
              <a:rPr lang="en-CA" dirty="0" err="1" smtClean="0">
                <a:latin typeface="Times New Roman" pitchFamily="18" charset="0"/>
                <a:cs typeface="Times New Roman" pitchFamily="18" charset="0"/>
              </a:rPr>
              <a:t>Canu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, S., and </a:t>
            </a:r>
            <a:r>
              <a:rPr lang="en-CA" dirty="0" err="1" smtClean="0">
                <a:latin typeface="Times New Roman" pitchFamily="18" charset="0"/>
                <a:cs typeface="Times New Roman" pitchFamily="18" charset="0"/>
              </a:rPr>
              <a:t>Grandvalet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, Y. (2008). </a:t>
            </a:r>
            <a:r>
              <a:rPr lang="en-CA" dirty="0" err="1" smtClean="0">
                <a:latin typeface="Times New Roman" pitchFamily="18" charset="0"/>
                <a:cs typeface="Times New Roman" pitchFamily="18" charset="0"/>
              </a:rPr>
              <a:t>SimpleMKL.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Journal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of Machine Learning Research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, 2491-2521.</a:t>
            </a:r>
          </a:p>
          <a:p>
            <a:pPr>
              <a:spcAft>
                <a:spcPts val="200"/>
              </a:spcAft>
            </a:pPr>
            <a:r>
              <a:rPr lang="en-CA" dirty="0" err="1" smtClean="0">
                <a:latin typeface="Times New Roman" pitchFamily="18" charset="0"/>
                <a:cs typeface="Times New Roman" pitchFamily="18" charset="0"/>
              </a:rPr>
              <a:t>Varma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, M., &amp; </a:t>
            </a:r>
            <a:r>
              <a:rPr lang="en-CA" dirty="0" err="1" smtClean="0">
                <a:latin typeface="Times New Roman" pitchFamily="18" charset="0"/>
                <a:cs typeface="Times New Roman" pitchFamily="18" charset="0"/>
              </a:rPr>
              <a:t>Babu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, B. R. (2009, June). More generality in efficient multiple kernel learning. In 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Proceedings of the 26th Annual International Conference on Machine Learning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 (pp. 1065-1072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spcAft>
                <a:spcPts val="200"/>
              </a:spcAft>
            </a:pP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Cortes, C., </a:t>
            </a:r>
            <a:r>
              <a:rPr lang="en-CA" dirty="0" err="1" smtClean="0">
                <a:latin typeface="Times New Roman" pitchFamily="18" charset="0"/>
                <a:cs typeface="Times New Roman" pitchFamily="18" charset="0"/>
              </a:rPr>
              <a:t>Mohri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, M., &amp; </a:t>
            </a:r>
            <a:r>
              <a:rPr lang="en-CA" dirty="0" err="1" smtClean="0">
                <a:latin typeface="Times New Roman" pitchFamily="18" charset="0"/>
                <a:cs typeface="Times New Roman" pitchFamily="18" charset="0"/>
              </a:rPr>
              <a:t>Rostamizadeh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, A. (2010). Two-stage learning kernel algorithms. In 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Proceedings of the 27th International Conference on Machine Learning (ICML-10)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 (pp. 239-246).</a:t>
            </a:r>
            <a:endParaRPr lang="en-C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200"/>
              </a:spcAft>
            </a:pPr>
            <a:r>
              <a:rPr lang="en-CA" dirty="0" err="1" smtClean="0">
                <a:latin typeface="Times New Roman" pitchFamily="18" charset="0"/>
                <a:cs typeface="Times New Roman" pitchFamily="18" charset="0"/>
              </a:rPr>
              <a:t>Lanckriet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, G. R., </a:t>
            </a:r>
            <a:r>
              <a:rPr lang="en-CA" dirty="0" err="1" smtClean="0">
                <a:latin typeface="Times New Roman" pitchFamily="18" charset="0"/>
                <a:cs typeface="Times New Roman" pitchFamily="18" charset="0"/>
              </a:rPr>
              <a:t>Cristianini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, N., Bartlett, P., </a:t>
            </a:r>
            <a:r>
              <a:rPr lang="en-CA" dirty="0" err="1" smtClean="0">
                <a:latin typeface="Times New Roman" pitchFamily="18" charset="0"/>
                <a:cs typeface="Times New Roman" pitchFamily="18" charset="0"/>
              </a:rPr>
              <a:t>Ghaoui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, L. E., &amp; Jordan, M. I. (2004). Learning the kernel matrix with </a:t>
            </a:r>
            <a:r>
              <a:rPr lang="en-CA" dirty="0" err="1" smtClean="0">
                <a:latin typeface="Times New Roman" pitchFamily="18" charset="0"/>
                <a:cs typeface="Times New Roman" pitchFamily="18" charset="0"/>
              </a:rPr>
              <a:t>semidefinite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programming. 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The Journal of Machine Learning Research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, 27-72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Aft>
                <a:spcPts val="200"/>
              </a:spcAft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Wu, X., &amp;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Y. (2012). View-invariant action recognition using latent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kernelized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structural SVM. In 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Computer Vision–ECCV 2012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(pp. 411-424). Springer Berlin Heidelberg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Aft>
                <a:spcPts val="200"/>
              </a:spcAft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Felzenszwalb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P.,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McAllester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D., &amp;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Ramanan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D. (2008, June). A discriminatively trained,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multiscale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deformable part model. In 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Computer Vision and Pattern Recognition, 2008. CVPR 2008. IEEE Conference 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(pp. 1-8). IEEE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Aft>
                <a:spcPts val="200"/>
              </a:spcAft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Yang, W., Wang, Y.,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Vahdat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A., &amp; Mori, G. (2012). Kernel Latent SVM for Visual Recognition. In 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Advances in Neural Information Processing Systems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(pp.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818-826).</a:t>
            </a:r>
          </a:p>
          <a:p>
            <a:pPr>
              <a:spcAft>
                <a:spcPts val="200"/>
              </a:spcAft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Vahdat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A., Cannons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K., Mori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G., Oh, S.,  &amp; Kim, I. (2013).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Compositional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Models for Video Event Detection: A Multiple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Kernel Learning Latent Variable Approach.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IEEE International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Conference on Computer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Vision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(ICCV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Cortes, C.,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Mohri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M.,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Rostamizadeh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A., ICML 2011 Tutorial: Learning Kernels.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E6E0-EFD9-6042-8124-EDE44B40163E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E6E0-EFD9-6042-8124-EDE44B40163E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185350" name="Object 6"/>
          <p:cNvGraphicFramePr>
            <a:graphicFrameLocks noChangeAspect="1"/>
          </p:cNvGraphicFramePr>
          <p:nvPr/>
        </p:nvGraphicFramePr>
        <p:xfrm>
          <a:off x="539552" y="4077072"/>
          <a:ext cx="7811468" cy="1129671"/>
        </p:xfrm>
        <a:graphic>
          <a:graphicData uri="http://schemas.openxmlformats.org/presentationml/2006/ole">
            <p:oleObj spid="_x0000_s185350" name="Equation" r:id="rId3" imgW="2641320" imgH="419040" progId="Equation.3">
              <p:embed/>
            </p:oleObj>
          </a:graphicData>
        </a:graphic>
      </p:graphicFrame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77330" y="172929"/>
            <a:ext cx="6163022" cy="3832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loud Callout 12"/>
          <p:cNvSpPr/>
          <p:nvPr/>
        </p:nvSpPr>
        <p:spPr>
          <a:xfrm>
            <a:off x="4572000" y="5157192"/>
            <a:ext cx="2952328" cy="1008112"/>
          </a:xfrm>
          <a:prstGeom prst="cloudCallout">
            <a:avLst>
              <a:gd name="adj1" fmla="val -2430"/>
              <a:gd name="adj2" fmla="val -85537"/>
            </a:avLst>
          </a:prstGeom>
          <a:solidFill>
            <a:srgbClr val="FF0000">
              <a:alpha val="69000"/>
            </a:srgb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4" name="Cloud Callout 13"/>
          <p:cNvSpPr/>
          <p:nvPr/>
        </p:nvSpPr>
        <p:spPr>
          <a:xfrm>
            <a:off x="763960" y="5311402"/>
            <a:ext cx="2223864" cy="997918"/>
          </a:xfrm>
          <a:prstGeom prst="cloudCallout">
            <a:avLst>
              <a:gd name="adj1" fmla="val -2430"/>
              <a:gd name="adj2" fmla="val -85537"/>
            </a:avLst>
          </a:prstGeom>
          <a:solidFill>
            <a:srgbClr val="FF0000">
              <a:alpha val="69000"/>
            </a:srgb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Regularizer</a:t>
            </a:r>
            <a:endParaRPr lang="en-US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185351" name="Object 7"/>
          <p:cNvGraphicFramePr>
            <a:graphicFrameLocks noChangeAspect="1"/>
          </p:cNvGraphicFramePr>
          <p:nvPr/>
        </p:nvGraphicFramePr>
        <p:xfrm>
          <a:off x="5022528" y="5373216"/>
          <a:ext cx="1997744" cy="584221"/>
        </p:xfrm>
        <a:graphic>
          <a:graphicData uri="http://schemas.openxmlformats.org/presentationml/2006/ole">
            <p:oleObj spid="_x0000_s185351" name="Equation" r:id="rId5" imgW="711000" imgH="228600" progId="Equation.3">
              <p:embed/>
            </p:oleObj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644008" y="5949280"/>
            <a:ext cx="27751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Loss Function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5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SVM: Optimization Problem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E6E0-EFD9-6042-8124-EDE44B40163E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Object 8"/>
          <p:cNvGraphicFramePr>
            <a:graphicFrameLocks noChangeAspect="1"/>
          </p:cNvGraphicFramePr>
          <p:nvPr/>
        </p:nvGraphicFramePr>
        <p:xfrm>
          <a:off x="1691680" y="2367005"/>
          <a:ext cx="4248472" cy="652022"/>
        </p:xfrm>
        <a:graphic>
          <a:graphicData uri="http://schemas.openxmlformats.org/presentationml/2006/ole">
            <p:oleObj spid="_x0000_s186370" name="Equation" r:id="rId3" imgW="1358640" imgH="228600" progId="Equation.3">
              <p:embed/>
            </p:oleObj>
          </a:graphicData>
        </a:graphic>
      </p:graphicFrame>
      <p:graphicFrame>
        <p:nvGraphicFramePr>
          <p:cNvPr id="7" name="Object 9"/>
          <p:cNvGraphicFramePr>
            <a:graphicFrameLocks noChangeAspect="1"/>
          </p:cNvGraphicFramePr>
          <p:nvPr/>
        </p:nvGraphicFramePr>
        <p:xfrm>
          <a:off x="680021" y="1340768"/>
          <a:ext cx="3675955" cy="1151847"/>
        </p:xfrm>
        <a:graphic>
          <a:graphicData uri="http://schemas.openxmlformats.org/presentationml/2006/ole">
            <p:oleObj spid="_x0000_s186371" name="Equation" r:id="rId4" imgW="1218960" imgH="419040" progId="Equation.3">
              <p:embed/>
            </p:oleObj>
          </a:graphicData>
        </a:graphic>
      </p:graphicFrame>
      <p:graphicFrame>
        <p:nvGraphicFramePr>
          <p:cNvPr id="8" name="Object 10"/>
          <p:cNvGraphicFramePr>
            <a:graphicFrameLocks noChangeAspect="1"/>
          </p:cNvGraphicFramePr>
          <p:nvPr/>
        </p:nvGraphicFramePr>
        <p:xfrm>
          <a:off x="7647979" y="2524165"/>
          <a:ext cx="494511" cy="393543"/>
        </p:xfrm>
        <a:graphic>
          <a:graphicData uri="http://schemas.openxmlformats.org/presentationml/2006/ole">
            <p:oleObj spid="_x0000_s186372" name="Equation" r:id="rId5" imgW="203040" imgH="17748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83568" y="2394489"/>
            <a:ext cx="6359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/>
              <a:t>s.t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p:graphicFrame>
        <p:nvGraphicFramePr>
          <p:cNvPr id="184326" name="Object 6"/>
          <p:cNvGraphicFramePr>
            <a:graphicFrameLocks noChangeAspect="1"/>
          </p:cNvGraphicFramePr>
          <p:nvPr/>
        </p:nvGraphicFramePr>
        <p:xfrm>
          <a:off x="6178633" y="2377967"/>
          <a:ext cx="1171999" cy="618985"/>
        </p:xfrm>
        <a:graphic>
          <a:graphicData uri="http://schemas.openxmlformats.org/presentationml/2006/ole">
            <p:oleObj spid="_x0000_s186373" name="Equation" r:id="rId6" imgW="393480" imgH="228600" progId="Equation.3">
              <p:embed/>
            </p:oleObj>
          </a:graphicData>
        </a:graphic>
      </p:graphicFrame>
      <p:graphicFrame>
        <p:nvGraphicFramePr>
          <p:cNvPr id="186375" name="Object 7"/>
          <p:cNvGraphicFramePr>
            <a:graphicFrameLocks noChangeAspect="1"/>
          </p:cNvGraphicFramePr>
          <p:nvPr/>
        </p:nvGraphicFramePr>
        <p:xfrm>
          <a:off x="683568" y="3447591"/>
          <a:ext cx="6259016" cy="1853617"/>
        </p:xfrm>
        <a:graphic>
          <a:graphicData uri="http://schemas.openxmlformats.org/presentationml/2006/ole">
            <p:oleObj spid="_x0000_s186375" name="Equation" r:id="rId7" imgW="2425680" imgH="7873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6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SVM: Dual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E6E0-EFD9-6042-8124-EDE44B40163E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Object 8"/>
          <p:cNvGraphicFramePr>
            <a:graphicFrameLocks noChangeAspect="1"/>
          </p:cNvGraphicFramePr>
          <p:nvPr/>
        </p:nvGraphicFramePr>
        <p:xfrm>
          <a:off x="1691680" y="2367005"/>
          <a:ext cx="4248472" cy="652022"/>
        </p:xfrm>
        <a:graphic>
          <a:graphicData uri="http://schemas.openxmlformats.org/presentationml/2006/ole">
            <p:oleObj spid="_x0000_s187394" name="Equation" r:id="rId3" imgW="1358640" imgH="228600" progId="Equation.3">
              <p:embed/>
            </p:oleObj>
          </a:graphicData>
        </a:graphic>
      </p:graphicFrame>
      <p:graphicFrame>
        <p:nvGraphicFramePr>
          <p:cNvPr id="7" name="Object 9"/>
          <p:cNvGraphicFramePr>
            <a:graphicFrameLocks noChangeAspect="1"/>
          </p:cNvGraphicFramePr>
          <p:nvPr/>
        </p:nvGraphicFramePr>
        <p:xfrm>
          <a:off x="680021" y="1340768"/>
          <a:ext cx="3675955" cy="1151847"/>
        </p:xfrm>
        <a:graphic>
          <a:graphicData uri="http://schemas.openxmlformats.org/presentationml/2006/ole">
            <p:oleObj spid="_x0000_s187395" name="Equation" r:id="rId4" imgW="1218960" imgH="419040" progId="Equation.3">
              <p:embed/>
            </p:oleObj>
          </a:graphicData>
        </a:graphic>
      </p:graphicFrame>
      <p:graphicFrame>
        <p:nvGraphicFramePr>
          <p:cNvPr id="8" name="Object 10"/>
          <p:cNvGraphicFramePr>
            <a:graphicFrameLocks noChangeAspect="1"/>
          </p:cNvGraphicFramePr>
          <p:nvPr/>
        </p:nvGraphicFramePr>
        <p:xfrm>
          <a:off x="7647979" y="2492896"/>
          <a:ext cx="494511" cy="393543"/>
        </p:xfrm>
        <a:graphic>
          <a:graphicData uri="http://schemas.openxmlformats.org/presentationml/2006/ole">
            <p:oleObj spid="_x0000_s187396" name="Equation" r:id="rId5" imgW="203040" imgH="17748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83568" y="2394489"/>
            <a:ext cx="6359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/>
              <a:t>s.t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p:graphicFrame>
        <p:nvGraphicFramePr>
          <p:cNvPr id="184326" name="Object 6"/>
          <p:cNvGraphicFramePr>
            <a:graphicFrameLocks noChangeAspect="1"/>
          </p:cNvGraphicFramePr>
          <p:nvPr/>
        </p:nvGraphicFramePr>
        <p:xfrm>
          <a:off x="6178633" y="2377967"/>
          <a:ext cx="1171999" cy="618985"/>
        </p:xfrm>
        <a:graphic>
          <a:graphicData uri="http://schemas.openxmlformats.org/presentationml/2006/ole">
            <p:oleObj spid="_x0000_s187397" name="Equation" r:id="rId6" imgW="393480" imgH="228600" progId="Equation.3">
              <p:embed/>
            </p:oleObj>
          </a:graphicData>
        </a:graphic>
      </p:graphicFrame>
      <p:graphicFrame>
        <p:nvGraphicFramePr>
          <p:cNvPr id="186377" name="Object 9"/>
          <p:cNvGraphicFramePr>
            <a:graphicFrameLocks noChangeAspect="1"/>
          </p:cNvGraphicFramePr>
          <p:nvPr/>
        </p:nvGraphicFramePr>
        <p:xfrm>
          <a:off x="723156" y="3789040"/>
          <a:ext cx="7161212" cy="1185863"/>
        </p:xfrm>
        <a:graphic>
          <a:graphicData uri="http://schemas.openxmlformats.org/presentationml/2006/ole">
            <p:oleObj spid="_x0000_s187399" name="Equation" r:id="rId7" imgW="2374560" imgH="431640" progId="Equation.3">
              <p:embed/>
            </p:oleObj>
          </a:graphicData>
        </a:graphic>
      </p:graphicFrame>
      <p:graphicFrame>
        <p:nvGraphicFramePr>
          <p:cNvPr id="187400" name="Object 8"/>
          <p:cNvGraphicFramePr>
            <a:graphicFrameLocks noChangeAspect="1"/>
          </p:cNvGraphicFramePr>
          <p:nvPr/>
        </p:nvGraphicFramePr>
        <p:xfrm>
          <a:off x="2114550" y="5080793"/>
          <a:ext cx="2105025" cy="652463"/>
        </p:xfrm>
        <a:graphic>
          <a:graphicData uri="http://schemas.openxmlformats.org/presentationml/2006/ole">
            <p:oleObj spid="_x0000_s187400" name="Equation" r:id="rId8" imgW="672840" imgH="228600" progId="Equation.3">
              <p:embed/>
            </p:oleObj>
          </a:graphicData>
        </a:graphic>
      </p:graphicFrame>
      <p:graphicFrame>
        <p:nvGraphicFramePr>
          <p:cNvPr id="187401" name="Object 9"/>
          <p:cNvGraphicFramePr>
            <a:graphicFrameLocks noChangeAspect="1"/>
          </p:cNvGraphicFramePr>
          <p:nvPr/>
        </p:nvGraphicFramePr>
        <p:xfrm>
          <a:off x="2123728" y="5805264"/>
          <a:ext cx="2224087" cy="979487"/>
        </p:xfrm>
        <a:graphic>
          <a:graphicData uri="http://schemas.openxmlformats.org/presentationml/2006/ole">
            <p:oleObj spid="_x0000_s187401" name="Equation" r:id="rId9" imgW="711000" imgH="342720" progId="Equation.3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835968" y="5061604"/>
            <a:ext cx="6359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/>
              <a:t>s.t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p:graphicFrame>
        <p:nvGraphicFramePr>
          <p:cNvPr id="187402" name="Object 10"/>
          <p:cNvGraphicFramePr>
            <a:graphicFrameLocks noChangeAspect="1"/>
          </p:cNvGraphicFramePr>
          <p:nvPr/>
        </p:nvGraphicFramePr>
        <p:xfrm>
          <a:off x="4572000" y="5157217"/>
          <a:ext cx="632072" cy="504031"/>
        </p:xfrm>
        <a:graphic>
          <a:graphicData uri="http://schemas.openxmlformats.org/presentationml/2006/ole">
            <p:oleObj spid="_x0000_s187402" name="Equation" r:id="rId10" imgW="203040" imgH="177480" progId="Equation.3">
              <p:embed/>
            </p:oleObj>
          </a:graphicData>
        </a:graphic>
      </p:graphicFrame>
      <p:sp>
        <p:nvSpPr>
          <p:cNvPr id="14" name="Down Arrow 13"/>
          <p:cNvSpPr/>
          <p:nvPr/>
        </p:nvSpPr>
        <p:spPr>
          <a:xfrm>
            <a:off x="3550568" y="3303997"/>
            <a:ext cx="661392" cy="485043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006969" y="1417638"/>
            <a:ext cx="11496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Primal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51123" y="5399638"/>
            <a:ext cx="8691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Dual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6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7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7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87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animBg="1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SVM-Dual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505200" y="6312967"/>
            <a:ext cx="2133600" cy="365125"/>
          </a:xfrm>
        </p:spPr>
        <p:txBody>
          <a:bodyPr/>
          <a:lstStyle/>
          <a:p>
            <a:fld id="{9991E6E0-EFD9-6042-8124-EDE44B40163E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186377" name="Object 9"/>
          <p:cNvGraphicFramePr>
            <a:graphicFrameLocks noChangeAspect="1"/>
          </p:cNvGraphicFramePr>
          <p:nvPr/>
        </p:nvGraphicFramePr>
        <p:xfrm>
          <a:off x="723156" y="1369393"/>
          <a:ext cx="7161212" cy="1185863"/>
        </p:xfrm>
        <a:graphic>
          <a:graphicData uri="http://schemas.openxmlformats.org/presentationml/2006/ole">
            <p:oleObj spid="_x0000_s190470" name="Equation" r:id="rId3" imgW="2374560" imgH="431640" progId="Equation.3">
              <p:embed/>
            </p:oleObj>
          </a:graphicData>
        </a:graphic>
      </p:graphicFrame>
      <p:graphicFrame>
        <p:nvGraphicFramePr>
          <p:cNvPr id="187400" name="Object 8"/>
          <p:cNvGraphicFramePr>
            <a:graphicFrameLocks noChangeAspect="1"/>
          </p:cNvGraphicFramePr>
          <p:nvPr/>
        </p:nvGraphicFramePr>
        <p:xfrm>
          <a:off x="2114550" y="2661146"/>
          <a:ext cx="2105025" cy="652463"/>
        </p:xfrm>
        <a:graphic>
          <a:graphicData uri="http://schemas.openxmlformats.org/presentationml/2006/ole">
            <p:oleObj spid="_x0000_s190471" name="Equation" r:id="rId4" imgW="672840" imgH="228600" progId="Equation.3">
              <p:embed/>
            </p:oleObj>
          </a:graphicData>
        </a:graphic>
      </p:graphicFrame>
      <p:graphicFrame>
        <p:nvGraphicFramePr>
          <p:cNvPr id="187401" name="Object 9"/>
          <p:cNvGraphicFramePr>
            <a:graphicFrameLocks noChangeAspect="1"/>
          </p:cNvGraphicFramePr>
          <p:nvPr/>
        </p:nvGraphicFramePr>
        <p:xfrm>
          <a:off x="2131889" y="3212976"/>
          <a:ext cx="2224087" cy="979487"/>
        </p:xfrm>
        <a:graphic>
          <a:graphicData uri="http://schemas.openxmlformats.org/presentationml/2006/ole">
            <p:oleObj spid="_x0000_s190472" name="Equation" r:id="rId5" imgW="711000" imgH="342720" progId="Equation.3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835968" y="2641957"/>
            <a:ext cx="6359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/>
              <a:t>s.t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p:graphicFrame>
        <p:nvGraphicFramePr>
          <p:cNvPr id="187402" name="Object 10"/>
          <p:cNvGraphicFramePr>
            <a:graphicFrameLocks noChangeAspect="1"/>
          </p:cNvGraphicFramePr>
          <p:nvPr/>
        </p:nvGraphicFramePr>
        <p:xfrm>
          <a:off x="4572000" y="2737570"/>
          <a:ext cx="632072" cy="504031"/>
        </p:xfrm>
        <a:graphic>
          <a:graphicData uri="http://schemas.openxmlformats.org/presentationml/2006/ole">
            <p:oleObj spid="_x0000_s190473" name="Equation" r:id="rId6" imgW="203040" imgH="177480" progId="Equation.3">
              <p:embed/>
            </p:oleObj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11560" y="4149080"/>
            <a:ext cx="30840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Resulting Classifier:</a:t>
            </a:r>
            <a:endParaRPr lang="en-US" sz="2800" b="1" dirty="0"/>
          </a:p>
        </p:txBody>
      </p:sp>
      <p:graphicFrame>
        <p:nvGraphicFramePr>
          <p:cNvPr id="190474" name="Object 10"/>
          <p:cNvGraphicFramePr>
            <a:graphicFrameLocks noChangeAspect="1"/>
          </p:cNvGraphicFramePr>
          <p:nvPr/>
        </p:nvGraphicFramePr>
        <p:xfrm>
          <a:off x="414338" y="4724400"/>
          <a:ext cx="8848725" cy="1052513"/>
        </p:xfrm>
        <a:graphic>
          <a:graphicData uri="http://schemas.openxmlformats.org/presentationml/2006/ole">
            <p:oleObj spid="_x0000_s190474" name="Equation" r:id="rId7" imgW="2628720" imgH="342720" progId="Equation.3">
              <p:embed/>
            </p:oleObj>
          </a:graphicData>
        </a:graphic>
      </p:graphicFrame>
      <p:graphicFrame>
        <p:nvGraphicFramePr>
          <p:cNvPr id="190475" name="Object 11"/>
          <p:cNvGraphicFramePr>
            <a:graphicFrameLocks noChangeAspect="1"/>
          </p:cNvGraphicFramePr>
          <p:nvPr/>
        </p:nvGraphicFramePr>
        <p:xfrm>
          <a:off x="620713" y="5607050"/>
          <a:ext cx="5772150" cy="1092200"/>
        </p:xfrm>
        <a:graphic>
          <a:graphicData uri="http://schemas.openxmlformats.org/presentationml/2006/ole">
            <p:oleObj spid="_x0000_s190475" name="Equation" r:id="rId8" imgW="1714320" imgH="355320" progId="Equation.3">
              <p:embed/>
            </p:oleObj>
          </a:graphicData>
        </a:graphic>
      </p:graphicFrame>
      <p:graphicFrame>
        <p:nvGraphicFramePr>
          <p:cNvPr id="18" name="Object 10"/>
          <p:cNvGraphicFramePr>
            <a:graphicFrameLocks noChangeAspect="1"/>
          </p:cNvGraphicFramePr>
          <p:nvPr/>
        </p:nvGraphicFramePr>
        <p:xfrm>
          <a:off x="7010449" y="3165177"/>
          <a:ext cx="1747838" cy="688975"/>
        </p:xfrm>
        <a:graphic>
          <a:graphicData uri="http://schemas.openxmlformats.org/presentationml/2006/ole">
            <p:oleObj spid="_x0000_s190476" name="Equation" r:id="rId9" imgW="558720" imgH="241200" progId="Equation.3">
              <p:embed/>
            </p:oleObj>
          </a:graphicData>
        </a:graphic>
      </p:graphicFrame>
      <p:sp>
        <p:nvSpPr>
          <p:cNvPr id="19" name="Rounded Rectangle 18"/>
          <p:cNvSpPr/>
          <p:nvPr/>
        </p:nvSpPr>
        <p:spPr>
          <a:xfrm>
            <a:off x="5672485" y="1628800"/>
            <a:ext cx="1995859" cy="643681"/>
          </a:xfrm>
          <a:prstGeom prst="roundRect">
            <a:avLst/>
          </a:prstGeom>
          <a:solidFill>
            <a:srgbClr val="FF0000">
              <a:alpha val="29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6166358" y="4725144"/>
            <a:ext cx="1995859" cy="643681"/>
          </a:xfrm>
          <a:prstGeom prst="roundRect">
            <a:avLst/>
          </a:prstGeom>
          <a:solidFill>
            <a:srgbClr val="FF0000">
              <a:alpha val="29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4139952" y="5593631"/>
            <a:ext cx="1995859" cy="643681"/>
          </a:xfrm>
          <a:prstGeom prst="roundRect">
            <a:avLst/>
          </a:prstGeom>
          <a:solidFill>
            <a:srgbClr val="FF0000">
              <a:alpha val="29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>
            <a:endCxn id="19" idx="2"/>
          </p:cNvCxnSpPr>
          <p:nvPr/>
        </p:nvCxnSpPr>
        <p:spPr>
          <a:xfrm flipH="1" flipV="1">
            <a:off x="6670415" y="2272481"/>
            <a:ext cx="493873" cy="13725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20" idx="0"/>
          </p:cNvCxnSpPr>
          <p:nvPr/>
        </p:nvCxnSpPr>
        <p:spPr>
          <a:xfrm>
            <a:off x="7164288" y="3645024"/>
            <a:ext cx="0" cy="10801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21" idx="0"/>
          </p:cNvCxnSpPr>
          <p:nvPr/>
        </p:nvCxnSpPr>
        <p:spPr>
          <a:xfrm flipH="1">
            <a:off x="5137882" y="3645024"/>
            <a:ext cx="2026406" cy="19486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0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90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9" grpId="0" animBg="1"/>
      <p:bldP spid="20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Kernel Methods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E6E0-EFD9-6042-8124-EDE44B40163E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229378" name="Object 2"/>
          <p:cNvGraphicFramePr>
            <a:graphicFrameLocks noChangeAspect="1"/>
          </p:cNvGraphicFramePr>
          <p:nvPr/>
        </p:nvGraphicFramePr>
        <p:xfrm>
          <a:off x="1018456" y="1872610"/>
          <a:ext cx="7668344" cy="488643"/>
        </p:xfrm>
        <a:graphic>
          <a:graphicData uri="http://schemas.openxmlformats.org/presentationml/2006/ole">
            <p:oleObj spid="_x0000_s229378" name="Equation" r:id="rId3" imgW="2908080" imgH="203040" progId="Equation.3">
              <p:embed/>
            </p:oleObj>
          </a:graphicData>
        </a:graphic>
      </p:graphicFrame>
      <p:graphicFrame>
        <p:nvGraphicFramePr>
          <p:cNvPr id="229379" name="Object 3"/>
          <p:cNvGraphicFramePr>
            <a:graphicFrameLocks noChangeAspect="1"/>
          </p:cNvGraphicFramePr>
          <p:nvPr/>
        </p:nvGraphicFramePr>
        <p:xfrm>
          <a:off x="2505075" y="2420888"/>
          <a:ext cx="3579093" cy="538509"/>
        </p:xfrm>
        <a:graphic>
          <a:graphicData uri="http://schemas.openxmlformats.org/presentationml/2006/ole">
            <p:oleObj spid="_x0000_s229379" name="Equation" r:id="rId4" imgW="1231560" imgH="20304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9552" y="1249596"/>
            <a:ext cx="11224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Ideas: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71086" y="3068960"/>
            <a:ext cx="63812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often interpreted as a similarity measure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3772197"/>
            <a:ext cx="220124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Benefits: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Efficiency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Flexibility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29381" name="Object 5"/>
          <p:cNvGraphicFramePr>
            <a:graphicFrameLocks noChangeAspect="1"/>
          </p:cNvGraphicFramePr>
          <p:nvPr/>
        </p:nvGraphicFramePr>
        <p:xfrm>
          <a:off x="2976835" y="3645024"/>
          <a:ext cx="4835525" cy="604837"/>
        </p:xfrm>
        <a:graphic>
          <a:graphicData uri="http://schemas.openxmlformats.org/presentationml/2006/ole">
            <p:oleObj spid="_x0000_s229381" name="Equation" r:id="rId5" imgW="1663560" imgH="228600" progId="Equation.3">
              <p:embed/>
            </p:oleObj>
          </a:graphicData>
        </a:graphic>
      </p:graphicFrame>
      <p:graphicFrame>
        <p:nvGraphicFramePr>
          <p:cNvPr id="229382" name="Object 6"/>
          <p:cNvGraphicFramePr>
            <a:graphicFrameLocks noChangeAspect="1"/>
          </p:cNvGraphicFramePr>
          <p:nvPr/>
        </p:nvGraphicFramePr>
        <p:xfrm>
          <a:off x="4427984" y="4279105"/>
          <a:ext cx="2705875" cy="2606279"/>
        </p:xfrm>
        <a:graphic>
          <a:graphicData uri="http://schemas.openxmlformats.org/presentationml/2006/ole">
            <p:oleObj spid="_x0000_s229382" name="Equation" r:id="rId6" imgW="1320480" imgH="1396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9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9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29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9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229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229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Kernelized</a:t>
            </a:r>
            <a:r>
              <a:rPr lang="en-US" dirty="0" smtClean="0"/>
              <a:t> SVM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505200" y="6312967"/>
            <a:ext cx="2133600" cy="365125"/>
          </a:xfrm>
        </p:spPr>
        <p:txBody>
          <a:bodyPr/>
          <a:lstStyle/>
          <a:p>
            <a:fld id="{9991E6E0-EFD9-6042-8124-EDE44B40163E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186377" name="Object 9"/>
          <p:cNvGraphicFramePr>
            <a:graphicFrameLocks noChangeAspect="1"/>
          </p:cNvGraphicFramePr>
          <p:nvPr/>
        </p:nvGraphicFramePr>
        <p:xfrm>
          <a:off x="723156" y="1369393"/>
          <a:ext cx="7161212" cy="1185863"/>
        </p:xfrm>
        <a:graphic>
          <a:graphicData uri="http://schemas.openxmlformats.org/presentationml/2006/ole">
            <p:oleObj spid="_x0000_s192514" name="Equation" r:id="rId3" imgW="2374560" imgH="431640" progId="Equation.3">
              <p:embed/>
            </p:oleObj>
          </a:graphicData>
        </a:graphic>
      </p:graphicFrame>
      <p:graphicFrame>
        <p:nvGraphicFramePr>
          <p:cNvPr id="187400" name="Object 8"/>
          <p:cNvGraphicFramePr>
            <a:graphicFrameLocks noChangeAspect="1"/>
          </p:cNvGraphicFramePr>
          <p:nvPr/>
        </p:nvGraphicFramePr>
        <p:xfrm>
          <a:off x="2114550" y="2661146"/>
          <a:ext cx="2105025" cy="652463"/>
        </p:xfrm>
        <a:graphic>
          <a:graphicData uri="http://schemas.openxmlformats.org/presentationml/2006/ole">
            <p:oleObj spid="_x0000_s192515" name="Equation" r:id="rId4" imgW="672840" imgH="228600" progId="Equation.3">
              <p:embed/>
            </p:oleObj>
          </a:graphicData>
        </a:graphic>
      </p:graphicFrame>
      <p:graphicFrame>
        <p:nvGraphicFramePr>
          <p:cNvPr id="187401" name="Object 9"/>
          <p:cNvGraphicFramePr>
            <a:graphicFrameLocks noChangeAspect="1"/>
          </p:cNvGraphicFramePr>
          <p:nvPr/>
        </p:nvGraphicFramePr>
        <p:xfrm>
          <a:off x="2131889" y="3212976"/>
          <a:ext cx="2224087" cy="979487"/>
        </p:xfrm>
        <a:graphic>
          <a:graphicData uri="http://schemas.openxmlformats.org/presentationml/2006/ole">
            <p:oleObj spid="_x0000_s192516" name="Equation" r:id="rId5" imgW="711000" imgH="342720" progId="Equation.3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835968" y="2641957"/>
            <a:ext cx="6359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/>
              <a:t>s.t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p:graphicFrame>
        <p:nvGraphicFramePr>
          <p:cNvPr id="187402" name="Object 10"/>
          <p:cNvGraphicFramePr>
            <a:graphicFrameLocks noChangeAspect="1"/>
          </p:cNvGraphicFramePr>
          <p:nvPr/>
        </p:nvGraphicFramePr>
        <p:xfrm>
          <a:off x="4572000" y="2737570"/>
          <a:ext cx="632072" cy="504031"/>
        </p:xfrm>
        <a:graphic>
          <a:graphicData uri="http://schemas.openxmlformats.org/presentationml/2006/ole">
            <p:oleObj spid="_x0000_s192517" name="Equation" r:id="rId6" imgW="203040" imgH="177480" progId="Equation.3">
              <p:embed/>
            </p:oleObj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11560" y="4149080"/>
            <a:ext cx="16257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Classifier:</a:t>
            </a:r>
            <a:endParaRPr lang="en-US" sz="2800" b="1" dirty="0"/>
          </a:p>
        </p:txBody>
      </p:sp>
      <p:graphicFrame>
        <p:nvGraphicFramePr>
          <p:cNvPr id="190474" name="Object 10"/>
          <p:cNvGraphicFramePr>
            <a:graphicFrameLocks noChangeAspect="1"/>
          </p:cNvGraphicFramePr>
          <p:nvPr/>
        </p:nvGraphicFramePr>
        <p:xfrm>
          <a:off x="457200" y="4725144"/>
          <a:ext cx="8763000" cy="1052513"/>
        </p:xfrm>
        <a:graphic>
          <a:graphicData uri="http://schemas.openxmlformats.org/presentationml/2006/ole">
            <p:oleObj spid="_x0000_s192518" name="Equation" r:id="rId7" imgW="2603160" imgH="342720" progId="Equation.3">
              <p:embed/>
            </p:oleObj>
          </a:graphicData>
        </a:graphic>
      </p:graphicFrame>
      <p:graphicFrame>
        <p:nvGraphicFramePr>
          <p:cNvPr id="190475" name="Object 11"/>
          <p:cNvGraphicFramePr>
            <a:graphicFrameLocks noChangeAspect="1"/>
          </p:cNvGraphicFramePr>
          <p:nvPr/>
        </p:nvGraphicFramePr>
        <p:xfrm>
          <a:off x="683568" y="5607050"/>
          <a:ext cx="5643562" cy="1092200"/>
        </p:xfrm>
        <a:graphic>
          <a:graphicData uri="http://schemas.openxmlformats.org/presentationml/2006/ole">
            <p:oleObj spid="_x0000_s192519" name="Equation" r:id="rId8" imgW="1676160" imgH="355320" progId="Equation.3">
              <p:embed/>
            </p:oleObj>
          </a:graphicData>
        </a:graphic>
      </p:graphicFrame>
      <p:sp>
        <p:nvSpPr>
          <p:cNvPr id="19" name="Rounded Rectangle 18"/>
          <p:cNvSpPr/>
          <p:nvPr/>
        </p:nvSpPr>
        <p:spPr>
          <a:xfrm>
            <a:off x="5672485" y="1628800"/>
            <a:ext cx="1995859" cy="643681"/>
          </a:xfrm>
          <a:prstGeom prst="roundRect">
            <a:avLst/>
          </a:prstGeom>
          <a:solidFill>
            <a:srgbClr val="FF0000">
              <a:alpha val="29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6166358" y="4725144"/>
            <a:ext cx="1995859" cy="643681"/>
          </a:xfrm>
          <a:prstGeom prst="roundRect">
            <a:avLst/>
          </a:prstGeom>
          <a:solidFill>
            <a:srgbClr val="FF0000">
              <a:alpha val="29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4139952" y="5593631"/>
            <a:ext cx="1995859" cy="643681"/>
          </a:xfrm>
          <a:prstGeom prst="roundRect">
            <a:avLst/>
          </a:prstGeom>
          <a:solidFill>
            <a:srgbClr val="FF0000">
              <a:alpha val="29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18482</TotalTime>
  <Words>435</Words>
  <Application>Microsoft Office PowerPoint</Application>
  <PresentationFormat>On-screen Show (4:3)</PresentationFormat>
  <Paragraphs>159</Paragraphs>
  <Slides>32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35" baseType="lpstr">
      <vt:lpstr>Office Theme</vt:lpstr>
      <vt:lpstr>Equation</vt:lpstr>
      <vt:lpstr>Microsoft Equation 3.0</vt:lpstr>
      <vt:lpstr>Multiple Kernel Learning</vt:lpstr>
      <vt:lpstr>Introduction - SVM</vt:lpstr>
      <vt:lpstr>Slide 3</vt:lpstr>
      <vt:lpstr>Slide 4</vt:lpstr>
      <vt:lpstr>SVM: Optimization Problem</vt:lpstr>
      <vt:lpstr>SVM: Dual</vt:lpstr>
      <vt:lpstr>SVM-Dual</vt:lpstr>
      <vt:lpstr>Kernel Methods</vt:lpstr>
      <vt:lpstr>Kernelized SVM</vt:lpstr>
      <vt:lpstr>Kernelized</vt:lpstr>
      <vt:lpstr>Kernelized SVM</vt:lpstr>
      <vt:lpstr>Ideal Kernel Matrix</vt:lpstr>
      <vt:lpstr>Motivation for MKL</vt:lpstr>
      <vt:lpstr>Multiple Kernel Learning</vt:lpstr>
      <vt:lpstr>MKL Algorithms</vt:lpstr>
      <vt:lpstr>Similarity Optimization</vt:lpstr>
      <vt:lpstr>Similarity Optimization</vt:lpstr>
      <vt:lpstr>Structural Risk Optimization</vt:lpstr>
      <vt:lpstr>Structural Risk Optimization</vt:lpstr>
      <vt:lpstr>Structural Risk: Another View</vt:lpstr>
      <vt:lpstr>Structural Risk: Another View</vt:lpstr>
      <vt:lpstr>Structural Risk: Another View</vt:lpstr>
      <vt:lpstr>Structural Risk Optimization</vt:lpstr>
      <vt:lpstr>Multi-Class SVM</vt:lpstr>
      <vt:lpstr>Latent SVM</vt:lpstr>
      <vt:lpstr>Multi-Class Latent SVM</vt:lpstr>
      <vt:lpstr>Latent Kernelized Structural SVM</vt:lpstr>
      <vt:lpstr>Latent Kernelized Structural SVM</vt:lpstr>
      <vt:lpstr>Latent Kernelized Structural SVM</vt:lpstr>
      <vt:lpstr>Latent MKL</vt:lpstr>
      <vt:lpstr>Some other works</vt:lpstr>
      <vt:lpstr>References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Recognizing Human Actions from Video Data</dc:title>
  <dc:creator>Greg Mori</dc:creator>
  <cp:lastModifiedBy>hossaint</cp:lastModifiedBy>
  <cp:revision>639</cp:revision>
  <dcterms:created xsi:type="dcterms:W3CDTF">2011-06-27T17:47:35Z</dcterms:created>
  <dcterms:modified xsi:type="dcterms:W3CDTF">2013-11-07T09:39:41Z</dcterms:modified>
</cp:coreProperties>
</file>