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  <p:sldId id="265" r:id="rId3"/>
    <p:sldId id="266" r:id="rId4"/>
    <p:sldId id="267" r:id="rId5"/>
    <p:sldId id="256" r:id="rId6"/>
    <p:sldId id="257" r:id="rId7"/>
    <p:sldId id="258" r:id="rId8"/>
    <p:sldId id="259" r:id="rId9"/>
    <p:sldId id="261" r:id="rId10"/>
    <p:sldId id="260" r:id="rId11"/>
    <p:sldId id="263" r:id="rId12"/>
    <p:sldId id="262" r:id="rId13"/>
  </p:sldIdLst>
  <p:sldSz cx="9144000" cy="6858000" type="screen4x3"/>
  <p:notesSz cx="6858000" cy="9144000"/>
  <p:custDataLst>
    <p:tags r:id="rId1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9" autoAdjust="0"/>
    <p:restoredTop sz="94660"/>
  </p:normalViewPr>
  <p:slideViewPr>
    <p:cSldViewPr snapToGrid="0">
      <p:cViewPr varScale="1">
        <p:scale>
          <a:sx n="48" d="100"/>
          <a:sy n="48" d="100"/>
        </p:scale>
        <p:origin x="315" y="3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83CDE-40B2-4764-8F9F-42D47DEFA005}" type="datetimeFigureOut">
              <a:rPr lang="en-CA" smtClean="0"/>
              <a:t>2015-03-30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B44B7-3897-4056-BC61-983F0E25B9B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66900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83CDE-40B2-4764-8F9F-42D47DEFA005}" type="datetimeFigureOut">
              <a:rPr lang="en-CA" smtClean="0"/>
              <a:t>2015-03-30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B44B7-3897-4056-BC61-983F0E25B9B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49848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83CDE-40B2-4764-8F9F-42D47DEFA005}" type="datetimeFigureOut">
              <a:rPr lang="en-CA" smtClean="0"/>
              <a:t>2015-03-30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B44B7-3897-4056-BC61-983F0E25B9B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24262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83CDE-40B2-4764-8F9F-42D47DEFA005}" type="datetimeFigureOut">
              <a:rPr lang="en-CA" smtClean="0"/>
              <a:t>2015-03-30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B44B7-3897-4056-BC61-983F0E25B9B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2750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83CDE-40B2-4764-8F9F-42D47DEFA005}" type="datetimeFigureOut">
              <a:rPr lang="en-CA" smtClean="0"/>
              <a:t>2015-03-30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B44B7-3897-4056-BC61-983F0E25B9B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87747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83CDE-40B2-4764-8F9F-42D47DEFA005}" type="datetimeFigureOut">
              <a:rPr lang="en-CA" smtClean="0"/>
              <a:t>2015-03-30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B44B7-3897-4056-BC61-983F0E25B9B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36122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83CDE-40B2-4764-8F9F-42D47DEFA005}" type="datetimeFigureOut">
              <a:rPr lang="en-CA" smtClean="0"/>
              <a:t>2015-03-30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B44B7-3897-4056-BC61-983F0E25B9B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59220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83CDE-40B2-4764-8F9F-42D47DEFA005}" type="datetimeFigureOut">
              <a:rPr lang="en-CA" smtClean="0"/>
              <a:t>2015-03-30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B44B7-3897-4056-BC61-983F0E25B9B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59997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83CDE-40B2-4764-8F9F-42D47DEFA005}" type="datetimeFigureOut">
              <a:rPr lang="en-CA" smtClean="0"/>
              <a:t>2015-03-30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B44B7-3897-4056-BC61-983F0E25B9B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10526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83CDE-40B2-4764-8F9F-42D47DEFA005}" type="datetimeFigureOut">
              <a:rPr lang="en-CA" smtClean="0"/>
              <a:t>2015-03-30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B44B7-3897-4056-BC61-983F0E25B9B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05898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83CDE-40B2-4764-8F9F-42D47DEFA005}" type="datetimeFigureOut">
              <a:rPr lang="en-CA" smtClean="0"/>
              <a:t>2015-03-30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B44B7-3897-4056-BC61-983F0E25B9B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99500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183CDE-40B2-4764-8F9F-42D47DEFA005}" type="datetimeFigureOut">
              <a:rPr lang="en-CA" smtClean="0"/>
              <a:t>2015-03-30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5B44B7-3897-4056-BC61-983F0E25B9B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92998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1.xml"/><Relationship Id="rId1" Type="http://schemas.openxmlformats.org/officeDocument/2006/relationships/tags" Target="../tags/tag2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3.xml"/><Relationship Id="rId1" Type="http://schemas.openxmlformats.org/officeDocument/2006/relationships/tags" Target="../tags/tag2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5.xml"/><Relationship Id="rId1" Type="http://schemas.openxmlformats.org/officeDocument/2006/relationships/tags" Target="../tags/tag2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.xml"/><Relationship Id="rId1" Type="http://schemas.openxmlformats.org/officeDocument/2006/relationships/tags" Target="../tags/tag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.xml"/><Relationship Id="rId1" Type="http://schemas.openxmlformats.org/officeDocument/2006/relationships/tags" Target="../tags/tag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9.xml"/><Relationship Id="rId1" Type="http://schemas.openxmlformats.org/officeDocument/2006/relationships/tags" Target="../tags/tag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11.xml"/><Relationship Id="rId1" Type="http://schemas.openxmlformats.org/officeDocument/2006/relationships/tags" Target="../tags/tag1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3.xml"/><Relationship Id="rId1" Type="http://schemas.openxmlformats.org/officeDocument/2006/relationships/tags" Target="../tags/tag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5.xml"/><Relationship Id="rId1" Type="http://schemas.openxmlformats.org/officeDocument/2006/relationships/tags" Target="../tags/tag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7.xml"/><Relationship Id="rId1" Type="http://schemas.openxmlformats.org/officeDocument/2006/relationships/tags" Target="../tags/tag1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9.xml"/><Relationship Id="rId1" Type="http://schemas.openxmlformats.org/officeDocument/2006/relationships/tags" Target="../tags/tag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CA" dirty="0" smtClean="0"/>
              <a:t>Agenda for today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CA" dirty="0"/>
              <a:t>A brief discussion of EDBT/ICDT</a:t>
            </a:r>
          </a:p>
          <a:p>
            <a:r>
              <a:rPr lang="en-CA" dirty="0" smtClean="0"/>
              <a:t>Planning for project presentations</a:t>
            </a:r>
          </a:p>
          <a:p>
            <a:r>
              <a:rPr lang="en-CA" dirty="0" smtClean="0"/>
              <a:t>Looking back at past papers</a:t>
            </a:r>
          </a:p>
          <a:p>
            <a:pPr marL="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815744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CA" dirty="0" smtClean="0"/>
              <a:t>#3: Interests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CA" dirty="0" smtClean="0"/>
              <a:t>Rank the topics covered from most interesting (#1) to least interesting. In particular, be able to justify:</a:t>
            </a:r>
          </a:p>
          <a:p>
            <a:pPr lvl="1"/>
            <a:r>
              <a:rPr lang="en-CA" dirty="0" smtClean="0"/>
              <a:t>What topic would you personally be the </a:t>
            </a:r>
            <a:r>
              <a:rPr lang="en-CA" i="1" dirty="0" smtClean="0"/>
              <a:t>most</a:t>
            </a:r>
            <a:r>
              <a:rPr lang="en-CA" dirty="0" smtClean="0"/>
              <a:t> interested in working on and why?</a:t>
            </a:r>
          </a:p>
          <a:p>
            <a:pPr lvl="1"/>
            <a:r>
              <a:rPr lang="en-CA" dirty="0" smtClean="0"/>
              <a:t>What topic would you personally be the </a:t>
            </a:r>
            <a:r>
              <a:rPr lang="en-CA" i="1" dirty="0" smtClean="0"/>
              <a:t>least</a:t>
            </a:r>
            <a:r>
              <a:rPr lang="en-CA" dirty="0" smtClean="0"/>
              <a:t> interested in working on and why?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59117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CA" dirty="0" smtClean="0"/>
              <a:t>I </a:t>
            </a:r>
            <a:r>
              <a:rPr lang="en-CA" dirty="0" err="1" smtClean="0"/>
              <a:t>coulda</a:t>
            </a:r>
            <a:r>
              <a:rPr lang="en-CA" dirty="0" smtClean="0"/>
              <a:t> been a </a:t>
            </a:r>
            <a:r>
              <a:rPr lang="en-CA" dirty="0" err="1" smtClean="0"/>
              <a:t>contenda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CA" dirty="0" smtClean="0"/>
              <a:t>If you could have written any one paper that we covered, which one would you want to have written and why?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94412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CA" dirty="0" smtClean="0"/>
              <a:t>Choosing the route less travelled by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CA" dirty="0" smtClean="0"/>
              <a:t>Are there any data management topics that we </a:t>
            </a:r>
            <a:r>
              <a:rPr lang="en-CA" i="1" dirty="0" smtClean="0"/>
              <a:t>didn’t</a:t>
            </a:r>
            <a:r>
              <a:rPr lang="en-CA" dirty="0" smtClean="0"/>
              <a:t> cover that you would have liked to see covered?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529765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CA" dirty="0" smtClean="0"/>
              <a:t>A brief discussion of EDBT/ICDT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dirty="0"/>
              <a:t>w</a:t>
            </a:r>
            <a:r>
              <a:rPr lang="en-CA" dirty="0" smtClean="0"/>
              <a:t>ith chocolate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039329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CA" dirty="0" smtClean="0"/>
              <a:t>Preparing for project presentations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 lnSpcReduction="10000"/>
          </a:bodyPr>
          <a:lstStyle/>
          <a:p>
            <a:r>
              <a:rPr lang="en-CA" dirty="0" smtClean="0"/>
              <a:t>Please look at the project page for what to include:</a:t>
            </a:r>
          </a:p>
          <a:p>
            <a:pPr lvl="1"/>
            <a:r>
              <a:rPr lang="en-CA" dirty="0"/>
              <a:t>A good description </a:t>
            </a:r>
            <a:r>
              <a:rPr lang="en-CA" dirty="0" smtClean="0"/>
              <a:t>the project</a:t>
            </a:r>
            <a:endParaRPr lang="en-CA" dirty="0"/>
          </a:p>
          <a:p>
            <a:pPr lvl="1"/>
            <a:r>
              <a:rPr lang="en-CA" dirty="0"/>
              <a:t>The motivation for why this project is </a:t>
            </a:r>
            <a:r>
              <a:rPr lang="en-CA" dirty="0" smtClean="0"/>
              <a:t>interesting</a:t>
            </a:r>
            <a:endParaRPr lang="en-CA" dirty="0"/>
          </a:p>
          <a:p>
            <a:pPr lvl="1"/>
            <a:r>
              <a:rPr lang="en-CA" dirty="0" smtClean="0"/>
              <a:t>What </a:t>
            </a:r>
            <a:r>
              <a:rPr lang="en-CA" dirty="0"/>
              <a:t>makes this project </a:t>
            </a:r>
            <a:r>
              <a:rPr lang="en-CA" dirty="0" smtClean="0"/>
              <a:t>non-trivial</a:t>
            </a:r>
            <a:endParaRPr lang="en-CA" dirty="0"/>
          </a:p>
          <a:p>
            <a:pPr lvl="1"/>
            <a:r>
              <a:rPr lang="en-CA" dirty="0"/>
              <a:t>A description of how the project fits into the </a:t>
            </a:r>
            <a:r>
              <a:rPr lang="en-CA" dirty="0" smtClean="0"/>
              <a:t>class</a:t>
            </a:r>
            <a:endParaRPr lang="en-CA" dirty="0"/>
          </a:p>
          <a:p>
            <a:pPr lvl="1"/>
            <a:r>
              <a:rPr lang="en-CA" dirty="0"/>
              <a:t>A presentation of the results thus far</a:t>
            </a:r>
          </a:p>
          <a:p>
            <a:pPr lvl="1"/>
            <a:r>
              <a:rPr lang="en-CA" dirty="0"/>
              <a:t>A discussion of what results you expect </a:t>
            </a:r>
            <a:r>
              <a:rPr lang="en-CA" dirty="0" smtClean="0"/>
              <a:t>by the </a:t>
            </a:r>
            <a:r>
              <a:rPr lang="en-CA" dirty="0"/>
              <a:t>deadline</a:t>
            </a:r>
          </a:p>
          <a:p>
            <a:pPr lvl="1"/>
            <a:r>
              <a:rPr lang="en-CA" dirty="0"/>
              <a:t>A discussion of the difficulties or surprises that you </a:t>
            </a:r>
            <a:r>
              <a:rPr lang="en-CA" dirty="0" smtClean="0"/>
              <a:t>had</a:t>
            </a:r>
            <a:endParaRPr lang="en-CA" dirty="0"/>
          </a:p>
          <a:p>
            <a:pPr lvl="1"/>
            <a:r>
              <a:rPr lang="en-CA" dirty="0"/>
              <a:t>If your project is in a group, everyone must speak.</a:t>
            </a:r>
          </a:p>
          <a:p>
            <a:r>
              <a:rPr lang="en-CA" dirty="0" smtClean="0"/>
              <a:t>Please sign up for a presentation slot</a:t>
            </a:r>
          </a:p>
          <a:p>
            <a:r>
              <a:rPr lang="en-CA" dirty="0" smtClean="0"/>
              <a:t>Presentations should take 15 minutes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77135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CA" dirty="0" smtClean="0"/>
              <a:t>Speaking of the project…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CA" dirty="0" smtClean="0"/>
              <a:t>Plagiarism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950901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CA" dirty="0" smtClean="0"/>
              <a:t>Looking back at the past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68543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CA" dirty="0" smtClean="0"/>
              <a:t>Over the course of the </a:t>
            </a:r>
            <a:r>
              <a:rPr lang="en-CA" smtClean="0"/>
              <a:t>past term, we’ve looked at many topics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 fontScale="47500" lnSpcReduction="20000"/>
          </a:bodyPr>
          <a:lstStyle/>
          <a:p>
            <a:pPr lvl="0"/>
            <a:r>
              <a:rPr lang="en-CA" dirty="0"/>
              <a:t>Relational roots</a:t>
            </a:r>
          </a:p>
          <a:p>
            <a:pPr lvl="0"/>
            <a:r>
              <a:rPr lang="en-CA" dirty="0"/>
              <a:t>Query Optimization Overview</a:t>
            </a:r>
          </a:p>
          <a:p>
            <a:pPr lvl="0"/>
            <a:r>
              <a:rPr lang="en-CA" dirty="0"/>
              <a:t>Two Query Optimizers</a:t>
            </a:r>
          </a:p>
          <a:p>
            <a:pPr lvl="0"/>
            <a:r>
              <a:rPr lang="en-CA" dirty="0"/>
              <a:t>Query Execution</a:t>
            </a:r>
          </a:p>
          <a:p>
            <a:pPr lvl="0"/>
            <a:r>
              <a:rPr lang="en-CA" dirty="0"/>
              <a:t>Transaction Processing</a:t>
            </a:r>
          </a:p>
          <a:p>
            <a:pPr lvl="0"/>
            <a:r>
              <a:rPr lang="en-CA" dirty="0"/>
              <a:t>Answering Queries Using Views/Data Integration</a:t>
            </a:r>
          </a:p>
          <a:p>
            <a:pPr lvl="0"/>
            <a:r>
              <a:rPr lang="en-CA" dirty="0"/>
              <a:t>Adaptive Execution</a:t>
            </a:r>
          </a:p>
          <a:p>
            <a:pPr lvl="0"/>
            <a:r>
              <a:rPr lang="en-CA" dirty="0"/>
              <a:t>Object-Oriented and Object-Relational Databases</a:t>
            </a:r>
          </a:p>
          <a:p>
            <a:pPr lvl="0"/>
            <a:r>
              <a:rPr lang="en-CA" dirty="0"/>
              <a:t>XML</a:t>
            </a:r>
          </a:p>
          <a:p>
            <a:pPr lvl="0"/>
            <a:r>
              <a:rPr lang="en-CA" dirty="0"/>
              <a:t>40 years of data models: what goes around comes around</a:t>
            </a:r>
          </a:p>
          <a:p>
            <a:pPr lvl="0"/>
            <a:r>
              <a:rPr lang="en-CA" dirty="0"/>
              <a:t>On Line Analytic Processing (OLAP)</a:t>
            </a:r>
          </a:p>
          <a:p>
            <a:pPr lvl="0"/>
            <a:r>
              <a:rPr lang="en-CA" dirty="0"/>
              <a:t>Parallel Databases and No SQL</a:t>
            </a:r>
          </a:p>
          <a:p>
            <a:pPr lvl="0"/>
            <a:r>
              <a:rPr lang="en-CA" dirty="0"/>
              <a:t>Critiquing No SQL</a:t>
            </a:r>
          </a:p>
          <a:p>
            <a:pPr lvl="0"/>
            <a:r>
              <a:rPr lang="en-CA" dirty="0"/>
              <a:t>New-SQL</a:t>
            </a:r>
          </a:p>
          <a:p>
            <a:pPr lvl="0"/>
            <a:r>
              <a:rPr lang="en-CA" dirty="0"/>
              <a:t>Data Mining</a:t>
            </a:r>
          </a:p>
          <a:p>
            <a:pPr lvl="0"/>
            <a:r>
              <a:rPr lang="en-CA" dirty="0"/>
              <a:t>The Role of </a:t>
            </a:r>
            <a:r>
              <a:rPr lang="en-CA" dirty="0" smtClean="0"/>
              <a:t>Theory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927129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Today we’ll be doing a meta discussion about what’ve read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CA" dirty="0" smtClean="0"/>
              <a:t>Likes and dislikes</a:t>
            </a:r>
          </a:p>
          <a:p>
            <a:r>
              <a:rPr lang="en-CA" dirty="0" smtClean="0"/>
              <a:t>Things learned</a:t>
            </a:r>
          </a:p>
          <a:p>
            <a:r>
              <a:rPr lang="en-CA" dirty="0" smtClean="0"/>
              <a:t>Usefulness</a:t>
            </a:r>
          </a:p>
          <a:p>
            <a:r>
              <a:rPr lang="en-CA" dirty="0" smtClean="0"/>
              <a:t>Interests</a:t>
            </a:r>
          </a:p>
          <a:p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1766056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CA" dirty="0" smtClean="0"/>
              <a:t>#1: likes and dislikes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CA" dirty="0" smtClean="0"/>
              <a:t>Rank the papers from the topic you liked the best (#1) to the topic you liked the least. Be especially ready to justify:</a:t>
            </a:r>
          </a:p>
          <a:p>
            <a:pPr lvl="1"/>
            <a:r>
              <a:rPr lang="en-CA" dirty="0" smtClean="0"/>
              <a:t>What was your favourite topic and why?</a:t>
            </a:r>
          </a:p>
          <a:p>
            <a:pPr lvl="1"/>
            <a:r>
              <a:rPr lang="en-CA" dirty="0" smtClean="0"/>
              <a:t>What was your least favourite topic and why?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076777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CA" dirty="0" smtClean="0"/>
              <a:t>#2: Usefulness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CA" dirty="0" smtClean="0"/>
              <a:t>Rank the topics from most useful (#1) to least useful. Be able to justify in particular:</a:t>
            </a:r>
            <a:endParaRPr lang="en-CA" dirty="0"/>
          </a:p>
          <a:p>
            <a:pPr lvl="1"/>
            <a:r>
              <a:rPr lang="en-CA" dirty="0" smtClean="0"/>
              <a:t>What topic will be the </a:t>
            </a:r>
            <a:r>
              <a:rPr lang="en-CA" i="1" dirty="0" smtClean="0"/>
              <a:t>most</a:t>
            </a:r>
            <a:r>
              <a:rPr lang="en-CA" dirty="0" smtClean="0"/>
              <a:t> useful to you personally and why?</a:t>
            </a:r>
          </a:p>
          <a:p>
            <a:pPr lvl="1"/>
            <a:r>
              <a:rPr lang="en-CA" dirty="0" smtClean="0"/>
              <a:t>What topic will be the </a:t>
            </a:r>
            <a:r>
              <a:rPr lang="en-CA" i="1" dirty="0" smtClean="0"/>
              <a:t>least</a:t>
            </a:r>
            <a:r>
              <a:rPr lang="en-CA" dirty="0" smtClean="0"/>
              <a:t> useful to you personally and why?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373112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864</TotalTime>
  <Words>425</Words>
  <Application>Microsoft Office PowerPoint</Application>
  <PresentationFormat>On-screen Show (4:3)</PresentationFormat>
  <Paragraphs>59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Agenda for today</vt:lpstr>
      <vt:lpstr>A brief discussion of EDBT/ICDT</vt:lpstr>
      <vt:lpstr>Preparing for project presentations</vt:lpstr>
      <vt:lpstr>Speaking of the project…</vt:lpstr>
      <vt:lpstr>Looking back at the past</vt:lpstr>
      <vt:lpstr>Over the course of the past term, we’ve looked at many topics</vt:lpstr>
      <vt:lpstr>Today we’ll be doing a meta discussion about what’ve read</vt:lpstr>
      <vt:lpstr>#1: likes and dislikes</vt:lpstr>
      <vt:lpstr>#2: Usefulness</vt:lpstr>
      <vt:lpstr>#3: Interests</vt:lpstr>
      <vt:lpstr>I coulda been a contenda</vt:lpstr>
      <vt:lpstr>Choosing the route less travelled by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Where were we…</dc:title>
  <dc:creator>Rachel Pottinger</dc:creator>
  <cp:lastModifiedBy>Rachel Pottinger</cp:lastModifiedBy>
  <cp:revision>11</cp:revision>
  <dcterms:created xsi:type="dcterms:W3CDTF">2015-03-31T03:27:16Z</dcterms:created>
  <dcterms:modified xsi:type="dcterms:W3CDTF">2015-03-31T17:53:01Z</dcterms:modified>
</cp:coreProperties>
</file>