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2"/>
  </p:notesMasterIdLst>
  <p:sldIdLst>
    <p:sldId id="256" r:id="rId2"/>
    <p:sldId id="279" r:id="rId3"/>
    <p:sldId id="280" r:id="rId4"/>
    <p:sldId id="281" r:id="rId5"/>
    <p:sldId id="282" r:id="rId6"/>
    <p:sldId id="295" r:id="rId7"/>
    <p:sldId id="285" r:id="rId8"/>
    <p:sldId id="340" r:id="rId9"/>
    <p:sldId id="296" r:id="rId10"/>
    <p:sldId id="262" r:id="rId11"/>
    <p:sldId id="270" r:id="rId12"/>
    <p:sldId id="271" r:id="rId13"/>
    <p:sldId id="323" r:id="rId14"/>
    <p:sldId id="324" r:id="rId15"/>
    <p:sldId id="264" r:id="rId16"/>
    <p:sldId id="342" r:id="rId17"/>
    <p:sldId id="343" r:id="rId18"/>
    <p:sldId id="297" r:id="rId19"/>
    <p:sldId id="266" r:id="rId20"/>
    <p:sldId id="275" r:id="rId21"/>
    <p:sldId id="267" r:id="rId22"/>
    <p:sldId id="298" r:id="rId23"/>
    <p:sldId id="303" r:id="rId24"/>
    <p:sldId id="278" r:id="rId25"/>
    <p:sldId id="272" r:id="rId26"/>
    <p:sldId id="299" r:id="rId27"/>
    <p:sldId id="319" r:id="rId28"/>
    <p:sldId id="293" r:id="rId29"/>
    <p:sldId id="346" r:id="rId30"/>
    <p:sldId id="305" r:id="rId31"/>
    <p:sldId id="328" r:id="rId32"/>
    <p:sldId id="347" r:id="rId33"/>
    <p:sldId id="329" r:id="rId34"/>
    <p:sldId id="341" r:id="rId35"/>
    <p:sldId id="314" r:id="rId36"/>
    <p:sldId id="327" r:id="rId37"/>
    <p:sldId id="326" r:id="rId38"/>
    <p:sldId id="344" r:id="rId39"/>
    <p:sldId id="345" r:id="rId40"/>
    <p:sldId id="35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69546"/>
    <a:srgbClr val="53AE3E"/>
    <a:srgbClr val="4AACC5"/>
    <a:srgbClr val="F27326"/>
    <a:srgbClr val="ECCD14"/>
    <a:srgbClr val="958C64"/>
    <a:srgbClr val="EDAE11"/>
    <a:srgbClr val="994033"/>
    <a:srgbClr val="787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76005" autoAdjust="0"/>
  </p:normalViewPr>
  <p:slideViewPr>
    <p:cSldViewPr>
      <p:cViewPr varScale="1">
        <p:scale>
          <a:sx n="75" d="100"/>
          <a:sy n="75" d="100"/>
        </p:scale>
        <p:origin x="1922" y="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4.8</c:v>
                </c:pt>
                <c:pt idx="5">
                  <c:v>4</c:v>
                </c:pt>
                <c:pt idx="6">
                  <c:v>3.4285714285714284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(FS)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21.747</c:v>
                </c:pt>
                <c:pt idx="1">
                  <c:v>31.524999999999999</c:v>
                </c:pt>
                <c:pt idx="2">
                  <c:v>27.718</c:v>
                </c:pt>
                <c:pt idx="3">
                  <c:v>29.18</c:v>
                </c:pt>
                <c:pt idx="4">
                  <c:v>32.588000000000001</c:v>
                </c:pt>
                <c:pt idx="5">
                  <c:v>33.646999999999998</c:v>
                </c:pt>
                <c:pt idx="6">
                  <c:v>24.623999999999999</c:v>
                </c:pt>
                <c:pt idx="7">
                  <c:v>21.963000000000001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Fixed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25.332000000000001</c:v>
                </c:pt>
                <c:pt idx="1">
                  <c:v>12.935</c:v>
                </c:pt>
                <c:pt idx="2">
                  <c:v>7.827</c:v>
                </c:pt>
                <c:pt idx="3">
                  <c:v>6.5549999999999997</c:v>
                </c:pt>
                <c:pt idx="4">
                  <c:v>5.2649999999999997</c:v>
                </c:pt>
                <c:pt idx="5">
                  <c:v>3.762</c:v>
                </c:pt>
                <c:pt idx="6">
                  <c:v>3.452</c:v>
                </c:pt>
                <c:pt idx="7">
                  <c:v>3.0920000000000001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8959392"/>
        <c:axId val="-338957760"/>
      </c:lineChart>
      <c:catAx>
        <c:axId val="-33895939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38957760"/>
        <c:crosses val="autoZero"/>
        <c:auto val="1"/>
        <c:lblAlgn val="ctr"/>
        <c:lblOffset val="10"/>
        <c:noMultiLvlLbl val="0"/>
      </c:catAx>
      <c:valAx>
        <c:axId val="-3389577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3895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2"/>
              </a:solidFill>
              <a:prstDash val="solid"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Sheet1!$A$2:$A$552</c:f>
              <c:numCache>
                <c:formatCode>General</c:formatCode>
                <c:ptCount val="551"/>
                <c:pt idx="0">
                  <c:v>0</c:v>
                </c:pt>
                <c:pt idx="1">
                  <c:v>10.157999999999999</c:v>
                </c:pt>
                <c:pt idx="2">
                  <c:v>20.315999999999999</c:v>
                </c:pt>
                <c:pt idx="3">
                  <c:v>30.484000000000002</c:v>
                </c:pt>
                <c:pt idx="4">
                  <c:v>40.645000000000003</c:v>
                </c:pt>
                <c:pt idx="5">
                  <c:v>50.795999999999999</c:v>
                </c:pt>
                <c:pt idx="6">
                  <c:v>60.957000000000001</c:v>
                </c:pt>
                <c:pt idx="7">
                  <c:v>71.114999999999995</c:v>
                </c:pt>
                <c:pt idx="8">
                  <c:v>81.286000000000001</c:v>
                </c:pt>
                <c:pt idx="9">
                  <c:v>91.441000000000003</c:v>
                </c:pt>
                <c:pt idx="10">
                  <c:v>101.599</c:v>
                </c:pt>
                <c:pt idx="11">
                  <c:v>111.75700000000001</c:v>
                </c:pt>
                <c:pt idx="12">
                  <c:v>225.29499999999999</c:v>
                </c:pt>
                <c:pt idx="13">
                  <c:v>245.529</c:v>
                </c:pt>
                <c:pt idx="14">
                  <c:v>278.13900000000001</c:v>
                </c:pt>
                <c:pt idx="15">
                  <c:v>291.17</c:v>
                </c:pt>
                <c:pt idx="16">
                  <c:v>304.10599999999999</c:v>
                </c:pt>
                <c:pt idx="17">
                  <c:v>317.00900000000001</c:v>
                </c:pt>
                <c:pt idx="18">
                  <c:v>327.16199999999998</c:v>
                </c:pt>
                <c:pt idx="19">
                  <c:v>337.30799999999999</c:v>
                </c:pt>
                <c:pt idx="20">
                  <c:v>347.46499999999997</c:v>
                </c:pt>
                <c:pt idx="21">
                  <c:v>357.60599999999999</c:v>
                </c:pt>
                <c:pt idx="22">
                  <c:v>367.762</c:v>
                </c:pt>
                <c:pt idx="23">
                  <c:v>377.91399999999999</c:v>
                </c:pt>
                <c:pt idx="24">
                  <c:v>388.06299999999999</c:v>
                </c:pt>
                <c:pt idx="25">
                  <c:v>398.20600000000002</c:v>
                </c:pt>
                <c:pt idx="26">
                  <c:v>408.36599999999999</c:v>
                </c:pt>
                <c:pt idx="27">
                  <c:v>418.52199999999999</c:v>
                </c:pt>
                <c:pt idx="28">
                  <c:v>428.685</c:v>
                </c:pt>
                <c:pt idx="29">
                  <c:v>438.82900000000001</c:v>
                </c:pt>
                <c:pt idx="30">
                  <c:v>448.983</c:v>
                </c:pt>
                <c:pt idx="31">
                  <c:v>459.14499999999998</c:v>
                </c:pt>
                <c:pt idx="32">
                  <c:v>469.31299999999999</c:v>
                </c:pt>
                <c:pt idx="33">
                  <c:v>479.46499999999997</c:v>
                </c:pt>
                <c:pt idx="34">
                  <c:v>489.62200000000001</c:v>
                </c:pt>
                <c:pt idx="35">
                  <c:v>499.77300000000002</c:v>
                </c:pt>
                <c:pt idx="36">
                  <c:v>509.99799999999999</c:v>
                </c:pt>
                <c:pt idx="37">
                  <c:v>520.05999999999995</c:v>
                </c:pt>
                <c:pt idx="38">
                  <c:v>530.11800000000005</c:v>
                </c:pt>
                <c:pt idx="39">
                  <c:v>540.17999999999995</c:v>
                </c:pt>
                <c:pt idx="40">
                  <c:v>560.29899999999998</c:v>
                </c:pt>
                <c:pt idx="41">
                  <c:v>570.476</c:v>
                </c:pt>
                <c:pt idx="42">
                  <c:v>580.63099999999997</c:v>
                </c:pt>
                <c:pt idx="43">
                  <c:v>590.81100000000004</c:v>
                </c:pt>
                <c:pt idx="44">
                  <c:v>600.97900000000004</c:v>
                </c:pt>
                <c:pt idx="45">
                  <c:v>611.11900000000003</c:v>
                </c:pt>
                <c:pt idx="46">
                  <c:v>621.29300000000001</c:v>
                </c:pt>
                <c:pt idx="47">
                  <c:v>631.46299999999997</c:v>
                </c:pt>
                <c:pt idx="48">
                  <c:v>641.62699999999995</c:v>
                </c:pt>
                <c:pt idx="49">
                  <c:v>651.78899999999999</c:v>
                </c:pt>
                <c:pt idx="50">
                  <c:v>661.95299999999997</c:v>
                </c:pt>
                <c:pt idx="51">
                  <c:v>672.12199999999996</c:v>
                </c:pt>
                <c:pt idx="52">
                  <c:v>682.28599999999994</c:v>
                </c:pt>
                <c:pt idx="53">
                  <c:v>692.44899999999996</c:v>
                </c:pt>
                <c:pt idx="54">
                  <c:v>702.61400000000003</c:v>
                </c:pt>
                <c:pt idx="55">
                  <c:v>712.77800000000002</c:v>
                </c:pt>
                <c:pt idx="56">
                  <c:v>722.952</c:v>
                </c:pt>
                <c:pt idx="57">
                  <c:v>733.11</c:v>
                </c:pt>
                <c:pt idx="58">
                  <c:v>743.26700000000005</c:v>
                </c:pt>
                <c:pt idx="59">
                  <c:v>753.43499999999995</c:v>
                </c:pt>
                <c:pt idx="60">
                  <c:v>763.59799999999996</c:v>
                </c:pt>
                <c:pt idx="61">
                  <c:v>773.755</c:v>
                </c:pt>
                <c:pt idx="62">
                  <c:v>783.93</c:v>
                </c:pt>
                <c:pt idx="63">
                  <c:v>794.09699999999998</c:v>
                </c:pt>
                <c:pt idx="64">
                  <c:v>804.26</c:v>
                </c:pt>
                <c:pt idx="65">
                  <c:v>814.42499999999995</c:v>
                </c:pt>
                <c:pt idx="66">
                  <c:v>824.59299999999996</c:v>
                </c:pt>
                <c:pt idx="67">
                  <c:v>834.76499999999999</c:v>
                </c:pt>
                <c:pt idx="68">
                  <c:v>844.91700000000003</c:v>
                </c:pt>
                <c:pt idx="69">
                  <c:v>855.077</c:v>
                </c:pt>
                <c:pt idx="70">
                  <c:v>865.23699999999997</c:v>
                </c:pt>
                <c:pt idx="71">
                  <c:v>875.40800000000002</c:v>
                </c:pt>
                <c:pt idx="72">
                  <c:v>885.57600000000002</c:v>
                </c:pt>
                <c:pt idx="73">
                  <c:v>895.73800000000006</c:v>
                </c:pt>
                <c:pt idx="74">
                  <c:v>905.90200000000004</c:v>
                </c:pt>
                <c:pt idx="75">
                  <c:v>916.07100000000003</c:v>
                </c:pt>
                <c:pt idx="76">
                  <c:v>926.24300000000005</c:v>
                </c:pt>
                <c:pt idx="77">
                  <c:v>936.40499999999997</c:v>
                </c:pt>
                <c:pt idx="78">
                  <c:v>946.58699999999999</c:v>
                </c:pt>
                <c:pt idx="79">
                  <c:v>956.76199999999994</c:v>
                </c:pt>
                <c:pt idx="80">
                  <c:v>966.92700000000002</c:v>
                </c:pt>
                <c:pt idx="81">
                  <c:v>977.096</c:v>
                </c:pt>
                <c:pt idx="82">
                  <c:v>987.26</c:v>
                </c:pt>
                <c:pt idx="83">
                  <c:v>997.42399999999998</c:v>
                </c:pt>
                <c:pt idx="84">
                  <c:v>1007.592</c:v>
                </c:pt>
                <c:pt idx="85">
                  <c:v>1017.756</c:v>
                </c:pt>
                <c:pt idx="86">
                  <c:v>1027.93</c:v>
                </c:pt>
                <c:pt idx="87">
                  <c:v>1038.0820000000001</c:v>
                </c:pt>
                <c:pt idx="88">
                  <c:v>1048.2439999999999</c:v>
                </c:pt>
                <c:pt idx="89">
                  <c:v>1058.4059999999999</c:v>
                </c:pt>
                <c:pt idx="90">
                  <c:v>1068.5709999999999</c:v>
                </c:pt>
                <c:pt idx="91">
                  <c:v>1078.7360000000001</c:v>
                </c:pt>
                <c:pt idx="92">
                  <c:v>1088.903</c:v>
                </c:pt>
                <c:pt idx="93">
                  <c:v>1099.075</c:v>
                </c:pt>
                <c:pt idx="94">
                  <c:v>1109.2460000000001</c:v>
                </c:pt>
                <c:pt idx="95">
                  <c:v>1119.4059999999999</c:v>
                </c:pt>
                <c:pt idx="96">
                  <c:v>1129.579</c:v>
                </c:pt>
                <c:pt idx="97">
                  <c:v>1139.7360000000001</c:v>
                </c:pt>
                <c:pt idx="98">
                  <c:v>1149.9580000000001</c:v>
                </c:pt>
                <c:pt idx="99">
                  <c:v>1160.0619999999999</c:v>
                </c:pt>
                <c:pt idx="100">
                  <c:v>1170.2260000000001</c:v>
                </c:pt>
                <c:pt idx="101">
                  <c:v>1180.3900000000001</c:v>
                </c:pt>
                <c:pt idx="102">
                  <c:v>1190.5519999999999</c:v>
                </c:pt>
                <c:pt idx="103">
                  <c:v>1200.7149999999999</c:v>
                </c:pt>
                <c:pt idx="104">
                  <c:v>1210.876</c:v>
                </c:pt>
                <c:pt idx="105">
                  <c:v>1221.047</c:v>
                </c:pt>
                <c:pt idx="106">
                  <c:v>1231.229</c:v>
                </c:pt>
                <c:pt idx="107">
                  <c:v>1241.3810000000001</c:v>
                </c:pt>
                <c:pt idx="108">
                  <c:v>1251.5429999999999</c:v>
                </c:pt>
                <c:pt idx="109">
                  <c:v>1261.7070000000001</c:v>
                </c:pt>
                <c:pt idx="110">
                  <c:v>1271.8710000000001</c:v>
                </c:pt>
                <c:pt idx="111">
                  <c:v>1282.0350000000001</c:v>
                </c:pt>
                <c:pt idx="112">
                  <c:v>1292.2</c:v>
                </c:pt>
                <c:pt idx="113">
                  <c:v>1302.3409999999999</c:v>
                </c:pt>
                <c:pt idx="114">
                  <c:v>1312.508</c:v>
                </c:pt>
                <c:pt idx="115">
                  <c:v>1322.682</c:v>
                </c:pt>
                <c:pt idx="116">
                  <c:v>1332.8589999999999</c:v>
                </c:pt>
                <c:pt idx="117">
                  <c:v>1343.0139999999999</c:v>
                </c:pt>
                <c:pt idx="118">
                  <c:v>1353.181</c:v>
                </c:pt>
                <c:pt idx="119">
                  <c:v>1363.3430000000001</c:v>
                </c:pt>
                <c:pt idx="120">
                  <c:v>1373.5070000000001</c:v>
                </c:pt>
                <c:pt idx="121">
                  <c:v>1383.671</c:v>
                </c:pt>
                <c:pt idx="122">
                  <c:v>1393.8340000000001</c:v>
                </c:pt>
                <c:pt idx="123">
                  <c:v>1404.0150000000001</c:v>
                </c:pt>
                <c:pt idx="124">
                  <c:v>1414.173</c:v>
                </c:pt>
                <c:pt idx="125">
                  <c:v>1424.3309999999999</c:v>
                </c:pt>
                <c:pt idx="126">
                  <c:v>1434.5029999999999</c:v>
                </c:pt>
                <c:pt idx="127">
                  <c:v>1444.635</c:v>
                </c:pt>
                <c:pt idx="128">
                  <c:v>1454.7760000000001</c:v>
                </c:pt>
                <c:pt idx="129">
                  <c:v>1464.9380000000001</c:v>
                </c:pt>
                <c:pt idx="130">
                  <c:v>1475.066</c:v>
                </c:pt>
                <c:pt idx="131">
                  <c:v>1485.2080000000001</c:v>
                </c:pt>
                <c:pt idx="132">
                  <c:v>1495.3510000000001</c:v>
                </c:pt>
                <c:pt idx="133">
                  <c:v>1505.4939999999999</c:v>
                </c:pt>
                <c:pt idx="134">
                  <c:v>1515.644</c:v>
                </c:pt>
                <c:pt idx="135">
                  <c:v>1525.78</c:v>
                </c:pt>
                <c:pt idx="136">
                  <c:v>1535.931</c:v>
                </c:pt>
                <c:pt idx="137">
                  <c:v>1546.0709999999999</c:v>
                </c:pt>
                <c:pt idx="138">
                  <c:v>1556.2139999999999</c:v>
                </c:pt>
                <c:pt idx="139">
                  <c:v>1566.355</c:v>
                </c:pt>
                <c:pt idx="140">
                  <c:v>1576.502</c:v>
                </c:pt>
                <c:pt idx="141">
                  <c:v>1586.646</c:v>
                </c:pt>
                <c:pt idx="142">
                  <c:v>1596.7940000000001</c:v>
                </c:pt>
                <c:pt idx="143">
                  <c:v>1606.9359999999999</c:v>
                </c:pt>
                <c:pt idx="144">
                  <c:v>1617.086</c:v>
                </c:pt>
                <c:pt idx="145">
                  <c:v>1627.242</c:v>
                </c:pt>
                <c:pt idx="146">
                  <c:v>1637.3820000000001</c:v>
                </c:pt>
                <c:pt idx="147">
                  <c:v>1647.5229999999999</c:v>
                </c:pt>
                <c:pt idx="148">
                  <c:v>1657.6669999999999</c:v>
                </c:pt>
                <c:pt idx="149">
                  <c:v>1667.806</c:v>
                </c:pt>
                <c:pt idx="150">
                  <c:v>1677.9469999999999</c:v>
                </c:pt>
                <c:pt idx="151">
                  <c:v>1688.097</c:v>
                </c:pt>
                <c:pt idx="152">
                  <c:v>1698.2429999999999</c:v>
                </c:pt>
                <c:pt idx="153">
                  <c:v>1708.3869999999999</c:v>
                </c:pt>
                <c:pt idx="154">
                  <c:v>1718.529</c:v>
                </c:pt>
                <c:pt idx="155">
                  <c:v>1728.683</c:v>
                </c:pt>
                <c:pt idx="156">
                  <c:v>1738.8230000000001</c:v>
                </c:pt>
                <c:pt idx="157">
                  <c:v>1748.9690000000001</c:v>
                </c:pt>
                <c:pt idx="158">
                  <c:v>1759.106</c:v>
                </c:pt>
                <c:pt idx="159">
                  <c:v>1769.2460000000001</c:v>
                </c:pt>
                <c:pt idx="160">
                  <c:v>1779.3989999999999</c:v>
                </c:pt>
                <c:pt idx="161">
                  <c:v>1789.5440000000001</c:v>
                </c:pt>
                <c:pt idx="162">
                  <c:v>1799.6880000000001</c:v>
                </c:pt>
                <c:pt idx="163">
                  <c:v>1809.829</c:v>
                </c:pt>
                <c:pt idx="164">
                  <c:v>1819.9739999999999</c:v>
                </c:pt>
                <c:pt idx="165">
                  <c:v>1830.1310000000001</c:v>
                </c:pt>
                <c:pt idx="166">
                  <c:v>1840.2660000000001</c:v>
                </c:pt>
                <c:pt idx="167">
                  <c:v>1850.4069999999999</c:v>
                </c:pt>
                <c:pt idx="168">
                  <c:v>1860.5509999999999</c:v>
                </c:pt>
                <c:pt idx="169">
                  <c:v>1870.694</c:v>
                </c:pt>
                <c:pt idx="170">
                  <c:v>1880.835</c:v>
                </c:pt>
                <c:pt idx="171">
                  <c:v>1890.9829999999999</c:v>
                </c:pt>
                <c:pt idx="172">
                  <c:v>1901.13</c:v>
                </c:pt>
                <c:pt idx="173">
                  <c:v>1911.2760000000001</c:v>
                </c:pt>
                <c:pt idx="174">
                  <c:v>1921.415</c:v>
                </c:pt>
                <c:pt idx="175">
                  <c:v>1931.567</c:v>
                </c:pt>
                <c:pt idx="176">
                  <c:v>1941.7950000000001</c:v>
                </c:pt>
                <c:pt idx="177">
                  <c:v>1951.961</c:v>
                </c:pt>
                <c:pt idx="178">
                  <c:v>1962.1020000000001</c:v>
                </c:pt>
                <c:pt idx="179">
                  <c:v>1972.2429999999999</c:v>
                </c:pt>
                <c:pt idx="180">
                  <c:v>1982.3869999999999</c:v>
                </c:pt>
                <c:pt idx="181">
                  <c:v>1992.5309999999999</c:v>
                </c:pt>
                <c:pt idx="182">
                  <c:v>2002.6769999999999</c:v>
                </c:pt>
                <c:pt idx="183">
                  <c:v>2012.819</c:v>
                </c:pt>
                <c:pt idx="184">
                  <c:v>2022.97</c:v>
                </c:pt>
                <c:pt idx="185">
                  <c:v>2033.1120000000001</c:v>
                </c:pt>
                <c:pt idx="186">
                  <c:v>2043.251</c:v>
                </c:pt>
                <c:pt idx="187">
                  <c:v>2053.395</c:v>
                </c:pt>
                <c:pt idx="188">
                  <c:v>2063.5410000000002</c:v>
                </c:pt>
                <c:pt idx="189">
                  <c:v>2073.681</c:v>
                </c:pt>
                <c:pt idx="190">
                  <c:v>2083.8290000000002</c:v>
                </c:pt>
                <c:pt idx="191">
                  <c:v>2093.971</c:v>
                </c:pt>
                <c:pt idx="192">
                  <c:v>2104.1239999999998</c:v>
                </c:pt>
                <c:pt idx="193">
                  <c:v>2114.2660000000001</c:v>
                </c:pt>
                <c:pt idx="194">
                  <c:v>2124.4110000000001</c:v>
                </c:pt>
                <c:pt idx="195">
                  <c:v>2134.5659999999998</c:v>
                </c:pt>
                <c:pt idx="196">
                  <c:v>2144.7049999999999</c:v>
                </c:pt>
                <c:pt idx="197">
                  <c:v>2154.8519999999999</c:v>
                </c:pt>
                <c:pt idx="198">
                  <c:v>2164.991</c:v>
                </c:pt>
                <c:pt idx="199">
                  <c:v>2175.136</c:v>
                </c:pt>
                <c:pt idx="200">
                  <c:v>2185.2779999999998</c:v>
                </c:pt>
                <c:pt idx="201">
                  <c:v>2195.4259999999999</c:v>
                </c:pt>
                <c:pt idx="202">
                  <c:v>2205.5630000000001</c:v>
                </c:pt>
                <c:pt idx="203">
                  <c:v>2215.7049999999999</c:v>
                </c:pt>
                <c:pt idx="204">
                  <c:v>2225.848</c:v>
                </c:pt>
                <c:pt idx="205">
                  <c:v>2236.0129999999999</c:v>
                </c:pt>
                <c:pt idx="206">
                  <c:v>2246.1390000000001</c:v>
                </c:pt>
                <c:pt idx="207">
                  <c:v>2256.2869999999998</c:v>
                </c:pt>
                <c:pt idx="208">
                  <c:v>2266.4189999999999</c:v>
                </c:pt>
                <c:pt idx="209">
                  <c:v>2276.5500000000002</c:v>
                </c:pt>
                <c:pt idx="210">
                  <c:v>2286.69</c:v>
                </c:pt>
                <c:pt idx="211">
                  <c:v>2296.8330000000001</c:v>
                </c:pt>
                <c:pt idx="212">
                  <c:v>2306.9760000000001</c:v>
                </c:pt>
                <c:pt idx="213">
                  <c:v>2317.1219999999998</c:v>
                </c:pt>
                <c:pt idx="214">
                  <c:v>2327.2660000000001</c:v>
                </c:pt>
                <c:pt idx="215">
                  <c:v>2337.424</c:v>
                </c:pt>
                <c:pt idx="216">
                  <c:v>2347.5569999999998</c:v>
                </c:pt>
                <c:pt idx="217">
                  <c:v>2357.6999999999998</c:v>
                </c:pt>
                <c:pt idx="218">
                  <c:v>2367.84</c:v>
                </c:pt>
                <c:pt idx="219">
                  <c:v>2377.9859999999999</c:v>
                </c:pt>
                <c:pt idx="220">
                  <c:v>2388.1379999999999</c:v>
                </c:pt>
                <c:pt idx="221">
                  <c:v>2398.2800000000002</c:v>
                </c:pt>
                <c:pt idx="222">
                  <c:v>2408.422</c:v>
                </c:pt>
                <c:pt idx="223">
                  <c:v>2418.5659999999998</c:v>
                </c:pt>
                <c:pt idx="224">
                  <c:v>2428.712</c:v>
                </c:pt>
                <c:pt idx="225">
                  <c:v>2438.8490000000002</c:v>
                </c:pt>
                <c:pt idx="226">
                  <c:v>2448.9960000000001</c:v>
                </c:pt>
                <c:pt idx="227">
                  <c:v>2459.1350000000002</c:v>
                </c:pt>
                <c:pt idx="228">
                  <c:v>2469.2779999999998</c:v>
                </c:pt>
                <c:pt idx="229">
                  <c:v>2479.422</c:v>
                </c:pt>
                <c:pt idx="230">
                  <c:v>2489.5650000000001</c:v>
                </c:pt>
                <c:pt idx="231">
                  <c:v>2499.7109999999998</c:v>
                </c:pt>
                <c:pt idx="232">
                  <c:v>2509.8539999999998</c:v>
                </c:pt>
                <c:pt idx="233">
                  <c:v>2520</c:v>
                </c:pt>
                <c:pt idx="234">
                  <c:v>2530.1570000000002</c:v>
                </c:pt>
                <c:pt idx="235">
                  <c:v>2540.29</c:v>
                </c:pt>
                <c:pt idx="236">
                  <c:v>2550.4349999999999</c:v>
                </c:pt>
                <c:pt idx="237">
                  <c:v>2560.5810000000001</c:v>
                </c:pt>
                <c:pt idx="238">
                  <c:v>2570.7240000000002</c:v>
                </c:pt>
                <c:pt idx="239">
                  <c:v>2580.8679999999999</c:v>
                </c:pt>
                <c:pt idx="240">
                  <c:v>2591.0120000000002</c:v>
                </c:pt>
                <c:pt idx="241">
                  <c:v>2601.163</c:v>
                </c:pt>
                <c:pt idx="242">
                  <c:v>2611.3040000000001</c:v>
                </c:pt>
                <c:pt idx="243">
                  <c:v>2621.4459999999999</c:v>
                </c:pt>
                <c:pt idx="244">
                  <c:v>2631.5970000000002</c:v>
                </c:pt>
                <c:pt idx="245">
                  <c:v>2641.7370000000001</c:v>
                </c:pt>
                <c:pt idx="246">
                  <c:v>2651.8789999999999</c:v>
                </c:pt>
                <c:pt idx="247">
                  <c:v>2662.0239999999999</c:v>
                </c:pt>
                <c:pt idx="248">
                  <c:v>2672.1660000000002</c:v>
                </c:pt>
                <c:pt idx="249">
                  <c:v>2682.3139999999999</c:v>
                </c:pt>
                <c:pt idx="250">
                  <c:v>2692.4580000000001</c:v>
                </c:pt>
                <c:pt idx="251">
                  <c:v>2702.6</c:v>
                </c:pt>
                <c:pt idx="252">
                  <c:v>2712.7469999999998</c:v>
                </c:pt>
                <c:pt idx="253">
                  <c:v>2722.9009999999998</c:v>
                </c:pt>
                <c:pt idx="254">
                  <c:v>2733.0479999999998</c:v>
                </c:pt>
                <c:pt idx="255">
                  <c:v>2743.1869999999999</c:v>
                </c:pt>
                <c:pt idx="256">
                  <c:v>2753.3339999999998</c:v>
                </c:pt>
                <c:pt idx="257">
                  <c:v>2763.4780000000001</c:v>
                </c:pt>
                <c:pt idx="258">
                  <c:v>2773.6239999999998</c:v>
                </c:pt>
                <c:pt idx="259">
                  <c:v>2783.7669999999998</c:v>
                </c:pt>
                <c:pt idx="260">
                  <c:v>2793.9110000000001</c:v>
                </c:pt>
                <c:pt idx="261">
                  <c:v>2804.0619999999999</c:v>
                </c:pt>
                <c:pt idx="262">
                  <c:v>2814.201</c:v>
                </c:pt>
                <c:pt idx="263">
                  <c:v>2824.3449999999998</c:v>
                </c:pt>
                <c:pt idx="264">
                  <c:v>2834.4940000000001</c:v>
                </c:pt>
                <c:pt idx="265">
                  <c:v>2844.63</c:v>
                </c:pt>
                <c:pt idx="266">
                  <c:v>2854.7719999999999</c:v>
                </c:pt>
                <c:pt idx="267">
                  <c:v>2864.9180000000001</c:v>
                </c:pt>
                <c:pt idx="268">
                  <c:v>2875.058</c:v>
                </c:pt>
                <c:pt idx="269">
                  <c:v>2885.201</c:v>
                </c:pt>
                <c:pt idx="270">
                  <c:v>2895.346</c:v>
                </c:pt>
                <c:pt idx="271">
                  <c:v>2905.489</c:v>
                </c:pt>
                <c:pt idx="272">
                  <c:v>2915.6329999999998</c:v>
                </c:pt>
                <c:pt idx="273">
                  <c:v>2925.7730000000001</c:v>
                </c:pt>
                <c:pt idx="274">
                  <c:v>2935.924</c:v>
                </c:pt>
                <c:pt idx="275">
                  <c:v>2946.0639999999999</c:v>
                </c:pt>
                <c:pt idx="276">
                  <c:v>2956.1990000000001</c:v>
                </c:pt>
                <c:pt idx="277">
                  <c:v>2966.34</c:v>
                </c:pt>
                <c:pt idx="278">
                  <c:v>2976.482</c:v>
                </c:pt>
                <c:pt idx="279">
                  <c:v>2986.625</c:v>
                </c:pt>
                <c:pt idx="280">
                  <c:v>2996.768</c:v>
                </c:pt>
                <c:pt idx="281">
                  <c:v>3006.915</c:v>
                </c:pt>
                <c:pt idx="282">
                  <c:v>3017.06</c:v>
                </c:pt>
                <c:pt idx="283">
                  <c:v>3027.2020000000002</c:v>
                </c:pt>
                <c:pt idx="284">
                  <c:v>3037.357</c:v>
                </c:pt>
                <c:pt idx="285">
                  <c:v>3047.4969999999998</c:v>
                </c:pt>
                <c:pt idx="286">
                  <c:v>3057.64</c:v>
                </c:pt>
                <c:pt idx="287">
                  <c:v>3067.8229999999999</c:v>
                </c:pt>
                <c:pt idx="288">
                  <c:v>3077.9430000000002</c:v>
                </c:pt>
                <c:pt idx="289">
                  <c:v>3088.0859999999998</c:v>
                </c:pt>
                <c:pt idx="290">
                  <c:v>3098.23</c:v>
                </c:pt>
                <c:pt idx="291">
                  <c:v>3108.373</c:v>
                </c:pt>
                <c:pt idx="292">
                  <c:v>3118.518</c:v>
                </c:pt>
                <c:pt idx="293">
                  <c:v>3128.665</c:v>
                </c:pt>
                <c:pt idx="294">
                  <c:v>3138.8009999999999</c:v>
                </c:pt>
                <c:pt idx="295">
                  <c:v>3148.944</c:v>
                </c:pt>
                <c:pt idx="296">
                  <c:v>3159.1</c:v>
                </c:pt>
                <c:pt idx="297">
                  <c:v>3169.2359999999999</c:v>
                </c:pt>
                <c:pt idx="298">
                  <c:v>3179.38</c:v>
                </c:pt>
                <c:pt idx="299">
                  <c:v>3189.5230000000001</c:v>
                </c:pt>
                <c:pt idx="300">
                  <c:v>3199.6660000000002</c:v>
                </c:pt>
                <c:pt idx="301">
                  <c:v>3209.8090000000002</c:v>
                </c:pt>
                <c:pt idx="302">
                  <c:v>3219.9520000000002</c:v>
                </c:pt>
                <c:pt idx="303">
                  <c:v>3230.1</c:v>
                </c:pt>
                <c:pt idx="304">
                  <c:v>3240.2379999999998</c:v>
                </c:pt>
                <c:pt idx="305">
                  <c:v>3250.38</c:v>
                </c:pt>
                <c:pt idx="306">
                  <c:v>3260.5250000000001</c:v>
                </c:pt>
                <c:pt idx="307">
                  <c:v>3270.6619999999998</c:v>
                </c:pt>
                <c:pt idx="308">
                  <c:v>3280.808</c:v>
                </c:pt>
                <c:pt idx="309">
                  <c:v>3290.9520000000002</c:v>
                </c:pt>
                <c:pt idx="310">
                  <c:v>3301.0970000000002</c:v>
                </c:pt>
                <c:pt idx="311">
                  <c:v>3311.24</c:v>
                </c:pt>
                <c:pt idx="312">
                  <c:v>3321.3820000000001</c:v>
                </c:pt>
                <c:pt idx="313">
                  <c:v>3331.5320000000002</c:v>
                </c:pt>
                <c:pt idx="314">
                  <c:v>3341.6680000000001</c:v>
                </c:pt>
                <c:pt idx="315">
                  <c:v>3351.8150000000001</c:v>
                </c:pt>
                <c:pt idx="316">
                  <c:v>3361.9670000000001</c:v>
                </c:pt>
                <c:pt idx="317">
                  <c:v>3372.1060000000002</c:v>
                </c:pt>
                <c:pt idx="318">
                  <c:v>3382.2510000000002</c:v>
                </c:pt>
                <c:pt idx="319">
                  <c:v>3392.3989999999999</c:v>
                </c:pt>
                <c:pt idx="320">
                  <c:v>3402.5410000000002</c:v>
                </c:pt>
                <c:pt idx="321">
                  <c:v>3412.6860000000001</c:v>
                </c:pt>
                <c:pt idx="322">
                  <c:v>3422.835</c:v>
                </c:pt>
                <c:pt idx="323">
                  <c:v>3432.9839999999999</c:v>
                </c:pt>
                <c:pt idx="324">
                  <c:v>3443.1280000000002</c:v>
                </c:pt>
                <c:pt idx="325">
                  <c:v>3453.2649999999999</c:v>
                </c:pt>
                <c:pt idx="326">
                  <c:v>3463.4209999999998</c:v>
                </c:pt>
                <c:pt idx="327">
                  <c:v>3473.5529999999999</c:v>
                </c:pt>
                <c:pt idx="328">
                  <c:v>3483.6990000000001</c:v>
                </c:pt>
                <c:pt idx="329">
                  <c:v>3493.8409999999999</c:v>
                </c:pt>
                <c:pt idx="330">
                  <c:v>3503.989</c:v>
                </c:pt>
                <c:pt idx="331">
                  <c:v>3514.1320000000001</c:v>
                </c:pt>
                <c:pt idx="332">
                  <c:v>3524.277</c:v>
                </c:pt>
                <c:pt idx="333">
                  <c:v>3534.4340000000002</c:v>
                </c:pt>
                <c:pt idx="334">
                  <c:v>3544.5720000000001</c:v>
                </c:pt>
                <c:pt idx="335">
                  <c:v>3554.7150000000001</c:v>
                </c:pt>
                <c:pt idx="336">
                  <c:v>3564.8580000000002</c:v>
                </c:pt>
                <c:pt idx="337">
                  <c:v>3575.0010000000002</c:v>
                </c:pt>
                <c:pt idx="338">
                  <c:v>3585.145</c:v>
                </c:pt>
                <c:pt idx="339">
                  <c:v>3595.2930000000001</c:v>
                </c:pt>
                <c:pt idx="340">
                  <c:v>3605.4360000000001</c:v>
                </c:pt>
                <c:pt idx="341">
                  <c:v>3615.58</c:v>
                </c:pt>
                <c:pt idx="342">
                  <c:v>3625.7240000000002</c:v>
                </c:pt>
                <c:pt idx="343">
                  <c:v>3635.873</c:v>
                </c:pt>
                <c:pt idx="344">
                  <c:v>3646.011</c:v>
                </c:pt>
                <c:pt idx="345">
                  <c:v>3656.1529999999998</c:v>
                </c:pt>
                <c:pt idx="346">
                  <c:v>3666.2910000000002</c:v>
                </c:pt>
                <c:pt idx="347">
                  <c:v>3676.4369999999999</c:v>
                </c:pt>
                <c:pt idx="348">
                  <c:v>3686.5810000000001</c:v>
                </c:pt>
                <c:pt idx="349">
                  <c:v>3696.73</c:v>
                </c:pt>
                <c:pt idx="350">
                  <c:v>3706.873</c:v>
                </c:pt>
                <c:pt idx="351">
                  <c:v>3717.0250000000001</c:v>
                </c:pt>
                <c:pt idx="352">
                  <c:v>3727.174</c:v>
                </c:pt>
                <c:pt idx="353">
                  <c:v>3737.3139999999999</c:v>
                </c:pt>
                <c:pt idx="354">
                  <c:v>3747.4540000000002</c:v>
                </c:pt>
                <c:pt idx="355">
                  <c:v>3757.6019999999999</c:v>
                </c:pt>
                <c:pt idx="356">
                  <c:v>3767.74</c:v>
                </c:pt>
                <c:pt idx="357">
                  <c:v>3777.8850000000002</c:v>
                </c:pt>
                <c:pt idx="358">
                  <c:v>3788.03</c:v>
                </c:pt>
                <c:pt idx="359">
                  <c:v>3798.174</c:v>
                </c:pt>
                <c:pt idx="360">
                  <c:v>3808.319</c:v>
                </c:pt>
                <c:pt idx="361">
                  <c:v>3818.4609999999998</c:v>
                </c:pt>
                <c:pt idx="362">
                  <c:v>3828.7060000000001</c:v>
                </c:pt>
                <c:pt idx="363">
                  <c:v>3838.7469999999998</c:v>
                </c:pt>
                <c:pt idx="364">
                  <c:v>3848.89</c:v>
                </c:pt>
                <c:pt idx="365">
                  <c:v>3859.0369999999998</c:v>
                </c:pt>
                <c:pt idx="366">
                  <c:v>3869.2</c:v>
                </c:pt>
                <c:pt idx="367">
                  <c:v>3879.3240000000001</c:v>
                </c:pt>
                <c:pt idx="368">
                  <c:v>3889.4679999999998</c:v>
                </c:pt>
                <c:pt idx="369">
                  <c:v>3899.6109999999999</c:v>
                </c:pt>
                <c:pt idx="370">
                  <c:v>3909.7730000000001</c:v>
                </c:pt>
                <c:pt idx="371">
                  <c:v>3919.904</c:v>
                </c:pt>
                <c:pt idx="372">
                  <c:v>3930.058</c:v>
                </c:pt>
                <c:pt idx="373">
                  <c:v>3940.1979999999999</c:v>
                </c:pt>
                <c:pt idx="374">
                  <c:v>3950.3560000000002</c:v>
                </c:pt>
                <c:pt idx="375">
                  <c:v>3960.509</c:v>
                </c:pt>
                <c:pt idx="376">
                  <c:v>3970.6509999999998</c:v>
                </c:pt>
                <c:pt idx="377">
                  <c:v>3980.7959999999998</c:v>
                </c:pt>
                <c:pt idx="378">
                  <c:v>3990.9389999999999</c:v>
                </c:pt>
                <c:pt idx="379">
                  <c:v>4001.0880000000002</c:v>
                </c:pt>
                <c:pt idx="380">
                  <c:v>4011.2370000000001</c:v>
                </c:pt>
                <c:pt idx="381">
                  <c:v>4021.3850000000002</c:v>
                </c:pt>
                <c:pt idx="382">
                  <c:v>4031.5309999999999</c:v>
                </c:pt>
                <c:pt idx="383">
                  <c:v>4041.6669999999999</c:v>
                </c:pt>
                <c:pt idx="384">
                  <c:v>4051.8119999999999</c:v>
                </c:pt>
                <c:pt idx="385">
                  <c:v>4061.9560000000001</c:v>
                </c:pt>
                <c:pt idx="386">
                  <c:v>4072.0970000000002</c:v>
                </c:pt>
                <c:pt idx="387">
                  <c:v>4082.24</c:v>
                </c:pt>
                <c:pt idx="388">
                  <c:v>4092.3919999999998</c:v>
                </c:pt>
                <c:pt idx="389">
                  <c:v>4102.527</c:v>
                </c:pt>
                <c:pt idx="390">
                  <c:v>4112.6710000000003</c:v>
                </c:pt>
                <c:pt idx="391">
                  <c:v>4122.8180000000002</c:v>
                </c:pt>
                <c:pt idx="392">
                  <c:v>4132.9709999999995</c:v>
                </c:pt>
                <c:pt idx="393">
                  <c:v>4143.1130000000003</c:v>
                </c:pt>
                <c:pt idx="394">
                  <c:v>4153.2560000000003</c:v>
                </c:pt>
                <c:pt idx="395">
                  <c:v>4163.3959999999997</c:v>
                </c:pt>
                <c:pt idx="396">
                  <c:v>4173.5360000000001</c:v>
                </c:pt>
                <c:pt idx="397">
                  <c:v>4183.6790000000001</c:v>
                </c:pt>
                <c:pt idx="398">
                  <c:v>4193.8209999999999</c:v>
                </c:pt>
                <c:pt idx="399">
                  <c:v>4203.9719999999998</c:v>
                </c:pt>
                <c:pt idx="400">
                  <c:v>4214.1180000000004</c:v>
                </c:pt>
                <c:pt idx="401">
                  <c:v>4224.2550000000001</c:v>
                </c:pt>
                <c:pt idx="402">
                  <c:v>4234.4059999999999</c:v>
                </c:pt>
                <c:pt idx="403">
                  <c:v>4244.5519999999997</c:v>
                </c:pt>
                <c:pt idx="404">
                  <c:v>4254.6959999999999</c:v>
                </c:pt>
                <c:pt idx="405">
                  <c:v>4264.8440000000001</c:v>
                </c:pt>
                <c:pt idx="406">
                  <c:v>4274.991</c:v>
                </c:pt>
                <c:pt idx="407">
                  <c:v>4285.1350000000002</c:v>
                </c:pt>
                <c:pt idx="408">
                  <c:v>4295.2749999999996</c:v>
                </c:pt>
                <c:pt idx="409">
                  <c:v>4305.42</c:v>
                </c:pt>
                <c:pt idx="410">
                  <c:v>4315.5600000000004</c:v>
                </c:pt>
                <c:pt idx="411">
                  <c:v>4325.7039999999997</c:v>
                </c:pt>
                <c:pt idx="412">
                  <c:v>4335.8549999999996</c:v>
                </c:pt>
                <c:pt idx="413">
                  <c:v>4345.9949999999999</c:v>
                </c:pt>
                <c:pt idx="414">
                  <c:v>4356.1369999999997</c:v>
                </c:pt>
                <c:pt idx="415">
                  <c:v>4366.2809999999999</c:v>
                </c:pt>
                <c:pt idx="416">
                  <c:v>4376.424</c:v>
                </c:pt>
                <c:pt idx="417">
                  <c:v>4386.5649999999996</c:v>
                </c:pt>
                <c:pt idx="418">
                  <c:v>4396.7139999999999</c:v>
                </c:pt>
                <c:pt idx="419">
                  <c:v>4406.8580000000002</c:v>
                </c:pt>
                <c:pt idx="420">
                  <c:v>4417.0010000000002</c:v>
                </c:pt>
                <c:pt idx="421">
                  <c:v>4427.1400000000003</c:v>
                </c:pt>
                <c:pt idx="422">
                  <c:v>4437.2910000000002</c:v>
                </c:pt>
                <c:pt idx="423">
                  <c:v>4447.4350000000004</c:v>
                </c:pt>
                <c:pt idx="424">
                  <c:v>4457.576</c:v>
                </c:pt>
                <c:pt idx="425">
                  <c:v>4467.72</c:v>
                </c:pt>
                <c:pt idx="426">
                  <c:v>4477.8590000000004</c:v>
                </c:pt>
                <c:pt idx="427">
                  <c:v>4487.9620000000004</c:v>
                </c:pt>
                <c:pt idx="428">
                  <c:v>4498.1149999999998</c:v>
                </c:pt>
                <c:pt idx="429">
                  <c:v>4508.2640000000001</c:v>
                </c:pt>
                <c:pt idx="430">
                  <c:v>4518.4059999999999</c:v>
                </c:pt>
                <c:pt idx="431">
                  <c:v>4528.5590000000002</c:v>
                </c:pt>
                <c:pt idx="432">
                  <c:v>4538.701</c:v>
                </c:pt>
                <c:pt idx="433">
                  <c:v>4548.8389999999999</c:v>
                </c:pt>
                <c:pt idx="434">
                  <c:v>4558.9840000000004</c:v>
                </c:pt>
                <c:pt idx="435">
                  <c:v>4569.1310000000003</c:v>
                </c:pt>
                <c:pt idx="436">
                  <c:v>4579.277</c:v>
                </c:pt>
                <c:pt idx="437">
                  <c:v>4589.42</c:v>
                </c:pt>
                <c:pt idx="438">
                  <c:v>4600.8450000000003</c:v>
                </c:pt>
                <c:pt idx="439">
                  <c:v>4609.7910000000002</c:v>
                </c:pt>
                <c:pt idx="440">
                  <c:v>4619.9319999999998</c:v>
                </c:pt>
                <c:pt idx="441">
                  <c:v>4630.0829999999996</c:v>
                </c:pt>
                <c:pt idx="442">
                  <c:v>4640.2240000000002</c:v>
                </c:pt>
                <c:pt idx="443">
                  <c:v>4650.3599999999997</c:v>
                </c:pt>
                <c:pt idx="444">
                  <c:v>4660.5050000000001</c:v>
                </c:pt>
                <c:pt idx="445">
                  <c:v>4670.6480000000001</c:v>
                </c:pt>
                <c:pt idx="446">
                  <c:v>4680.7920000000004</c:v>
                </c:pt>
                <c:pt idx="447">
                  <c:v>4690.9459999999999</c:v>
                </c:pt>
                <c:pt idx="448">
                  <c:v>4701.098</c:v>
                </c:pt>
                <c:pt idx="449">
                  <c:v>4711.2330000000002</c:v>
                </c:pt>
                <c:pt idx="450">
                  <c:v>4721.3779999999997</c:v>
                </c:pt>
                <c:pt idx="451">
                  <c:v>4731.5079999999998</c:v>
                </c:pt>
                <c:pt idx="452">
                  <c:v>4741.6480000000001</c:v>
                </c:pt>
                <c:pt idx="453">
                  <c:v>4751.7929999999997</c:v>
                </c:pt>
                <c:pt idx="454">
                  <c:v>4761.9390000000003</c:v>
                </c:pt>
                <c:pt idx="455">
                  <c:v>4772.0839999999998</c:v>
                </c:pt>
                <c:pt idx="456">
                  <c:v>4782.2129999999997</c:v>
                </c:pt>
                <c:pt idx="457">
                  <c:v>4792.3500000000004</c:v>
                </c:pt>
                <c:pt idx="458">
                  <c:v>4802.4840000000004</c:v>
                </c:pt>
                <c:pt idx="459">
                  <c:v>4812.6170000000002</c:v>
                </c:pt>
                <c:pt idx="460">
                  <c:v>4822.7619999999997</c:v>
                </c:pt>
                <c:pt idx="461">
                  <c:v>4832.8980000000001</c:v>
                </c:pt>
                <c:pt idx="462">
                  <c:v>4843.0280000000002</c:v>
                </c:pt>
                <c:pt idx="463">
                  <c:v>4853.1530000000002</c:v>
                </c:pt>
                <c:pt idx="464">
                  <c:v>4863.2730000000001</c:v>
                </c:pt>
                <c:pt idx="465">
                  <c:v>4873.3950000000004</c:v>
                </c:pt>
                <c:pt idx="466">
                  <c:v>4883.5200000000004</c:v>
                </c:pt>
                <c:pt idx="467">
                  <c:v>4893.6390000000001</c:v>
                </c:pt>
                <c:pt idx="468">
                  <c:v>4903.8649999999998</c:v>
                </c:pt>
                <c:pt idx="469">
                  <c:v>4913.8069999999998</c:v>
                </c:pt>
                <c:pt idx="470">
                  <c:v>4923.9089999999997</c:v>
                </c:pt>
                <c:pt idx="471">
                  <c:v>4934.0230000000001</c:v>
                </c:pt>
                <c:pt idx="472">
                  <c:v>4944.1310000000003</c:v>
                </c:pt>
                <c:pt idx="473">
                  <c:v>4954.2510000000002</c:v>
                </c:pt>
                <c:pt idx="474">
                  <c:v>4964.357</c:v>
                </c:pt>
                <c:pt idx="475">
                  <c:v>4974.4639999999999</c:v>
                </c:pt>
                <c:pt idx="476">
                  <c:v>4984.5709999999999</c:v>
                </c:pt>
                <c:pt idx="477">
                  <c:v>4994.6779999999999</c:v>
                </c:pt>
                <c:pt idx="478">
                  <c:v>5004.7950000000001</c:v>
                </c:pt>
                <c:pt idx="479">
                  <c:v>5014.9070000000002</c:v>
                </c:pt>
                <c:pt idx="480">
                  <c:v>5024.9979999999996</c:v>
                </c:pt>
                <c:pt idx="481">
                  <c:v>5035.1130000000003</c:v>
                </c:pt>
                <c:pt idx="482">
                  <c:v>5045.223</c:v>
                </c:pt>
                <c:pt idx="483">
                  <c:v>5055.3329999999996</c:v>
                </c:pt>
                <c:pt idx="484">
                  <c:v>5065.442</c:v>
                </c:pt>
                <c:pt idx="485">
                  <c:v>5075.5540000000001</c:v>
                </c:pt>
                <c:pt idx="486">
                  <c:v>5085.66</c:v>
                </c:pt>
                <c:pt idx="487">
                  <c:v>5095.7629999999999</c:v>
                </c:pt>
                <c:pt idx="488">
                  <c:v>5105.857</c:v>
                </c:pt>
                <c:pt idx="489">
                  <c:v>5115.9549999999999</c:v>
                </c:pt>
                <c:pt idx="490">
                  <c:v>5126.05</c:v>
                </c:pt>
                <c:pt idx="491">
                  <c:v>5136.1499999999996</c:v>
                </c:pt>
                <c:pt idx="492">
                  <c:v>5146.2539999999999</c:v>
                </c:pt>
                <c:pt idx="493">
                  <c:v>5156.3620000000001</c:v>
                </c:pt>
                <c:pt idx="494">
                  <c:v>5166.45</c:v>
                </c:pt>
                <c:pt idx="495">
                  <c:v>5176.5460000000003</c:v>
                </c:pt>
                <c:pt idx="496">
                  <c:v>5186.6409999999996</c:v>
                </c:pt>
                <c:pt idx="497">
                  <c:v>5196.7380000000003</c:v>
                </c:pt>
                <c:pt idx="498">
                  <c:v>5206.8320000000003</c:v>
                </c:pt>
                <c:pt idx="499">
                  <c:v>5216.9309999999996</c:v>
                </c:pt>
                <c:pt idx="500">
                  <c:v>5227.027</c:v>
                </c:pt>
                <c:pt idx="501">
                  <c:v>5237.1360000000004</c:v>
                </c:pt>
                <c:pt idx="502">
                  <c:v>5247.2219999999998</c:v>
                </c:pt>
                <c:pt idx="503">
                  <c:v>5257.3180000000002</c:v>
                </c:pt>
                <c:pt idx="504">
                  <c:v>5267.4279999999999</c:v>
                </c:pt>
                <c:pt idx="505">
                  <c:v>5277.5119999999997</c:v>
                </c:pt>
                <c:pt idx="506">
                  <c:v>5287.607</c:v>
                </c:pt>
                <c:pt idx="507">
                  <c:v>5297.7039999999997</c:v>
                </c:pt>
                <c:pt idx="508">
                  <c:v>5307.8</c:v>
                </c:pt>
                <c:pt idx="509">
                  <c:v>5317.9009999999998</c:v>
                </c:pt>
                <c:pt idx="510">
                  <c:v>5327.9979999999996</c:v>
                </c:pt>
                <c:pt idx="511">
                  <c:v>5338.107</c:v>
                </c:pt>
                <c:pt idx="512">
                  <c:v>5348.1940000000004</c:v>
                </c:pt>
                <c:pt idx="513">
                  <c:v>5358.2939999999999</c:v>
                </c:pt>
                <c:pt idx="514">
                  <c:v>5368.4</c:v>
                </c:pt>
                <c:pt idx="515">
                  <c:v>5378.4880000000003</c:v>
                </c:pt>
                <c:pt idx="516">
                  <c:v>5388.5820000000003</c:v>
                </c:pt>
                <c:pt idx="517">
                  <c:v>5398.674</c:v>
                </c:pt>
                <c:pt idx="518">
                  <c:v>5408.7709999999997</c:v>
                </c:pt>
                <c:pt idx="519">
                  <c:v>5418.8670000000002</c:v>
                </c:pt>
                <c:pt idx="520">
                  <c:v>5428.9610000000002</c:v>
                </c:pt>
                <c:pt idx="521">
                  <c:v>5439.0739999999996</c:v>
                </c:pt>
                <c:pt idx="522">
                  <c:v>5449.165</c:v>
                </c:pt>
                <c:pt idx="523">
                  <c:v>5459.2550000000001</c:v>
                </c:pt>
                <c:pt idx="524">
                  <c:v>5469.348</c:v>
                </c:pt>
                <c:pt idx="525">
                  <c:v>5479.442</c:v>
                </c:pt>
                <c:pt idx="526">
                  <c:v>5489.5360000000001</c:v>
                </c:pt>
                <c:pt idx="527">
                  <c:v>5499.63</c:v>
                </c:pt>
                <c:pt idx="528">
                  <c:v>5509.7380000000003</c:v>
                </c:pt>
                <c:pt idx="529">
                  <c:v>5519.8249999999998</c:v>
                </c:pt>
                <c:pt idx="530">
                  <c:v>5529.9250000000002</c:v>
                </c:pt>
                <c:pt idx="531">
                  <c:v>5540.0119999999997</c:v>
                </c:pt>
                <c:pt idx="532">
                  <c:v>5550.1049999999996</c:v>
                </c:pt>
                <c:pt idx="533">
                  <c:v>5560.1980000000003</c:v>
                </c:pt>
                <c:pt idx="534">
                  <c:v>5570.4030000000002</c:v>
                </c:pt>
                <c:pt idx="535">
                  <c:v>5580.375</c:v>
                </c:pt>
                <c:pt idx="536">
                  <c:v>5590.4530000000004</c:v>
                </c:pt>
                <c:pt idx="537">
                  <c:v>5600.5259999999998</c:v>
                </c:pt>
                <c:pt idx="538">
                  <c:v>5610.6</c:v>
                </c:pt>
                <c:pt idx="539">
                  <c:v>5620.674</c:v>
                </c:pt>
                <c:pt idx="540">
                  <c:v>5630.7640000000001</c:v>
                </c:pt>
                <c:pt idx="541">
                  <c:v>5640.8289999999997</c:v>
                </c:pt>
                <c:pt idx="542">
                  <c:v>5650.9030000000002</c:v>
                </c:pt>
                <c:pt idx="543">
                  <c:v>5660.9790000000003</c:v>
                </c:pt>
                <c:pt idx="544">
                  <c:v>5671.0510000000004</c:v>
                </c:pt>
                <c:pt idx="545">
                  <c:v>5681.125</c:v>
                </c:pt>
                <c:pt idx="546">
                  <c:v>5691.1989999999996</c:v>
                </c:pt>
                <c:pt idx="547">
                  <c:v>5701.26</c:v>
                </c:pt>
                <c:pt idx="548">
                  <c:v>5711.3440000000001</c:v>
                </c:pt>
                <c:pt idx="549">
                  <c:v>5721.4269999999997</c:v>
                </c:pt>
                <c:pt idx="550">
                  <c:v>5731.5</c:v>
                </c:pt>
              </c:numCache>
            </c:numRef>
          </c:cat>
          <c:val>
            <c:numRef>
              <c:f>Sheet1!$B$2:$B$552</c:f>
              <c:numCache>
                <c:formatCode>General</c:formatCode>
                <c:ptCount val="551"/>
                <c:pt idx="0">
                  <c:v>1.7999999999999999E-2</c:v>
                </c:pt>
                <c:pt idx="1">
                  <c:v>169.14699999999999</c:v>
                </c:pt>
                <c:pt idx="2">
                  <c:v>387.72699999999998</c:v>
                </c:pt>
                <c:pt idx="3">
                  <c:v>331.24799999999999</c:v>
                </c:pt>
                <c:pt idx="4">
                  <c:v>394.00400000000002</c:v>
                </c:pt>
                <c:pt idx="5">
                  <c:v>322.529</c:v>
                </c:pt>
                <c:pt idx="6">
                  <c:v>399.77100000000002</c:v>
                </c:pt>
                <c:pt idx="7">
                  <c:v>315.06599999999997</c:v>
                </c:pt>
                <c:pt idx="8">
                  <c:v>405.61700000000002</c:v>
                </c:pt>
                <c:pt idx="9">
                  <c:v>341.47699999999998</c:v>
                </c:pt>
                <c:pt idx="10">
                  <c:v>338.298</c:v>
                </c:pt>
                <c:pt idx="11">
                  <c:v>342.73</c:v>
                </c:pt>
                <c:pt idx="12">
                  <c:v>247.37100000000001</c:v>
                </c:pt>
                <c:pt idx="13">
                  <c:v>33.411999999999999</c:v>
                </c:pt>
                <c:pt idx="14">
                  <c:v>57.768000000000001</c:v>
                </c:pt>
                <c:pt idx="15">
                  <c:v>189.21600000000001</c:v>
                </c:pt>
                <c:pt idx="16">
                  <c:v>208.72399999999999</c:v>
                </c:pt>
                <c:pt idx="17">
                  <c:v>323.17200000000003</c:v>
                </c:pt>
                <c:pt idx="18">
                  <c:v>4.101</c:v>
                </c:pt>
                <c:pt idx="19">
                  <c:v>0.40200000000000002</c:v>
                </c:pt>
                <c:pt idx="20">
                  <c:v>0.1</c:v>
                </c:pt>
                <c:pt idx="21">
                  <c:v>0.53</c:v>
                </c:pt>
                <c:pt idx="22">
                  <c:v>0.377</c:v>
                </c:pt>
                <c:pt idx="23">
                  <c:v>0.34599999999999997</c:v>
                </c:pt>
                <c:pt idx="24">
                  <c:v>0.29499999999999998</c:v>
                </c:pt>
                <c:pt idx="25">
                  <c:v>0.46</c:v>
                </c:pt>
                <c:pt idx="26">
                  <c:v>0.25600000000000001</c:v>
                </c:pt>
                <c:pt idx="27">
                  <c:v>0.20200000000000001</c:v>
                </c:pt>
                <c:pt idx="28">
                  <c:v>0.30399999999999999</c:v>
                </c:pt>
                <c:pt idx="29">
                  <c:v>0.18099999999999999</c:v>
                </c:pt>
                <c:pt idx="30">
                  <c:v>0.59299999999999997</c:v>
                </c:pt>
                <c:pt idx="31">
                  <c:v>0.21099999999999999</c:v>
                </c:pt>
                <c:pt idx="32">
                  <c:v>0.47299999999999998</c:v>
                </c:pt>
                <c:pt idx="33">
                  <c:v>0.20200000000000001</c:v>
                </c:pt>
                <c:pt idx="34">
                  <c:v>0.28599999999999998</c:v>
                </c:pt>
                <c:pt idx="35">
                  <c:v>0.16600000000000001</c:v>
                </c:pt>
                <c:pt idx="36">
                  <c:v>63.348999999999997</c:v>
                </c:pt>
                <c:pt idx="37">
                  <c:v>78.135999999999996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0.70199999999999996</c:v>
                </c:pt>
                <c:pt idx="42">
                  <c:v>0.77900000000000003</c:v>
                </c:pt>
                <c:pt idx="43">
                  <c:v>0.80100000000000005</c:v>
                </c:pt>
                <c:pt idx="44">
                  <c:v>0.81100000000000005</c:v>
                </c:pt>
                <c:pt idx="45">
                  <c:v>0.77800000000000002</c:v>
                </c:pt>
                <c:pt idx="46">
                  <c:v>0.81899999999999995</c:v>
                </c:pt>
                <c:pt idx="47">
                  <c:v>0.80200000000000005</c:v>
                </c:pt>
                <c:pt idx="48">
                  <c:v>0.84899999999999998</c:v>
                </c:pt>
                <c:pt idx="49">
                  <c:v>0.78300000000000003</c:v>
                </c:pt>
                <c:pt idx="50">
                  <c:v>0.93600000000000005</c:v>
                </c:pt>
                <c:pt idx="51">
                  <c:v>0.79600000000000004</c:v>
                </c:pt>
                <c:pt idx="52">
                  <c:v>1.014</c:v>
                </c:pt>
                <c:pt idx="53">
                  <c:v>0.754</c:v>
                </c:pt>
                <c:pt idx="54">
                  <c:v>1.6719999999999999</c:v>
                </c:pt>
                <c:pt idx="55">
                  <c:v>0.85299999999999998</c:v>
                </c:pt>
                <c:pt idx="56">
                  <c:v>1.4159999999999999</c:v>
                </c:pt>
                <c:pt idx="57">
                  <c:v>0.95899999999999996</c:v>
                </c:pt>
                <c:pt idx="58">
                  <c:v>1.665</c:v>
                </c:pt>
                <c:pt idx="59">
                  <c:v>1.095</c:v>
                </c:pt>
                <c:pt idx="60">
                  <c:v>1.484</c:v>
                </c:pt>
                <c:pt idx="61">
                  <c:v>1.391</c:v>
                </c:pt>
                <c:pt idx="62">
                  <c:v>1.5449999999999999</c:v>
                </c:pt>
                <c:pt idx="63">
                  <c:v>1.292</c:v>
                </c:pt>
                <c:pt idx="64">
                  <c:v>1.415</c:v>
                </c:pt>
                <c:pt idx="65">
                  <c:v>1.4350000000000001</c:v>
                </c:pt>
                <c:pt idx="66">
                  <c:v>1.504</c:v>
                </c:pt>
                <c:pt idx="67">
                  <c:v>1.252</c:v>
                </c:pt>
                <c:pt idx="68">
                  <c:v>1.32</c:v>
                </c:pt>
                <c:pt idx="69">
                  <c:v>1.458</c:v>
                </c:pt>
                <c:pt idx="70">
                  <c:v>1.5469999999999999</c:v>
                </c:pt>
                <c:pt idx="71">
                  <c:v>1.254</c:v>
                </c:pt>
                <c:pt idx="72">
                  <c:v>1.5029999999999999</c:v>
                </c:pt>
                <c:pt idx="73">
                  <c:v>1.5660000000000001</c:v>
                </c:pt>
                <c:pt idx="74">
                  <c:v>1.6619999999999999</c:v>
                </c:pt>
                <c:pt idx="75">
                  <c:v>1.37</c:v>
                </c:pt>
                <c:pt idx="76">
                  <c:v>1.4279999999999999</c:v>
                </c:pt>
                <c:pt idx="77">
                  <c:v>1.3839999999999999</c:v>
                </c:pt>
                <c:pt idx="78">
                  <c:v>1.45</c:v>
                </c:pt>
                <c:pt idx="79">
                  <c:v>1.29</c:v>
                </c:pt>
                <c:pt idx="80">
                  <c:v>0.89300000000000002</c:v>
                </c:pt>
                <c:pt idx="81">
                  <c:v>0.96199999999999997</c:v>
                </c:pt>
                <c:pt idx="82">
                  <c:v>0.88</c:v>
                </c:pt>
                <c:pt idx="83">
                  <c:v>0.91400000000000003</c:v>
                </c:pt>
                <c:pt idx="84">
                  <c:v>0.86199999999999999</c:v>
                </c:pt>
                <c:pt idx="85">
                  <c:v>0.95599999999999996</c:v>
                </c:pt>
                <c:pt idx="86">
                  <c:v>1.03</c:v>
                </c:pt>
                <c:pt idx="87">
                  <c:v>1.0920000000000001</c:v>
                </c:pt>
                <c:pt idx="88">
                  <c:v>0.89200000000000002</c:v>
                </c:pt>
                <c:pt idx="89">
                  <c:v>1.0940000000000001</c:v>
                </c:pt>
                <c:pt idx="90">
                  <c:v>0.95699999999999996</c:v>
                </c:pt>
                <c:pt idx="91">
                  <c:v>1.1080000000000001</c:v>
                </c:pt>
                <c:pt idx="92">
                  <c:v>0.84</c:v>
                </c:pt>
                <c:pt idx="93">
                  <c:v>1.056</c:v>
                </c:pt>
                <c:pt idx="94">
                  <c:v>0.91800000000000004</c:v>
                </c:pt>
                <c:pt idx="95">
                  <c:v>1.2330000000000001</c:v>
                </c:pt>
                <c:pt idx="96">
                  <c:v>0.79400000000000004</c:v>
                </c:pt>
                <c:pt idx="97">
                  <c:v>1.0249999999999999</c:v>
                </c:pt>
                <c:pt idx="98">
                  <c:v>1.242</c:v>
                </c:pt>
                <c:pt idx="99">
                  <c:v>1.702</c:v>
                </c:pt>
                <c:pt idx="100">
                  <c:v>1.2689999999999999</c:v>
                </c:pt>
                <c:pt idx="101">
                  <c:v>0.70599999999999996</c:v>
                </c:pt>
                <c:pt idx="102">
                  <c:v>1</c:v>
                </c:pt>
                <c:pt idx="103">
                  <c:v>0.73499999999999999</c:v>
                </c:pt>
                <c:pt idx="104">
                  <c:v>0.96599999999999997</c:v>
                </c:pt>
                <c:pt idx="105">
                  <c:v>0.70699999999999996</c:v>
                </c:pt>
                <c:pt idx="106">
                  <c:v>1.01</c:v>
                </c:pt>
                <c:pt idx="107">
                  <c:v>0.79900000000000004</c:v>
                </c:pt>
                <c:pt idx="108">
                  <c:v>0.96699999999999997</c:v>
                </c:pt>
                <c:pt idx="109">
                  <c:v>0.76700000000000002</c:v>
                </c:pt>
                <c:pt idx="110">
                  <c:v>0.92300000000000004</c:v>
                </c:pt>
                <c:pt idx="111">
                  <c:v>0.76200000000000001</c:v>
                </c:pt>
                <c:pt idx="112">
                  <c:v>1.0069999999999999</c:v>
                </c:pt>
                <c:pt idx="113">
                  <c:v>0.875</c:v>
                </c:pt>
                <c:pt idx="114">
                  <c:v>0.878</c:v>
                </c:pt>
                <c:pt idx="115">
                  <c:v>0.85299999999999998</c:v>
                </c:pt>
                <c:pt idx="116">
                  <c:v>0.88600000000000001</c:v>
                </c:pt>
                <c:pt idx="117">
                  <c:v>0.875</c:v>
                </c:pt>
                <c:pt idx="118">
                  <c:v>0.76200000000000001</c:v>
                </c:pt>
                <c:pt idx="119">
                  <c:v>0.90100000000000002</c:v>
                </c:pt>
                <c:pt idx="120">
                  <c:v>0.80700000000000005</c:v>
                </c:pt>
                <c:pt idx="121">
                  <c:v>0.76200000000000001</c:v>
                </c:pt>
                <c:pt idx="122">
                  <c:v>0.755</c:v>
                </c:pt>
                <c:pt idx="123">
                  <c:v>0.98799999999999999</c:v>
                </c:pt>
                <c:pt idx="124">
                  <c:v>0.91500000000000004</c:v>
                </c:pt>
                <c:pt idx="125">
                  <c:v>0.97899999999999998</c:v>
                </c:pt>
                <c:pt idx="126">
                  <c:v>0.80300000000000005</c:v>
                </c:pt>
                <c:pt idx="127">
                  <c:v>1.169</c:v>
                </c:pt>
                <c:pt idx="128">
                  <c:v>1.052</c:v>
                </c:pt>
                <c:pt idx="129">
                  <c:v>1.226</c:v>
                </c:pt>
                <c:pt idx="130">
                  <c:v>1.008</c:v>
                </c:pt>
                <c:pt idx="131">
                  <c:v>1.4690000000000001</c:v>
                </c:pt>
                <c:pt idx="132">
                  <c:v>1.0680000000000001</c:v>
                </c:pt>
                <c:pt idx="133">
                  <c:v>1.262</c:v>
                </c:pt>
                <c:pt idx="134">
                  <c:v>1.0860000000000001</c:v>
                </c:pt>
                <c:pt idx="135">
                  <c:v>1.294</c:v>
                </c:pt>
                <c:pt idx="136">
                  <c:v>0.99299999999999999</c:v>
                </c:pt>
                <c:pt idx="137">
                  <c:v>1.2</c:v>
                </c:pt>
                <c:pt idx="138">
                  <c:v>1.0409999999999999</c:v>
                </c:pt>
                <c:pt idx="139">
                  <c:v>1.1759999999999999</c:v>
                </c:pt>
                <c:pt idx="140">
                  <c:v>0.98099999999999998</c:v>
                </c:pt>
                <c:pt idx="141">
                  <c:v>1.3140000000000001</c:v>
                </c:pt>
                <c:pt idx="142">
                  <c:v>1.034</c:v>
                </c:pt>
                <c:pt idx="143">
                  <c:v>1.204</c:v>
                </c:pt>
                <c:pt idx="144">
                  <c:v>1.1599999999999999</c:v>
                </c:pt>
                <c:pt idx="145">
                  <c:v>1.1779999999999999</c:v>
                </c:pt>
                <c:pt idx="146">
                  <c:v>1.0289999999999999</c:v>
                </c:pt>
                <c:pt idx="147">
                  <c:v>1.294</c:v>
                </c:pt>
                <c:pt idx="148">
                  <c:v>1.1160000000000001</c:v>
                </c:pt>
                <c:pt idx="149">
                  <c:v>1.256</c:v>
                </c:pt>
                <c:pt idx="150">
                  <c:v>1.048</c:v>
                </c:pt>
                <c:pt idx="151">
                  <c:v>1.2669999999999999</c:v>
                </c:pt>
                <c:pt idx="152">
                  <c:v>1.099</c:v>
                </c:pt>
                <c:pt idx="153">
                  <c:v>1.1459999999999999</c:v>
                </c:pt>
                <c:pt idx="154">
                  <c:v>1.2130000000000001</c:v>
                </c:pt>
                <c:pt idx="155">
                  <c:v>1.163</c:v>
                </c:pt>
                <c:pt idx="156">
                  <c:v>1.0580000000000001</c:v>
                </c:pt>
                <c:pt idx="157">
                  <c:v>1.2809999999999999</c:v>
                </c:pt>
                <c:pt idx="158">
                  <c:v>1.075</c:v>
                </c:pt>
                <c:pt idx="159">
                  <c:v>1.1659999999999999</c:v>
                </c:pt>
                <c:pt idx="160">
                  <c:v>1.17</c:v>
                </c:pt>
                <c:pt idx="161">
                  <c:v>1.2929999999999999</c:v>
                </c:pt>
                <c:pt idx="162">
                  <c:v>1.119</c:v>
                </c:pt>
                <c:pt idx="163">
                  <c:v>1.21</c:v>
                </c:pt>
                <c:pt idx="164">
                  <c:v>1.1930000000000001</c:v>
                </c:pt>
                <c:pt idx="165">
                  <c:v>1.046</c:v>
                </c:pt>
                <c:pt idx="166">
                  <c:v>1.085</c:v>
                </c:pt>
                <c:pt idx="167">
                  <c:v>1.026</c:v>
                </c:pt>
                <c:pt idx="168">
                  <c:v>1.121</c:v>
                </c:pt>
                <c:pt idx="169">
                  <c:v>1.087</c:v>
                </c:pt>
                <c:pt idx="170">
                  <c:v>1.1839999999999999</c:v>
                </c:pt>
                <c:pt idx="171">
                  <c:v>1.1060000000000001</c:v>
                </c:pt>
                <c:pt idx="172">
                  <c:v>1.1890000000000001</c:v>
                </c:pt>
                <c:pt idx="173">
                  <c:v>1.22</c:v>
                </c:pt>
                <c:pt idx="174">
                  <c:v>1.1459999999999999</c:v>
                </c:pt>
                <c:pt idx="175">
                  <c:v>1.196</c:v>
                </c:pt>
                <c:pt idx="176">
                  <c:v>0.98699999999999999</c:v>
                </c:pt>
                <c:pt idx="177">
                  <c:v>1.0229999999999999</c:v>
                </c:pt>
                <c:pt idx="178">
                  <c:v>1.054</c:v>
                </c:pt>
                <c:pt idx="179">
                  <c:v>0.98799999999999999</c:v>
                </c:pt>
                <c:pt idx="180">
                  <c:v>1.0529999999999999</c:v>
                </c:pt>
                <c:pt idx="181">
                  <c:v>1.0589999999999999</c:v>
                </c:pt>
                <c:pt idx="182">
                  <c:v>1.1990000000000001</c:v>
                </c:pt>
                <c:pt idx="183">
                  <c:v>0.90500000000000003</c:v>
                </c:pt>
                <c:pt idx="184">
                  <c:v>1.135</c:v>
                </c:pt>
                <c:pt idx="185">
                  <c:v>1.0529999999999999</c:v>
                </c:pt>
                <c:pt idx="186">
                  <c:v>1.012</c:v>
                </c:pt>
                <c:pt idx="187">
                  <c:v>0.98299999999999998</c:v>
                </c:pt>
                <c:pt idx="188">
                  <c:v>1.2050000000000001</c:v>
                </c:pt>
                <c:pt idx="189">
                  <c:v>1.054</c:v>
                </c:pt>
                <c:pt idx="190">
                  <c:v>1.143</c:v>
                </c:pt>
                <c:pt idx="191">
                  <c:v>1.0169999999999999</c:v>
                </c:pt>
                <c:pt idx="192">
                  <c:v>1.175</c:v>
                </c:pt>
                <c:pt idx="193">
                  <c:v>1.0740000000000001</c:v>
                </c:pt>
                <c:pt idx="194">
                  <c:v>1.161</c:v>
                </c:pt>
                <c:pt idx="195">
                  <c:v>1.0449999999999999</c:v>
                </c:pt>
                <c:pt idx="196">
                  <c:v>1.1879999999999999</c:v>
                </c:pt>
                <c:pt idx="197">
                  <c:v>0.96199999999999997</c:v>
                </c:pt>
                <c:pt idx="198">
                  <c:v>1.119</c:v>
                </c:pt>
                <c:pt idx="199">
                  <c:v>1.0509999999999999</c:v>
                </c:pt>
                <c:pt idx="200">
                  <c:v>1.2769999999999999</c:v>
                </c:pt>
                <c:pt idx="201">
                  <c:v>0.97299999999999998</c:v>
                </c:pt>
                <c:pt idx="202">
                  <c:v>1.345</c:v>
                </c:pt>
                <c:pt idx="203">
                  <c:v>1.008</c:v>
                </c:pt>
                <c:pt idx="204">
                  <c:v>1.2569999999999999</c:v>
                </c:pt>
                <c:pt idx="205">
                  <c:v>0.998</c:v>
                </c:pt>
                <c:pt idx="206">
                  <c:v>1.5189999999999999</c:v>
                </c:pt>
                <c:pt idx="207">
                  <c:v>1.117</c:v>
                </c:pt>
                <c:pt idx="208">
                  <c:v>1.2849999999999999</c:v>
                </c:pt>
                <c:pt idx="209">
                  <c:v>1.089</c:v>
                </c:pt>
                <c:pt idx="210">
                  <c:v>1.0960000000000001</c:v>
                </c:pt>
                <c:pt idx="211">
                  <c:v>1.008</c:v>
                </c:pt>
                <c:pt idx="212">
                  <c:v>1.216</c:v>
                </c:pt>
                <c:pt idx="213">
                  <c:v>1.1259999999999999</c:v>
                </c:pt>
                <c:pt idx="214">
                  <c:v>1.093</c:v>
                </c:pt>
                <c:pt idx="215">
                  <c:v>1.0629999999999999</c:v>
                </c:pt>
                <c:pt idx="216">
                  <c:v>1.212</c:v>
                </c:pt>
                <c:pt idx="217">
                  <c:v>1.0760000000000001</c:v>
                </c:pt>
                <c:pt idx="218">
                  <c:v>1.454</c:v>
                </c:pt>
                <c:pt idx="219">
                  <c:v>1.3360000000000001</c:v>
                </c:pt>
                <c:pt idx="220">
                  <c:v>1.4550000000000001</c:v>
                </c:pt>
                <c:pt idx="221">
                  <c:v>1.252</c:v>
                </c:pt>
                <c:pt idx="222">
                  <c:v>1.484</c:v>
                </c:pt>
                <c:pt idx="223">
                  <c:v>1.286</c:v>
                </c:pt>
                <c:pt idx="224">
                  <c:v>1.343</c:v>
                </c:pt>
                <c:pt idx="225">
                  <c:v>1.177</c:v>
                </c:pt>
                <c:pt idx="226">
                  <c:v>1.579</c:v>
                </c:pt>
                <c:pt idx="227">
                  <c:v>1.2070000000000001</c:v>
                </c:pt>
                <c:pt idx="228">
                  <c:v>1.405</c:v>
                </c:pt>
                <c:pt idx="229">
                  <c:v>1.33</c:v>
                </c:pt>
                <c:pt idx="230">
                  <c:v>1.4390000000000001</c:v>
                </c:pt>
                <c:pt idx="231">
                  <c:v>1.073</c:v>
                </c:pt>
                <c:pt idx="232">
                  <c:v>1.653</c:v>
                </c:pt>
                <c:pt idx="233">
                  <c:v>1.111</c:v>
                </c:pt>
                <c:pt idx="234">
                  <c:v>1.4790000000000001</c:v>
                </c:pt>
                <c:pt idx="235">
                  <c:v>1.101</c:v>
                </c:pt>
                <c:pt idx="236">
                  <c:v>1.5009999999999999</c:v>
                </c:pt>
                <c:pt idx="237">
                  <c:v>1.272</c:v>
                </c:pt>
                <c:pt idx="238">
                  <c:v>1.5189999999999999</c:v>
                </c:pt>
                <c:pt idx="239">
                  <c:v>1.083</c:v>
                </c:pt>
                <c:pt idx="240">
                  <c:v>1.55</c:v>
                </c:pt>
                <c:pt idx="241">
                  <c:v>1.1040000000000001</c:v>
                </c:pt>
                <c:pt idx="242">
                  <c:v>2.008</c:v>
                </c:pt>
                <c:pt idx="243">
                  <c:v>1.077</c:v>
                </c:pt>
                <c:pt idx="244">
                  <c:v>1.6359999999999999</c:v>
                </c:pt>
                <c:pt idx="245">
                  <c:v>1.032</c:v>
                </c:pt>
                <c:pt idx="246">
                  <c:v>1.6279999999999999</c:v>
                </c:pt>
                <c:pt idx="247">
                  <c:v>1.0820000000000001</c:v>
                </c:pt>
                <c:pt idx="248">
                  <c:v>2.0150000000000001</c:v>
                </c:pt>
                <c:pt idx="249">
                  <c:v>1.0389999999999999</c:v>
                </c:pt>
                <c:pt idx="250">
                  <c:v>2.0030000000000001</c:v>
                </c:pt>
                <c:pt idx="251">
                  <c:v>1.069</c:v>
                </c:pt>
                <c:pt idx="252">
                  <c:v>1.7370000000000001</c:v>
                </c:pt>
                <c:pt idx="253">
                  <c:v>0.92100000000000004</c:v>
                </c:pt>
                <c:pt idx="254">
                  <c:v>2</c:v>
                </c:pt>
                <c:pt idx="255">
                  <c:v>0.89500000000000002</c:v>
                </c:pt>
                <c:pt idx="256">
                  <c:v>2.0329999999999999</c:v>
                </c:pt>
                <c:pt idx="257">
                  <c:v>0.94799999999999995</c:v>
                </c:pt>
                <c:pt idx="258">
                  <c:v>1.349</c:v>
                </c:pt>
                <c:pt idx="259">
                  <c:v>1.069</c:v>
                </c:pt>
                <c:pt idx="260">
                  <c:v>1.266</c:v>
                </c:pt>
                <c:pt idx="261">
                  <c:v>1.1830000000000001</c:v>
                </c:pt>
                <c:pt idx="262">
                  <c:v>1.1499999999999999</c:v>
                </c:pt>
                <c:pt idx="263">
                  <c:v>0.98599999999999999</c:v>
                </c:pt>
                <c:pt idx="264">
                  <c:v>1.5740000000000001</c:v>
                </c:pt>
                <c:pt idx="265">
                  <c:v>0.97</c:v>
                </c:pt>
                <c:pt idx="266">
                  <c:v>1.5069999999999999</c:v>
                </c:pt>
                <c:pt idx="267">
                  <c:v>0.995</c:v>
                </c:pt>
                <c:pt idx="268">
                  <c:v>1.5409999999999999</c:v>
                </c:pt>
                <c:pt idx="269">
                  <c:v>0.93100000000000005</c:v>
                </c:pt>
                <c:pt idx="270">
                  <c:v>1.369</c:v>
                </c:pt>
                <c:pt idx="271">
                  <c:v>1.002</c:v>
                </c:pt>
                <c:pt idx="272">
                  <c:v>1.478</c:v>
                </c:pt>
                <c:pt idx="273">
                  <c:v>0.94</c:v>
                </c:pt>
                <c:pt idx="274">
                  <c:v>1.3959999999999999</c:v>
                </c:pt>
                <c:pt idx="275">
                  <c:v>1.0529999999999999</c:v>
                </c:pt>
                <c:pt idx="276">
                  <c:v>0.96399999999999997</c:v>
                </c:pt>
                <c:pt idx="277">
                  <c:v>1.0860000000000001</c:v>
                </c:pt>
                <c:pt idx="278">
                  <c:v>1.0369999999999999</c:v>
                </c:pt>
                <c:pt idx="279">
                  <c:v>1.248</c:v>
                </c:pt>
                <c:pt idx="280">
                  <c:v>0.92600000000000005</c:v>
                </c:pt>
                <c:pt idx="281">
                  <c:v>1.1859999999999999</c:v>
                </c:pt>
                <c:pt idx="282">
                  <c:v>1.0329999999999999</c:v>
                </c:pt>
                <c:pt idx="283">
                  <c:v>1.2170000000000001</c:v>
                </c:pt>
                <c:pt idx="284">
                  <c:v>0.97199999999999998</c:v>
                </c:pt>
                <c:pt idx="285">
                  <c:v>1.2410000000000001</c:v>
                </c:pt>
                <c:pt idx="286">
                  <c:v>1.004</c:v>
                </c:pt>
                <c:pt idx="287">
                  <c:v>1.2569999999999999</c:v>
                </c:pt>
                <c:pt idx="288">
                  <c:v>1.038</c:v>
                </c:pt>
                <c:pt idx="289">
                  <c:v>1.496</c:v>
                </c:pt>
                <c:pt idx="290">
                  <c:v>0.97799999999999998</c:v>
                </c:pt>
                <c:pt idx="291">
                  <c:v>1.3120000000000001</c:v>
                </c:pt>
                <c:pt idx="292">
                  <c:v>1.08</c:v>
                </c:pt>
                <c:pt idx="293">
                  <c:v>1.2849999999999999</c:v>
                </c:pt>
                <c:pt idx="294">
                  <c:v>1.0509999999999999</c:v>
                </c:pt>
                <c:pt idx="295">
                  <c:v>1.242</c:v>
                </c:pt>
                <c:pt idx="296">
                  <c:v>1.004</c:v>
                </c:pt>
                <c:pt idx="297">
                  <c:v>1.4359999999999999</c:v>
                </c:pt>
                <c:pt idx="298">
                  <c:v>0.96899999999999997</c:v>
                </c:pt>
                <c:pt idx="299">
                  <c:v>1.272</c:v>
                </c:pt>
                <c:pt idx="300">
                  <c:v>1.004</c:v>
                </c:pt>
                <c:pt idx="301">
                  <c:v>1.167</c:v>
                </c:pt>
                <c:pt idx="302">
                  <c:v>0.98499999999999999</c:v>
                </c:pt>
                <c:pt idx="303">
                  <c:v>1.36</c:v>
                </c:pt>
                <c:pt idx="304">
                  <c:v>1.5269999999999999</c:v>
                </c:pt>
                <c:pt idx="305">
                  <c:v>1.597</c:v>
                </c:pt>
                <c:pt idx="306">
                  <c:v>1.9930000000000001</c:v>
                </c:pt>
                <c:pt idx="307">
                  <c:v>1.5880000000000001</c:v>
                </c:pt>
                <c:pt idx="308">
                  <c:v>1.831</c:v>
                </c:pt>
                <c:pt idx="309">
                  <c:v>1.486</c:v>
                </c:pt>
                <c:pt idx="310">
                  <c:v>2.2170000000000001</c:v>
                </c:pt>
                <c:pt idx="311">
                  <c:v>1.6970000000000001</c:v>
                </c:pt>
                <c:pt idx="312">
                  <c:v>1.0109999999999999</c:v>
                </c:pt>
                <c:pt idx="313">
                  <c:v>0.97299999999999998</c:v>
                </c:pt>
                <c:pt idx="314">
                  <c:v>1.0189999999999999</c:v>
                </c:pt>
                <c:pt idx="315">
                  <c:v>0.91600000000000004</c:v>
                </c:pt>
                <c:pt idx="316">
                  <c:v>0.96799999999999997</c:v>
                </c:pt>
                <c:pt idx="317">
                  <c:v>0.98399999999999999</c:v>
                </c:pt>
                <c:pt idx="318">
                  <c:v>0.93799999999999994</c:v>
                </c:pt>
                <c:pt idx="319">
                  <c:v>2.4750000000000001</c:v>
                </c:pt>
                <c:pt idx="320">
                  <c:v>1.028</c:v>
                </c:pt>
                <c:pt idx="321">
                  <c:v>2.8029999999999999</c:v>
                </c:pt>
                <c:pt idx="322">
                  <c:v>0.96099999999999997</c:v>
                </c:pt>
                <c:pt idx="323">
                  <c:v>2.5910000000000002</c:v>
                </c:pt>
                <c:pt idx="324">
                  <c:v>1.131</c:v>
                </c:pt>
                <c:pt idx="325">
                  <c:v>2.1520000000000001</c:v>
                </c:pt>
                <c:pt idx="326">
                  <c:v>1.0289999999999999</c:v>
                </c:pt>
                <c:pt idx="327">
                  <c:v>1.851</c:v>
                </c:pt>
                <c:pt idx="328">
                  <c:v>1.304</c:v>
                </c:pt>
                <c:pt idx="329">
                  <c:v>2.7210000000000001</c:v>
                </c:pt>
                <c:pt idx="330">
                  <c:v>1.1739999999999999</c:v>
                </c:pt>
                <c:pt idx="331">
                  <c:v>1.8620000000000001</c:v>
                </c:pt>
                <c:pt idx="332">
                  <c:v>1.2</c:v>
                </c:pt>
                <c:pt idx="333">
                  <c:v>1.9450000000000001</c:v>
                </c:pt>
                <c:pt idx="334">
                  <c:v>1.1930000000000001</c:v>
                </c:pt>
                <c:pt idx="335">
                  <c:v>1.3660000000000001</c:v>
                </c:pt>
                <c:pt idx="336">
                  <c:v>1.0960000000000001</c:v>
                </c:pt>
                <c:pt idx="337">
                  <c:v>1.5880000000000001</c:v>
                </c:pt>
                <c:pt idx="338">
                  <c:v>1.28</c:v>
                </c:pt>
                <c:pt idx="339">
                  <c:v>1.796</c:v>
                </c:pt>
                <c:pt idx="340">
                  <c:v>1.151</c:v>
                </c:pt>
                <c:pt idx="341">
                  <c:v>1.571</c:v>
                </c:pt>
                <c:pt idx="342">
                  <c:v>1.129</c:v>
                </c:pt>
                <c:pt idx="343">
                  <c:v>1.2529999999999999</c:v>
                </c:pt>
                <c:pt idx="344">
                  <c:v>1.661</c:v>
                </c:pt>
                <c:pt idx="345">
                  <c:v>1.089</c:v>
                </c:pt>
                <c:pt idx="346">
                  <c:v>1.2789999999999999</c:v>
                </c:pt>
                <c:pt idx="347">
                  <c:v>1.274</c:v>
                </c:pt>
                <c:pt idx="348">
                  <c:v>1.5640000000000001</c:v>
                </c:pt>
                <c:pt idx="349">
                  <c:v>1.1379999999999999</c:v>
                </c:pt>
                <c:pt idx="350">
                  <c:v>1.528</c:v>
                </c:pt>
                <c:pt idx="351">
                  <c:v>1.1990000000000001</c:v>
                </c:pt>
                <c:pt idx="352">
                  <c:v>1.583</c:v>
                </c:pt>
                <c:pt idx="353">
                  <c:v>1.151</c:v>
                </c:pt>
                <c:pt idx="354">
                  <c:v>1.5249999999999999</c:v>
                </c:pt>
                <c:pt idx="355">
                  <c:v>1.2889999999999999</c:v>
                </c:pt>
                <c:pt idx="356">
                  <c:v>1.482</c:v>
                </c:pt>
                <c:pt idx="357">
                  <c:v>1.093</c:v>
                </c:pt>
                <c:pt idx="358">
                  <c:v>1.171</c:v>
                </c:pt>
                <c:pt idx="359">
                  <c:v>1.089</c:v>
                </c:pt>
                <c:pt idx="360">
                  <c:v>1.169</c:v>
                </c:pt>
                <c:pt idx="361">
                  <c:v>1</c:v>
                </c:pt>
                <c:pt idx="362">
                  <c:v>1.3720000000000001</c:v>
                </c:pt>
                <c:pt idx="363">
                  <c:v>1.034</c:v>
                </c:pt>
                <c:pt idx="364">
                  <c:v>1.1970000000000001</c:v>
                </c:pt>
                <c:pt idx="365">
                  <c:v>1</c:v>
                </c:pt>
                <c:pt idx="366">
                  <c:v>1.32</c:v>
                </c:pt>
                <c:pt idx="367">
                  <c:v>1.1359999999999999</c:v>
                </c:pt>
                <c:pt idx="368">
                  <c:v>1.1950000000000001</c:v>
                </c:pt>
                <c:pt idx="369">
                  <c:v>1.5489999999999999</c:v>
                </c:pt>
                <c:pt idx="370">
                  <c:v>2.177</c:v>
                </c:pt>
                <c:pt idx="371">
                  <c:v>1.583</c:v>
                </c:pt>
                <c:pt idx="372">
                  <c:v>1.853</c:v>
                </c:pt>
                <c:pt idx="373">
                  <c:v>1.8420000000000001</c:v>
                </c:pt>
                <c:pt idx="374">
                  <c:v>1.169</c:v>
                </c:pt>
                <c:pt idx="375">
                  <c:v>1.9510000000000001</c:v>
                </c:pt>
                <c:pt idx="376">
                  <c:v>1.2789999999999999</c:v>
                </c:pt>
                <c:pt idx="377">
                  <c:v>1.5629999999999999</c:v>
                </c:pt>
                <c:pt idx="378">
                  <c:v>1.7629999999999999</c:v>
                </c:pt>
                <c:pt idx="379">
                  <c:v>2.2719999999999998</c:v>
                </c:pt>
                <c:pt idx="380">
                  <c:v>2.1059999999999999</c:v>
                </c:pt>
                <c:pt idx="381">
                  <c:v>2.0939999999999999</c:v>
                </c:pt>
                <c:pt idx="382">
                  <c:v>1.875</c:v>
                </c:pt>
                <c:pt idx="383">
                  <c:v>2.1659999999999999</c:v>
                </c:pt>
                <c:pt idx="384">
                  <c:v>1.948</c:v>
                </c:pt>
                <c:pt idx="385">
                  <c:v>2.0529999999999999</c:v>
                </c:pt>
                <c:pt idx="386">
                  <c:v>1.9019999999999999</c:v>
                </c:pt>
                <c:pt idx="387">
                  <c:v>2.319</c:v>
                </c:pt>
                <c:pt idx="388">
                  <c:v>1.7729999999999999</c:v>
                </c:pt>
                <c:pt idx="389">
                  <c:v>1.7450000000000001</c:v>
                </c:pt>
                <c:pt idx="390">
                  <c:v>2.0419999999999998</c:v>
                </c:pt>
                <c:pt idx="391">
                  <c:v>1.948</c:v>
                </c:pt>
                <c:pt idx="392">
                  <c:v>1.996</c:v>
                </c:pt>
                <c:pt idx="393">
                  <c:v>2.3039999999999998</c:v>
                </c:pt>
                <c:pt idx="394">
                  <c:v>2.1629999999999998</c:v>
                </c:pt>
                <c:pt idx="395">
                  <c:v>1.6830000000000001</c:v>
                </c:pt>
                <c:pt idx="396">
                  <c:v>1.6319999999999999</c:v>
                </c:pt>
                <c:pt idx="397">
                  <c:v>1.7270000000000001</c:v>
                </c:pt>
                <c:pt idx="398">
                  <c:v>2.5169999999999999</c:v>
                </c:pt>
                <c:pt idx="399">
                  <c:v>1.4830000000000001</c:v>
                </c:pt>
                <c:pt idx="400">
                  <c:v>2.4009999999999998</c:v>
                </c:pt>
                <c:pt idx="401">
                  <c:v>1.3089999999999999</c:v>
                </c:pt>
                <c:pt idx="402">
                  <c:v>2.8180000000000001</c:v>
                </c:pt>
                <c:pt idx="403">
                  <c:v>1.1020000000000001</c:v>
                </c:pt>
                <c:pt idx="404">
                  <c:v>2.7130000000000001</c:v>
                </c:pt>
                <c:pt idx="405">
                  <c:v>0.92200000000000004</c:v>
                </c:pt>
                <c:pt idx="406">
                  <c:v>2.3639999999999999</c:v>
                </c:pt>
                <c:pt idx="407">
                  <c:v>0.91200000000000003</c:v>
                </c:pt>
                <c:pt idx="408">
                  <c:v>2.1680000000000001</c:v>
                </c:pt>
                <c:pt idx="409">
                  <c:v>1.044</c:v>
                </c:pt>
                <c:pt idx="410">
                  <c:v>2.5960000000000001</c:v>
                </c:pt>
                <c:pt idx="411">
                  <c:v>1.1040000000000001</c:v>
                </c:pt>
                <c:pt idx="412">
                  <c:v>2.222</c:v>
                </c:pt>
                <c:pt idx="413">
                  <c:v>1.212</c:v>
                </c:pt>
                <c:pt idx="414">
                  <c:v>3.82</c:v>
                </c:pt>
                <c:pt idx="415">
                  <c:v>1.0640000000000001</c:v>
                </c:pt>
                <c:pt idx="416">
                  <c:v>2.6110000000000002</c:v>
                </c:pt>
                <c:pt idx="417">
                  <c:v>1.105</c:v>
                </c:pt>
                <c:pt idx="418">
                  <c:v>3.61</c:v>
                </c:pt>
                <c:pt idx="419">
                  <c:v>1.429</c:v>
                </c:pt>
                <c:pt idx="420">
                  <c:v>3.246</c:v>
                </c:pt>
                <c:pt idx="421">
                  <c:v>1.2689999999999999</c:v>
                </c:pt>
                <c:pt idx="422">
                  <c:v>3.5179999999999998</c:v>
                </c:pt>
                <c:pt idx="423">
                  <c:v>1.484</c:v>
                </c:pt>
                <c:pt idx="424">
                  <c:v>3.0649999999999999</c:v>
                </c:pt>
                <c:pt idx="425">
                  <c:v>1.411</c:v>
                </c:pt>
                <c:pt idx="426">
                  <c:v>2.9009999999999998</c:v>
                </c:pt>
                <c:pt idx="427">
                  <c:v>1.83</c:v>
                </c:pt>
                <c:pt idx="428">
                  <c:v>2.4510000000000001</c:v>
                </c:pt>
                <c:pt idx="429">
                  <c:v>1.611</c:v>
                </c:pt>
                <c:pt idx="430">
                  <c:v>2.7890000000000001</c:v>
                </c:pt>
                <c:pt idx="431">
                  <c:v>1.946</c:v>
                </c:pt>
                <c:pt idx="432">
                  <c:v>2.738</c:v>
                </c:pt>
                <c:pt idx="433">
                  <c:v>2.101</c:v>
                </c:pt>
                <c:pt idx="434">
                  <c:v>3.4969999999999999</c:v>
                </c:pt>
                <c:pt idx="435">
                  <c:v>2.9079999999999999</c:v>
                </c:pt>
                <c:pt idx="436">
                  <c:v>3.88</c:v>
                </c:pt>
                <c:pt idx="437">
                  <c:v>2.5299999999999998</c:v>
                </c:pt>
                <c:pt idx="438">
                  <c:v>1.21</c:v>
                </c:pt>
                <c:pt idx="439">
                  <c:v>2.323</c:v>
                </c:pt>
                <c:pt idx="440">
                  <c:v>1.7090000000000001</c:v>
                </c:pt>
                <c:pt idx="441">
                  <c:v>2.0289999999999999</c:v>
                </c:pt>
                <c:pt idx="442">
                  <c:v>3.3340000000000001</c:v>
                </c:pt>
                <c:pt idx="443">
                  <c:v>2.8980000000000001</c:v>
                </c:pt>
                <c:pt idx="444">
                  <c:v>2.6989999999999998</c:v>
                </c:pt>
                <c:pt idx="445">
                  <c:v>2.4260000000000002</c:v>
                </c:pt>
                <c:pt idx="446">
                  <c:v>3.0070000000000001</c:v>
                </c:pt>
                <c:pt idx="447">
                  <c:v>2.641</c:v>
                </c:pt>
                <c:pt idx="448">
                  <c:v>2.5379999999999998</c:v>
                </c:pt>
                <c:pt idx="449">
                  <c:v>2.2450000000000001</c:v>
                </c:pt>
                <c:pt idx="450">
                  <c:v>2.0449999999999999</c:v>
                </c:pt>
                <c:pt idx="451">
                  <c:v>2.6150000000000002</c:v>
                </c:pt>
                <c:pt idx="452">
                  <c:v>3.0640000000000001</c:v>
                </c:pt>
                <c:pt idx="453">
                  <c:v>2.8980000000000001</c:v>
                </c:pt>
                <c:pt idx="454">
                  <c:v>2.9980000000000002</c:v>
                </c:pt>
                <c:pt idx="455">
                  <c:v>3.0110000000000001</c:v>
                </c:pt>
                <c:pt idx="456">
                  <c:v>2.4529999999999998</c:v>
                </c:pt>
                <c:pt idx="457">
                  <c:v>1.61</c:v>
                </c:pt>
                <c:pt idx="458">
                  <c:v>1.4610000000000001</c:v>
                </c:pt>
                <c:pt idx="459">
                  <c:v>1.206</c:v>
                </c:pt>
                <c:pt idx="460">
                  <c:v>1.264</c:v>
                </c:pt>
                <c:pt idx="461">
                  <c:v>1.304</c:v>
                </c:pt>
                <c:pt idx="462">
                  <c:v>1.62</c:v>
                </c:pt>
                <c:pt idx="463">
                  <c:v>1.46</c:v>
                </c:pt>
                <c:pt idx="464">
                  <c:v>0.94499999999999995</c:v>
                </c:pt>
                <c:pt idx="465">
                  <c:v>0.79900000000000004</c:v>
                </c:pt>
                <c:pt idx="466">
                  <c:v>0.78400000000000003</c:v>
                </c:pt>
                <c:pt idx="467">
                  <c:v>0.875</c:v>
                </c:pt>
                <c:pt idx="468">
                  <c:v>0.745</c:v>
                </c:pt>
                <c:pt idx="469">
                  <c:v>0.255</c:v>
                </c:pt>
                <c:pt idx="470">
                  <c:v>0.46700000000000003</c:v>
                </c:pt>
                <c:pt idx="471">
                  <c:v>0.52300000000000002</c:v>
                </c:pt>
                <c:pt idx="472">
                  <c:v>0.45500000000000002</c:v>
                </c:pt>
                <c:pt idx="473">
                  <c:v>0.47699999999999998</c:v>
                </c:pt>
                <c:pt idx="474">
                  <c:v>0.48699999999999999</c:v>
                </c:pt>
                <c:pt idx="475">
                  <c:v>0.47199999999999998</c:v>
                </c:pt>
                <c:pt idx="476">
                  <c:v>0.503</c:v>
                </c:pt>
                <c:pt idx="477">
                  <c:v>0.45700000000000002</c:v>
                </c:pt>
                <c:pt idx="478">
                  <c:v>0.26800000000000002</c:v>
                </c:pt>
                <c:pt idx="479">
                  <c:v>0</c:v>
                </c:pt>
                <c:pt idx="480">
                  <c:v>0.52900000000000003</c:v>
                </c:pt>
                <c:pt idx="481">
                  <c:v>0.46899999999999997</c:v>
                </c:pt>
                <c:pt idx="482">
                  <c:v>0.46899999999999997</c:v>
                </c:pt>
                <c:pt idx="483">
                  <c:v>0.46800000000000003</c:v>
                </c:pt>
                <c:pt idx="484">
                  <c:v>0.48699999999999999</c:v>
                </c:pt>
                <c:pt idx="485">
                  <c:v>0.44400000000000001</c:v>
                </c:pt>
                <c:pt idx="486">
                  <c:v>0.42899999999999999</c:v>
                </c:pt>
                <c:pt idx="487">
                  <c:v>0.28999999999999998</c:v>
                </c:pt>
                <c:pt idx="488">
                  <c:v>0.29599999999999999</c:v>
                </c:pt>
                <c:pt idx="489">
                  <c:v>0.28899999999999998</c:v>
                </c:pt>
                <c:pt idx="490">
                  <c:v>0.30499999999999999</c:v>
                </c:pt>
                <c:pt idx="491">
                  <c:v>0.3</c:v>
                </c:pt>
                <c:pt idx="492">
                  <c:v>0.29699999999999999</c:v>
                </c:pt>
                <c:pt idx="493">
                  <c:v>0.29499999999999998</c:v>
                </c:pt>
                <c:pt idx="494">
                  <c:v>0.308</c:v>
                </c:pt>
                <c:pt idx="495">
                  <c:v>0.314</c:v>
                </c:pt>
                <c:pt idx="496">
                  <c:v>0.29499999999999998</c:v>
                </c:pt>
                <c:pt idx="497">
                  <c:v>0.29699999999999999</c:v>
                </c:pt>
                <c:pt idx="498">
                  <c:v>0.26100000000000001</c:v>
                </c:pt>
                <c:pt idx="499">
                  <c:v>0.29499999999999998</c:v>
                </c:pt>
                <c:pt idx="500">
                  <c:v>0.29499999999999998</c:v>
                </c:pt>
                <c:pt idx="501">
                  <c:v>0.312</c:v>
                </c:pt>
                <c:pt idx="502">
                  <c:v>0.26600000000000001</c:v>
                </c:pt>
                <c:pt idx="503">
                  <c:v>0.314</c:v>
                </c:pt>
                <c:pt idx="504">
                  <c:v>0.3</c:v>
                </c:pt>
                <c:pt idx="505">
                  <c:v>0.29099999999999998</c:v>
                </c:pt>
                <c:pt idx="506">
                  <c:v>0.27</c:v>
                </c:pt>
                <c:pt idx="507">
                  <c:v>0.26200000000000001</c:v>
                </c:pt>
                <c:pt idx="508">
                  <c:v>0.29299999999999998</c:v>
                </c:pt>
                <c:pt idx="509">
                  <c:v>0.27900000000000003</c:v>
                </c:pt>
                <c:pt idx="510">
                  <c:v>0.28100000000000003</c:v>
                </c:pt>
                <c:pt idx="511">
                  <c:v>0.31900000000000001</c:v>
                </c:pt>
                <c:pt idx="512">
                  <c:v>0.30599999999999999</c:v>
                </c:pt>
                <c:pt idx="513">
                  <c:v>0.3</c:v>
                </c:pt>
                <c:pt idx="514">
                  <c:v>0.30199999999999999</c:v>
                </c:pt>
                <c:pt idx="515">
                  <c:v>0.30599999999999999</c:v>
                </c:pt>
                <c:pt idx="516">
                  <c:v>0.315</c:v>
                </c:pt>
                <c:pt idx="517">
                  <c:v>0.28399999999999997</c:v>
                </c:pt>
                <c:pt idx="518">
                  <c:v>0.25800000000000001</c:v>
                </c:pt>
                <c:pt idx="519">
                  <c:v>0.29499999999999998</c:v>
                </c:pt>
                <c:pt idx="520">
                  <c:v>0.3</c:v>
                </c:pt>
                <c:pt idx="521">
                  <c:v>0.29699999999999999</c:v>
                </c:pt>
                <c:pt idx="522">
                  <c:v>0.315</c:v>
                </c:pt>
                <c:pt idx="523">
                  <c:v>0.3</c:v>
                </c:pt>
                <c:pt idx="524">
                  <c:v>0.316</c:v>
                </c:pt>
                <c:pt idx="525">
                  <c:v>0.309</c:v>
                </c:pt>
                <c:pt idx="526">
                  <c:v>0.30099999999999999</c:v>
                </c:pt>
                <c:pt idx="527">
                  <c:v>0.30199999999999999</c:v>
                </c:pt>
                <c:pt idx="528">
                  <c:v>0.308</c:v>
                </c:pt>
                <c:pt idx="529">
                  <c:v>0.318</c:v>
                </c:pt>
                <c:pt idx="530">
                  <c:v>0.32800000000000001</c:v>
                </c:pt>
                <c:pt idx="531">
                  <c:v>0.30399999999999999</c:v>
                </c:pt>
                <c:pt idx="532">
                  <c:v>0.28000000000000003</c:v>
                </c:pt>
                <c:pt idx="533">
                  <c:v>0.29899999999999999</c:v>
                </c:pt>
                <c:pt idx="534">
                  <c:v>0.309</c:v>
                </c:pt>
                <c:pt idx="535">
                  <c:v>0.19900000000000001</c:v>
                </c:pt>
                <c:pt idx="536">
                  <c:v>8.0000000000000002E-3</c:v>
                </c:pt>
                <c:pt idx="537">
                  <c:v>1.2E-2</c:v>
                </c:pt>
                <c:pt idx="538">
                  <c:v>3.0000000000000001E-3</c:v>
                </c:pt>
                <c:pt idx="539">
                  <c:v>6.0000000000000001E-3</c:v>
                </c:pt>
                <c:pt idx="540">
                  <c:v>0.02</c:v>
                </c:pt>
                <c:pt idx="541">
                  <c:v>7.0000000000000001E-3</c:v>
                </c:pt>
                <c:pt idx="542">
                  <c:v>0.01</c:v>
                </c:pt>
                <c:pt idx="543">
                  <c:v>7.0000000000000001E-3</c:v>
                </c:pt>
                <c:pt idx="544">
                  <c:v>3.0000000000000001E-3</c:v>
                </c:pt>
                <c:pt idx="545">
                  <c:v>3.0000000000000001E-3</c:v>
                </c:pt>
                <c:pt idx="546">
                  <c:v>7.0000000000000001E-3</c:v>
                </c:pt>
                <c:pt idx="547">
                  <c:v>0.02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0799376"/>
        <c:axId val="-260798288"/>
      </c:lineChart>
      <c:catAx>
        <c:axId val="-26079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60798288"/>
        <c:crosses val="autoZero"/>
        <c:auto val="1"/>
        <c:lblAlgn val="ctr"/>
        <c:lblOffset val="100"/>
        <c:noMultiLvlLbl val="0"/>
      </c:catAx>
      <c:valAx>
        <c:axId val="-2607982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6079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77992242120177E-2"/>
          <c:y val="3.3591549295774646E-2"/>
          <c:w val="0.92629781896731933"/>
          <c:h val="0.735980185575394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Regular</c:v>
                </c:pt>
              </c:strCache>
            </c:strRef>
          </c:tx>
          <c:spPr>
            <a:solidFill>
              <a:srgbClr val="F69546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bitmask</c:v>
                </c:pt>
                <c:pt idx="1">
                  <c:v>fs_independent</c:v>
                </c:pt>
                <c:pt idx="2">
                  <c:v>fs_mixed</c:v>
                </c:pt>
                <c:pt idx="3">
                  <c:v>true_share</c:v>
                </c:pt>
                <c:pt idx="4">
                  <c:v>histogram</c:v>
                </c:pt>
                <c:pt idx="5">
                  <c:v>kmeans</c:v>
                </c:pt>
                <c:pt idx="6">
                  <c:v>linear_regression</c:v>
                </c:pt>
                <c:pt idx="7">
                  <c:v>matrix_multiply</c:v>
                </c:pt>
                <c:pt idx="8">
                  <c:v>pca</c:v>
                </c:pt>
                <c:pt idx="9">
                  <c:v>string_match</c:v>
                </c:pt>
                <c:pt idx="10">
                  <c:v>word_count</c:v>
                </c:pt>
                <c:pt idx="11">
                  <c:v>blackscholes</c:v>
                </c:pt>
                <c:pt idx="12">
                  <c:v>bodytrack</c:v>
                </c:pt>
                <c:pt idx="13">
                  <c:v>canneal</c:v>
                </c:pt>
                <c:pt idx="14">
                  <c:v>dedup</c:v>
                </c:pt>
                <c:pt idx="15">
                  <c:v>facesim</c:v>
                </c:pt>
                <c:pt idx="16">
                  <c:v>ferret</c:v>
                </c:pt>
                <c:pt idx="17">
                  <c:v>fluidanimate</c:v>
                </c:pt>
                <c:pt idx="18">
                  <c:v>raytrace</c:v>
                </c:pt>
                <c:pt idx="19">
                  <c:v>streamcluster</c:v>
                </c:pt>
                <c:pt idx="20">
                  <c:v>swaptions</c:v>
                </c:pt>
                <c:pt idx="21">
                  <c:v>vips</c:v>
                </c:pt>
                <c:pt idx="22">
                  <c:v>x264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8.4000000000000005E-2</c:v>
                </c:pt>
                <c:pt idx="1">
                  <c:v>9.8000000000000004E-2</c:v>
                </c:pt>
                <c:pt idx="2">
                  <c:v>9.8000000000000004E-2</c:v>
                </c:pt>
                <c:pt idx="3">
                  <c:v>0.10100000000000001</c:v>
                </c:pt>
                <c:pt idx="4">
                  <c:v>0.58699999999999997</c:v>
                </c:pt>
                <c:pt idx="5">
                  <c:v>0.151</c:v>
                </c:pt>
                <c:pt idx="6">
                  <c:v>9.7000000000000003E-2</c:v>
                </c:pt>
                <c:pt idx="7">
                  <c:v>0.13400000000000001</c:v>
                </c:pt>
                <c:pt idx="8">
                  <c:v>0.128</c:v>
                </c:pt>
                <c:pt idx="9">
                  <c:v>0.77900000000000003</c:v>
                </c:pt>
                <c:pt idx="10">
                  <c:v>0.91500000000000004</c:v>
                </c:pt>
                <c:pt idx="11">
                  <c:v>0.52300000000000002</c:v>
                </c:pt>
                <c:pt idx="12">
                  <c:v>0.61299999999999999</c:v>
                </c:pt>
                <c:pt idx="13">
                  <c:v>0.16900000000000001</c:v>
                </c:pt>
                <c:pt idx="14">
                  <c:v>0.28299999999999997</c:v>
                </c:pt>
                <c:pt idx="15">
                  <c:v>0.32500000000000001</c:v>
                </c:pt>
                <c:pt idx="16">
                  <c:v>0.20699999999999999</c:v>
                </c:pt>
                <c:pt idx="17">
                  <c:v>0.59899999999999998</c:v>
                </c:pt>
                <c:pt idx="18">
                  <c:v>0.185</c:v>
                </c:pt>
                <c:pt idx="19">
                  <c:v>0.72099999999999997</c:v>
                </c:pt>
                <c:pt idx="20">
                  <c:v>0.78</c:v>
                </c:pt>
                <c:pt idx="21">
                  <c:v>0.79100000000000004</c:v>
                </c:pt>
                <c:pt idx="22">
                  <c:v>0.54100000000000004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w/Plastic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bitmask</c:v>
                </c:pt>
                <c:pt idx="1">
                  <c:v>fs_independent</c:v>
                </c:pt>
                <c:pt idx="2">
                  <c:v>fs_mixed</c:v>
                </c:pt>
                <c:pt idx="3">
                  <c:v>true_share</c:v>
                </c:pt>
                <c:pt idx="4">
                  <c:v>histogram</c:v>
                </c:pt>
                <c:pt idx="5">
                  <c:v>kmeans</c:v>
                </c:pt>
                <c:pt idx="6">
                  <c:v>linear_regression</c:v>
                </c:pt>
                <c:pt idx="7">
                  <c:v>matrix_multiply</c:v>
                </c:pt>
                <c:pt idx="8">
                  <c:v>pca</c:v>
                </c:pt>
                <c:pt idx="9">
                  <c:v>string_match</c:v>
                </c:pt>
                <c:pt idx="10">
                  <c:v>word_count</c:v>
                </c:pt>
                <c:pt idx="11">
                  <c:v>blackscholes</c:v>
                </c:pt>
                <c:pt idx="12">
                  <c:v>bodytrack</c:v>
                </c:pt>
                <c:pt idx="13">
                  <c:v>canneal</c:v>
                </c:pt>
                <c:pt idx="14">
                  <c:v>dedup</c:v>
                </c:pt>
                <c:pt idx="15">
                  <c:v>facesim</c:v>
                </c:pt>
                <c:pt idx="16">
                  <c:v>ferret</c:v>
                </c:pt>
                <c:pt idx="17">
                  <c:v>fluidanimate</c:v>
                </c:pt>
                <c:pt idx="18">
                  <c:v>raytrace</c:v>
                </c:pt>
                <c:pt idx="19">
                  <c:v>streamcluster</c:v>
                </c:pt>
                <c:pt idx="20">
                  <c:v>swaptions</c:v>
                </c:pt>
                <c:pt idx="21">
                  <c:v>vips</c:v>
                </c:pt>
                <c:pt idx="22">
                  <c:v>x264</c:v>
                </c:pt>
              </c:strCache>
            </c:strRef>
          </c:cat>
          <c:val>
            <c:numRef>
              <c:f>Sheet1!$C$2:$C$24</c:f>
              <c:numCache>
                <c:formatCode>General</c:formatCode>
                <c:ptCount val="23"/>
                <c:pt idx="0">
                  <c:v>8.5999999999999993E-2</c:v>
                </c:pt>
                <c:pt idx="1">
                  <c:v>0.16500000000000001</c:v>
                </c:pt>
                <c:pt idx="2">
                  <c:v>0.35099999999999998</c:v>
                </c:pt>
                <c:pt idx="3">
                  <c:v>0.10100000000000001</c:v>
                </c:pt>
                <c:pt idx="4">
                  <c:v>0.624</c:v>
                </c:pt>
                <c:pt idx="5">
                  <c:v>0.15</c:v>
                </c:pt>
                <c:pt idx="6">
                  <c:v>0.51800000000000002</c:v>
                </c:pt>
                <c:pt idx="7">
                  <c:v>0.13400000000000001</c:v>
                </c:pt>
                <c:pt idx="8">
                  <c:v>0.127</c:v>
                </c:pt>
                <c:pt idx="9">
                  <c:v>0.77200000000000002</c:v>
                </c:pt>
                <c:pt idx="10">
                  <c:v>0.89400000000000002</c:v>
                </c:pt>
                <c:pt idx="11">
                  <c:v>0.51400000000000001</c:v>
                </c:pt>
                <c:pt idx="12">
                  <c:v>0.61199999999999999</c:v>
                </c:pt>
                <c:pt idx="13">
                  <c:v>0.16700000000000001</c:v>
                </c:pt>
                <c:pt idx="14">
                  <c:v>0.28000000000000003</c:v>
                </c:pt>
                <c:pt idx="15">
                  <c:v>0.32200000000000001</c:v>
                </c:pt>
                <c:pt idx="16">
                  <c:v>0.20699999999999999</c:v>
                </c:pt>
                <c:pt idx="17">
                  <c:v>0.58399999999999996</c:v>
                </c:pt>
                <c:pt idx="18">
                  <c:v>0.183</c:v>
                </c:pt>
                <c:pt idx="19">
                  <c:v>0.69699999999999995</c:v>
                </c:pt>
                <c:pt idx="20">
                  <c:v>0.79500000000000004</c:v>
                </c:pt>
                <c:pt idx="21">
                  <c:v>0.80300000000000005</c:v>
                </c:pt>
                <c:pt idx="22">
                  <c:v>0.53500000000000003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60797744"/>
        <c:axId val="-260797200"/>
      </c:barChart>
      <c:catAx>
        <c:axId val="-26079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60797200"/>
        <c:crosses val="autoZero"/>
        <c:auto val="1"/>
        <c:lblAlgn val="ctr"/>
        <c:lblOffset val="100"/>
        <c:noMultiLvlLbl val="0"/>
      </c:catAx>
      <c:valAx>
        <c:axId val="-260797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6079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07188813787657"/>
          <c:y val="1.3666914946442498E-2"/>
          <c:w val="0.41032820012542681"/>
          <c:h val="8.4697630701567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</c:v>
                </c:pt>
              </c:strCache>
            </c:strRef>
          </c:tx>
          <c:spPr>
            <a:ln w="44450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44450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4.8</c:v>
                </c:pt>
                <c:pt idx="5">
                  <c:v>4</c:v>
                </c:pt>
                <c:pt idx="6">
                  <c:v>3.4285714285714284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(FS)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21.747</c:v>
                </c:pt>
                <c:pt idx="1">
                  <c:v>31.524999999999999</c:v>
                </c:pt>
                <c:pt idx="2">
                  <c:v>27.718</c:v>
                </c:pt>
                <c:pt idx="3">
                  <c:v>29.18</c:v>
                </c:pt>
                <c:pt idx="4">
                  <c:v>32.588000000000001</c:v>
                </c:pt>
                <c:pt idx="5">
                  <c:v>33.646999999999998</c:v>
                </c:pt>
                <c:pt idx="6">
                  <c:v>24.623999999999999</c:v>
                </c:pt>
                <c:pt idx="7">
                  <c:v>21.963000000000001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Fixed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25.332000000000001</c:v>
                </c:pt>
                <c:pt idx="1">
                  <c:v>12.935</c:v>
                </c:pt>
                <c:pt idx="2">
                  <c:v>7.827</c:v>
                </c:pt>
                <c:pt idx="3">
                  <c:v>6.5549999999999997</c:v>
                </c:pt>
                <c:pt idx="4">
                  <c:v>5.2649999999999997</c:v>
                </c:pt>
                <c:pt idx="5">
                  <c:v>3.762</c:v>
                </c:pt>
                <c:pt idx="6">
                  <c:v>3.452</c:v>
                </c:pt>
                <c:pt idx="7">
                  <c:v>3.0920000000000001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38950688"/>
        <c:axId val="-338949600"/>
      </c:lineChart>
      <c:catAx>
        <c:axId val="-3389506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38949600"/>
        <c:crosses val="autoZero"/>
        <c:auto val="1"/>
        <c:lblAlgn val="ctr"/>
        <c:lblOffset val="10"/>
        <c:noMultiLvlLbl val="0"/>
      </c:catAx>
      <c:valAx>
        <c:axId val="-338949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33895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</c:v>
                </c:pt>
              </c:strCache>
            </c:strRef>
          </c:tx>
          <c:spPr>
            <a:ln w="44450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44450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4.8</c:v>
                </c:pt>
                <c:pt idx="5">
                  <c:v>4</c:v>
                </c:pt>
                <c:pt idx="6">
                  <c:v>3.4285714285714284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(FS)</c:v>
                </c:pt>
              </c:strCache>
            </c:strRef>
          </c:tx>
          <c:spPr>
            <a:ln w="44450" cap="rnd">
              <a:solidFill>
                <a:srgbClr val="53AE3E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21.747</c:v>
                </c:pt>
                <c:pt idx="1">
                  <c:v>31.524999999999999</c:v>
                </c:pt>
                <c:pt idx="2">
                  <c:v>27.718</c:v>
                </c:pt>
                <c:pt idx="3">
                  <c:v>29.18</c:v>
                </c:pt>
                <c:pt idx="4">
                  <c:v>32.588000000000001</c:v>
                </c:pt>
                <c:pt idx="5">
                  <c:v>33.646999999999998</c:v>
                </c:pt>
                <c:pt idx="6">
                  <c:v>24.623999999999999</c:v>
                </c:pt>
                <c:pt idx="7">
                  <c:v>21.963000000000001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Fixed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  <a:alpha val="0"/>
                </a:schemeClr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25.332000000000001</c:v>
                </c:pt>
                <c:pt idx="1">
                  <c:v>12.935</c:v>
                </c:pt>
                <c:pt idx="2">
                  <c:v>7.827</c:v>
                </c:pt>
                <c:pt idx="3">
                  <c:v>6.5549999999999997</c:v>
                </c:pt>
                <c:pt idx="4">
                  <c:v>5.2649999999999997</c:v>
                </c:pt>
                <c:pt idx="5">
                  <c:v>3.762</c:v>
                </c:pt>
                <c:pt idx="6">
                  <c:v>3.452</c:v>
                </c:pt>
                <c:pt idx="7">
                  <c:v>3.0920000000000001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92218864"/>
        <c:axId val="-292216144"/>
      </c:lineChart>
      <c:catAx>
        <c:axId val="-29221886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16144"/>
        <c:crosses val="autoZero"/>
        <c:auto val="1"/>
        <c:lblAlgn val="ctr"/>
        <c:lblOffset val="10"/>
        <c:noMultiLvlLbl val="0"/>
      </c:catAx>
      <c:valAx>
        <c:axId val="-292216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1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</c:v>
                </c:pt>
              </c:strCache>
            </c:strRef>
          </c:tx>
          <c:spPr>
            <a:ln w="44450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44450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4.8</c:v>
                </c:pt>
                <c:pt idx="5">
                  <c:v>4</c:v>
                </c:pt>
                <c:pt idx="6">
                  <c:v>3.4285714285714284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(FS)</c:v>
                </c:pt>
              </c:strCache>
            </c:strRef>
          </c:tx>
          <c:spPr>
            <a:ln w="44450" cap="rnd">
              <a:solidFill>
                <a:srgbClr val="53AE3E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21.747</c:v>
                </c:pt>
                <c:pt idx="1">
                  <c:v>31.524999999999999</c:v>
                </c:pt>
                <c:pt idx="2">
                  <c:v>27.718</c:v>
                </c:pt>
                <c:pt idx="3">
                  <c:v>29.18</c:v>
                </c:pt>
                <c:pt idx="4">
                  <c:v>32.588000000000001</c:v>
                </c:pt>
                <c:pt idx="5">
                  <c:v>33.646999999999998</c:v>
                </c:pt>
                <c:pt idx="6">
                  <c:v>24.623999999999999</c:v>
                </c:pt>
                <c:pt idx="7">
                  <c:v>21.963000000000001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Fixed</c:v>
                </c:pt>
              </c:strCache>
            </c:strRef>
          </c:tx>
          <c:spPr>
            <a:ln w="44450" cap="rnd">
              <a:solidFill>
                <a:schemeClr val="accent2"/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25.332000000000001</c:v>
                </c:pt>
                <c:pt idx="1">
                  <c:v>12.935</c:v>
                </c:pt>
                <c:pt idx="2">
                  <c:v>7.827</c:v>
                </c:pt>
                <c:pt idx="3">
                  <c:v>6.5549999999999997</c:v>
                </c:pt>
                <c:pt idx="4">
                  <c:v>5.2649999999999997</c:v>
                </c:pt>
                <c:pt idx="5">
                  <c:v>3.762</c:v>
                </c:pt>
                <c:pt idx="6">
                  <c:v>3.452</c:v>
                </c:pt>
                <c:pt idx="7">
                  <c:v>3.0920000000000001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92219952"/>
        <c:axId val="-292223216"/>
      </c:lineChart>
      <c:catAx>
        <c:axId val="-2922199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23216"/>
        <c:crosses val="autoZero"/>
        <c:auto val="1"/>
        <c:lblAlgn val="ctr"/>
        <c:lblOffset val="10"/>
        <c:noMultiLvlLbl val="0"/>
      </c:catAx>
      <c:valAx>
        <c:axId val="-292223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Serial</c:v>
                </c:pt>
              </c:strCache>
            </c:strRef>
          </c:tx>
          <c:spPr>
            <a:ln w="44450" cap="rnd">
              <a:solidFill>
                <a:schemeClr val="accent6"/>
              </a:solidFill>
            </a:ln>
            <a:effectLst>
              <a:glow rad="139700">
                <a:schemeClr val="accent6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Parallel</c:v>
                </c:pt>
              </c:strCache>
            </c:strRef>
          </c:tx>
          <c:spPr>
            <a:ln w="44450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24</c:v>
                </c:pt>
                <c:pt idx="1">
                  <c:v>12</c:v>
                </c:pt>
                <c:pt idx="2">
                  <c:v>8</c:v>
                </c:pt>
                <c:pt idx="3">
                  <c:v>6</c:v>
                </c:pt>
                <c:pt idx="4">
                  <c:v>4.8</c:v>
                </c:pt>
                <c:pt idx="5">
                  <c:v>4</c:v>
                </c:pt>
                <c:pt idx="6">
                  <c:v>3.4285714285714284</c:v>
                </c:pt>
                <c:pt idx="7">
                  <c:v>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Regular (FS)</c:v>
                </c:pt>
              </c:strCache>
            </c:strRef>
          </c:tx>
          <c:spPr>
            <a:ln w="44450" cap="rnd">
              <a:solidFill>
                <a:srgbClr val="53AE3E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21.747</c:v>
                </c:pt>
                <c:pt idx="1">
                  <c:v>31.524999999999999</c:v>
                </c:pt>
                <c:pt idx="2">
                  <c:v>27.718</c:v>
                </c:pt>
                <c:pt idx="3">
                  <c:v>29.18</c:v>
                </c:pt>
                <c:pt idx="4">
                  <c:v>32.588000000000001</c:v>
                </c:pt>
                <c:pt idx="5">
                  <c:v>33.646999999999998</c:v>
                </c:pt>
                <c:pt idx="6">
                  <c:v>24.623999999999999</c:v>
                </c:pt>
                <c:pt idx="7">
                  <c:v>21.963000000000001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Fixed</c:v>
                </c:pt>
              </c:strCache>
            </c:strRef>
          </c:tx>
          <c:spPr>
            <a:ln w="44450" cap="rnd">
              <a:solidFill>
                <a:schemeClr val="accent2"/>
              </a:solidFill>
            </a:ln>
            <a:effectLst>
              <a:glow rad="139700">
                <a:schemeClr val="accent6">
                  <a:lumMod val="60000"/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25.332000000000001</c:v>
                </c:pt>
                <c:pt idx="1">
                  <c:v>12.935</c:v>
                </c:pt>
                <c:pt idx="2">
                  <c:v>7.827</c:v>
                </c:pt>
                <c:pt idx="3">
                  <c:v>6.5549999999999997</c:v>
                </c:pt>
                <c:pt idx="4">
                  <c:v>5.2649999999999997</c:v>
                </c:pt>
                <c:pt idx="5">
                  <c:v>3.762</c:v>
                </c:pt>
                <c:pt idx="6">
                  <c:v>3.452</c:v>
                </c:pt>
                <c:pt idx="7">
                  <c:v>3.0920000000000001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92216688"/>
        <c:axId val="-292221584"/>
      </c:lineChart>
      <c:catAx>
        <c:axId val="-29221668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21584"/>
        <c:crosses val="autoZero"/>
        <c:auto val="1"/>
        <c:lblAlgn val="ctr"/>
        <c:lblOffset val="10"/>
        <c:noMultiLvlLbl val="0"/>
      </c:catAx>
      <c:valAx>
        <c:axId val="-292221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9221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7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71883202099741E-2"/>
          <c:y val="0.10720324803149606"/>
          <c:w val="0.48877548960226125"/>
          <c:h val="0.82393725393700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08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</c:dPt>
          <c:xVal>
            <c:numRef>
              <c:f>Sheet1!$A$2:$A$58</c:f>
              <c:numCache>
                <c:formatCode>General</c:formatCode>
                <c:ptCount val="57"/>
                <c:pt idx="0">
                  <c:v>0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135</c:v>
                </c:pt>
                <c:pt idx="7">
                  <c:v>150</c:v>
                </c:pt>
                <c:pt idx="8">
                  <c:v>180</c:v>
                </c:pt>
                <c:pt idx="9">
                  <c:v>210</c:v>
                </c:pt>
                <c:pt idx="10">
                  <c:v>225</c:v>
                </c:pt>
                <c:pt idx="11">
                  <c:v>240</c:v>
                </c:pt>
                <c:pt idx="12">
                  <c:v>270</c:v>
                </c:pt>
                <c:pt idx="13">
                  <c:v>300</c:v>
                </c:pt>
                <c:pt idx="14">
                  <c:v>315</c:v>
                </c:pt>
                <c:pt idx="15">
                  <c:v>330</c:v>
                </c:pt>
                <c:pt idx="16">
                  <c:v>360</c:v>
                </c:pt>
                <c:pt idx="17">
                  <c:v>390</c:v>
                </c:pt>
                <c:pt idx="18">
                  <c:v>405</c:v>
                </c:pt>
                <c:pt idx="19">
                  <c:v>420</c:v>
                </c:pt>
                <c:pt idx="20">
                  <c:v>450</c:v>
                </c:pt>
                <c:pt idx="21">
                  <c:v>480</c:v>
                </c:pt>
                <c:pt idx="22">
                  <c:v>495</c:v>
                </c:pt>
                <c:pt idx="23">
                  <c:v>510</c:v>
                </c:pt>
                <c:pt idx="24">
                  <c:v>540</c:v>
                </c:pt>
                <c:pt idx="25">
                  <c:v>570</c:v>
                </c:pt>
                <c:pt idx="26">
                  <c:v>585</c:v>
                </c:pt>
                <c:pt idx="27">
                  <c:v>600</c:v>
                </c:pt>
                <c:pt idx="28">
                  <c:v>630</c:v>
                </c:pt>
                <c:pt idx="29">
                  <c:v>660</c:v>
                </c:pt>
                <c:pt idx="30">
                  <c:v>675</c:v>
                </c:pt>
                <c:pt idx="31">
                  <c:v>690</c:v>
                </c:pt>
                <c:pt idx="32">
                  <c:v>720</c:v>
                </c:pt>
                <c:pt idx="33">
                  <c:v>750</c:v>
                </c:pt>
                <c:pt idx="34">
                  <c:v>765</c:v>
                </c:pt>
                <c:pt idx="35">
                  <c:v>780</c:v>
                </c:pt>
                <c:pt idx="36">
                  <c:v>810</c:v>
                </c:pt>
                <c:pt idx="37">
                  <c:v>840</c:v>
                </c:pt>
                <c:pt idx="38">
                  <c:v>855</c:v>
                </c:pt>
                <c:pt idx="39">
                  <c:v>870</c:v>
                </c:pt>
                <c:pt idx="40">
                  <c:v>900</c:v>
                </c:pt>
                <c:pt idx="41">
                  <c:v>930</c:v>
                </c:pt>
                <c:pt idx="42">
                  <c:v>945</c:v>
                </c:pt>
                <c:pt idx="43">
                  <c:v>960</c:v>
                </c:pt>
                <c:pt idx="44">
                  <c:v>990</c:v>
                </c:pt>
                <c:pt idx="45">
                  <c:v>1020</c:v>
                </c:pt>
                <c:pt idx="46">
                  <c:v>1035</c:v>
                </c:pt>
                <c:pt idx="47">
                  <c:v>1050</c:v>
                </c:pt>
                <c:pt idx="48">
                  <c:v>1080</c:v>
                </c:pt>
                <c:pt idx="49">
                  <c:v>1110</c:v>
                </c:pt>
                <c:pt idx="50">
                  <c:v>1125</c:v>
                </c:pt>
                <c:pt idx="51">
                  <c:v>1140</c:v>
                </c:pt>
                <c:pt idx="52">
                  <c:v>1170</c:v>
                </c:pt>
                <c:pt idx="53">
                  <c:v>1200</c:v>
                </c:pt>
                <c:pt idx="54">
                  <c:v>1215</c:v>
                </c:pt>
                <c:pt idx="55">
                  <c:v>1230</c:v>
                </c:pt>
                <c:pt idx="56">
                  <c:v>1260</c:v>
                </c:pt>
              </c:numCache>
            </c:numRef>
          </c:xVal>
          <c:yVal>
            <c:numRef>
              <c:f>Sheet1!$B$2:$B$58</c:f>
              <c:numCache>
                <c:formatCode>General</c:formatCode>
                <c:ptCount val="57"/>
                <c:pt idx="0">
                  <c:v>0</c:v>
                </c:pt>
                <c:pt idx="1">
                  <c:v>0.5</c:v>
                </c:pt>
                <c:pt idx="2">
                  <c:v>0.70709999999999995</c:v>
                </c:pt>
                <c:pt idx="3">
                  <c:v>0.86599999999999999</c:v>
                </c:pt>
                <c:pt idx="4">
                  <c:v>1</c:v>
                </c:pt>
                <c:pt idx="5">
                  <c:v>0.86599999999999999</c:v>
                </c:pt>
                <c:pt idx="6">
                  <c:v>0.70709999999999995</c:v>
                </c:pt>
                <c:pt idx="7">
                  <c:v>0.5</c:v>
                </c:pt>
                <c:pt idx="8">
                  <c:v>0</c:v>
                </c:pt>
                <c:pt idx="9">
                  <c:v>-0.5</c:v>
                </c:pt>
                <c:pt idx="10">
                  <c:v>-0.70709999999999995</c:v>
                </c:pt>
                <c:pt idx="11">
                  <c:v>-0.86599999999999999</c:v>
                </c:pt>
                <c:pt idx="12">
                  <c:v>-1</c:v>
                </c:pt>
                <c:pt idx="13">
                  <c:v>-0.86599999999999999</c:v>
                </c:pt>
                <c:pt idx="14">
                  <c:v>-0.70709999999999995</c:v>
                </c:pt>
                <c:pt idx="15">
                  <c:v>-0.5</c:v>
                </c:pt>
                <c:pt idx="16">
                  <c:v>0</c:v>
                </c:pt>
                <c:pt idx="17">
                  <c:v>0.5</c:v>
                </c:pt>
                <c:pt idx="18">
                  <c:v>0.70709999999999995</c:v>
                </c:pt>
                <c:pt idx="19">
                  <c:v>0.86599999999999999</c:v>
                </c:pt>
                <c:pt idx="20">
                  <c:v>1</c:v>
                </c:pt>
                <c:pt idx="21">
                  <c:v>0.86599999999999999</c:v>
                </c:pt>
                <c:pt idx="22">
                  <c:v>0.70709999999999995</c:v>
                </c:pt>
                <c:pt idx="23">
                  <c:v>0.5</c:v>
                </c:pt>
                <c:pt idx="24">
                  <c:v>0</c:v>
                </c:pt>
                <c:pt idx="25">
                  <c:v>-0.5</c:v>
                </c:pt>
                <c:pt idx="26">
                  <c:v>-0.70709999999999995</c:v>
                </c:pt>
                <c:pt idx="27">
                  <c:v>-0.86599999999999999</c:v>
                </c:pt>
                <c:pt idx="28">
                  <c:v>-1</c:v>
                </c:pt>
                <c:pt idx="29">
                  <c:v>-0.86599999999999999</c:v>
                </c:pt>
                <c:pt idx="30">
                  <c:v>-0.70709999999999995</c:v>
                </c:pt>
                <c:pt idx="31">
                  <c:v>-0.5</c:v>
                </c:pt>
                <c:pt idx="32">
                  <c:v>0</c:v>
                </c:pt>
                <c:pt idx="33">
                  <c:v>0.5</c:v>
                </c:pt>
                <c:pt idx="34">
                  <c:v>0.70709999999999995</c:v>
                </c:pt>
                <c:pt idx="35">
                  <c:v>0.86599999999999999</c:v>
                </c:pt>
                <c:pt idx="36">
                  <c:v>1</c:v>
                </c:pt>
                <c:pt idx="37">
                  <c:v>0.86599999999999999</c:v>
                </c:pt>
                <c:pt idx="38">
                  <c:v>0.70709999999999995</c:v>
                </c:pt>
                <c:pt idx="39">
                  <c:v>0.5</c:v>
                </c:pt>
                <c:pt idx="40">
                  <c:v>0</c:v>
                </c:pt>
                <c:pt idx="41">
                  <c:v>-0.5</c:v>
                </c:pt>
                <c:pt idx="42">
                  <c:v>-0.70709999999999995</c:v>
                </c:pt>
                <c:pt idx="43">
                  <c:v>-0.86599999999999999</c:v>
                </c:pt>
                <c:pt idx="44">
                  <c:v>-1</c:v>
                </c:pt>
                <c:pt idx="45">
                  <c:v>-0.86599999999999999</c:v>
                </c:pt>
                <c:pt idx="46">
                  <c:v>-0.70709999999999995</c:v>
                </c:pt>
                <c:pt idx="47">
                  <c:v>-0.5</c:v>
                </c:pt>
                <c:pt idx="48">
                  <c:v>0</c:v>
                </c:pt>
                <c:pt idx="49">
                  <c:v>0.5</c:v>
                </c:pt>
                <c:pt idx="50">
                  <c:v>0.70709999999999995</c:v>
                </c:pt>
                <c:pt idx="51">
                  <c:v>0.86599999999999999</c:v>
                </c:pt>
                <c:pt idx="52">
                  <c:v>1</c:v>
                </c:pt>
                <c:pt idx="53">
                  <c:v>0.86599999999999999</c:v>
                </c:pt>
                <c:pt idx="54">
                  <c:v>0.70709999999999995</c:v>
                </c:pt>
                <c:pt idx="55">
                  <c:v>0.5</c:v>
                </c:pt>
                <c:pt idx="5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90981760"/>
        <c:axId val="-290986112"/>
      </c:scatterChart>
      <c:valAx>
        <c:axId val="-29098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90986112"/>
        <c:crosses val="autoZero"/>
        <c:crossBetween val="midCat"/>
      </c:valAx>
      <c:valAx>
        <c:axId val="-290986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9098176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71883202099741E-2"/>
          <c:y val="0.10720324803149606"/>
          <c:w val="0.48877548960226125"/>
          <c:h val="0.823937253937007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508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2"/>
            <c:marker>
              <c:symbol val="none"/>
            </c:marker>
            <c:bubble3D val="0"/>
          </c:dPt>
          <c:xVal>
            <c:numRef>
              <c:f>Sheet1!$A$2:$A$58</c:f>
              <c:numCache>
                <c:formatCode>General</c:formatCode>
                <c:ptCount val="57"/>
                <c:pt idx="0">
                  <c:v>0</c:v>
                </c:pt>
                <c:pt idx="1">
                  <c:v>30</c:v>
                </c:pt>
                <c:pt idx="2">
                  <c:v>45</c:v>
                </c:pt>
                <c:pt idx="3">
                  <c:v>60</c:v>
                </c:pt>
                <c:pt idx="4">
                  <c:v>90</c:v>
                </c:pt>
                <c:pt idx="5">
                  <c:v>120</c:v>
                </c:pt>
                <c:pt idx="6">
                  <c:v>135</c:v>
                </c:pt>
                <c:pt idx="7">
                  <c:v>150</c:v>
                </c:pt>
                <c:pt idx="8">
                  <c:v>180</c:v>
                </c:pt>
                <c:pt idx="9">
                  <c:v>210</c:v>
                </c:pt>
                <c:pt idx="10">
                  <c:v>225</c:v>
                </c:pt>
                <c:pt idx="11">
                  <c:v>240</c:v>
                </c:pt>
                <c:pt idx="12">
                  <c:v>270</c:v>
                </c:pt>
                <c:pt idx="13">
                  <c:v>300</c:v>
                </c:pt>
                <c:pt idx="14">
                  <c:v>315</c:v>
                </c:pt>
                <c:pt idx="15">
                  <c:v>330</c:v>
                </c:pt>
                <c:pt idx="16">
                  <c:v>360</c:v>
                </c:pt>
                <c:pt idx="17">
                  <c:v>390</c:v>
                </c:pt>
                <c:pt idx="18">
                  <c:v>405</c:v>
                </c:pt>
                <c:pt idx="19">
                  <c:v>420</c:v>
                </c:pt>
                <c:pt idx="20">
                  <c:v>450</c:v>
                </c:pt>
                <c:pt idx="21">
                  <c:v>480</c:v>
                </c:pt>
                <c:pt idx="22">
                  <c:v>495</c:v>
                </c:pt>
                <c:pt idx="23">
                  <c:v>510</c:v>
                </c:pt>
                <c:pt idx="24">
                  <c:v>540</c:v>
                </c:pt>
                <c:pt idx="25">
                  <c:v>570</c:v>
                </c:pt>
                <c:pt idx="26">
                  <c:v>585</c:v>
                </c:pt>
                <c:pt idx="27">
                  <c:v>600</c:v>
                </c:pt>
                <c:pt idx="28">
                  <c:v>630</c:v>
                </c:pt>
                <c:pt idx="29">
                  <c:v>660</c:v>
                </c:pt>
                <c:pt idx="30">
                  <c:v>675</c:v>
                </c:pt>
                <c:pt idx="31">
                  <c:v>690</c:v>
                </c:pt>
                <c:pt idx="32">
                  <c:v>720</c:v>
                </c:pt>
                <c:pt idx="33">
                  <c:v>750</c:v>
                </c:pt>
                <c:pt idx="34">
                  <c:v>765</c:v>
                </c:pt>
                <c:pt idx="35">
                  <c:v>780</c:v>
                </c:pt>
                <c:pt idx="36">
                  <c:v>810</c:v>
                </c:pt>
                <c:pt idx="37">
                  <c:v>840</c:v>
                </c:pt>
                <c:pt idx="38">
                  <c:v>855</c:v>
                </c:pt>
                <c:pt idx="39">
                  <c:v>870</c:v>
                </c:pt>
                <c:pt idx="40">
                  <c:v>900</c:v>
                </c:pt>
                <c:pt idx="41">
                  <c:v>930</c:v>
                </c:pt>
                <c:pt idx="42">
                  <c:v>945</c:v>
                </c:pt>
                <c:pt idx="43">
                  <c:v>960</c:v>
                </c:pt>
                <c:pt idx="44">
                  <c:v>990</c:v>
                </c:pt>
                <c:pt idx="45">
                  <c:v>1020</c:v>
                </c:pt>
                <c:pt idx="46">
                  <c:v>1035</c:v>
                </c:pt>
                <c:pt idx="47">
                  <c:v>1050</c:v>
                </c:pt>
                <c:pt idx="48">
                  <c:v>1080</c:v>
                </c:pt>
                <c:pt idx="49">
                  <c:v>1110</c:v>
                </c:pt>
                <c:pt idx="50">
                  <c:v>1125</c:v>
                </c:pt>
                <c:pt idx="51">
                  <c:v>1140</c:v>
                </c:pt>
                <c:pt idx="52">
                  <c:v>1170</c:v>
                </c:pt>
                <c:pt idx="53">
                  <c:v>1200</c:v>
                </c:pt>
                <c:pt idx="54">
                  <c:v>1215</c:v>
                </c:pt>
                <c:pt idx="55">
                  <c:v>1230</c:v>
                </c:pt>
                <c:pt idx="56">
                  <c:v>1260</c:v>
                </c:pt>
              </c:numCache>
            </c:numRef>
          </c:xVal>
          <c:yVal>
            <c:numRef>
              <c:f>Sheet1!$B$2:$B$58</c:f>
              <c:numCache>
                <c:formatCode>General</c:formatCode>
                <c:ptCount val="57"/>
                <c:pt idx="0">
                  <c:v>0</c:v>
                </c:pt>
                <c:pt idx="1">
                  <c:v>0.5</c:v>
                </c:pt>
                <c:pt idx="2">
                  <c:v>0.70709999999999995</c:v>
                </c:pt>
                <c:pt idx="3">
                  <c:v>0.86599999999999999</c:v>
                </c:pt>
                <c:pt idx="4">
                  <c:v>1</c:v>
                </c:pt>
                <c:pt idx="5">
                  <c:v>0.86599999999999999</c:v>
                </c:pt>
                <c:pt idx="6">
                  <c:v>0.70709999999999995</c:v>
                </c:pt>
                <c:pt idx="7">
                  <c:v>0.5</c:v>
                </c:pt>
                <c:pt idx="8">
                  <c:v>0</c:v>
                </c:pt>
                <c:pt idx="9">
                  <c:v>-0.5</c:v>
                </c:pt>
                <c:pt idx="10">
                  <c:v>-0.70709999999999995</c:v>
                </c:pt>
                <c:pt idx="11">
                  <c:v>-0.86599999999999999</c:v>
                </c:pt>
                <c:pt idx="12">
                  <c:v>-1</c:v>
                </c:pt>
                <c:pt idx="13">
                  <c:v>-0.86599999999999999</c:v>
                </c:pt>
                <c:pt idx="14">
                  <c:v>-0.70709999999999995</c:v>
                </c:pt>
                <c:pt idx="15">
                  <c:v>-0.5</c:v>
                </c:pt>
                <c:pt idx="16">
                  <c:v>0</c:v>
                </c:pt>
                <c:pt idx="17">
                  <c:v>0.5</c:v>
                </c:pt>
                <c:pt idx="18">
                  <c:v>0.70709999999999995</c:v>
                </c:pt>
                <c:pt idx="19">
                  <c:v>0.86599999999999999</c:v>
                </c:pt>
                <c:pt idx="20">
                  <c:v>1</c:v>
                </c:pt>
                <c:pt idx="21">
                  <c:v>0.86599999999999999</c:v>
                </c:pt>
                <c:pt idx="22">
                  <c:v>0.70709999999999995</c:v>
                </c:pt>
                <c:pt idx="23">
                  <c:v>0.5</c:v>
                </c:pt>
                <c:pt idx="24">
                  <c:v>0</c:v>
                </c:pt>
                <c:pt idx="25">
                  <c:v>-0.5</c:v>
                </c:pt>
                <c:pt idx="26">
                  <c:v>-0.70709999999999995</c:v>
                </c:pt>
                <c:pt idx="27">
                  <c:v>-0.86599999999999999</c:v>
                </c:pt>
                <c:pt idx="28">
                  <c:v>-1</c:v>
                </c:pt>
                <c:pt idx="29">
                  <c:v>-0.86599999999999999</c:v>
                </c:pt>
                <c:pt idx="30">
                  <c:v>-0.70709999999999995</c:v>
                </c:pt>
                <c:pt idx="31">
                  <c:v>-0.5</c:v>
                </c:pt>
                <c:pt idx="32">
                  <c:v>0</c:v>
                </c:pt>
                <c:pt idx="33">
                  <c:v>0.5</c:v>
                </c:pt>
                <c:pt idx="34">
                  <c:v>0.70709999999999995</c:v>
                </c:pt>
                <c:pt idx="35">
                  <c:v>0.86599999999999999</c:v>
                </c:pt>
                <c:pt idx="36">
                  <c:v>1</c:v>
                </c:pt>
                <c:pt idx="37">
                  <c:v>0.86599999999999999</c:v>
                </c:pt>
                <c:pt idx="38">
                  <c:v>0.70709999999999995</c:v>
                </c:pt>
                <c:pt idx="39">
                  <c:v>0.5</c:v>
                </c:pt>
                <c:pt idx="40">
                  <c:v>0</c:v>
                </c:pt>
                <c:pt idx="41">
                  <c:v>-0.5</c:v>
                </c:pt>
                <c:pt idx="42">
                  <c:v>-0.70709999999999995</c:v>
                </c:pt>
                <c:pt idx="43">
                  <c:v>-0.86599999999999999</c:v>
                </c:pt>
                <c:pt idx="44">
                  <c:v>-1</c:v>
                </c:pt>
                <c:pt idx="45">
                  <c:v>-0.86599999999999999</c:v>
                </c:pt>
                <c:pt idx="46">
                  <c:v>-0.70709999999999995</c:v>
                </c:pt>
                <c:pt idx="47">
                  <c:v>-0.5</c:v>
                </c:pt>
                <c:pt idx="48">
                  <c:v>0</c:v>
                </c:pt>
                <c:pt idx="49">
                  <c:v>0.5</c:v>
                </c:pt>
                <c:pt idx="50">
                  <c:v>0.70709999999999995</c:v>
                </c:pt>
                <c:pt idx="51">
                  <c:v>0.86599999999999999</c:v>
                </c:pt>
                <c:pt idx="52">
                  <c:v>1</c:v>
                </c:pt>
                <c:pt idx="53">
                  <c:v>0.86599999999999999</c:v>
                </c:pt>
                <c:pt idx="54">
                  <c:v>0.70709999999999995</c:v>
                </c:pt>
                <c:pt idx="55">
                  <c:v>0.5</c:v>
                </c:pt>
                <c:pt idx="56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90982304"/>
        <c:axId val="-290988832"/>
      </c:scatterChart>
      <c:valAx>
        <c:axId val="-290982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90988832"/>
        <c:crosses val="autoZero"/>
        <c:crossBetween val="midCat"/>
      </c:valAx>
      <c:valAx>
        <c:axId val="-29098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9098230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Sheet1!$A$2:$A$5433</c:f>
              <c:numCache>
                <c:formatCode>General</c:formatCode>
                <c:ptCount val="5432"/>
                <c:pt idx="0">
                  <c:v>0</c:v>
                </c:pt>
                <c:pt idx="1">
                  <c:v>6.7000000000000004E-2</c:v>
                </c:pt>
                <c:pt idx="2">
                  <c:v>0.17599999999999999</c:v>
                </c:pt>
                <c:pt idx="3">
                  <c:v>0.58599999999999997</c:v>
                </c:pt>
                <c:pt idx="4">
                  <c:v>0.34499999999999997</c:v>
                </c:pt>
                <c:pt idx="5">
                  <c:v>1.1299999999999999</c:v>
                </c:pt>
                <c:pt idx="6">
                  <c:v>1.4990000000000001</c:v>
                </c:pt>
                <c:pt idx="7">
                  <c:v>5.2080000000000002</c:v>
                </c:pt>
                <c:pt idx="8">
                  <c:v>5.25</c:v>
                </c:pt>
                <c:pt idx="9">
                  <c:v>5.2629999999999999</c:v>
                </c:pt>
                <c:pt idx="10">
                  <c:v>5.3520000000000003</c:v>
                </c:pt>
                <c:pt idx="11">
                  <c:v>6.2430000000000003</c:v>
                </c:pt>
                <c:pt idx="12">
                  <c:v>6.4509999999999996</c:v>
                </c:pt>
                <c:pt idx="13">
                  <c:v>8.9309999999999992</c:v>
                </c:pt>
                <c:pt idx="14">
                  <c:v>8.9939999999999998</c:v>
                </c:pt>
                <c:pt idx="15">
                  <c:v>9.0760000000000005</c:v>
                </c:pt>
                <c:pt idx="16">
                  <c:v>9.1920000000000002</c:v>
                </c:pt>
                <c:pt idx="17">
                  <c:v>10.500999999999999</c:v>
                </c:pt>
                <c:pt idx="18">
                  <c:v>10.744999999999999</c:v>
                </c:pt>
                <c:pt idx="19">
                  <c:v>12.57</c:v>
                </c:pt>
                <c:pt idx="20">
                  <c:v>12.779</c:v>
                </c:pt>
                <c:pt idx="21">
                  <c:v>12.766999999999999</c:v>
                </c:pt>
                <c:pt idx="22">
                  <c:v>14.851000000000001</c:v>
                </c:pt>
                <c:pt idx="23">
                  <c:v>15.041</c:v>
                </c:pt>
                <c:pt idx="24">
                  <c:v>15.12</c:v>
                </c:pt>
                <c:pt idx="25">
                  <c:v>16.238</c:v>
                </c:pt>
                <c:pt idx="26">
                  <c:v>16.466999999999999</c:v>
                </c:pt>
                <c:pt idx="27">
                  <c:v>16.47</c:v>
                </c:pt>
                <c:pt idx="28">
                  <c:v>18.797999999999998</c:v>
                </c:pt>
                <c:pt idx="29">
                  <c:v>19.071999999999999</c:v>
                </c:pt>
                <c:pt idx="30">
                  <c:v>19.283999999999999</c:v>
                </c:pt>
                <c:pt idx="31">
                  <c:v>19.913</c:v>
                </c:pt>
                <c:pt idx="32">
                  <c:v>20.143999999999998</c:v>
                </c:pt>
                <c:pt idx="33">
                  <c:v>20.157</c:v>
                </c:pt>
                <c:pt idx="34">
                  <c:v>22.645</c:v>
                </c:pt>
                <c:pt idx="35">
                  <c:v>22.683</c:v>
                </c:pt>
                <c:pt idx="36">
                  <c:v>22.933</c:v>
                </c:pt>
                <c:pt idx="37">
                  <c:v>23.536999999999999</c:v>
                </c:pt>
                <c:pt idx="38">
                  <c:v>23.54</c:v>
                </c:pt>
                <c:pt idx="39">
                  <c:v>23.841999999999999</c:v>
                </c:pt>
                <c:pt idx="40">
                  <c:v>26.332000000000001</c:v>
                </c:pt>
                <c:pt idx="41">
                  <c:v>26.356000000000002</c:v>
                </c:pt>
                <c:pt idx="42">
                  <c:v>26.565999999999999</c:v>
                </c:pt>
                <c:pt idx="43">
                  <c:v>27.256</c:v>
                </c:pt>
                <c:pt idx="44">
                  <c:v>27.446999999999999</c:v>
                </c:pt>
                <c:pt idx="45">
                  <c:v>27.835999999999999</c:v>
                </c:pt>
                <c:pt idx="46">
                  <c:v>30.003</c:v>
                </c:pt>
                <c:pt idx="47">
                  <c:v>30.024000000000001</c:v>
                </c:pt>
                <c:pt idx="48">
                  <c:v>30.234000000000002</c:v>
                </c:pt>
                <c:pt idx="49">
                  <c:v>30.948</c:v>
                </c:pt>
                <c:pt idx="50">
                  <c:v>31.747</c:v>
                </c:pt>
                <c:pt idx="51">
                  <c:v>32.124000000000002</c:v>
                </c:pt>
                <c:pt idx="52">
                  <c:v>32.436</c:v>
                </c:pt>
                <c:pt idx="53">
                  <c:v>33.829000000000001</c:v>
                </c:pt>
                <c:pt idx="54">
                  <c:v>34.305</c:v>
                </c:pt>
                <c:pt idx="55">
                  <c:v>34.588000000000001</c:v>
                </c:pt>
                <c:pt idx="56">
                  <c:v>35.997999999999998</c:v>
                </c:pt>
                <c:pt idx="57">
                  <c:v>36.125999999999998</c:v>
                </c:pt>
                <c:pt idx="58">
                  <c:v>36.366999999999997</c:v>
                </c:pt>
                <c:pt idx="59">
                  <c:v>37.476999999999997</c:v>
                </c:pt>
                <c:pt idx="60">
                  <c:v>38.253999999999998</c:v>
                </c:pt>
                <c:pt idx="61">
                  <c:v>38.578000000000003</c:v>
                </c:pt>
                <c:pt idx="62">
                  <c:v>39.798999999999999</c:v>
                </c:pt>
                <c:pt idx="63">
                  <c:v>40.252000000000002</c:v>
                </c:pt>
                <c:pt idx="64">
                  <c:v>40.670999999999999</c:v>
                </c:pt>
                <c:pt idx="65">
                  <c:v>41.14</c:v>
                </c:pt>
                <c:pt idx="66">
                  <c:v>41.936999999999998</c:v>
                </c:pt>
                <c:pt idx="67">
                  <c:v>42.898000000000003</c:v>
                </c:pt>
                <c:pt idx="68">
                  <c:v>43.686</c:v>
                </c:pt>
                <c:pt idx="69">
                  <c:v>43.945</c:v>
                </c:pt>
                <c:pt idx="70">
                  <c:v>44.488999999999997</c:v>
                </c:pt>
                <c:pt idx="71">
                  <c:v>44.945999999999998</c:v>
                </c:pt>
                <c:pt idx="72">
                  <c:v>45.557000000000002</c:v>
                </c:pt>
                <c:pt idx="73">
                  <c:v>47.122</c:v>
                </c:pt>
                <c:pt idx="74">
                  <c:v>47.460999999999999</c:v>
                </c:pt>
                <c:pt idx="75">
                  <c:v>47.57</c:v>
                </c:pt>
                <c:pt idx="76">
                  <c:v>48.795000000000002</c:v>
                </c:pt>
                <c:pt idx="77">
                  <c:v>49.220999999999997</c:v>
                </c:pt>
                <c:pt idx="78">
                  <c:v>49.255000000000003</c:v>
                </c:pt>
                <c:pt idx="79">
                  <c:v>51.24</c:v>
                </c:pt>
                <c:pt idx="80">
                  <c:v>51.383000000000003</c:v>
                </c:pt>
                <c:pt idx="81">
                  <c:v>52.930999999999997</c:v>
                </c:pt>
                <c:pt idx="82">
                  <c:v>53</c:v>
                </c:pt>
                <c:pt idx="83">
                  <c:v>53.454000000000001</c:v>
                </c:pt>
                <c:pt idx="84">
                  <c:v>53.478000000000002</c:v>
                </c:pt>
                <c:pt idx="85">
                  <c:v>54.851999999999997</c:v>
                </c:pt>
                <c:pt idx="86">
                  <c:v>55.652999999999999</c:v>
                </c:pt>
                <c:pt idx="87">
                  <c:v>56.557000000000002</c:v>
                </c:pt>
                <c:pt idx="88">
                  <c:v>57.146000000000001</c:v>
                </c:pt>
                <c:pt idx="89">
                  <c:v>57.256</c:v>
                </c:pt>
                <c:pt idx="90">
                  <c:v>57.795000000000002</c:v>
                </c:pt>
                <c:pt idx="91">
                  <c:v>58.484999999999999</c:v>
                </c:pt>
                <c:pt idx="92">
                  <c:v>59.954999999999998</c:v>
                </c:pt>
                <c:pt idx="93">
                  <c:v>60.273000000000003</c:v>
                </c:pt>
                <c:pt idx="94">
                  <c:v>60.829000000000001</c:v>
                </c:pt>
                <c:pt idx="95">
                  <c:v>61.585999999999999</c:v>
                </c:pt>
                <c:pt idx="96">
                  <c:v>61.774999999999999</c:v>
                </c:pt>
                <c:pt idx="97">
                  <c:v>62.087000000000003</c:v>
                </c:pt>
                <c:pt idx="98">
                  <c:v>62.198</c:v>
                </c:pt>
                <c:pt idx="99">
                  <c:v>63.978999999999999</c:v>
                </c:pt>
                <c:pt idx="100">
                  <c:v>64.305000000000007</c:v>
                </c:pt>
                <c:pt idx="101">
                  <c:v>64.941999999999993</c:v>
                </c:pt>
                <c:pt idx="102">
                  <c:v>65.91</c:v>
                </c:pt>
                <c:pt idx="103">
                  <c:v>66.046999999999997</c:v>
                </c:pt>
                <c:pt idx="104">
                  <c:v>66.358000000000004</c:v>
                </c:pt>
                <c:pt idx="105">
                  <c:v>67.608000000000004</c:v>
                </c:pt>
                <c:pt idx="106">
                  <c:v>68.581999999999994</c:v>
                </c:pt>
                <c:pt idx="107">
                  <c:v>69.17</c:v>
                </c:pt>
                <c:pt idx="108">
                  <c:v>70.17</c:v>
                </c:pt>
                <c:pt idx="109">
                  <c:v>70.292000000000002</c:v>
                </c:pt>
                <c:pt idx="110">
                  <c:v>70.608000000000004</c:v>
                </c:pt>
                <c:pt idx="111">
                  <c:v>71.307000000000002</c:v>
                </c:pt>
                <c:pt idx="112">
                  <c:v>72.872</c:v>
                </c:pt>
                <c:pt idx="113">
                  <c:v>74.424000000000007</c:v>
                </c:pt>
                <c:pt idx="114">
                  <c:v>74.546000000000006</c:v>
                </c:pt>
                <c:pt idx="115">
                  <c:v>74.94</c:v>
                </c:pt>
                <c:pt idx="116">
                  <c:v>74.983999999999995</c:v>
                </c:pt>
                <c:pt idx="117">
                  <c:v>75.894000000000005</c:v>
                </c:pt>
                <c:pt idx="118">
                  <c:v>77.141000000000005</c:v>
                </c:pt>
                <c:pt idx="119">
                  <c:v>78.234999999999999</c:v>
                </c:pt>
                <c:pt idx="120">
                  <c:v>78.623000000000005</c:v>
                </c:pt>
                <c:pt idx="121">
                  <c:v>78.662000000000006</c:v>
                </c:pt>
                <c:pt idx="122">
                  <c:v>79.186999999999998</c:v>
                </c:pt>
                <c:pt idx="123">
                  <c:v>79.543999999999997</c:v>
                </c:pt>
                <c:pt idx="124">
                  <c:v>81.379000000000005</c:v>
                </c:pt>
                <c:pt idx="125">
                  <c:v>82.314999999999998</c:v>
                </c:pt>
                <c:pt idx="126">
                  <c:v>82.983000000000004</c:v>
                </c:pt>
                <c:pt idx="127">
                  <c:v>83.462000000000003</c:v>
                </c:pt>
                <c:pt idx="128">
                  <c:v>83.47</c:v>
                </c:pt>
                <c:pt idx="129">
                  <c:v>84.572000000000003</c:v>
                </c:pt>
                <c:pt idx="130">
                  <c:v>85.644999999999996</c:v>
                </c:pt>
                <c:pt idx="131">
                  <c:v>85.984999999999999</c:v>
                </c:pt>
                <c:pt idx="132">
                  <c:v>87.221999999999994</c:v>
                </c:pt>
                <c:pt idx="133">
                  <c:v>87.775999999999996</c:v>
                </c:pt>
                <c:pt idx="134">
                  <c:v>87.787000000000006</c:v>
                </c:pt>
                <c:pt idx="135">
                  <c:v>88.891000000000005</c:v>
                </c:pt>
                <c:pt idx="136">
                  <c:v>89.622</c:v>
                </c:pt>
                <c:pt idx="137">
                  <c:v>89.953000000000003</c:v>
                </c:pt>
                <c:pt idx="138">
                  <c:v>91.501000000000005</c:v>
                </c:pt>
                <c:pt idx="139">
                  <c:v>91.93</c:v>
                </c:pt>
                <c:pt idx="140">
                  <c:v>92.024000000000001</c:v>
                </c:pt>
                <c:pt idx="141">
                  <c:v>92.069000000000003</c:v>
                </c:pt>
                <c:pt idx="142">
                  <c:v>93.26</c:v>
                </c:pt>
                <c:pt idx="143">
                  <c:v>93.31</c:v>
                </c:pt>
                <c:pt idx="144">
                  <c:v>94.275000000000006</c:v>
                </c:pt>
                <c:pt idx="145">
                  <c:v>95.564999999999998</c:v>
                </c:pt>
                <c:pt idx="146">
                  <c:v>95.811999999999998</c:v>
                </c:pt>
                <c:pt idx="147">
                  <c:v>96.331000000000003</c:v>
                </c:pt>
                <c:pt idx="148">
                  <c:v>96.947000000000003</c:v>
                </c:pt>
                <c:pt idx="149">
                  <c:v>96.98</c:v>
                </c:pt>
                <c:pt idx="150">
                  <c:v>98.492999999999995</c:v>
                </c:pt>
                <c:pt idx="151">
                  <c:v>99.24</c:v>
                </c:pt>
                <c:pt idx="152">
                  <c:v>100.06</c:v>
                </c:pt>
                <c:pt idx="153">
                  <c:v>100.55800000000001</c:v>
                </c:pt>
                <c:pt idx="154">
                  <c:v>100.575</c:v>
                </c:pt>
                <c:pt idx="155">
                  <c:v>100.595</c:v>
                </c:pt>
                <c:pt idx="156">
                  <c:v>102.8</c:v>
                </c:pt>
                <c:pt idx="157">
                  <c:v>103.176</c:v>
                </c:pt>
                <c:pt idx="158">
                  <c:v>104.26600000000001</c:v>
                </c:pt>
                <c:pt idx="159">
                  <c:v>104.286</c:v>
                </c:pt>
                <c:pt idx="160">
                  <c:v>104.9</c:v>
                </c:pt>
                <c:pt idx="161">
                  <c:v>106.30200000000001</c:v>
                </c:pt>
                <c:pt idx="162">
                  <c:v>107.05800000000001</c:v>
                </c:pt>
                <c:pt idx="163">
                  <c:v>107.45</c:v>
                </c:pt>
                <c:pt idx="164">
                  <c:v>107.95099999999999</c:v>
                </c:pt>
                <c:pt idx="165">
                  <c:v>108.535</c:v>
                </c:pt>
                <c:pt idx="166">
                  <c:v>109.16</c:v>
                </c:pt>
                <c:pt idx="167">
                  <c:v>110.38200000000001</c:v>
                </c:pt>
                <c:pt idx="168">
                  <c:v>111.342</c:v>
                </c:pt>
                <c:pt idx="169">
                  <c:v>111.354</c:v>
                </c:pt>
                <c:pt idx="170">
                  <c:v>111.56699999999999</c:v>
                </c:pt>
                <c:pt idx="171">
                  <c:v>112.842</c:v>
                </c:pt>
                <c:pt idx="172">
                  <c:v>112.96599999999999</c:v>
                </c:pt>
                <c:pt idx="173">
                  <c:v>113.44199999999999</c:v>
                </c:pt>
                <c:pt idx="174">
                  <c:v>114.292</c:v>
                </c:pt>
                <c:pt idx="175">
                  <c:v>115.244</c:v>
                </c:pt>
                <c:pt idx="176">
                  <c:v>115.611</c:v>
                </c:pt>
                <c:pt idx="177">
                  <c:v>116.614</c:v>
                </c:pt>
                <c:pt idx="178">
                  <c:v>117.11499999999999</c:v>
                </c:pt>
                <c:pt idx="179">
                  <c:v>117.685</c:v>
                </c:pt>
                <c:pt idx="180">
                  <c:v>117.976</c:v>
                </c:pt>
                <c:pt idx="181">
                  <c:v>118.95099999999999</c:v>
                </c:pt>
                <c:pt idx="182">
                  <c:v>119.96</c:v>
                </c:pt>
                <c:pt idx="183">
                  <c:v>120.304</c:v>
                </c:pt>
                <c:pt idx="184">
                  <c:v>121.375</c:v>
                </c:pt>
                <c:pt idx="185">
                  <c:v>121.616</c:v>
                </c:pt>
                <c:pt idx="186">
                  <c:v>122.042</c:v>
                </c:pt>
                <c:pt idx="187">
                  <c:v>122.56399999999999</c:v>
                </c:pt>
                <c:pt idx="188">
                  <c:v>124.057</c:v>
                </c:pt>
                <c:pt idx="189">
                  <c:v>124.22199999999999</c:v>
                </c:pt>
                <c:pt idx="190">
                  <c:v>125.038</c:v>
                </c:pt>
                <c:pt idx="191">
                  <c:v>125.616</c:v>
                </c:pt>
                <c:pt idx="192">
                  <c:v>126.229</c:v>
                </c:pt>
                <c:pt idx="193">
                  <c:v>126.30500000000001</c:v>
                </c:pt>
                <c:pt idx="194">
                  <c:v>127.79600000000001</c:v>
                </c:pt>
                <c:pt idx="195">
                  <c:v>128.47300000000001</c:v>
                </c:pt>
                <c:pt idx="196">
                  <c:v>128.65600000000001</c:v>
                </c:pt>
                <c:pt idx="197">
                  <c:v>129.92500000000001</c:v>
                </c:pt>
                <c:pt idx="198">
                  <c:v>129.93700000000001</c:v>
                </c:pt>
                <c:pt idx="199">
                  <c:v>130.577</c:v>
                </c:pt>
                <c:pt idx="200">
                  <c:v>131.41300000000001</c:v>
                </c:pt>
                <c:pt idx="201">
                  <c:v>132.80000000000001</c:v>
                </c:pt>
                <c:pt idx="202">
                  <c:v>133.54300000000001</c:v>
                </c:pt>
                <c:pt idx="203">
                  <c:v>134.04499999999999</c:v>
                </c:pt>
                <c:pt idx="204">
                  <c:v>134.18799999999999</c:v>
                </c:pt>
                <c:pt idx="205">
                  <c:v>134.87</c:v>
                </c:pt>
                <c:pt idx="206">
                  <c:v>135.09</c:v>
                </c:pt>
                <c:pt idx="207">
                  <c:v>137.05099999999999</c:v>
                </c:pt>
                <c:pt idx="208">
                  <c:v>137.214</c:v>
                </c:pt>
                <c:pt idx="209">
                  <c:v>137.69</c:v>
                </c:pt>
                <c:pt idx="210">
                  <c:v>138.34100000000001</c:v>
                </c:pt>
                <c:pt idx="211">
                  <c:v>138.43</c:v>
                </c:pt>
                <c:pt idx="212">
                  <c:v>139.137</c:v>
                </c:pt>
                <c:pt idx="213">
                  <c:v>140.898</c:v>
                </c:pt>
                <c:pt idx="214">
                  <c:v>141.31899999999999</c:v>
                </c:pt>
                <c:pt idx="215">
                  <c:v>141.376</c:v>
                </c:pt>
                <c:pt idx="216">
                  <c:v>142.02000000000001</c:v>
                </c:pt>
                <c:pt idx="217">
                  <c:v>142.358</c:v>
                </c:pt>
                <c:pt idx="218">
                  <c:v>142.69499999999999</c:v>
                </c:pt>
                <c:pt idx="219">
                  <c:v>143.38999999999999</c:v>
                </c:pt>
                <c:pt idx="220">
                  <c:v>144.553</c:v>
                </c:pt>
                <c:pt idx="221">
                  <c:v>145.58000000000001</c:v>
                </c:pt>
                <c:pt idx="222">
                  <c:v>145.65299999999999</c:v>
                </c:pt>
                <c:pt idx="223">
                  <c:v>146.03800000000001</c:v>
                </c:pt>
                <c:pt idx="224">
                  <c:v>147.00299999999999</c:v>
                </c:pt>
                <c:pt idx="225">
                  <c:v>147.67400000000001</c:v>
                </c:pt>
                <c:pt idx="226">
                  <c:v>148.22399999999999</c:v>
                </c:pt>
                <c:pt idx="227">
                  <c:v>148.80099999999999</c:v>
                </c:pt>
                <c:pt idx="228">
                  <c:v>149.65700000000001</c:v>
                </c:pt>
                <c:pt idx="229">
                  <c:v>149.82900000000001</c:v>
                </c:pt>
                <c:pt idx="230">
                  <c:v>151.20599999999999</c:v>
                </c:pt>
                <c:pt idx="231">
                  <c:v>151.886</c:v>
                </c:pt>
                <c:pt idx="232">
                  <c:v>151.958</c:v>
                </c:pt>
                <c:pt idx="233">
                  <c:v>152.43</c:v>
                </c:pt>
                <c:pt idx="234">
                  <c:v>153.464</c:v>
                </c:pt>
                <c:pt idx="235">
                  <c:v>155.107</c:v>
                </c:pt>
                <c:pt idx="236">
                  <c:v>155.46</c:v>
                </c:pt>
                <c:pt idx="237">
                  <c:v>155.52099999999999</c:v>
                </c:pt>
                <c:pt idx="238">
                  <c:v>156.226</c:v>
                </c:pt>
                <c:pt idx="239">
                  <c:v>157.762</c:v>
                </c:pt>
                <c:pt idx="240">
                  <c:v>158.77500000000001</c:v>
                </c:pt>
                <c:pt idx="241">
                  <c:v>159.19800000000001</c:v>
                </c:pt>
                <c:pt idx="242">
                  <c:v>159.34</c:v>
                </c:pt>
                <c:pt idx="243">
                  <c:v>159.76300000000001</c:v>
                </c:pt>
                <c:pt idx="244">
                  <c:v>160.50899999999999</c:v>
                </c:pt>
                <c:pt idx="245">
                  <c:v>162.05699999999999</c:v>
                </c:pt>
                <c:pt idx="246">
                  <c:v>162.87700000000001</c:v>
                </c:pt>
                <c:pt idx="247">
                  <c:v>163.02799999999999</c:v>
                </c:pt>
                <c:pt idx="248">
                  <c:v>163.35900000000001</c:v>
                </c:pt>
                <c:pt idx="249">
                  <c:v>164.02199999999999</c:v>
                </c:pt>
                <c:pt idx="250">
                  <c:v>164.81700000000001</c:v>
                </c:pt>
                <c:pt idx="251">
                  <c:v>166.13800000000001</c:v>
                </c:pt>
                <c:pt idx="252">
                  <c:v>166.31800000000001</c:v>
                </c:pt>
                <c:pt idx="253">
                  <c:v>166.51900000000001</c:v>
                </c:pt>
                <c:pt idx="254">
                  <c:v>167.05099999999999</c:v>
                </c:pt>
                <c:pt idx="255">
                  <c:v>168.256</c:v>
                </c:pt>
                <c:pt idx="256">
                  <c:v>169.06399999999999</c:v>
                </c:pt>
                <c:pt idx="257">
                  <c:v>169.80199999999999</c:v>
                </c:pt>
                <c:pt idx="258">
                  <c:v>170.18600000000001</c:v>
                </c:pt>
                <c:pt idx="259">
                  <c:v>170.55500000000001</c:v>
                </c:pt>
                <c:pt idx="260">
                  <c:v>170.66900000000001</c:v>
                </c:pt>
                <c:pt idx="261">
                  <c:v>172.446</c:v>
                </c:pt>
                <c:pt idx="262">
                  <c:v>172.52699999999999</c:v>
                </c:pt>
                <c:pt idx="263">
                  <c:v>173.315</c:v>
                </c:pt>
                <c:pt idx="264">
                  <c:v>173.429</c:v>
                </c:pt>
                <c:pt idx="265">
                  <c:v>173.86500000000001</c:v>
                </c:pt>
                <c:pt idx="266">
                  <c:v>174.88800000000001</c:v>
                </c:pt>
                <c:pt idx="267">
                  <c:v>176.13399999999999</c:v>
                </c:pt>
                <c:pt idx="268">
                  <c:v>176.755</c:v>
                </c:pt>
                <c:pt idx="269">
                  <c:v>176.80500000000001</c:v>
                </c:pt>
                <c:pt idx="270">
                  <c:v>177.506</c:v>
                </c:pt>
                <c:pt idx="271">
                  <c:v>177.589</c:v>
                </c:pt>
                <c:pt idx="272">
                  <c:v>179.18100000000001</c:v>
                </c:pt>
                <c:pt idx="273">
                  <c:v>179.85499999999999</c:v>
                </c:pt>
                <c:pt idx="274">
                  <c:v>180.404</c:v>
                </c:pt>
                <c:pt idx="275">
                  <c:v>181.072</c:v>
                </c:pt>
                <c:pt idx="276">
                  <c:v>181.21</c:v>
                </c:pt>
                <c:pt idx="277">
                  <c:v>181.94900000000001</c:v>
                </c:pt>
                <c:pt idx="278">
                  <c:v>183.48099999999999</c:v>
                </c:pt>
                <c:pt idx="279">
                  <c:v>184.084</c:v>
                </c:pt>
                <c:pt idx="280">
                  <c:v>184.40199999999999</c:v>
                </c:pt>
                <c:pt idx="281">
                  <c:v>184.87799999999999</c:v>
                </c:pt>
                <c:pt idx="282">
                  <c:v>185.327</c:v>
                </c:pt>
                <c:pt idx="283">
                  <c:v>186.21199999999999</c:v>
                </c:pt>
                <c:pt idx="284">
                  <c:v>187.16499999999999</c:v>
                </c:pt>
                <c:pt idx="285">
                  <c:v>187.78700000000001</c:v>
                </c:pt>
                <c:pt idx="286">
                  <c:v>188.08600000000001</c:v>
                </c:pt>
                <c:pt idx="287">
                  <c:v>188.50800000000001</c:v>
                </c:pt>
                <c:pt idx="288">
                  <c:v>189.59200000000001</c:v>
                </c:pt>
                <c:pt idx="289">
                  <c:v>190.45699999999999</c:v>
                </c:pt>
                <c:pt idx="290">
                  <c:v>190.82599999999999</c:v>
                </c:pt>
                <c:pt idx="291">
                  <c:v>191.774</c:v>
                </c:pt>
                <c:pt idx="292">
                  <c:v>192.202</c:v>
                </c:pt>
                <c:pt idx="293">
                  <c:v>193.858</c:v>
                </c:pt>
                <c:pt idx="294">
                  <c:v>193.87200000000001</c:v>
                </c:pt>
                <c:pt idx="295">
                  <c:v>194.43899999999999</c:v>
                </c:pt>
                <c:pt idx="296">
                  <c:v>194.75399999999999</c:v>
                </c:pt>
                <c:pt idx="297">
                  <c:v>195.39400000000001</c:v>
                </c:pt>
                <c:pt idx="298">
                  <c:v>195.85900000000001</c:v>
                </c:pt>
                <c:pt idx="299">
                  <c:v>197.8</c:v>
                </c:pt>
                <c:pt idx="300">
                  <c:v>198.124</c:v>
                </c:pt>
                <c:pt idx="301">
                  <c:v>198.44</c:v>
                </c:pt>
                <c:pt idx="302">
                  <c:v>199.03399999999999</c:v>
                </c:pt>
                <c:pt idx="303">
                  <c:v>199.08099999999999</c:v>
                </c:pt>
                <c:pt idx="304">
                  <c:v>199.51</c:v>
                </c:pt>
                <c:pt idx="305">
                  <c:v>201.39500000000001</c:v>
                </c:pt>
                <c:pt idx="306">
                  <c:v>202.12799999999999</c:v>
                </c:pt>
                <c:pt idx="307">
                  <c:v>202.42400000000001</c:v>
                </c:pt>
                <c:pt idx="308">
                  <c:v>202.76599999999999</c:v>
                </c:pt>
                <c:pt idx="309">
                  <c:v>203.19800000000001</c:v>
                </c:pt>
                <c:pt idx="310">
                  <c:v>203.30099999999999</c:v>
                </c:pt>
                <c:pt idx="311">
                  <c:v>205.09100000000001</c:v>
                </c:pt>
                <c:pt idx="312">
                  <c:v>205.804</c:v>
                </c:pt>
                <c:pt idx="313">
                  <c:v>206.398</c:v>
                </c:pt>
                <c:pt idx="314">
                  <c:v>206.65899999999999</c:v>
                </c:pt>
                <c:pt idx="315">
                  <c:v>206.86199999999999</c:v>
                </c:pt>
                <c:pt idx="316">
                  <c:v>207.54</c:v>
                </c:pt>
                <c:pt idx="317">
                  <c:v>198.13200000000001</c:v>
                </c:pt>
                <c:pt idx="318">
                  <c:v>208.14</c:v>
                </c:pt>
                <c:pt idx="319">
                  <c:v>210.08600000000001</c:v>
                </c:pt>
                <c:pt idx="320">
                  <c:v>210.51</c:v>
                </c:pt>
                <c:pt idx="321">
                  <c:v>210.98699999999999</c:v>
                </c:pt>
                <c:pt idx="322">
                  <c:v>211.804</c:v>
                </c:pt>
                <c:pt idx="323">
                  <c:v>211.988</c:v>
                </c:pt>
                <c:pt idx="324">
                  <c:v>212.46</c:v>
                </c:pt>
                <c:pt idx="325">
                  <c:v>213.77500000000001</c:v>
                </c:pt>
                <c:pt idx="326">
                  <c:v>214.16300000000001</c:v>
                </c:pt>
                <c:pt idx="327">
                  <c:v>215.25399999999999</c:v>
                </c:pt>
                <c:pt idx="328">
                  <c:v>215.453</c:v>
                </c:pt>
                <c:pt idx="329">
                  <c:v>216.26</c:v>
                </c:pt>
                <c:pt idx="330">
                  <c:v>216.77099999999999</c:v>
                </c:pt>
                <c:pt idx="331">
                  <c:v>217.393</c:v>
                </c:pt>
                <c:pt idx="332">
                  <c:v>217.84399999999999</c:v>
                </c:pt>
                <c:pt idx="333">
                  <c:v>218.78700000000001</c:v>
                </c:pt>
                <c:pt idx="334">
                  <c:v>219.447</c:v>
                </c:pt>
                <c:pt idx="335">
                  <c:v>219.49100000000001</c:v>
                </c:pt>
                <c:pt idx="336">
                  <c:v>221.042</c:v>
                </c:pt>
                <c:pt idx="337">
                  <c:v>221.077</c:v>
                </c:pt>
                <c:pt idx="338">
                  <c:v>221.482</c:v>
                </c:pt>
                <c:pt idx="339">
                  <c:v>222.40799999999999</c:v>
                </c:pt>
                <c:pt idx="340">
                  <c:v>223.12899999999999</c:v>
                </c:pt>
                <c:pt idx="341">
                  <c:v>223.81</c:v>
                </c:pt>
                <c:pt idx="342">
                  <c:v>224.768</c:v>
                </c:pt>
                <c:pt idx="343">
                  <c:v>225.15899999999999</c:v>
                </c:pt>
                <c:pt idx="344">
                  <c:v>225.27500000000001</c:v>
                </c:pt>
                <c:pt idx="345">
                  <c:v>226.79300000000001</c:v>
                </c:pt>
                <c:pt idx="346">
                  <c:v>228.00800000000001</c:v>
                </c:pt>
                <c:pt idx="347">
                  <c:v>228.37299999999999</c:v>
                </c:pt>
                <c:pt idx="348">
                  <c:v>228.82499999999999</c:v>
                </c:pt>
                <c:pt idx="349">
                  <c:v>229.143</c:v>
                </c:pt>
                <c:pt idx="350">
                  <c:v>229.5</c:v>
                </c:pt>
                <c:pt idx="351">
                  <c:v>230.54900000000001</c:v>
                </c:pt>
                <c:pt idx="352">
                  <c:v>232.03700000000001</c:v>
                </c:pt>
                <c:pt idx="353">
                  <c:v>232.26499999999999</c:v>
                </c:pt>
                <c:pt idx="354">
                  <c:v>232.43299999999999</c:v>
                </c:pt>
                <c:pt idx="355">
                  <c:v>233.167</c:v>
                </c:pt>
                <c:pt idx="356">
                  <c:v>233.36799999999999</c:v>
                </c:pt>
                <c:pt idx="357">
                  <c:v>234.886</c:v>
                </c:pt>
                <c:pt idx="358">
                  <c:v>235.68899999999999</c:v>
                </c:pt>
                <c:pt idx="359">
                  <c:v>236.12100000000001</c:v>
                </c:pt>
                <c:pt idx="360">
                  <c:v>236.13300000000001</c:v>
                </c:pt>
                <c:pt idx="361">
                  <c:v>236.524</c:v>
                </c:pt>
                <c:pt idx="362">
                  <c:v>236.839</c:v>
                </c:pt>
                <c:pt idx="363">
                  <c:v>239.345</c:v>
                </c:pt>
                <c:pt idx="364">
                  <c:v>239.773</c:v>
                </c:pt>
                <c:pt idx="365">
                  <c:v>239.804</c:v>
                </c:pt>
                <c:pt idx="366">
                  <c:v>240.42699999999999</c:v>
                </c:pt>
                <c:pt idx="367">
                  <c:v>240.459</c:v>
                </c:pt>
                <c:pt idx="368">
                  <c:v>240.79300000000001</c:v>
                </c:pt>
                <c:pt idx="369">
                  <c:v>243.01599999999999</c:v>
                </c:pt>
                <c:pt idx="370">
                  <c:v>243.4</c:v>
                </c:pt>
                <c:pt idx="371">
                  <c:v>243.40899999999999</c:v>
                </c:pt>
                <c:pt idx="372">
                  <c:v>244.10599999999999</c:v>
                </c:pt>
                <c:pt idx="373">
                  <c:v>244.10900000000001</c:v>
                </c:pt>
                <c:pt idx="374">
                  <c:v>245.035</c:v>
                </c:pt>
                <c:pt idx="375">
                  <c:v>246.655</c:v>
                </c:pt>
                <c:pt idx="376">
                  <c:v>247.089</c:v>
                </c:pt>
                <c:pt idx="377">
                  <c:v>247.63900000000001</c:v>
                </c:pt>
                <c:pt idx="378">
                  <c:v>247.85</c:v>
                </c:pt>
                <c:pt idx="379">
                  <c:v>249.12899999999999</c:v>
                </c:pt>
                <c:pt idx="380">
                  <c:v>249.245</c:v>
                </c:pt>
                <c:pt idx="381">
                  <c:v>250.32300000000001</c:v>
                </c:pt>
                <c:pt idx="382">
                  <c:v>250.75200000000001</c:v>
                </c:pt>
                <c:pt idx="383">
                  <c:v>251.49700000000001</c:v>
                </c:pt>
                <c:pt idx="384">
                  <c:v>251.898</c:v>
                </c:pt>
                <c:pt idx="385">
                  <c:v>253.38800000000001</c:v>
                </c:pt>
                <c:pt idx="386">
                  <c:v>253.512</c:v>
                </c:pt>
                <c:pt idx="387">
                  <c:v>254.011</c:v>
                </c:pt>
                <c:pt idx="388">
                  <c:v>254.37</c:v>
                </c:pt>
                <c:pt idx="389">
                  <c:v>255.82499999999999</c:v>
                </c:pt>
                <c:pt idx="390">
                  <c:v>257.09100000000001</c:v>
                </c:pt>
                <c:pt idx="391">
                  <c:v>257.61700000000002</c:v>
                </c:pt>
                <c:pt idx="392">
                  <c:v>257.63600000000002</c:v>
                </c:pt>
                <c:pt idx="393">
                  <c:v>257.80900000000003</c:v>
                </c:pt>
                <c:pt idx="394">
                  <c:v>258.05</c:v>
                </c:pt>
                <c:pt idx="395">
                  <c:v>260.15899999999999</c:v>
                </c:pt>
                <c:pt idx="396">
                  <c:v>260.83999999999997</c:v>
                </c:pt>
                <c:pt idx="397">
                  <c:v>261.40300000000002</c:v>
                </c:pt>
                <c:pt idx="398">
                  <c:v>261.83199999999999</c:v>
                </c:pt>
                <c:pt idx="399">
                  <c:v>261.892</c:v>
                </c:pt>
                <c:pt idx="400">
                  <c:v>262.02</c:v>
                </c:pt>
                <c:pt idx="401">
                  <c:v>263.91500000000002</c:v>
                </c:pt>
                <c:pt idx="402">
                  <c:v>264.49900000000002</c:v>
                </c:pt>
                <c:pt idx="403">
                  <c:v>265.08699999999999</c:v>
                </c:pt>
                <c:pt idx="404">
                  <c:v>265.495</c:v>
                </c:pt>
                <c:pt idx="405">
                  <c:v>265.54500000000002</c:v>
                </c:pt>
                <c:pt idx="406">
                  <c:v>266.17</c:v>
                </c:pt>
                <c:pt idx="407">
                  <c:v>266.28500000000003</c:v>
                </c:pt>
                <c:pt idx="408">
                  <c:v>268.2</c:v>
                </c:pt>
                <c:pt idx="409">
                  <c:v>268.69299999999998</c:v>
                </c:pt>
                <c:pt idx="410">
                  <c:v>269.14800000000002</c:v>
                </c:pt>
                <c:pt idx="411">
                  <c:v>269.197</c:v>
                </c:pt>
                <c:pt idx="412">
                  <c:v>270.39299999999997</c:v>
                </c:pt>
                <c:pt idx="413">
                  <c:v>270.52300000000002</c:v>
                </c:pt>
                <c:pt idx="414">
                  <c:v>272.375</c:v>
                </c:pt>
                <c:pt idx="415">
                  <c:v>272.45999999999998</c:v>
                </c:pt>
                <c:pt idx="416">
                  <c:v>272.82600000000002</c:v>
                </c:pt>
                <c:pt idx="417">
                  <c:v>272.89100000000002</c:v>
                </c:pt>
                <c:pt idx="418">
                  <c:v>274.435</c:v>
                </c:pt>
                <c:pt idx="419">
                  <c:v>274.63200000000001</c:v>
                </c:pt>
                <c:pt idx="420">
                  <c:v>274.82799999999997</c:v>
                </c:pt>
                <c:pt idx="421">
                  <c:v>276.029</c:v>
                </c:pt>
                <c:pt idx="422">
                  <c:v>276.43200000000002</c:v>
                </c:pt>
                <c:pt idx="423">
                  <c:v>276.49700000000001</c:v>
                </c:pt>
                <c:pt idx="424">
                  <c:v>278.20999999999998</c:v>
                </c:pt>
                <c:pt idx="425">
                  <c:v>278.74799999999999</c:v>
                </c:pt>
                <c:pt idx="426">
                  <c:v>279.05</c:v>
                </c:pt>
                <c:pt idx="427">
                  <c:v>279.64100000000002</c:v>
                </c:pt>
                <c:pt idx="428">
                  <c:v>280.09899999999999</c:v>
                </c:pt>
                <c:pt idx="429">
                  <c:v>280.17599999999999</c:v>
                </c:pt>
                <c:pt idx="430">
                  <c:v>281.86200000000002</c:v>
                </c:pt>
                <c:pt idx="431">
                  <c:v>283.02600000000001</c:v>
                </c:pt>
                <c:pt idx="432">
                  <c:v>283.3</c:v>
                </c:pt>
                <c:pt idx="433">
                  <c:v>283.31400000000002</c:v>
                </c:pt>
                <c:pt idx="434">
                  <c:v>283.767</c:v>
                </c:pt>
                <c:pt idx="435">
                  <c:v>283.87099999999998</c:v>
                </c:pt>
                <c:pt idx="436">
                  <c:v>285.48700000000002</c:v>
                </c:pt>
                <c:pt idx="437">
                  <c:v>286.78500000000003</c:v>
                </c:pt>
                <c:pt idx="438">
                  <c:v>286.98500000000001</c:v>
                </c:pt>
                <c:pt idx="439">
                  <c:v>287.39600000000002</c:v>
                </c:pt>
                <c:pt idx="440">
                  <c:v>287.50400000000002</c:v>
                </c:pt>
                <c:pt idx="441">
                  <c:v>287.54300000000001</c:v>
                </c:pt>
                <c:pt idx="442">
                  <c:v>288.93099999999998</c:v>
                </c:pt>
                <c:pt idx="443">
                  <c:v>290.65199999999999</c:v>
                </c:pt>
                <c:pt idx="444">
                  <c:v>291.03899999999999</c:v>
                </c:pt>
                <c:pt idx="445">
                  <c:v>291.05500000000001</c:v>
                </c:pt>
                <c:pt idx="446">
                  <c:v>291.15600000000001</c:v>
                </c:pt>
                <c:pt idx="447">
                  <c:v>291.84699999999998</c:v>
                </c:pt>
                <c:pt idx="448">
                  <c:v>293.17500000000001</c:v>
                </c:pt>
                <c:pt idx="449">
                  <c:v>294.33199999999999</c:v>
                </c:pt>
                <c:pt idx="450">
                  <c:v>294.69200000000001</c:v>
                </c:pt>
                <c:pt idx="451">
                  <c:v>294.83600000000001</c:v>
                </c:pt>
                <c:pt idx="452">
                  <c:v>296.06</c:v>
                </c:pt>
                <c:pt idx="453">
                  <c:v>297.255</c:v>
                </c:pt>
                <c:pt idx="454">
                  <c:v>297.99700000000001</c:v>
                </c:pt>
                <c:pt idx="455">
                  <c:v>298.36399999999998</c:v>
                </c:pt>
                <c:pt idx="456">
                  <c:v>298.94900000000001</c:v>
                </c:pt>
                <c:pt idx="457">
                  <c:v>299.17399999999998</c:v>
                </c:pt>
                <c:pt idx="458">
                  <c:v>300.30799999999999</c:v>
                </c:pt>
                <c:pt idx="459">
                  <c:v>301.54199999999997</c:v>
                </c:pt>
                <c:pt idx="460">
                  <c:v>301.60300000000001</c:v>
                </c:pt>
                <c:pt idx="461">
                  <c:v>302.017</c:v>
                </c:pt>
                <c:pt idx="462">
                  <c:v>302.57299999999998</c:v>
                </c:pt>
                <c:pt idx="463">
                  <c:v>302.83300000000003</c:v>
                </c:pt>
                <c:pt idx="464">
                  <c:v>304.55099999999999</c:v>
                </c:pt>
                <c:pt idx="465">
                  <c:v>305.30900000000003</c:v>
                </c:pt>
                <c:pt idx="466">
                  <c:v>305.33300000000003</c:v>
                </c:pt>
                <c:pt idx="467">
                  <c:v>305.63499999999999</c:v>
                </c:pt>
                <c:pt idx="468">
                  <c:v>306.24599999999998</c:v>
                </c:pt>
                <c:pt idx="469">
                  <c:v>307.45299999999997</c:v>
                </c:pt>
                <c:pt idx="470">
                  <c:v>308.82299999999998</c:v>
                </c:pt>
                <c:pt idx="471">
                  <c:v>308.98200000000003</c:v>
                </c:pt>
                <c:pt idx="472">
                  <c:v>309.30900000000003</c:v>
                </c:pt>
                <c:pt idx="473">
                  <c:v>309.59199999999998</c:v>
                </c:pt>
                <c:pt idx="474">
                  <c:v>309.923</c:v>
                </c:pt>
                <c:pt idx="475">
                  <c:v>311.64999999999998</c:v>
                </c:pt>
                <c:pt idx="476">
                  <c:v>312.584</c:v>
                </c:pt>
                <c:pt idx="477">
                  <c:v>312.98899999999998</c:v>
                </c:pt>
                <c:pt idx="478">
                  <c:v>313.065</c:v>
                </c:pt>
                <c:pt idx="479">
                  <c:v>313.54899999999998</c:v>
                </c:pt>
                <c:pt idx="480">
                  <c:v>315.88099999999997</c:v>
                </c:pt>
                <c:pt idx="481">
                  <c:v>316.26799999999997</c:v>
                </c:pt>
                <c:pt idx="482">
                  <c:v>316.49299999999999</c:v>
                </c:pt>
                <c:pt idx="483">
                  <c:v>316.59300000000002</c:v>
                </c:pt>
                <c:pt idx="484">
                  <c:v>317.20699999999999</c:v>
                </c:pt>
                <c:pt idx="485">
                  <c:v>317.28199999999998</c:v>
                </c:pt>
                <c:pt idx="486">
                  <c:v>319.93400000000003</c:v>
                </c:pt>
                <c:pt idx="487">
                  <c:v>320.13200000000001</c:v>
                </c:pt>
                <c:pt idx="488">
                  <c:v>320.16500000000002</c:v>
                </c:pt>
                <c:pt idx="489">
                  <c:v>320.27800000000002</c:v>
                </c:pt>
                <c:pt idx="490">
                  <c:v>320.88900000000001</c:v>
                </c:pt>
                <c:pt idx="491">
                  <c:v>321.51600000000002</c:v>
                </c:pt>
                <c:pt idx="492">
                  <c:v>323.53399999999999</c:v>
                </c:pt>
                <c:pt idx="493">
                  <c:v>323.82400000000001</c:v>
                </c:pt>
                <c:pt idx="494">
                  <c:v>323.93200000000002</c:v>
                </c:pt>
                <c:pt idx="495">
                  <c:v>323.93299999999999</c:v>
                </c:pt>
                <c:pt idx="496">
                  <c:v>324.48399999999998</c:v>
                </c:pt>
                <c:pt idx="497">
                  <c:v>325.77800000000002</c:v>
                </c:pt>
                <c:pt idx="498">
                  <c:v>325.97199999999998</c:v>
                </c:pt>
                <c:pt idx="499">
                  <c:v>327.19600000000003</c:v>
                </c:pt>
                <c:pt idx="500">
                  <c:v>327.60399999999998</c:v>
                </c:pt>
                <c:pt idx="501">
                  <c:v>328.12400000000002</c:v>
                </c:pt>
                <c:pt idx="502">
                  <c:v>328.18099999999998</c:v>
                </c:pt>
                <c:pt idx="503">
                  <c:v>330.01100000000002</c:v>
                </c:pt>
                <c:pt idx="504">
                  <c:v>330.2</c:v>
                </c:pt>
                <c:pt idx="505">
                  <c:v>330.87400000000002</c:v>
                </c:pt>
                <c:pt idx="506">
                  <c:v>331.29700000000003</c:v>
                </c:pt>
                <c:pt idx="507">
                  <c:v>331.79599999999999</c:v>
                </c:pt>
                <c:pt idx="508">
                  <c:v>332.452</c:v>
                </c:pt>
                <c:pt idx="509">
                  <c:v>333.39600000000002</c:v>
                </c:pt>
                <c:pt idx="510">
                  <c:v>334.29899999999998</c:v>
                </c:pt>
                <c:pt idx="511">
                  <c:v>334.48200000000003</c:v>
                </c:pt>
                <c:pt idx="512">
                  <c:v>334.54700000000003</c:v>
                </c:pt>
                <c:pt idx="513">
                  <c:v>334.99900000000002</c:v>
                </c:pt>
                <c:pt idx="514">
                  <c:v>335.46199999999999</c:v>
                </c:pt>
                <c:pt idx="515">
                  <c:v>337.45499999999998</c:v>
                </c:pt>
                <c:pt idx="516">
                  <c:v>337.673</c:v>
                </c:pt>
                <c:pt idx="517">
                  <c:v>338.19600000000003</c:v>
                </c:pt>
                <c:pt idx="518">
                  <c:v>338.52199999999999</c:v>
                </c:pt>
                <c:pt idx="519">
                  <c:v>338.59800000000001</c:v>
                </c:pt>
                <c:pt idx="520">
                  <c:v>339.10500000000002</c:v>
                </c:pt>
                <c:pt idx="521">
                  <c:v>341.12900000000002</c:v>
                </c:pt>
                <c:pt idx="522">
                  <c:v>341.86700000000002</c:v>
                </c:pt>
                <c:pt idx="523">
                  <c:v>341.995</c:v>
                </c:pt>
                <c:pt idx="524">
                  <c:v>342.28399999999999</c:v>
                </c:pt>
                <c:pt idx="525">
                  <c:v>342.78699999999998</c:v>
                </c:pt>
                <c:pt idx="526">
                  <c:v>342.83199999999999</c:v>
                </c:pt>
                <c:pt idx="527">
                  <c:v>344.81</c:v>
                </c:pt>
                <c:pt idx="528">
                  <c:v>345.49700000000001</c:v>
                </c:pt>
                <c:pt idx="529">
                  <c:v>345.94799999999998</c:v>
                </c:pt>
                <c:pt idx="530">
                  <c:v>346.43</c:v>
                </c:pt>
                <c:pt idx="531">
                  <c:v>346.78100000000001</c:v>
                </c:pt>
                <c:pt idx="532">
                  <c:v>347.07299999999998</c:v>
                </c:pt>
                <c:pt idx="533">
                  <c:v>348.78100000000001</c:v>
                </c:pt>
                <c:pt idx="534">
                  <c:v>349.15600000000001</c:v>
                </c:pt>
                <c:pt idx="535">
                  <c:v>349.572</c:v>
                </c:pt>
                <c:pt idx="536">
                  <c:v>350.10399999999998</c:v>
                </c:pt>
                <c:pt idx="537">
                  <c:v>351.03399999999999</c:v>
                </c:pt>
                <c:pt idx="538">
                  <c:v>351.32600000000002</c:v>
                </c:pt>
                <c:pt idx="539">
                  <c:v>352.82600000000002</c:v>
                </c:pt>
                <c:pt idx="540">
                  <c:v>353.02199999999999</c:v>
                </c:pt>
                <c:pt idx="541">
                  <c:v>353.23599999999999</c:v>
                </c:pt>
                <c:pt idx="542">
                  <c:v>353.76100000000002</c:v>
                </c:pt>
                <c:pt idx="543">
                  <c:v>355.53500000000003</c:v>
                </c:pt>
                <c:pt idx="544">
                  <c:v>356.27199999999999</c:v>
                </c:pt>
                <c:pt idx="545">
                  <c:v>356.46300000000002</c:v>
                </c:pt>
                <c:pt idx="546">
                  <c:v>356.92200000000003</c:v>
                </c:pt>
                <c:pt idx="547">
                  <c:v>357.38799999999998</c:v>
                </c:pt>
                <c:pt idx="548">
                  <c:v>358.45800000000003</c:v>
                </c:pt>
                <c:pt idx="549">
                  <c:v>359.815</c:v>
                </c:pt>
                <c:pt idx="550">
                  <c:v>360.11599999999999</c:v>
                </c:pt>
                <c:pt idx="551">
                  <c:v>360.47800000000001</c:v>
                </c:pt>
                <c:pt idx="552">
                  <c:v>360.53199999999998</c:v>
                </c:pt>
                <c:pt idx="553">
                  <c:v>361.05900000000003</c:v>
                </c:pt>
                <c:pt idx="554">
                  <c:v>362.12400000000002</c:v>
                </c:pt>
                <c:pt idx="555">
                  <c:v>363.791</c:v>
                </c:pt>
                <c:pt idx="556">
                  <c:v>364.08199999999999</c:v>
                </c:pt>
                <c:pt idx="557">
                  <c:v>364.18400000000003</c:v>
                </c:pt>
                <c:pt idx="558">
                  <c:v>364.67700000000002</c:v>
                </c:pt>
                <c:pt idx="559">
                  <c:v>365.322</c:v>
                </c:pt>
                <c:pt idx="560">
                  <c:v>367.28</c:v>
                </c:pt>
                <c:pt idx="561">
                  <c:v>367.42500000000001</c:v>
                </c:pt>
                <c:pt idx="562">
                  <c:v>367.85899999999998</c:v>
                </c:pt>
                <c:pt idx="563">
                  <c:v>368.32499999999999</c:v>
                </c:pt>
                <c:pt idx="564">
                  <c:v>368.34699999999998</c:v>
                </c:pt>
                <c:pt idx="565">
                  <c:v>369.536</c:v>
                </c:pt>
                <c:pt idx="566">
                  <c:v>371.09500000000003</c:v>
                </c:pt>
                <c:pt idx="567">
                  <c:v>371.48599999999999</c:v>
                </c:pt>
                <c:pt idx="568">
                  <c:v>371.49900000000002</c:v>
                </c:pt>
                <c:pt idx="569">
                  <c:v>372.02300000000002</c:v>
                </c:pt>
                <c:pt idx="570">
                  <c:v>372.57</c:v>
                </c:pt>
                <c:pt idx="571">
                  <c:v>374.79599999999999</c:v>
                </c:pt>
                <c:pt idx="572">
                  <c:v>375.06700000000001</c:v>
                </c:pt>
                <c:pt idx="573">
                  <c:v>375.14</c:v>
                </c:pt>
                <c:pt idx="574">
                  <c:v>375.62799999999999</c:v>
                </c:pt>
                <c:pt idx="575">
                  <c:v>375.834</c:v>
                </c:pt>
                <c:pt idx="576">
                  <c:v>376.85599999999999</c:v>
                </c:pt>
                <c:pt idx="577">
                  <c:v>378.81</c:v>
                </c:pt>
                <c:pt idx="578">
                  <c:v>379.05900000000003</c:v>
                </c:pt>
                <c:pt idx="579">
                  <c:v>379.291</c:v>
                </c:pt>
                <c:pt idx="580">
                  <c:v>379.46199999999999</c:v>
                </c:pt>
                <c:pt idx="581">
                  <c:v>380.47500000000002</c:v>
                </c:pt>
                <c:pt idx="582">
                  <c:v>381.07900000000001</c:v>
                </c:pt>
                <c:pt idx="583">
                  <c:v>382.43900000000002</c:v>
                </c:pt>
                <c:pt idx="584">
                  <c:v>383.03899999999999</c:v>
                </c:pt>
                <c:pt idx="585">
                  <c:v>383.13799999999998</c:v>
                </c:pt>
                <c:pt idx="586">
                  <c:v>383.33</c:v>
                </c:pt>
                <c:pt idx="587">
                  <c:v>384.779</c:v>
                </c:pt>
                <c:pt idx="588">
                  <c:v>385.30700000000002</c:v>
                </c:pt>
                <c:pt idx="589">
                  <c:v>385.79599999999999</c:v>
                </c:pt>
                <c:pt idx="590">
                  <c:v>386.09899999999999</c:v>
                </c:pt>
                <c:pt idx="591">
                  <c:v>386.64499999999998</c:v>
                </c:pt>
                <c:pt idx="592">
                  <c:v>387.58499999999998</c:v>
                </c:pt>
                <c:pt idx="593">
                  <c:v>379.29399999999998</c:v>
                </c:pt>
                <c:pt idx="594">
                  <c:v>389.54</c:v>
                </c:pt>
                <c:pt idx="595">
                  <c:v>389.76499999999999</c:v>
                </c:pt>
                <c:pt idx="596">
                  <c:v>390.00400000000002</c:v>
                </c:pt>
                <c:pt idx="597">
                  <c:v>390.31200000000001</c:v>
                </c:pt>
                <c:pt idx="598">
                  <c:v>391.86700000000002</c:v>
                </c:pt>
                <c:pt idx="599">
                  <c:v>393.00099999999998</c:v>
                </c:pt>
                <c:pt idx="600">
                  <c:v>393.392</c:v>
                </c:pt>
                <c:pt idx="601">
                  <c:v>393.625</c:v>
                </c:pt>
                <c:pt idx="602">
                  <c:v>393.81099999999998</c:v>
                </c:pt>
                <c:pt idx="603">
                  <c:v>394.01</c:v>
                </c:pt>
                <c:pt idx="604">
                  <c:v>396.13299999999998</c:v>
                </c:pt>
                <c:pt idx="605">
                  <c:v>396.83600000000001</c:v>
                </c:pt>
                <c:pt idx="606">
                  <c:v>397.05099999999999</c:v>
                </c:pt>
                <c:pt idx="607">
                  <c:v>397.21699999999998</c:v>
                </c:pt>
                <c:pt idx="608">
                  <c:v>397.61599999999999</c:v>
                </c:pt>
                <c:pt idx="609">
                  <c:v>398.01400000000001</c:v>
                </c:pt>
                <c:pt idx="610">
                  <c:v>399.03100000000001</c:v>
                </c:pt>
                <c:pt idx="611">
                  <c:v>400.375</c:v>
                </c:pt>
                <c:pt idx="612">
                  <c:v>400.45699999999999</c:v>
                </c:pt>
                <c:pt idx="613">
                  <c:v>400.68099999999998</c:v>
                </c:pt>
                <c:pt idx="614">
                  <c:v>401.27600000000001</c:v>
                </c:pt>
                <c:pt idx="615">
                  <c:v>402.24200000000002</c:v>
                </c:pt>
                <c:pt idx="616">
                  <c:v>403.23599999999999</c:v>
                </c:pt>
                <c:pt idx="617">
                  <c:v>404.17</c:v>
                </c:pt>
                <c:pt idx="618">
                  <c:v>404.36099999999999</c:v>
                </c:pt>
                <c:pt idx="619">
                  <c:v>404.63499999999999</c:v>
                </c:pt>
                <c:pt idx="620">
                  <c:v>404.95499999999998</c:v>
                </c:pt>
                <c:pt idx="621">
                  <c:v>406.48399999999998</c:v>
                </c:pt>
                <c:pt idx="622">
                  <c:v>407.476</c:v>
                </c:pt>
                <c:pt idx="623">
                  <c:v>407.90699999999998</c:v>
                </c:pt>
                <c:pt idx="624">
                  <c:v>408.00700000000001</c:v>
                </c:pt>
                <c:pt idx="625">
                  <c:v>408.56099999999998</c:v>
                </c:pt>
                <c:pt idx="626">
                  <c:v>408.91199999999998</c:v>
                </c:pt>
                <c:pt idx="627">
                  <c:v>410.76600000000002</c:v>
                </c:pt>
                <c:pt idx="628">
                  <c:v>411.49</c:v>
                </c:pt>
                <c:pt idx="629">
                  <c:v>411.64</c:v>
                </c:pt>
                <c:pt idx="630">
                  <c:v>412.12799999999999</c:v>
                </c:pt>
                <c:pt idx="631">
                  <c:v>412.24400000000003</c:v>
                </c:pt>
                <c:pt idx="632">
                  <c:v>413.17</c:v>
                </c:pt>
                <c:pt idx="633">
                  <c:v>414.995</c:v>
                </c:pt>
                <c:pt idx="634">
                  <c:v>415.30399999999997</c:v>
                </c:pt>
                <c:pt idx="635">
                  <c:v>415.78699999999998</c:v>
                </c:pt>
                <c:pt idx="636">
                  <c:v>415.92</c:v>
                </c:pt>
                <c:pt idx="637">
                  <c:v>417.428</c:v>
                </c:pt>
                <c:pt idx="638">
                  <c:v>417.85599999999999</c:v>
                </c:pt>
                <c:pt idx="639">
                  <c:v>418.97300000000001</c:v>
                </c:pt>
                <c:pt idx="640">
                  <c:v>419.23099999999999</c:v>
                </c:pt>
                <c:pt idx="641">
                  <c:v>419.52600000000001</c:v>
                </c:pt>
                <c:pt idx="642">
                  <c:v>421.47699999999998</c:v>
                </c:pt>
                <c:pt idx="643">
                  <c:v>421.69600000000003</c:v>
                </c:pt>
                <c:pt idx="644">
                  <c:v>421.78399999999999</c:v>
                </c:pt>
                <c:pt idx="645">
                  <c:v>422.60599999999999</c:v>
                </c:pt>
                <c:pt idx="646">
                  <c:v>423.19799999999998</c:v>
                </c:pt>
                <c:pt idx="647">
                  <c:v>423.48200000000003</c:v>
                </c:pt>
                <c:pt idx="648">
                  <c:v>425.14499999999998</c:v>
                </c:pt>
                <c:pt idx="649">
                  <c:v>425.96800000000002</c:v>
                </c:pt>
                <c:pt idx="650">
                  <c:v>426.036</c:v>
                </c:pt>
                <c:pt idx="651">
                  <c:v>426.25599999999997</c:v>
                </c:pt>
                <c:pt idx="652">
                  <c:v>426.392</c:v>
                </c:pt>
                <c:pt idx="653">
                  <c:v>426.863</c:v>
                </c:pt>
                <c:pt idx="654">
                  <c:v>427.69099999999997</c:v>
                </c:pt>
                <c:pt idx="655">
                  <c:v>429.923</c:v>
                </c:pt>
                <c:pt idx="656">
                  <c:v>430.02100000000002</c:v>
                </c:pt>
                <c:pt idx="657">
                  <c:v>430.22300000000001</c:v>
                </c:pt>
                <c:pt idx="658">
                  <c:v>430.47</c:v>
                </c:pt>
                <c:pt idx="659">
                  <c:v>430.62400000000002</c:v>
                </c:pt>
                <c:pt idx="660">
                  <c:v>431.98</c:v>
                </c:pt>
                <c:pt idx="661">
                  <c:v>433.55799999999999</c:v>
                </c:pt>
                <c:pt idx="662">
                  <c:v>434.16</c:v>
                </c:pt>
                <c:pt idx="663">
                  <c:v>434.24799999999999</c:v>
                </c:pt>
                <c:pt idx="664">
                  <c:v>434.5</c:v>
                </c:pt>
                <c:pt idx="665">
                  <c:v>434.92899999999997</c:v>
                </c:pt>
                <c:pt idx="666">
                  <c:v>436.21899999999999</c:v>
                </c:pt>
                <c:pt idx="667">
                  <c:v>437.21</c:v>
                </c:pt>
                <c:pt idx="668">
                  <c:v>437.827</c:v>
                </c:pt>
                <c:pt idx="669">
                  <c:v>438.49700000000001</c:v>
                </c:pt>
                <c:pt idx="670">
                  <c:v>438.8</c:v>
                </c:pt>
                <c:pt idx="671">
                  <c:v>438.83699999999999</c:v>
                </c:pt>
                <c:pt idx="672">
                  <c:v>440.29899999999998</c:v>
                </c:pt>
                <c:pt idx="673">
                  <c:v>440.45800000000003</c:v>
                </c:pt>
                <c:pt idx="674">
                  <c:v>440.89</c:v>
                </c:pt>
                <c:pt idx="675">
                  <c:v>441.42899999999997</c:v>
                </c:pt>
                <c:pt idx="676">
                  <c:v>442.44299999999998</c:v>
                </c:pt>
                <c:pt idx="677">
                  <c:v>443.024</c:v>
                </c:pt>
                <c:pt idx="678">
                  <c:v>444.52100000000002</c:v>
                </c:pt>
                <c:pt idx="679">
                  <c:v>444.52800000000002</c:v>
                </c:pt>
                <c:pt idx="680">
                  <c:v>444.76600000000002</c:v>
                </c:pt>
                <c:pt idx="681">
                  <c:v>445.113</c:v>
                </c:pt>
                <c:pt idx="682">
                  <c:v>447.27199999999999</c:v>
                </c:pt>
                <c:pt idx="683">
                  <c:v>448.25700000000001</c:v>
                </c:pt>
                <c:pt idx="684">
                  <c:v>448.767</c:v>
                </c:pt>
                <c:pt idx="685">
                  <c:v>449.00200000000001</c:v>
                </c:pt>
                <c:pt idx="686">
                  <c:v>449.19</c:v>
                </c:pt>
                <c:pt idx="687">
                  <c:v>451.54199999999997</c:v>
                </c:pt>
                <c:pt idx="688">
                  <c:v>451.95400000000001</c:v>
                </c:pt>
                <c:pt idx="689">
                  <c:v>452.39600000000002</c:v>
                </c:pt>
                <c:pt idx="690">
                  <c:v>452.80500000000001</c:v>
                </c:pt>
                <c:pt idx="691">
                  <c:v>453.21100000000001</c:v>
                </c:pt>
                <c:pt idx="692">
                  <c:v>453.40600000000001</c:v>
                </c:pt>
                <c:pt idx="693">
                  <c:v>455.57499999999999</c:v>
                </c:pt>
                <c:pt idx="694">
                  <c:v>456.07299999999998</c:v>
                </c:pt>
                <c:pt idx="695">
                  <c:v>456.15199999999999</c:v>
                </c:pt>
                <c:pt idx="696">
                  <c:v>456.435</c:v>
                </c:pt>
                <c:pt idx="697">
                  <c:v>457.036</c:v>
                </c:pt>
                <c:pt idx="698">
                  <c:v>457.45600000000002</c:v>
                </c:pt>
                <c:pt idx="699">
                  <c:v>458.86200000000002</c:v>
                </c:pt>
                <c:pt idx="700">
                  <c:v>459.22800000000001</c:v>
                </c:pt>
                <c:pt idx="701">
                  <c:v>459.67899999999997</c:v>
                </c:pt>
                <c:pt idx="702">
                  <c:v>459.8</c:v>
                </c:pt>
                <c:pt idx="703">
                  <c:v>460.69499999999999</c:v>
                </c:pt>
                <c:pt idx="704">
                  <c:v>461.755</c:v>
                </c:pt>
                <c:pt idx="705">
                  <c:v>462.90600000000001</c:v>
                </c:pt>
                <c:pt idx="706">
                  <c:v>463.11</c:v>
                </c:pt>
                <c:pt idx="707">
                  <c:v>463.35700000000003</c:v>
                </c:pt>
                <c:pt idx="708">
                  <c:v>463.42</c:v>
                </c:pt>
                <c:pt idx="709">
                  <c:v>464.98700000000002</c:v>
                </c:pt>
                <c:pt idx="710">
                  <c:v>465.95</c:v>
                </c:pt>
                <c:pt idx="711">
                  <c:v>466.524</c:v>
                </c:pt>
                <c:pt idx="712">
                  <c:v>467.03300000000002</c:v>
                </c:pt>
                <c:pt idx="713">
                  <c:v>467.346</c:v>
                </c:pt>
                <c:pt idx="714">
                  <c:v>467.69</c:v>
                </c:pt>
                <c:pt idx="715">
                  <c:v>469.24</c:v>
                </c:pt>
                <c:pt idx="716">
                  <c:v>469.57100000000003</c:v>
                </c:pt>
                <c:pt idx="717">
                  <c:v>470.17099999999999</c:v>
                </c:pt>
                <c:pt idx="718">
                  <c:v>470.642</c:v>
                </c:pt>
                <c:pt idx="719">
                  <c:v>471.27300000000002</c:v>
                </c:pt>
                <c:pt idx="720">
                  <c:v>471.96499999999997</c:v>
                </c:pt>
                <c:pt idx="721">
                  <c:v>473.495</c:v>
                </c:pt>
                <c:pt idx="722">
                  <c:v>473.65499999999997</c:v>
                </c:pt>
                <c:pt idx="723">
                  <c:v>473.84899999999999</c:v>
                </c:pt>
                <c:pt idx="724">
                  <c:v>474.32299999999998</c:v>
                </c:pt>
                <c:pt idx="725">
                  <c:v>475.50400000000002</c:v>
                </c:pt>
                <c:pt idx="726">
                  <c:v>477.113</c:v>
                </c:pt>
                <c:pt idx="727">
                  <c:v>477.47899999999998</c:v>
                </c:pt>
                <c:pt idx="728">
                  <c:v>477.80599999999998</c:v>
                </c:pt>
                <c:pt idx="729">
                  <c:v>477.91899999999998</c:v>
                </c:pt>
                <c:pt idx="730">
                  <c:v>477.99099999999999</c:v>
                </c:pt>
                <c:pt idx="731">
                  <c:v>480.77499999999998</c:v>
                </c:pt>
                <c:pt idx="732">
                  <c:v>481.13900000000001</c:v>
                </c:pt>
                <c:pt idx="733">
                  <c:v>481.59500000000003</c:v>
                </c:pt>
                <c:pt idx="734">
                  <c:v>482.05399999999997</c:v>
                </c:pt>
                <c:pt idx="735">
                  <c:v>482.15100000000001</c:v>
                </c:pt>
                <c:pt idx="736">
                  <c:v>482.75299999999999</c:v>
                </c:pt>
                <c:pt idx="737">
                  <c:v>484.416</c:v>
                </c:pt>
                <c:pt idx="738">
                  <c:v>484.80500000000001</c:v>
                </c:pt>
                <c:pt idx="739">
                  <c:v>485.33</c:v>
                </c:pt>
                <c:pt idx="740">
                  <c:v>486.21699999999998</c:v>
                </c:pt>
                <c:pt idx="741">
                  <c:v>486.29700000000003</c:v>
                </c:pt>
                <c:pt idx="742">
                  <c:v>486.41300000000001</c:v>
                </c:pt>
                <c:pt idx="743">
                  <c:v>486.99400000000003</c:v>
                </c:pt>
                <c:pt idx="744">
                  <c:v>488.41300000000001</c:v>
                </c:pt>
                <c:pt idx="745">
                  <c:v>489</c:v>
                </c:pt>
                <c:pt idx="746">
                  <c:v>490.45499999999998</c:v>
                </c:pt>
                <c:pt idx="747">
                  <c:v>490.55799999999999</c:v>
                </c:pt>
                <c:pt idx="748">
                  <c:v>490.65800000000002</c:v>
                </c:pt>
                <c:pt idx="749">
                  <c:v>481.596</c:v>
                </c:pt>
                <c:pt idx="750">
                  <c:v>492.09199999999998</c:v>
                </c:pt>
                <c:pt idx="751">
                  <c:v>492.62299999999999</c:v>
                </c:pt>
                <c:pt idx="752">
                  <c:v>494.75900000000001</c:v>
                </c:pt>
                <c:pt idx="753">
                  <c:v>494.89100000000002</c:v>
                </c:pt>
                <c:pt idx="754">
                  <c:v>494.96499999999997</c:v>
                </c:pt>
                <c:pt idx="755">
                  <c:v>495.01299999999998</c:v>
                </c:pt>
                <c:pt idx="756">
                  <c:v>495.762</c:v>
                </c:pt>
                <c:pt idx="757">
                  <c:v>496.29300000000001</c:v>
                </c:pt>
                <c:pt idx="758">
                  <c:v>498.09300000000002</c:v>
                </c:pt>
                <c:pt idx="759">
                  <c:v>499.08100000000002</c:v>
                </c:pt>
                <c:pt idx="760">
                  <c:v>499.15800000000002</c:v>
                </c:pt>
                <c:pt idx="761">
                  <c:v>499.21499999999997</c:v>
                </c:pt>
                <c:pt idx="762">
                  <c:v>499.35899999999998</c:v>
                </c:pt>
                <c:pt idx="763">
                  <c:v>499.96499999999997</c:v>
                </c:pt>
                <c:pt idx="764">
                  <c:v>501.24599999999998</c:v>
                </c:pt>
                <c:pt idx="765">
                  <c:v>501.75200000000001</c:v>
                </c:pt>
                <c:pt idx="766">
                  <c:v>503.03800000000001</c:v>
                </c:pt>
                <c:pt idx="767">
                  <c:v>503.34699999999998</c:v>
                </c:pt>
                <c:pt idx="768">
                  <c:v>503.39699999999999</c:v>
                </c:pt>
                <c:pt idx="769">
                  <c:v>503.58600000000001</c:v>
                </c:pt>
                <c:pt idx="770">
                  <c:v>505.38900000000001</c:v>
                </c:pt>
                <c:pt idx="771">
                  <c:v>505.46899999999999</c:v>
                </c:pt>
                <c:pt idx="772">
                  <c:v>506.65899999999999</c:v>
                </c:pt>
                <c:pt idx="773">
                  <c:v>507.25900000000001</c:v>
                </c:pt>
                <c:pt idx="774">
                  <c:v>507.608</c:v>
                </c:pt>
                <c:pt idx="775">
                  <c:v>507.65199999999999</c:v>
                </c:pt>
                <c:pt idx="776">
                  <c:v>508.995</c:v>
                </c:pt>
                <c:pt idx="777">
                  <c:v>509.12599999999998</c:v>
                </c:pt>
                <c:pt idx="778">
                  <c:v>510.31299999999999</c:v>
                </c:pt>
                <c:pt idx="779">
                  <c:v>510.92399999999998</c:v>
                </c:pt>
                <c:pt idx="780">
                  <c:v>511.90899999999999</c:v>
                </c:pt>
                <c:pt idx="781">
                  <c:v>511.91699999999997</c:v>
                </c:pt>
                <c:pt idx="782">
                  <c:v>513.24300000000005</c:v>
                </c:pt>
                <c:pt idx="783">
                  <c:v>513.505</c:v>
                </c:pt>
                <c:pt idx="784">
                  <c:v>513.98800000000006</c:v>
                </c:pt>
                <c:pt idx="785">
                  <c:v>514.69399999999996</c:v>
                </c:pt>
                <c:pt idx="786">
                  <c:v>516.15</c:v>
                </c:pt>
                <c:pt idx="787">
                  <c:v>516.15200000000004</c:v>
                </c:pt>
                <c:pt idx="788">
                  <c:v>517.60799999999995</c:v>
                </c:pt>
                <c:pt idx="789">
                  <c:v>517.79999999999995</c:v>
                </c:pt>
                <c:pt idx="790">
                  <c:v>518.40800000000002</c:v>
                </c:pt>
                <c:pt idx="791">
                  <c:v>519.08199999999999</c:v>
                </c:pt>
                <c:pt idx="792">
                  <c:v>520.41600000000005</c:v>
                </c:pt>
                <c:pt idx="793">
                  <c:v>520.45899999999995</c:v>
                </c:pt>
                <c:pt idx="794">
                  <c:v>521.26800000000003</c:v>
                </c:pt>
                <c:pt idx="795">
                  <c:v>522.06700000000001</c:v>
                </c:pt>
                <c:pt idx="796">
                  <c:v>522.76</c:v>
                </c:pt>
                <c:pt idx="797">
                  <c:v>522.81799999999998</c:v>
                </c:pt>
                <c:pt idx="798">
                  <c:v>524.66399999999999</c:v>
                </c:pt>
                <c:pt idx="799">
                  <c:v>524.755</c:v>
                </c:pt>
                <c:pt idx="800">
                  <c:v>524.94000000000005</c:v>
                </c:pt>
                <c:pt idx="801">
                  <c:v>525.67999999999995</c:v>
                </c:pt>
                <c:pt idx="802">
                  <c:v>526.42899999999997</c:v>
                </c:pt>
                <c:pt idx="803">
                  <c:v>527.49599999999998</c:v>
                </c:pt>
                <c:pt idx="804">
                  <c:v>528.56799999999998</c:v>
                </c:pt>
                <c:pt idx="805">
                  <c:v>528.94600000000003</c:v>
                </c:pt>
                <c:pt idx="806">
                  <c:v>529.01800000000003</c:v>
                </c:pt>
                <c:pt idx="807">
                  <c:v>529.35599999999999</c:v>
                </c:pt>
                <c:pt idx="808">
                  <c:v>530.40099999999995</c:v>
                </c:pt>
                <c:pt idx="809">
                  <c:v>531.78099999999995</c:v>
                </c:pt>
                <c:pt idx="810">
                  <c:v>532.05200000000002</c:v>
                </c:pt>
                <c:pt idx="811">
                  <c:v>532.23</c:v>
                </c:pt>
                <c:pt idx="812">
                  <c:v>533.02499999999998</c:v>
                </c:pt>
                <c:pt idx="813">
                  <c:v>533.17399999999998</c:v>
                </c:pt>
                <c:pt idx="814">
                  <c:v>533.24</c:v>
                </c:pt>
                <c:pt idx="815">
                  <c:v>535.87099999999998</c:v>
                </c:pt>
                <c:pt idx="816">
                  <c:v>536.27700000000004</c:v>
                </c:pt>
                <c:pt idx="817">
                  <c:v>536.39300000000003</c:v>
                </c:pt>
                <c:pt idx="818">
                  <c:v>536.61800000000005</c:v>
                </c:pt>
                <c:pt idx="819">
                  <c:v>536.88099999999997</c:v>
                </c:pt>
                <c:pt idx="820">
                  <c:v>537.38</c:v>
                </c:pt>
                <c:pt idx="821">
                  <c:v>539.47</c:v>
                </c:pt>
                <c:pt idx="822">
                  <c:v>540.04</c:v>
                </c:pt>
                <c:pt idx="823">
                  <c:v>540.27200000000005</c:v>
                </c:pt>
                <c:pt idx="824">
                  <c:v>540.48299999999995</c:v>
                </c:pt>
                <c:pt idx="825">
                  <c:v>541.61099999999999</c:v>
                </c:pt>
                <c:pt idx="826">
                  <c:v>543.12900000000002</c:v>
                </c:pt>
                <c:pt idx="827">
                  <c:v>543.64499999999998</c:v>
                </c:pt>
                <c:pt idx="828">
                  <c:v>543.91800000000001</c:v>
                </c:pt>
                <c:pt idx="829">
                  <c:v>543.93399999999997</c:v>
                </c:pt>
                <c:pt idx="830">
                  <c:v>544.18499999999995</c:v>
                </c:pt>
                <c:pt idx="831">
                  <c:v>545.88099999999997</c:v>
                </c:pt>
                <c:pt idx="832">
                  <c:v>546.02700000000004</c:v>
                </c:pt>
                <c:pt idx="833">
                  <c:v>546.77300000000002</c:v>
                </c:pt>
                <c:pt idx="834">
                  <c:v>547.52499999999998</c:v>
                </c:pt>
                <c:pt idx="835">
                  <c:v>547.851</c:v>
                </c:pt>
                <c:pt idx="836">
                  <c:v>549.51199999999994</c:v>
                </c:pt>
                <c:pt idx="837">
                  <c:v>540.49</c:v>
                </c:pt>
                <c:pt idx="838">
                  <c:v>550.10900000000004</c:v>
                </c:pt>
                <c:pt idx="839">
                  <c:v>550.25099999999998</c:v>
                </c:pt>
                <c:pt idx="840">
                  <c:v>550.39700000000005</c:v>
                </c:pt>
                <c:pt idx="841">
                  <c:v>552.07600000000002</c:v>
                </c:pt>
                <c:pt idx="842">
                  <c:v>553.84500000000003</c:v>
                </c:pt>
                <c:pt idx="843">
                  <c:v>554.01300000000003</c:v>
                </c:pt>
                <c:pt idx="844">
                  <c:v>554.10799999999995</c:v>
                </c:pt>
                <c:pt idx="845">
                  <c:v>554.38099999999997</c:v>
                </c:pt>
                <c:pt idx="846">
                  <c:v>554.49</c:v>
                </c:pt>
                <c:pt idx="847">
                  <c:v>556.33799999999997</c:v>
                </c:pt>
                <c:pt idx="848">
                  <c:v>547.52599999999995</c:v>
                </c:pt>
                <c:pt idx="849">
                  <c:v>557.76400000000001</c:v>
                </c:pt>
                <c:pt idx="850">
                  <c:v>558.23900000000003</c:v>
                </c:pt>
                <c:pt idx="851">
                  <c:v>558.57399999999996</c:v>
                </c:pt>
                <c:pt idx="852">
                  <c:v>558.74900000000002</c:v>
                </c:pt>
                <c:pt idx="853">
                  <c:v>560.37300000000005</c:v>
                </c:pt>
                <c:pt idx="854">
                  <c:v>560.54700000000003</c:v>
                </c:pt>
                <c:pt idx="855">
                  <c:v>561.28399999999999</c:v>
                </c:pt>
                <c:pt idx="856">
                  <c:v>561.37199999999996</c:v>
                </c:pt>
                <c:pt idx="857">
                  <c:v>562.85199999999998</c:v>
                </c:pt>
                <c:pt idx="858">
                  <c:v>562.96699999999998</c:v>
                </c:pt>
                <c:pt idx="859">
                  <c:v>564.03899999999999</c:v>
                </c:pt>
                <c:pt idx="860">
                  <c:v>564.19100000000003</c:v>
                </c:pt>
                <c:pt idx="861">
                  <c:v>564.93499999999995</c:v>
                </c:pt>
                <c:pt idx="862">
                  <c:v>565.03599999999994</c:v>
                </c:pt>
                <c:pt idx="863">
                  <c:v>567.07299999999998</c:v>
                </c:pt>
                <c:pt idx="864">
                  <c:v>567.17999999999995</c:v>
                </c:pt>
                <c:pt idx="865">
                  <c:v>567.86199999999997</c:v>
                </c:pt>
                <c:pt idx="866">
                  <c:v>568.13199999999995</c:v>
                </c:pt>
                <c:pt idx="867">
                  <c:v>568.57000000000005</c:v>
                </c:pt>
                <c:pt idx="868">
                  <c:v>568.65899999999999</c:v>
                </c:pt>
                <c:pt idx="869">
                  <c:v>571.31899999999996</c:v>
                </c:pt>
                <c:pt idx="870">
                  <c:v>571.399</c:v>
                </c:pt>
                <c:pt idx="871">
                  <c:v>571.46400000000006</c:v>
                </c:pt>
                <c:pt idx="872">
                  <c:v>572.32399999999996</c:v>
                </c:pt>
                <c:pt idx="873">
                  <c:v>572.35500000000002</c:v>
                </c:pt>
                <c:pt idx="874">
                  <c:v>572.476</c:v>
                </c:pt>
                <c:pt idx="875">
                  <c:v>575.16899999999998</c:v>
                </c:pt>
                <c:pt idx="876">
                  <c:v>575.57000000000005</c:v>
                </c:pt>
                <c:pt idx="877">
                  <c:v>575.65599999999995</c:v>
                </c:pt>
                <c:pt idx="878">
                  <c:v>575.98800000000006</c:v>
                </c:pt>
                <c:pt idx="879">
                  <c:v>576.62099999999998</c:v>
                </c:pt>
                <c:pt idx="880">
                  <c:v>576.78899999999999</c:v>
                </c:pt>
                <c:pt idx="881">
                  <c:v>577.65899999999999</c:v>
                </c:pt>
                <c:pt idx="882">
                  <c:v>578.82500000000005</c:v>
                </c:pt>
                <c:pt idx="883">
                  <c:v>579.596</c:v>
                </c:pt>
                <c:pt idx="884">
                  <c:v>579.84500000000003</c:v>
                </c:pt>
                <c:pt idx="885">
                  <c:v>579.90599999999995</c:v>
                </c:pt>
                <c:pt idx="886">
                  <c:v>581.31500000000005</c:v>
                </c:pt>
                <c:pt idx="887">
                  <c:v>582.24199999999996</c:v>
                </c:pt>
                <c:pt idx="888">
                  <c:v>582.42700000000002</c:v>
                </c:pt>
                <c:pt idx="889">
                  <c:v>583.24699999999996</c:v>
                </c:pt>
                <c:pt idx="890">
                  <c:v>584.04899999999998</c:v>
                </c:pt>
                <c:pt idx="891">
                  <c:v>584.10299999999995</c:v>
                </c:pt>
                <c:pt idx="892">
                  <c:v>584.97900000000004</c:v>
                </c:pt>
                <c:pt idx="893">
                  <c:v>585.88499999999999</c:v>
                </c:pt>
                <c:pt idx="894">
                  <c:v>586.08000000000004</c:v>
                </c:pt>
                <c:pt idx="895">
                  <c:v>586.88699999999994</c:v>
                </c:pt>
                <c:pt idx="896">
                  <c:v>588.26499999999999</c:v>
                </c:pt>
                <c:pt idx="897">
                  <c:v>588.32100000000003</c:v>
                </c:pt>
                <c:pt idx="898">
                  <c:v>589.49699999999996</c:v>
                </c:pt>
                <c:pt idx="899">
                  <c:v>589.69299999999998</c:v>
                </c:pt>
                <c:pt idx="900">
                  <c:v>590.50199999999995</c:v>
                </c:pt>
                <c:pt idx="901">
                  <c:v>590.94200000000001</c:v>
                </c:pt>
                <c:pt idx="902">
                  <c:v>591.03399999999999</c:v>
                </c:pt>
                <c:pt idx="903">
                  <c:v>592.50599999999997</c:v>
                </c:pt>
                <c:pt idx="904">
                  <c:v>592.55100000000004</c:v>
                </c:pt>
                <c:pt idx="905">
                  <c:v>593.35199999999998</c:v>
                </c:pt>
                <c:pt idx="906">
                  <c:v>594.16499999999996</c:v>
                </c:pt>
                <c:pt idx="907">
                  <c:v>595.20799999999997</c:v>
                </c:pt>
                <c:pt idx="908">
                  <c:v>595.26599999999996</c:v>
                </c:pt>
                <c:pt idx="909">
                  <c:v>596.26700000000005</c:v>
                </c:pt>
                <c:pt idx="910">
                  <c:v>596.846</c:v>
                </c:pt>
                <c:pt idx="911">
                  <c:v>597.01800000000003</c:v>
                </c:pt>
                <c:pt idx="912">
                  <c:v>597.84100000000001</c:v>
                </c:pt>
                <c:pt idx="913">
                  <c:v>598.60299999999995</c:v>
                </c:pt>
                <c:pt idx="914">
                  <c:v>599.47299999999996</c:v>
                </c:pt>
                <c:pt idx="915">
                  <c:v>599.91999999999996</c:v>
                </c:pt>
                <c:pt idx="916">
                  <c:v>600.66099999999994</c:v>
                </c:pt>
                <c:pt idx="917">
                  <c:v>601.05100000000004</c:v>
                </c:pt>
                <c:pt idx="918">
                  <c:v>601.46</c:v>
                </c:pt>
                <c:pt idx="919">
                  <c:v>602.26199999999994</c:v>
                </c:pt>
                <c:pt idx="920">
                  <c:v>603.20299999999997</c:v>
                </c:pt>
                <c:pt idx="921">
                  <c:v>603.54600000000005</c:v>
                </c:pt>
                <c:pt idx="922">
                  <c:v>604.327</c:v>
                </c:pt>
                <c:pt idx="923">
                  <c:v>605.11599999999999</c:v>
                </c:pt>
                <c:pt idx="924">
                  <c:v>605.25900000000001</c:v>
                </c:pt>
                <c:pt idx="925">
                  <c:v>605.93399999999997</c:v>
                </c:pt>
                <c:pt idx="926">
                  <c:v>606.85900000000004</c:v>
                </c:pt>
                <c:pt idx="927">
                  <c:v>607.19899999999996</c:v>
                </c:pt>
                <c:pt idx="928">
                  <c:v>607.98599999999999</c:v>
                </c:pt>
                <c:pt idx="929">
                  <c:v>608.76099999999997</c:v>
                </c:pt>
                <c:pt idx="930">
                  <c:v>609.45000000000005</c:v>
                </c:pt>
                <c:pt idx="931">
                  <c:v>609.46900000000005</c:v>
                </c:pt>
                <c:pt idx="932">
                  <c:v>611.42499999999995</c:v>
                </c:pt>
                <c:pt idx="933">
                  <c:v>611.601</c:v>
                </c:pt>
                <c:pt idx="934">
                  <c:v>612.39099999999996</c:v>
                </c:pt>
                <c:pt idx="935">
                  <c:v>613.74900000000002</c:v>
                </c:pt>
                <c:pt idx="936">
                  <c:v>613.77599999999995</c:v>
                </c:pt>
                <c:pt idx="937">
                  <c:v>615.26900000000001</c:v>
                </c:pt>
                <c:pt idx="938">
                  <c:v>615.649</c:v>
                </c:pt>
                <c:pt idx="939">
                  <c:v>616.04399999999998</c:v>
                </c:pt>
                <c:pt idx="940">
                  <c:v>616.62099999999998</c:v>
                </c:pt>
                <c:pt idx="941">
                  <c:v>618.03099999999995</c:v>
                </c:pt>
                <c:pt idx="942">
                  <c:v>618.03399999999999</c:v>
                </c:pt>
                <c:pt idx="943">
                  <c:v>619.529</c:v>
                </c:pt>
                <c:pt idx="944">
                  <c:v>619.66099999999994</c:v>
                </c:pt>
                <c:pt idx="945">
                  <c:v>619.93600000000004</c:v>
                </c:pt>
                <c:pt idx="946">
                  <c:v>620.27499999999998</c:v>
                </c:pt>
                <c:pt idx="947">
                  <c:v>620.48299999999995</c:v>
                </c:pt>
                <c:pt idx="948">
                  <c:v>622.30499999999995</c:v>
                </c:pt>
                <c:pt idx="949">
                  <c:v>623.34299999999996</c:v>
                </c:pt>
                <c:pt idx="950">
                  <c:v>613.75</c:v>
                </c:pt>
                <c:pt idx="951">
                  <c:v>623.85</c:v>
                </c:pt>
                <c:pt idx="952">
                  <c:v>624.15300000000002</c:v>
                </c:pt>
                <c:pt idx="953">
                  <c:v>624.17499999999995</c:v>
                </c:pt>
                <c:pt idx="954">
                  <c:v>625.98299999999995</c:v>
                </c:pt>
                <c:pt idx="955">
                  <c:v>627.02300000000002</c:v>
                </c:pt>
                <c:pt idx="956">
                  <c:v>627.85400000000004</c:v>
                </c:pt>
                <c:pt idx="957">
                  <c:v>628.048</c:v>
                </c:pt>
                <c:pt idx="958">
                  <c:v>628.09900000000005</c:v>
                </c:pt>
                <c:pt idx="959">
                  <c:v>628.42200000000003</c:v>
                </c:pt>
                <c:pt idx="960">
                  <c:v>629.60699999999997</c:v>
                </c:pt>
                <c:pt idx="961">
                  <c:v>630.64800000000002</c:v>
                </c:pt>
                <c:pt idx="962">
                  <c:v>632.31100000000004</c:v>
                </c:pt>
                <c:pt idx="963">
                  <c:v>632.34400000000005</c:v>
                </c:pt>
                <c:pt idx="964">
                  <c:v>632.31500000000005</c:v>
                </c:pt>
                <c:pt idx="965">
                  <c:v>632.66300000000001</c:v>
                </c:pt>
                <c:pt idx="966">
                  <c:v>633.29100000000005</c:v>
                </c:pt>
                <c:pt idx="967">
                  <c:v>633.97699999999998</c:v>
                </c:pt>
                <c:pt idx="968">
                  <c:v>634.34</c:v>
                </c:pt>
                <c:pt idx="969">
                  <c:v>636.59299999999996</c:v>
                </c:pt>
                <c:pt idx="970">
                  <c:v>636.65700000000004</c:v>
                </c:pt>
                <c:pt idx="971">
                  <c:v>636.94500000000005</c:v>
                </c:pt>
                <c:pt idx="972">
                  <c:v>636.95799999999997</c:v>
                </c:pt>
                <c:pt idx="973">
                  <c:v>637.57299999999998</c:v>
                </c:pt>
                <c:pt idx="974">
                  <c:v>637.99</c:v>
                </c:pt>
                <c:pt idx="975">
                  <c:v>640.54499999999996</c:v>
                </c:pt>
                <c:pt idx="976">
                  <c:v>640.88199999999995</c:v>
                </c:pt>
                <c:pt idx="977">
                  <c:v>640.93100000000004</c:v>
                </c:pt>
                <c:pt idx="978">
                  <c:v>641.19000000000005</c:v>
                </c:pt>
                <c:pt idx="979">
                  <c:v>641.22400000000005</c:v>
                </c:pt>
                <c:pt idx="980">
                  <c:v>641.60799999999995</c:v>
                </c:pt>
                <c:pt idx="981">
                  <c:v>643.47799999999995</c:v>
                </c:pt>
                <c:pt idx="982">
                  <c:v>644.18399999999997</c:v>
                </c:pt>
                <c:pt idx="983">
                  <c:v>645.16099999999994</c:v>
                </c:pt>
                <c:pt idx="984">
                  <c:v>645.27700000000004</c:v>
                </c:pt>
                <c:pt idx="985">
                  <c:v>645.41200000000003</c:v>
                </c:pt>
                <c:pt idx="986">
                  <c:v>646.65499999999997</c:v>
                </c:pt>
                <c:pt idx="987">
                  <c:v>647.149</c:v>
                </c:pt>
                <c:pt idx="988">
                  <c:v>647.88199999999995</c:v>
                </c:pt>
                <c:pt idx="989">
                  <c:v>648.94399999999996</c:v>
                </c:pt>
                <c:pt idx="990">
                  <c:v>649.40200000000004</c:v>
                </c:pt>
                <c:pt idx="991">
                  <c:v>649.65700000000004</c:v>
                </c:pt>
                <c:pt idx="992">
                  <c:v>650.82100000000003</c:v>
                </c:pt>
                <c:pt idx="993">
                  <c:v>650.98500000000001</c:v>
                </c:pt>
                <c:pt idx="994">
                  <c:v>651.51400000000001</c:v>
                </c:pt>
                <c:pt idx="995">
                  <c:v>652.572</c:v>
                </c:pt>
                <c:pt idx="996">
                  <c:v>653.66399999999999</c:v>
                </c:pt>
                <c:pt idx="997">
                  <c:v>653.97500000000002</c:v>
                </c:pt>
                <c:pt idx="998">
                  <c:v>654.91300000000001</c:v>
                </c:pt>
                <c:pt idx="999">
                  <c:v>655.18200000000002</c:v>
                </c:pt>
                <c:pt idx="1000">
                  <c:v>655.18399999999997</c:v>
                </c:pt>
                <c:pt idx="1001">
                  <c:v>656.26199999999994</c:v>
                </c:pt>
                <c:pt idx="1002">
                  <c:v>657.96500000000003</c:v>
                </c:pt>
                <c:pt idx="1003">
                  <c:v>658.20799999999997</c:v>
                </c:pt>
                <c:pt idx="1004">
                  <c:v>658.53300000000002</c:v>
                </c:pt>
                <c:pt idx="1005">
                  <c:v>658.95899999999995</c:v>
                </c:pt>
                <c:pt idx="1006">
                  <c:v>659.44200000000001</c:v>
                </c:pt>
                <c:pt idx="1007">
                  <c:v>659.91499999999996</c:v>
                </c:pt>
                <c:pt idx="1008">
                  <c:v>662.21100000000001</c:v>
                </c:pt>
                <c:pt idx="1009">
                  <c:v>662.47900000000004</c:v>
                </c:pt>
                <c:pt idx="1010">
                  <c:v>662.577</c:v>
                </c:pt>
                <c:pt idx="1011">
                  <c:v>663.52599999999995</c:v>
                </c:pt>
                <c:pt idx="1012">
                  <c:v>663.85900000000004</c:v>
                </c:pt>
                <c:pt idx="1013">
                  <c:v>664.44600000000003</c:v>
                </c:pt>
                <c:pt idx="1014">
                  <c:v>666.24199999999996</c:v>
                </c:pt>
                <c:pt idx="1015">
                  <c:v>666.47699999999998</c:v>
                </c:pt>
                <c:pt idx="1016">
                  <c:v>666.78700000000003</c:v>
                </c:pt>
                <c:pt idx="1017">
                  <c:v>667.20899999999995</c:v>
                </c:pt>
                <c:pt idx="1018">
                  <c:v>668.13400000000001</c:v>
                </c:pt>
                <c:pt idx="1019">
                  <c:v>668.14400000000001</c:v>
                </c:pt>
                <c:pt idx="1020">
                  <c:v>669.92100000000005</c:v>
                </c:pt>
                <c:pt idx="1021">
                  <c:v>670.78700000000003</c:v>
                </c:pt>
                <c:pt idx="1022">
                  <c:v>670.86099999999999</c:v>
                </c:pt>
                <c:pt idx="1023">
                  <c:v>670.99400000000003</c:v>
                </c:pt>
                <c:pt idx="1024">
                  <c:v>662.21400000000006</c:v>
                </c:pt>
                <c:pt idx="1025">
                  <c:v>673.76499999999999</c:v>
                </c:pt>
                <c:pt idx="1026">
                  <c:v>673.82899999999995</c:v>
                </c:pt>
                <c:pt idx="1027">
                  <c:v>674.495</c:v>
                </c:pt>
                <c:pt idx="1028">
                  <c:v>675.05100000000004</c:v>
                </c:pt>
                <c:pt idx="1029">
                  <c:v>675.24800000000005</c:v>
                </c:pt>
                <c:pt idx="1030">
                  <c:v>675.40899999999999</c:v>
                </c:pt>
                <c:pt idx="1031">
                  <c:v>677.447</c:v>
                </c:pt>
                <c:pt idx="1032">
                  <c:v>678.00300000000004</c:v>
                </c:pt>
                <c:pt idx="1033">
                  <c:v>678.14700000000005</c:v>
                </c:pt>
                <c:pt idx="1034">
                  <c:v>679.07299999999998</c:v>
                </c:pt>
                <c:pt idx="1035">
                  <c:v>679.25</c:v>
                </c:pt>
                <c:pt idx="1036">
                  <c:v>679.47400000000005</c:v>
                </c:pt>
                <c:pt idx="1037">
                  <c:v>681.09500000000003</c:v>
                </c:pt>
                <c:pt idx="1038">
                  <c:v>681.79399999999998</c:v>
                </c:pt>
                <c:pt idx="1039">
                  <c:v>681.822</c:v>
                </c:pt>
                <c:pt idx="1040">
                  <c:v>682.39200000000005</c:v>
                </c:pt>
                <c:pt idx="1041">
                  <c:v>682.92700000000002</c:v>
                </c:pt>
                <c:pt idx="1042">
                  <c:v>683.76700000000005</c:v>
                </c:pt>
                <c:pt idx="1043">
                  <c:v>684.779</c:v>
                </c:pt>
                <c:pt idx="1044">
                  <c:v>685.45500000000004</c:v>
                </c:pt>
                <c:pt idx="1045">
                  <c:v>686.03700000000003</c:v>
                </c:pt>
                <c:pt idx="1046">
                  <c:v>686.56500000000005</c:v>
                </c:pt>
                <c:pt idx="1047">
                  <c:v>686.65099999999995</c:v>
                </c:pt>
                <c:pt idx="1048">
                  <c:v>688.101</c:v>
                </c:pt>
                <c:pt idx="1049">
                  <c:v>688.44799999999998</c:v>
                </c:pt>
                <c:pt idx="1050">
                  <c:v>689.19100000000003</c:v>
                </c:pt>
                <c:pt idx="1051">
                  <c:v>690.245</c:v>
                </c:pt>
                <c:pt idx="1052">
                  <c:v>690.31</c:v>
                </c:pt>
                <c:pt idx="1053">
                  <c:v>690.98199999999997</c:v>
                </c:pt>
                <c:pt idx="1054">
                  <c:v>692.10699999999997</c:v>
                </c:pt>
                <c:pt idx="1055">
                  <c:v>692.322</c:v>
                </c:pt>
                <c:pt idx="1056">
                  <c:v>692.69600000000003</c:v>
                </c:pt>
                <c:pt idx="1057">
                  <c:v>685.46600000000001</c:v>
                </c:pt>
                <c:pt idx="1058">
                  <c:v>692.85199999999998</c:v>
                </c:pt>
                <c:pt idx="1059">
                  <c:v>693.90300000000002</c:v>
                </c:pt>
                <c:pt idx="1060">
                  <c:v>695.76199999999994</c:v>
                </c:pt>
                <c:pt idx="1061">
                  <c:v>696.37199999999996</c:v>
                </c:pt>
                <c:pt idx="1062">
                  <c:v>696.38300000000004</c:v>
                </c:pt>
                <c:pt idx="1063">
                  <c:v>696.44600000000003</c:v>
                </c:pt>
                <c:pt idx="1064">
                  <c:v>696.53200000000004</c:v>
                </c:pt>
                <c:pt idx="1065">
                  <c:v>697.50599999999997</c:v>
                </c:pt>
                <c:pt idx="1066">
                  <c:v>699.35599999999999</c:v>
                </c:pt>
                <c:pt idx="1067">
                  <c:v>700.02700000000004</c:v>
                </c:pt>
                <c:pt idx="1068">
                  <c:v>700.08900000000006</c:v>
                </c:pt>
                <c:pt idx="1069">
                  <c:v>700.81799999999998</c:v>
                </c:pt>
                <c:pt idx="1070">
                  <c:v>701.16399999999999</c:v>
                </c:pt>
                <c:pt idx="1071">
                  <c:v>701.92700000000002</c:v>
                </c:pt>
                <c:pt idx="1072">
                  <c:v>703.01</c:v>
                </c:pt>
                <c:pt idx="1073">
                  <c:v>703.78</c:v>
                </c:pt>
                <c:pt idx="1074">
                  <c:v>704.83900000000006</c:v>
                </c:pt>
                <c:pt idx="1075">
                  <c:v>705.07399999999996</c:v>
                </c:pt>
                <c:pt idx="1076">
                  <c:v>705.27200000000005</c:v>
                </c:pt>
                <c:pt idx="1077">
                  <c:v>706.202</c:v>
                </c:pt>
                <c:pt idx="1078">
                  <c:v>706.65800000000002</c:v>
                </c:pt>
                <c:pt idx="1079">
                  <c:v>707.38400000000001</c:v>
                </c:pt>
                <c:pt idx="1080">
                  <c:v>700.03200000000004</c:v>
                </c:pt>
                <c:pt idx="1081">
                  <c:v>708.43600000000004</c:v>
                </c:pt>
                <c:pt idx="1082">
                  <c:v>709.28700000000003</c:v>
                </c:pt>
                <c:pt idx="1083">
                  <c:v>709.52300000000002</c:v>
                </c:pt>
                <c:pt idx="1084">
                  <c:v>710.32399999999996</c:v>
                </c:pt>
                <c:pt idx="1085">
                  <c:v>711.05700000000002</c:v>
                </c:pt>
                <c:pt idx="1086">
                  <c:v>711.38300000000004</c:v>
                </c:pt>
                <c:pt idx="1087">
                  <c:v>712.10400000000004</c:v>
                </c:pt>
                <c:pt idx="1088">
                  <c:v>713.49699999999996</c:v>
                </c:pt>
                <c:pt idx="1089">
                  <c:v>713.74900000000002</c:v>
                </c:pt>
                <c:pt idx="1090">
                  <c:v>713.97299999999996</c:v>
                </c:pt>
                <c:pt idx="1091">
                  <c:v>714.66600000000005</c:v>
                </c:pt>
                <c:pt idx="1092">
                  <c:v>715.03800000000001</c:v>
                </c:pt>
                <c:pt idx="1093">
                  <c:v>715.76300000000003</c:v>
                </c:pt>
                <c:pt idx="1094">
                  <c:v>717.36199999999997</c:v>
                </c:pt>
                <c:pt idx="1095">
                  <c:v>717.596</c:v>
                </c:pt>
                <c:pt idx="1096">
                  <c:v>717.77300000000002</c:v>
                </c:pt>
                <c:pt idx="1097">
                  <c:v>718.33299999999997</c:v>
                </c:pt>
                <c:pt idx="1098">
                  <c:v>719.36099999999999</c:v>
                </c:pt>
                <c:pt idx="1099">
                  <c:v>720.44399999999996</c:v>
                </c:pt>
                <c:pt idx="1100">
                  <c:v>721.00699999999995</c:v>
                </c:pt>
                <c:pt idx="1101">
                  <c:v>721.23900000000003</c:v>
                </c:pt>
                <c:pt idx="1102">
                  <c:v>721.97199999999998</c:v>
                </c:pt>
                <c:pt idx="1103">
                  <c:v>721.97500000000002</c:v>
                </c:pt>
                <c:pt idx="1104">
                  <c:v>723.01300000000003</c:v>
                </c:pt>
                <c:pt idx="1105">
                  <c:v>723.85799999999995</c:v>
                </c:pt>
                <c:pt idx="1106">
                  <c:v>724.67700000000002</c:v>
                </c:pt>
                <c:pt idx="1107">
                  <c:v>724.91</c:v>
                </c:pt>
                <c:pt idx="1108">
                  <c:v>725.649</c:v>
                </c:pt>
                <c:pt idx="1109">
                  <c:v>726.30499999999995</c:v>
                </c:pt>
                <c:pt idx="1110">
                  <c:v>726.64400000000001</c:v>
                </c:pt>
                <c:pt idx="1111">
                  <c:v>728.1</c:v>
                </c:pt>
                <c:pt idx="1112">
                  <c:v>728.50199999999995</c:v>
                </c:pt>
                <c:pt idx="1113">
                  <c:v>728.66899999999998</c:v>
                </c:pt>
                <c:pt idx="1114">
                  <c:v>729.30399999999997</c:v>
                </c:pt>
                <c:pt idx="1115">
                  <c:v>730.30799999999999</c:v>
                </c:pt>
                <c:pt idx="1116">
                  <c:v>730.55600000000004</c:v>
                </c:pt>
                <c:pt idx="1117">
                  <c:v>732.16899999999998</c:v>
                </c:pt>
                <c:pt idx="1118">
                  <c:v>732.34299999999996</c:v>
                </c:pt>
                <c:pt idx="1119">
                  <c:v>732.99099999999999</c:v>
                </c:pt>
                <c:pt idx="1120">
                  <c:v>733.95799999999997</c:v>
                </c:pt>
                <c:pt idx="1121">
                  <c:v>734.63499999999999</c:v>
                </c:pt>
                <c:pt idx="1122">
                  <c:v>734.82299999999998</c:v>
                </c:pt>
                <c:pt idx="1123">
                  <c:v>735.81200000000001</c:v>
                </c:pt>
                <c:pt idx="1124">
                  <c:v>735.99400000000003</c:v>
                </c:pt>
                <c:pt idx="1125">
                  <c:v>736.59799999999996</c:v>
                </c:pt>
                <c:pt idx="1126">
                  <c:v>737.55499999999995</c:v>
                </c:pt>
                <c:pt idx="1127">
                  <c:v>738.29600000000005</c:v>
                </c:pt>
                <c:pt idx="1128">
                  <c:v>738.97799999999995</c:v>
                </c:pt>
                <c:pt idx="1129">
                  <c:v>739.03800000000001</c:v>
                </c:pt>
                <c:pt idx="1130">
                  <c:v>739.40800000000002</c:v>
                </c:pt>
                <c:pt idx="1131">
                  <c:v>740.25099999999998</c:v>
                </c:pt>
                <c:pt idx="1132">
                  <c:v>741.20500000000004</c:v>
                </c:pt>
                <c:pt idx="1133">
                  <c:v>742.35799999999995</c:v>
                </c:pt>
                <c:pt idx="1134">
                  <c:v>743.06600000000003</c:v>
                </c:pt>
                <c:pt idx="1135">
                  <c:v>743.226</c:v>
                </c:pt>
                <c:pt idx="1136">
                  <c:v>743.26199999999994</c:v>
                </c:pt>
                <c:pt idx="1137">
                  <c:v>743.91099999999994</c:v>
                </c:pt>
                <c:pt idx="1138">
                  <c:v>744.85500000000002</c:v>
                </c:pt>
                <c:pt idx="1139">
                  <c:v>746.57899999999995</c:v>
                </c:pt>
                <c:pt idx="1140">
                  <c:v>746.68</c:v>
                </c:pt>
                <c:pt idx="1141">
                  <c:v>747.45600000000002</c:v>
                </c:pt>
                <c:pt idx="1142">
                  <c:v>747.45899999999995</c:v>
                </c:pt>
                <c:pt idx="1143">
                  <c:v>747.52700000000004</c:v>
                </c:pt>
                <c:pt idx="1144">
                  <c:v>749.06</c:v>
                </c:pt>
                <c:pt idx="1145">
                  <c:v>749.63699999999994</c:v>
                </c:pt>
                <c:pt idx="1146">
                  <c:v>750.23699999999997</c:v>
                </c:pt>
                <c:pt idx="1147">
                  <c:v>750.32500000000005</c:v>
                </c:pt>
                <c:pt idx="1148">
                  <c:v>751.245</c:v>
                </c:pt>
                <c:pt idx="1149">
                  <c:v>751.82799999999997</c:v>
                </c:pt>
                <c:pt idx="1150">
                  <c:v>751.976</c:v>
                </c:pt>
                <c:pt idx="1151">
                  <c:v>753.32100000000003</c:v>
                </c:pt>
                <c:pt idx="1152">
                  <c:v>753.33</c:v>
                </c:pt>
                <c:pt idx="1153">
                  <c:v>753.99099999999999</c:v>
                </c:pt>
                <c:pt idx="1154">
                  <c:v>754.91</c:v>
                </c:pt>
                <c:pt idx="1155">
                  <c:v>755.60500000000002</c:v>
                </c:pt>
                <c:pt idx="1156">
                  <c:v>756.077</c:v>
                </c:pt>
                <c:pt idx="1157">
                  <c:v>757.01199999999994</c:v>
                </c:pt>
                <c:pt idx="1158">
                  <c:v>757.60799999999995</c:v>
                </c:pt>
                <c:pt idx="1159">
                  <c:v>757.61800000000005</c:v>
                </c:pt>
                <c:pt idx="1160">
                  <c:v>758.53300000000002</c:v>
                </c:pt>
                <c:pt idx="1161">
                  <c:v>759.28</c:v>
                </c:pt>
                <c:pt idx="1162">
                  <c:v>760.31899999999996</c:v>
                </c:pt>
                <c:pt idx="1163">
                  <c:v>761.10799999999995</c:v>
                </c:pt>
                <c:pt idx="1164">
                  <c:v>761.42100000000005</c:v>
                </c:pt>
                <c:pt idx="1165">
                  <c:v>761.53</c:v>
                </c:pt>
                <c:pt idx="1166">
                  <c:v>761.755</c:v>
                </c:pt>
                <c:pt idx="1167">
                  <c:v>763.34100000000001</c:v>
                </c:pt>
                <c:pt idx="1168">
                  <c:v>763.47699999999998</c:v>
                </c:pt>
                <c:pt idx="1169">
                  <c:v>763.83500000000004</c:v>
                </c:pt>
                <c:pt idx="1170">
                  <c:v>764.43100000000004</c:v>
                </c:pt>
                <c:pt idx="1171">
                  <c:v>764.54899999999998</c:v>
                </c:pt>
                <c:pt idx="1172">
                  <c:v>764.68700000000001</c:v>
                </c:pt>
                <c:pt idx="1173">
                  <c:v>766.072</c:v>
                </c:pt>
                <c:pt idx="1174">
                  <c:v>766.20299999999997</c:v>
                </c:pt>
                <c:pt idx="1175">
                  <c:v>766.53</c:v>
                </c:pt>
                <c:pt idx="1176">
                  <c:v>767.149</c:v>
                </c:pt>
                <c:pt idx="1177">
                  <c:v>767.88400000000001</c:v>
                </c:pt>
                <c:pt idx="1178">
                  <c:v>769.17100000000005</c:v>
                </c:pt>
                <c:pt idx="1179">
                  <c:v>769.25099999999998</c:v>
                </c:pt>
                <c:pt idx="1180">
                  <c:v>769.29499999999996</c:v>
                </c:pt>
                <c:pt idx="1181">
                  <c:v>769.88199999999995</c:v>
                </c:pt>
                <c:pt idx="1182">
                  <c:v>769.93600000000004</c:v>
                </c:pt>
                <c:pt idx="1183">
                  <c:v>771.048</c:v>
                </c:pt>
                <c:pt idx="1184">
                  <c:v>771.96600000000001</c:v>
                </c:pt>
                <c:pt idx="1185">
                  <c:v>772.29499999999996</c:v>
                </c:pt>
                <c:pt idx="1186">
                  <c:v>772.44899999999996</c:v>
                </c:pt>
                <c:pt idx="1187">
                  <c:v>772.55799999999999</c:v>
                </c:pt>
                <c:pt idx="1188">
                  <c:v>772.60299999999995</c:v>
                </c:pt>
                <c:pt idx="1189">
                  <c:v>774.21900000000005</c:v>
                </c:pt>
                <c:pt idx="1190">
                  <c:v>774.64700000000005</c:v>
                </c:pt>
                <c:pt idx="1191">
                  <c:v>775.02</c:v>
                </c:pt>
                <c:pt idx="1192">
                  <c:v>775.27300000000002</c:v>
                </c:pt>
                <c:pt idx="1193">
                  <c:v>775.32600000000002</c:v>
                </c:pt>
                <c:pt idx="1194">
                  <c:v>775.59500000000003</c:v>
                </c:pt>
                <c:pt idx="1195">
                  <c:v>777.35500000000002</c:v>
                </c:pt>
                <c:pt idx="1196">
                  <c:v>777.36400000000003</c:v>
                </c:pt>
                <c:pt idx="1197">
                  <c:v>777.68499999999995</c:v>
                </c:pt>
                <c:pt idx="1198">
                  <c:v>777.76599999999996</c:v>
                </c:pt>
                <c:pt idx="1199">
                  <c:v>777.99300000000005</c:v>
                </c:pt>
                <c:pt idx="1200">
                  <c:v>778.79</c:v>
                </c:pt>
                <c:pt idx="1201">
                  <c:v>780.08</c:v>
                </c:pt>
                <c:pt idx="1202">
                  <c:v>780.41200000000003</c:v>
                </c:pt>
                <c:pt idx="1203">
                  <c:v>780.52300000000002</c:v>
                </c:pt>
                <c:pt idx="1204">
                  <c:v>780.66200000000003</c:v>
                </c:pt>
                <c:pt idx="1205">
                  <c:v>780.91099999999994</c:v>
                </c:pt>
                <c:pt idx="1206">
                  <c:v>781.91800000000001</c:v>
                </c:pt>
                <c:pt idx="1207">
                  <c:v>782.34699999999998</c:v>
                </c:pt>
                <c:pt idx="1208">
                  <c:v>782.81500000000005</c:v>
                </c:pt>
                <c:pt idx="1209">
                  <c:v>783.40099999999995</c:v>
                </c:pt>
                <c:pt idx="1210">
                  <c:v>783.74900000000002</c:v>
                </c:pt>
                <c:pt idx="1211">
                  <c:v>784.07600000000002</c:v>
                </c:pt>
                <c:pt idx="1212">
                  <c:v>785.08500000000004</c:v>
                </c:pt>
                <c:pt idx="1213">
                  <c:v>785.48800000000006</c:v>
                </c:pt>
                <c:pt idx="1214">
                  <c:v>785.53800000000001</c:v>
                </c:pt>
                <c:pt idx="1215">
                  <c:v>786.11099999999999</c:v>
                </c:pt>
                <c:pt idx="1216">
                  <c:v>786.94299999999998</c:v>
                </c:pt>
                <c:pt idx="1217">
                  <c:v>787.24</c:v>
                </c:pt>
                <c:pt idx="1218">
                  <c:v>788.07</c:v>
                </c:pt>
                <c:pt idx="1219">
                  <c:v>788.24199999999996</c:v>
                </c:pt>
                <c:pt idx="1220">
                  <c:v>788.25400000000002</c:v>
                </c:pt>
                <c:pt idx="1221">
                  <c:v>788.74</c:v>
                </c:pt>
                <c:pt idx="1222">
                  <c:v>788.84900000000005</c:v>
                </c:pt>
                <c:pt idx="1223">
                  <c:v>790.07100000000003</c:v>
                </c:pt>
                <c:pt idx="1224">
                  <c:v>790.79100000000005</c:v>
                </c:pt>
                <c:pt idx="1225">
                  <c:v>790.98900000000003</c:v>
                </c:pt>
                <c:pt idx="1226">
                  <c:v>791.39300000000003</c:v>
                </c:pt>
                <c:pt idx="1227">
                  <c:v>791.54700000000003</c:v>
                </c:pt>
                <c:pt idx="1228">
                  <c:v>793.13900000000001</c:v>
                </c:pt>
                <c:pt idx="1229">
                  <c:v>793.26</c:v>
                </c:pt>
                <c:pt idx="1230">
                  <c:v>793.48</c:v>
                </c:pt>
                <c:pt idx="1231">
                  <c:v>793.66300000000001</c:v>
                </c:pt>
                <c:pt idx="1232">
                  <c:v>794.26199999999994</c:v>
                </c:pt>
                <c:pt idx="1233">
                  <c:v>794.548</c:v>
                </c:pt>
                <c:pt idx="1234">
                  <c:v>795.86500000000001</c:v>
                </c:pt>
                <c:pt idx="1235">
                  <c:v>796.202</c:v>
                </c:pt>
                <c:pt idx="1236">
                  <c:v>796.39300000000003</c:v>
                </c:pt>
                <c:pt idx="1237">
                  <c:v>796.42399999999998</c:v>
                </c:pt>
                <c:pt idx="1238">
                  <c:v>796.98599999999999</c:v>
                </c:pt>
                <c:pt idx="1239">
                  <c:v>797.68</c:v>
                </c:pt>
                <c:pt idx="1240">
                  <c:v>798.53499999999997</c:v>
                </c:pt>
                <c:pt idx="1241">
                  <c:v>799.11699999999996</c:v>
                </c:pt>
                <c:pt idx="1242">
                  <c:v>799.59500000000003</c:v>
                </c:pt>
                <c:pt idx="1243">
                  <c:v>799.68200000000002</c:v>
                </c:pt>
                <c:pt idx="1244">
                  <c:v>800.41300000000001</c:v>
                </c:pt>
                <c:pt idx="1245">
                  <c:v>800.86500000000001</c:v>
                </c:pt>
                <c:pt idx="1246">
                  <c:v>801.25800000000004</c:v>
                </c:pt>
                <c:pt idx="1247">
                  <c:v>801.82600000000002</c:v>
                </c:pt>
                <c:pt idx="1248">
                  <c:v>801.94500000000005</c:v>
                </c:pt>
                <c:pt idx="1249">
                  <c:v>802.39200000000005</c:v>
                </c:pt>
                <c:pt idx="1250">
                  <c:v>802.76800000000003</c:v>
                </c:pt>
                <c:pt idx="1251">
                  <c:v>803.55100000000004</c:v>
                </c:pt>
                <c:pt idx="1252">
                  <c:v>804.01099999999997</c:v>
                </c:pt>
                <c:pt idx="1253">
                  <c:v>804.51099999999997</c:v>
                </c:pt>
                <c:pt idx="1254">
                  <c:v>805.12</c:v>
                </c:pt>
                <c:pt idx="1255">
                  <c:v>805.12699999999995</c:v>
                </c:pt>
                <c:pt idx="1256">
                  <c:v>805.96</c:v>
                </c:pt>
                <c:pt idx="1257">
                  <c:v>806.74</c:v>
                </c:pt>
                <c:pt idx="1258">
                  <c:v>807.17499999999995</c:v>
                </c:pt>
                <c:pt idx="1259">
                  <c:v>807.25</c:v>
                </c:pt>
                <c:pt idx="1260">
                  <c:v>807.851</c:v>
                </c:pt>
                <c:pt idx="1261">
                  <c:v>808.27599999999995</c:v>
                </c:pt>
                <c:pt idx="1262">
                  <c:v>808.94200000000001</c:v>
                </c:pt>
                <c:pt idx="1263">
                  <c:v>809.11099999999999</c:v>
                </c:pt>
                <c:pt idx="1264">
                  <c:v>809.971</c:v>
                </c:pt>
                <c:pt idx="1265">
                  <c:v>810.33600000000001</c:v>
                </c:pt>
                <c:pt idx="1266">
                  <c:v>810.53700000000003</c:v>
                </c:pt>
                <c:pt idx="1267">
                  <c:v>811.44500000000005</c:v>
                </c:pt>
                <c:pt idx="1268">
                  <c:v>811.63300000000004</c:v>
                </c:pt>
                <c:pt idx="1269">
                  <c:v>812.26</c:v>
                </c:pt>
                <c:pt idx="1270">
                  <c:v>812.65099999999995</c:v>
                </c:pt>
                <c:pt idx="1271">
                  <c:v>813.26199999999994</c:v>
                </c:pt>
                <c:pt idx="1272">
                  <c:v>813.49099999999999</c:v>
                </c:pt>
                <c:pt idx="1273">
                  <c:v>813.99599999999998</c:v>
                </c:pt>
                <c:pt idx="1274">
                  <c:v>814.34799999999996</c:v>
                </c:pt>
                <c:pt idx="1275">
                  <c:v>815.37099999999998</c:v>
                </c:pt>
                <c:pt idx="1276">
                  <c:v>815.43499999999995</c:v>
                </c:pt>
                <c:pt idx="1277">
                  <c:v>815.99199999999996</c:v>
                </c:pt>
                <c:pt idx="1278">
                  <c:v>816.63099999999997</c:v>
                </c:pt>
                <c:pt idx="1279">
                  <c:v>816.69600000000003</c:v>
                </c:pt>
                <c:pt idx="1280">
                  <c:v>817.07500000000005</c:v>
                </c:pt>
                <c:pt idx="1281">
                  <c:v>818.096</c:v>
                </c:pt>
                <c:pt idx="1282">
                  <c:v>818.58299999999997</c:v>
                </c:pt>
                <c:pt idx="1283">
                  <c:v>818.66300000000001</c:v>
                </c:pt>
                <c:pt idx="1284">
                  <c:v>819.40499999999997</c:v>
                </c:pt>
                <c:pt idx="1285">
                  <c:v>819.798</c:v>
                </c:pt>
                <c:pt idx="1286">
                  <c:v>819.93</c:v>
                </c:pt>
                <c:pt idx="1287">
                  <c:v>820.81399999999996</c:v>
                </c:pt>
                <c:pt idx="1288">
                  <c:v>821.38800000000003</c:v>
                </c:pt>
                <c:pt idx="1289">
                  <c:v>821.78300000000002</c:v>
                </c:pt>
                <c:pt idx="1290">
                  <c:v>822.91700000000003</c:v>
                </c:pt>
                <c:pt idx="1291">
                  <c:v>823.05200000000002</c:v>
                </c:pt>
                <c:pt idx="1292">
                  <c:v>823.49800000000005</c:v>
                </c:pt>
                <c:pt idx="1293">
                  <c:v>824.13800000000003</c:v>
                </c:pt>
                <c:pt idx="1294">
                  <c:v>824.64700000000005</c:v>
                </c:pt>
                <c:pt idx="1295">
                  <c:v>824.96799999999996</c:v>
                </c:pt>
                <c:pt idx="1296">
                  <c:v>826.08399999999995</c:v>
                </c:pt>
                <c:pt idx="1297">
                  <c:v>826.19799999999998</c:v>
                </c:pt>
                <c:pt idx="1298">
                  <c:v>826.22900000000004</c:v>
                </c:pt>
                <c:pt idx="1299">
                  <c:v>826.84900000000005</c:v>
                </c:pt>
                <c:pt idx="1300">
                  <c:v>827.85299999999995</c:v>
                </c:pt>
                <c:pt idx="1301">
                  <c:v>828.16499999999996</c:v>
                </c:pt>
                <c:pt idx="1302">
                  <c:v>828.99800000000005</c:v>
                </c:pt>
                <c:pt idx="1303">
                  <c:v>829.28399999999999</c:v>
                </c:pt>
                <c:pt idx="1304">
                  <c:v>829.62800000000004</c:v>
                </c:pt>
                <c:pt idx="1305">
                  <c:v>829.86900000000003</c:v>
                </c:pt>
                <c:pt idx="1306">
                  <c:v>831.08100000000002</c:v>
                </c:pt>
                <c:pt idx="1307">
                  <c:v>831.36400000000003</c:v>
                </c:pt>
                <c:pt idx="1308">
                  <c:v>831.78099999999995</c:v>
                </c:pt>
                <c:pt idx="1309">
                  <c:v>832.17899999999997</c:v>
                </c:pt>
                <c:pt idx="1310">
                  <c:v>832.37699999999995</c:v>
                </c:pt>
                <c:pt idx="1311">
                  <c:v>832.495</c:v>
                </c:pt>
                <c:pt idx="1312">
                  <c:v>832.59299999999996</c:v>
                </c:pt>
                <c:pt idx="1313">
                  <c:v>834.46900000000005</c:v>
                </c:pt>
                <c:pt idx="1314">
                  <c:v>834.55700000000002</c:v>
                </c:pt>
                <c:pt idx="1315">
                  <c:v>834.89300000000003</c:v>
                </c:pt>
                <c:pt idx="1316">
                  <c:v>835.09799999999996</c:v>
                </c:pt>
                <c:pt idx="1317">
                  <c:v>835.30600000000004</c:v>
                </c:pt>
                <c:pt idx="1318">
                  <c:v>835.64400000000001</c:v>
                </c:pt>
                <c:pt idx="1319">
                  <c:v>837.19899999999996</c:v>
                </c:pt>
                <c:pt idx="1320">
                  <c:v>837.577</c:v>
                </c:pt>
                <c:pt idx="1321">
                  <c:v>837.76700000000005</c:v>
                </c:pt>
                <c:pt idx="1322">
                  <c:v>837.81500000000005</c:v>
                </c:pt>
                <c:pt idx="1323">
                  <c:v>838.822</c:v>
                </c:pt>
                <c:pt idx="1324">
                  <c:v>839.37099999999998</c:v>
                </c:pt>
                <c:pt idx="1325">
                  <c:v>839.90700000000004</c:v>
                </c:pt>
                <c:pt idx="1326">
                  <c:v>840.3</c:v>
                </c:pt>
                <c:pt idx="1327">
                  <c:v>840.50199999999995</c:v>
                </c:pt>
                <c:pt idx="1328">
                  <c:v>840.94500000000005</c:v>
                </c:pt>
                <c:pt idx="1329">
                  <c:v>841.96900000000005</c:v>
                </c:pt>
                <c:pt idx="1330">
                  <c:v>842.50400000000002</c:v>
                </c:pt>
                <c:pt idx="1331">
                  <c:v>842.58699999999999</c:v>
                </c:pt>
                <c:pt idx="1332">
                  <c:v>843.20299999999997</c:v>
                </c:pt>
                <c:pt idx="1333">
                  <c:v>844.07899999999995</c:v>
                </c:pt>
                <c:pt idx="1334">
                  <c:v>844.27</c:v>
                </c:pt>
                <c:pt idx="1335">
                  <c:v>845.13400000000001</c:v>
                </c:pt>
                <c:pt idx="1336">
                  <c:v>845.31100000000004</c:v>
                </c:pt>
                <c:pt idx="1337">
                  <c:v>845.66499999999996</c:v>
                </c:pt>
                <c:pt idx="1338">
                  <c:v>845.93899999999996</c:v>
                </c:pt>
                <c:pt idx="1339">
                  <c:v>847.26900000000001</c:v>
                </c:pt>
                <c:pt idx="1340">
                  <c:v>847.43799999999999</c:v>
                </c:pt>
                <c:pt idx="1341">
                  <c:v>848.05</c:v>
                </c:pt>
                <c:pt idx="1342">
                  <c:v>848.26900000000001</c:v>
                </c:pt>
                <c:pt idx="1343">
                  <c:v>848.46900000000005</c:v>
                </c:pt>
                <c:pt idx="1344">
                  <c:v>848.62300000000005</c:v>
                </c:pt>
                <c:pt idx="1345">
                  <c:v>850.44600000000003</c:v>
                </c:pt>
                <c:pt idx="1346">
                  <c:v>850.60500000000002</c:v>
                </c:pt>
                <c:pt idx="1347">
                  <c:v>850.78499999999997</c:v>
                </c:pt>
                <c:pt idx="1348">
                  <c:v>851.34299999999996</c:v>
                </c:pt>
                <c:pt idx="1349">
                  <c:v>851.43399999999997</c:v>
                </c:pt>
                <c:pt idx="1350">
                  <c:v>851.63099999999997</c:v>
                </c:pt>
                <c:pt idx="1351">
                  <c:v>853.03899999999999</c:v>
                </c:pt>
                <c:pt idx="1352">
                  <c:v>853.46500000000003</c:v>
                </c:pt>
                <c:pt idx="1353">
                  <c:v>853.61699999999996</c:v>
                </c:pt>
                <c:pt idx="1354">
                  <c:v>854.06200000000001</c:v>
                </c:pt>
                <c:pt idx="1355">
                  <c:v>854.59199999999998</c:v>
                </c:pt>
                <c:pt idx="1356">
                  <c:v>854.80799999999999</c:v>
                </c:pt>
                <c:pt idx="1357">
                  <c:v>855.75800000000004</c:v>
                </c:pt>
                <c:pt idx="1358">
                  <c:v>856.17499999999995</c:v>
                </c:pt>
                <c:pt idx="1359">
                  <c:v>856.774</c:v>
                </c:pt>
                <c:pt idx="1360">
                  <c:v>856.79100000000005</c:v>
                </c:pt>
                <c:pt idx="1361">
                  <c:v>857.77499999999998</c:v>
                </c:pt>
                <c:pt idx="1362">
                  <c:v>858.44500000000005</c:v>
                </c:pt>
                <c:pt idx="1363">
                  <c:v>858.88499999999999</c:v>
                </c:pt>
                <c:pt idx="1364">
                  <c:v>858.90099999999995</c:v>
                </c:pt>
                <c:pt idx="1365">
                  <c:v>859.45500000000004</c:v>
                </c:pt>
                <c:pt idx="1366">
                  <c:v>859.94899999999996</c:v>
                </c:pt>
                <c:pt idx="1367">
                  <c:v>860.88499999999999</c:v>
                </c:pt>
                <c:pt idx="1368">
                  <c:v>861.17</c:v>
                </c:pt>
                <c:pt idx="1369">
                  <c:v>861.58399999999995</c:v>
                </c:pt>
                <c:pt idx="1370">
                  <c:v>862.02800000000002</c:v>
                </c:pt>
                <c:pt idx="1371">
                  <c:v>862.18299999999999</c:v>
                </c:pt>
                <c:pt idx="1372">
                  <c:v>863.11</c:v>
                </c:pt>
                <c:pt idx="1373">
                  <c:v>863.57399999999996</c:v>
                </c:pt>
                <c:pt idx="1374">
                  <c:v>863.80600000000004</c:v>
                </c:pt>
                <c:pt idx="1375">
                  <c:v>864.30600000000004</c:v>
                </c:pt>
                <c:pt idx="1376">
                  <c:v>864.91399999999999</c:v>
                </c:pt>
                <c:pt idx="1377">
                  <c:v>865.16700000000003</c:v>
                </c:pt>
                <c:pt idx="1378">
                  <c:v>866.30399999999997</c:v>
                </c:pt>
                <c:pt idx="1379">
                  <c:v>866.31399999999996</c:v>
                </c:pt>
                <c:pt idx="1380">
                  <c:v>866.98599999999999</c:v>
                </c:pt>
                <c:pt idx="1381">
                  <c:v>867.04300000000001</c:v>
                </c:pt>
                <c:pt idx="1382">
                  <c:v>867.60400000000004</c:v>
                </c:pt>
                <c:pt idx="1383">
                  <c:v>867.98599999999999</c:v>
                </c:pt>
                <c:pt idx="1384">
                  <c:v>869.04200000000003</c:v>
                </c:pt>
                <c:pt idx="1385">
                  <c:v>869.447</c:v>
                </c:pt>
                <c:pt idx="1386">
                  <c:v>869.77</c:v>
                </c:pt>
                <c:pt idx="1387">
                  <c:v>870.149</c:v>
                </c:pt>
                <c:pt idx="1388">
                  <c:v>870.33199999999999</c:v>
                </c:pt>
                <c:pt idx="1389">
                  <c:v>871.12199999999996</c:v>
                </c:pt>
                <c:pt idx="1390">
                  <c:v>871.77599999999995</c:v>
                </c:pt>
                <c:pt idx="1391">
                  <c:v>872.15800000000002</c:v>
                </c:pt>
                <c:pt idx="1392">
                  <c:v>872.44100000000003</c:v>
                </c:pt>
                <c:pt idx="1393">
                  <c:v>873.048</c:v>
                </c:pt>
                <c:pt idx="1394">
                  <c:v>873.84100000000001</c:v>
                </c:pt>
                <c:pt idx="1395">
                  <c:v>873.9</c:v>
                </c:pt>
                <c:pt idx="1396">
                  <c:v>874.45899999999995</c:v>
                </c:pt>
                <c:pt idx="1397">
                  <c:v>874.87400000000002</c:v>
                </c:pt>
                <c:pt idx="1398">
                  <c:v>875.14800000000002</c:v>
                </c:pt>
                <c:pt idx="1399">
                  <c:v>875.75099999999998</c:v>
                </c:pt>
                <c:pt idx="1400">
                  <c:v>876.51099999999997</c:v>
                </c:pt>
                <c:pt idx="1401">
                  <c:v>876.57500000000005</c:v>
                </c:pt>
                <c:pt idx="1402">
                  <c:v>877.17</c:v>
                </c:pt>
                <c:pt idx="1403">
                  <c:v>877.88099999999997</c:v>
                </c:pt>
                <c:pt idx="1404">
                  <c:v>878.05100000000004</c:v>
                </c:pt>
                <c:pt idx="1405">
                  <c:v>878.35199999999998</c:v>
                </c:pt>
                <c:pt idx="1406">
                  <c:v>878.42700000000002</c:v>
                </c:pt>
                <c:pt idx="1407">
                  <c:v>879.3</c:v>
                </c:pt>
                <c:pt idx="1408">
                  <c:v>879.88699999999994</c:v>
                </c:pt>
                <c:pt idx="1409">
                  <c:v>880.54899999999998</c:v>
                </c:pt>
                <c:pt idx="1410">
                  <c:v>881.15099999999995</c:v>
                </c:pt>
                <c:pt idx="1411">
                  <c:v>881.202</c:v>
                </c:pt>
                <c:pt idx="1412">
                  <c:v>881.50199999999995</c:v>
                </c:pt>
                <c:pt idx="1413">
                  <c:v>882.58299999999997</c:v>
                </c:pt>
                <c:pt idx="1414">
                  <c:v>883.28200000000004</c:v>
                </c:pt>
                <c:pt idx="1415">
                  <c:v>883.33500000000004</c:v>
                </c:pt>
                <c:pt idx="1416">
                  <c:v>883.89400000000001</c:v>
                </c:pt>
                <c:pt idx="1417">
                  <c:v>884.66200000000003</c:v>
                </c:pt>
                <c:pt idx="1418">
                  <c:v>884.83799999999997</c:v>
                </c:pt>
                <c:pt idx="1419">
                  <c:v>885.30799999999999</c:v>
                </c:pt>
                <c:pt idx="1420">
                  <c:v>886.00199999999995</c:v>
                </c:pt>
                <c:pt idx="1421">
                  <c:v>886.47699999999998</c:v>
                </c:pt>
                <c:pt idx="1422">
                  <c:v>886.57600000000002</c:v>
                </c:pt>
                <c:pt idx="1423">
                  <c:v>888.01300000000003</c:v>
                </c:pt>
                <c:pt idx="1424">
                  <c:v>888.04899999999998</c:v>
                </c:pt>
                <c:pt idx="1425">
                  <c:v>888.73800000000006</c:v>
                </c:pt>
                <c:pt idx="1426">
                  <c:v>889.26099999999997</c:v>
                </c:pt>
                <c:pt idx="1427">
                  <c:v>889.29399999999998</c:v>
                </c:pt>
                <c:pt idx="1428">
                  <c:v>889.63900000000001</c:v>
                </c:pt>
                <c:pt idx="1429">
                  <c:v>890.779</c:v>
                </c:pt>
                <c:pt idx="1430">
                  <c:v>891.2</c:v>
                </c:pt>
                <c:pt idx="1431">
                  <c:v>891.44200000000001</c:v>
                </c:pt>
                <c:pt idx="1432">
                  <c:v>892.00199999999995</c:v>
                </c:pt>
                <c:pt idx="1433">
                  <c:v>892.03200000000004</c:v>
                </c:pt>
                <c:pt idx="1434">
                  <c:v>892.04</c:v>
                </c:pt>
                <c:pt idx="1435">
                  <c:v>893.47799999999995</c:v>
                </c:pt>
                <c:pt idx="1436">
                  <c:v>894.16399999999999</c:v>
                </c:pt>
                <c:pt idx="1437">
                  <c:v>894.38599999999997</c:v>
                </c:pt>
                <c:pt idx="1438">
                  <c:v>894.68399999999997</c:v>
                </c:pt>
                <c:pt idx="1439">
                  <c:v>894.76099999999997</c:v>
                </c:pt>
                <c:pt idx="1440">
                  <c:v>894.77</c:v>
                </c:pt>
                <c:pt idx="1441">
                  <c:v>896.19299999999998</c:v>
                </c:pt>
                <c:pt idx="1442">
                  <c:v>896.87599999999998</c:v>
                </c:pt>
                <c:pt idx="1443">
                  <c:v>897.399</c:v>
                </c:pt>
                <c:pt idx="1444">
                  <c:v>897.43499999999995</c:v>
                </c:pt>
                <c:pt idx="1445">
                  <c:v>897.44299999999998</c:v>
                </c:pt>
                <c:pt idx="1446">
                  <c:v>897.524</c:v>
                </c:pt>
                <c:pt idx="1447">
                  <c:v>897.88499999999999</c:v>
                </c:pt>
                <c:pt idx="1448">
                  <c:v>898.91700000000003</c:v>
                </c:pt>
                <c:pt idx="1449">
                  <c:v>899.55799999999999</c:v>
                </c:pt>
                <c:pt idx="1450">
                  <c:v>900.17</c:v>
                </c:pt>
                <c:pt idx="1451">
                  <c:v>900.68200000000002</c:v>
                </c:pt>
                <c:pt idx="1452">
                  <c:v>901.01900000000001</c:v>
                </c:pt>
                <c:pt idx="1453">
                  <c:v>901.33799999999997</c:v>
                </c:pt>
                <c:pt idx="1454">
                  <c:v>901.58500000000004</c:v>
                </c:pt>
                <c:pt idx="1455">
                  <c:v>902.27599999999995</c:v>
                </c:pt>
                <c:pt idx="1456">
                  <c:v>902.928</c:v>
                </c:pt>
                <c:pt idx="1457">
                  <c:v>903.91099999999994</c:v>
                </c:pt>
                <c:pt idx="1458">
                  <c:v>904.18600000000004</c:v>
                </c:pt>
                <c:pt idx="1459">
                  <c:v>904.33</c:v>
                </c:pt>
                <c:pt idx="1460">
                  <c:v>904.52300000000002</c:v>
                </c:pt>
                <c:pt idx="1461">
                  <c:v>904.99599999999998</c:v>
                </c:pt>
                <c:pt idx="1462">
                  <c:v>905.62</c:v>
                </c:pt>
                <c:pt idx="1463">
                  <c:v>907.05700000000002</c:v>
                </c:pt>
                <c:pt idx="1464">
                  <c:v>907.07500000000005</c:v>
                </c:pt>
                <c:pt idx="1465">
                  <c:v>907.33900000000006</c:v>
                </c:pt>
                <c:pt idx="1466">
                  <c:v>907.73500000000001</c:v>
                </c:pt>
                <c:pt idx="1467">
                  <c:v>900.17100000000005</c:v>
                </c:pt>
                <c:pt idx="1468">
                  <c:v>908.36</c:v>
                </c:pt>
                <c:pt idx="1469">
                  <c:v>910.19799999999998</c:v>
                </c:pt>
                <c:pt idx="1470">
                  <c:v>910.23199999999997</c:v>
                </c:pt>
                <c:pt idx="1471">
                  <c:v>910.46699999999998</c:v>
                </c:pt>
                <c:pt idx="1472">
                  <c:v>910.47900000000004</c:v>
                </c:pt>
                <c:pt idx="1473">
                  <c:v>910.56899999999996</c:v>
                </c:pt>
                <c:pt idx="1474">
                  <c:v>911.08500000000004</c:v>
                </c:pt>
                <c:pt idx="1475">
                  <c:v>912.94200000000001</c:v>
                </c:pt>
                <c:pt idx="1476">
                  <c:v>913.18700000000001</c:v>
                </c:pt>
                <c:pt idx="1477">
                  <c:v>913.20500000000004</c:v>
                </c:pt>
                <c:pt idx="1478">
                  <c:v>913.40800000000002</c:v>
                </c:pt>
                <c:pt idx="1479">
                  <c:v>913.73900000000003</c:v>
                </c:pt>
                <c:pt idx="1480">
                  <c:v>913.81799999999998</c:v>
                </c:pt>
                <c:pt idx="1481">
                  <c:v>915.63900000000001</c:v>
                </c:pt>
                <c:pt idx="1482">
                  <c:v>915.92100000000005</c:v>
                </c:pt>
                <c:pt idx="1483">
                  <c:v>915.93100000000004</c:v>
                </c:pt>
                <c:pt idx="1484">
                  <c:v>916.49400000000003</c:v>
                </c:pt>
                <c:pt idx="1485">
                  <c:v>916.59199999999998</c:v>
                </c:pt>
                <c:pt idx="1486">
                  <c:v>916.88800000000003</c:v>
                </c:pt>
                <c:pt idx="1487">
                  <c:v>907.74300000000005</c:v>
                </c:pt>
                <c:pt idx="1488">
                  <c:v>918.34500000000003</c:v>
                </c:pt>
                <c:pt idx="1489">
                  <c:v>918.58600000000001</c:v>
                </c:pt>
                <c:pt idx="1490">
                  <c:v>919.20399999999995</c:v>
                </c:pt>
                <c:pt idx="1491">
                  <c:v>919.77800000000002</c:v>
                </c:pt>
                <c:pt idx="1492">
                  <c:v>920.52599999999995</c:v>
                </c:pt>
                <c:pt idx="1493">
                  <c:v>920.90899999999999</c:v>
                </c:pt>
                <c:pt idx="1494">
                  <c:v>921.06899999999996</c:v>
                </c:pt>
                <c:pt idx="1495">
                  <c:v>921.31</c:v>
                </c:pt>
                <c:pt idx="1496">
                  <c:v>921.92499999999995</c:v>
                </c:pt>
                <c:pt idx="1497">
                  <c:v>922.95699999999999</c:v>
                </c:pt>
                <c:pt idx="1498">
                  <c:v>923.69500000000005</c:v>
                </c:pt>
                <c:pt idx="1499">
                  <c:v>924.04</c:v>
                </c:pt>
                <c:pt idx="1500">
                  <c:v>924.06</c:v>
                </c:pt>
                <c:pt idx="1501">
                  <c:v>924.23900000000003</c:v>
                </c:pt>
                <c:pt idx="1502">
                  <c:v>924.61800000000005</c:v>
                </c:pt>
                <c:pt idx="1503">
                  <c:v>926.10299999999995</c:v>
                </c:pt>
                <c:pt idx="1504">
                  <c:v>926.75800000000004</c:v>
                </c:pt>
                <c:pt idx="1505">
                  <c:v>926.86300000000006</c:v>
                </c:pt>
                <c:pt idx="1506">
                  <c:v>927.23599999999999</c:v>
                </c:pt>
                <c:pt idx="1507">
                  <c:v>927.346</c:v>
                </c:pt>
                <c:pt idx="1508">
                  <c:v>927.39499999999998</c:v>
                </c:pt>
                <c:pt idx="1509">
                  <c:v>928.62800000000004</c:v>
                </c:pt>
                <c:pt idx="1510">
                  <c:v>929.28300000000002</c:v>
                </c:pt>
                <c:pt idx="1511">
                  <c:v>929.44299999999998</c:v>
                </c:pt>
                <c:pt idx="1512">
                  <c:v>930.04899999999998</c:v>
                </c:pt>
                <c:pt idx="1513">
                  <c:v>930.06799999999998</c:v>
                </c:pt>
                <c:pt idx="1514">
                  <c:v>930.54200000000003</c:v>
                </c:pt>
                <c:pt idx="1515">
                  <c:v>931.34400000000005</c:v>
                </c:pt>
                <c:pt idx="1516">
                  <c:v>932.16899999999998</c:v>
                </c:pt>
                <c:pt idx="1517">
                  <c:v>932.45500000000004</c:v>
                </c:pt>
                <c:pt idx="1518">
                  <c:v>932.78800000000001</c:v>
                </c:pt>
                <c:pt idx="1519">
                  <c:v>933.20299999999997</c:v>
                </c:pt>
                <c:pt idx="1520">
                  <c:v>933.74199999999996</c:v>
                </c:pt>
                <c:pt idx="1521">
                  <c:v>934.07799999999997</c:v>
                </c:pt>
                <c:pt idx="1522">
                  <c:v>934.87800000000004</c:v>
                </c:pt>
                <c:pt idx="1523">
                  <c:v>935.48699999999997</c:v>
                </c:pt>
                <c:pt idx="1524">
                  <c:v>935.60500000000002</c:v>
                </c:pt>
                <c:pt idx="1525">
                  <c:v>935.92600000000004</c:v>
                </c:pt>
                <c:pt idx="1526">
                  <c:v>936.81100000000004</c:v>
                </c:pt>
                <c:pt idx="1527">
                  <c:v>936.9</c:v>
                </c:pt>
                <c:pt idx="1528">
                  <c:v>937.57100000000003</c:v>
                </c:pt>
                <c:pt idx="1529">
                  <c:v>938.19299999999998</c:v>
                </c:pt>
                <c:pt idx="1530">
                  <c:v>938.78899999999999</c:v>
                </c:pt>
                <c:pt idx="1531">
                  <c:v>940.03899999999999</c:v>
                </c:pt>
                <c:pt idx="1532">
                  <c:v>940.05</c:v>
                </c:pt>
                <c:pt idx="1533">
                  <c:v>940.30899999999997</c:v>
                </c:pt>
                <c:pt idx="1534">
                  <c:v>940.43499999999995</c:v>
                </c:pt>
                <c:pt idx="1535">
                  <c:v>940.93</c:v>
                </c:pt>
                <c:pt idx="1536">
                  <c:v>941.971</c:v>
                </c:pt>
                <c:pt idx="1537">
                  <c:v>943.02300000000002</c:v>
                </c:pt>
                <c:pt idx="1538">
                  <c:v>943.19200000000001</c:v>
                </c:pt>
                <c:pt idx="1539">
                  <c:v>943.20500000000004</c:v>
                </c:pt>
                <c:pt idx="1540">
                  <c:v>943.56299999999999</c:v>
                </c:pt>
                <c:pt idx="1541">
                  <c:v>943.61</c:v>
                </c:pt>
                <c:pt idx="1542">
                  <c:v>945.16700000000003</c:v>
                </c:pt>
                <c:pt idx="1543">
                  <c:v>945.76099999999997</c:v>
                </c:pt>
                <c:pt idx="1544">
                  <c:v>946.34500000000003</c:v>
                </c:pt>
                <c:pt idx="1545">
                  <c:v>946.37400000000002</c:v>
                </c:pt>
                <c:pt idx="1546">
                  <c:v>946.78</c:v>
                </c:pt>
                <c:pt idx="1547">
                  <c:v>947.32299999999998</c:v>
                </c:pt>
                <c:pt idx="1548">
                  <c:v>948.33299999999997</c:v>
                </c:pt>
                <c:pt idx="1549">
                  <c:v>948.45600000000002</c:v>
                </c:pt>
                <c:pt idx="1550">
                  <c:v>949.1</c:v>
                </c:pt>
                <c:pt idx="1551">
                  <c:v>949.52099999999996</c:v>
                </c:pt>
                <c:pt idx="1552">
                  <c:v>949.52200000000005</c:v>
                </c:pt>
                <c:pt idx="1553">
                  <c:v>950.04399999999998</c:v>
                </c:pt>
                <c:pt idx="1554">
                  <c:v>951.16200000000003</c:v>
                </c:pt>
                <c:pt idx="1555">
                  <c:v>951.46100000000001</c:v>
                </c:pt>
                <c:pt idx="1556">
                  <c:v>951.81500000000005</c:v>
                </c:pt>
                <c:pt idx="1557">
                  <c:v>952.26599999999996</c:v>
                </c:pt>
                <c:pt idx="1558">
                  <c:v>952.75699999999995</c:v>
                </c:pt>
                <c:pt idx="1559">
                  <c:v>946.351</c:v>
                </c:pt>
                <c:pt idx="1560">
                  <c:v>953.89300000000003</c:v>
                </c:pt>
                <c:pt idx="1561">
                  <c:v>954.52700000000004</c:v>
                </c:pt>
                <c:pt idx="1562">
                  <c:v>954.678</c:v>
                </c:pt>
                <c:pt idx="1563">
                  <c:v>954.98199999999997</c:v>
                </c:pt>
                <c:pt idx="1564">
                  <c:v>955.93200000000002</c:v>
                </c:pt>
                <c:pt idx="1565">
                  <c:v>955.94899999999996</c:v>
                </c:pt>
                <c:pt idx="1566">
                  <c:v>956.58399999999995</c:v>
                </c:pt>
                <c:pt idx="1567">
                  <c:v>957.25099999999998</c:v>
                </c:pt>
                <c:pt idx="1568">
                  <c:v>957.67700000000002</c:v>
                </c:pt>
                <c:pt idx="1569">
                  <c:v>957.87300000000005</c:v>
                </c:pt>
                <c:pt idx="1570">
                  <c:v>959.11300000000006</c:v>
                </c:pt>
                <c:pt idx="1571">
                  <c:v>952.779</c:v>
                </c:pt>
                <c:pt idx="1572">
                  <c:v>959.31600000000003</c:v>
                </c:pt>
                <c:pt idx="1573">
                  <c:v>959.95799999999997</c:v>
                </c:pt>
                <c:pt idx="1574">
                  <c:v>959.98699999999997</c:v>
                </c:pt>
                <c:pt idx="1575">
                  <c:v>961.02</c:v>
                </c:pt>
                <c:pt idx="1576">
                  <c:v>961.86400000000003</c:v>
                </c:pt>
                <c:pt idx="1577">
                  <c:v>962.02599999999995</c:v>
                </c:pt>
                <c:pt idx="1578">
                  <c:v>962.26099999999997</c:v>
                </c:pt>
                <c:pt idx="1579">
                  <c:v>962.66899999999998</c:v>
                </c:pt>
                <c:pt idx="1580">
                  <c:v>963.09400000000005</c:v>
                </c:pt>
                <c:pt idx="1581">
                  <c:v>963.80700000000002</c:v>
                </c:pt>
                <c:pt idx="1582">
                  <c:v>964.56500000000005</c:v>
                </c:pt>
                <c:pt idx="1583">
                  <c:v>964.755</c:v>
                </c:pt>
                <c:pt idx="1584">
                  <c:v>965.40099999999995</c:v>
                </c:pt>
                <c:pt idx="1585">
                  <c:v>965.42399999999998</c:v>
                </c:pt>
                <c:pt idx="1586">
                  <c:v>966.24900000000002</c:v>
                </c:pt>
                <c:pt idx="1587">
                  <c:v>966.99699999999996</c:v>
                </c:pt>
                <c:pt idx="1588">
                  <c:v>967.28800000000001</c:v>
                </c:pt>
                <c:pt idx="1589">
                  <c:v>967.44500000000005</c:v>
                </c:pt>
                <c:pt idx="1590">
                  <c:v>968.125</c:v>
                </c:pt>
                <c:pt idx="1591">
                  <c:v>968.58500000000004</c:v>
                </c:pt>
                <c:pt idx="1592">
                  <c:v>959.11500000000001</c:v>
                </c:pt>
                <c:pt idx="1593">
                  <c:v>970.16700000000003</c:v>
                </c:pt>
                <c:pt idx="1594">
                  <c:v>970.18</c:v>
                </c:pt>
                <c:pt idx="1595">
                  <c:v>970.43200000000002</c:v>
                </c:pt>
                <c:pt idx="1596">
                  <c:v>970.851</c:v>
                </c:pt>
                <c:pt idx="1597">
                  <c:v>971.78599999999994</c:v>
                </c:pt>
                <c:pt idx="1598">
                  <c:v>971.87800000000004</c:v>
                </c:pt>
                <c:pt idx="1599">
                  <c:v>972.90099999999995</c:v>
                </c:pt>
                <c:pt idx="1600">
                  <c:v>973.15700000000004</c:v>
                </c:pt>
                <c:pt idx="1601">
                  <c:v>973.33</c:v>
                </c:pt>
                <c:pt idx="1602">
                  <c:v>973.54499999999996</c:v>
                </c:pt>
                <c:pt idx="1603">
                  <c:v>974.94</c:v>
                </c:pt>
                <c:pt idx="1604">
                  <c:v>975.01400000000001</c:v>
                </c:pt>
                <c:pt idx="1605">
                  <c:v>975.57600000000002</c:v>
                </c:pt>
                <c:pt idx="1606">
                  <c:v>975.875</c:v>
                </c:pt>
                <c:pt idx="1607">
                  <c:v>976.255</c:v>
                </c:pt>
                <c:pt idx="1608">
                  <c:v>976.47</c:v>
                </c:pt>
                <c:pt idx="1609">
                  <c:v>978.08199999999999</c:v>
                </c:pt>
                <c:pt idx="1610">
                  <c:v>978.17</c:v>
                </c:pt>
                <c:pt idx="1611">
                  <c:v>978.303</c:v>
                </c:pt>
                <c:pt idx="1612">
                  <c:v>978.96500000000003</c:v>
                </c:pt>
                <c:pt idx="1613">
                  <c:v>979.44200000000001</c:v>
                </c:pt>
                <c:pt idx="1614">
                  <c:v>979.62900000000002</c:v>
                </c:pt>
                <c:pt idx="1615">
                  <c:v>980.04899999999998</c:v>
                </c:pt>
                <c:pt idx="1616">
                  <c:v>981.03399999999999</c:v>
                </c:pt>
                <c:pt idx="1617">
                  <c:v>981.24400000000003</c:v>
                </c:pt>
                <c:pt idx="1618">
                  <c:v>981.66200000000003</c:v>
                </c:pt>
                <c:pt idx="1619">
                  <c:v>982.61900000000003</c:v>
                </c:pt>
                <c:pt idx="1620">
                  <c:v>982.78499999999997</c:v>
                </c:pt>
                <c:pt idx="1621">
                  <c:v>982.84</c:v>
                </c:pt>
                <c:pt idx="1622">
                  <c:v>983.73900000000003</c:v>
                </c:pt>
                <c:pt idx="1623">
                  <c:v>984.37800000000004</c:v>
                </c:pt>
                <c:pt idx="1624">
                  <c:v>984.39200000000005</c:v>
                </c:pt>
                <c:pt idx="1625">
                  <c:v>985.48099999999999</c:v>
                </c:pt>
                <c:pt idx="1626">
                  <c:v>985.83500000000004</c:v>
                </c:pt>
                <c:pt idx="1627">
                  <c:v>986.02800000000002</c:v>
                </c:pt>
                <c:pt idx="1628">
                  <c:v>986.43299999999999</c:v>
                </c:pt>
                <c:pt idx="1629">
                  <c:v>987.11500000000001</c:v>
                </c:pt>
                <c:pt idx="1630">
                  <c:v>987.54300000000001</c:v>
                </c:pt>
                <c:pt idx="1631">
                  <c:v>988.202</c:v>
                </c:pt>
                <c:pt idx="1632">
                  <c:v>988.57600000000002</c:v>
                </c:pt>
                <c:pt idx="1633">
                  <c:v>989.16200000000003</c:v>
                </c:pt>
                <c:pt idx="1634">
                  <c:v>989.19</c:v>
                </c:pt>
                <c:pt idx="1635">
                  <c:v>989.84500000000003</c:v>
                </c:pt>
                <c:pt idx="1636">
                  <c:v>990.74300000000005</c:v>
                </c:pt>
                <c:pt idx="1637">
                  <c:v>991.30200000000002</c:v>
                </c:pt>
                <c:pt idx="1638">
                  <c:v>991.33299999999997</c:v>
                </c:pt>
                <c:pt idx="1639">
                  <c:v>991.87099999999998</c:v>
                </c:pt>
                <c:pt idx="1640">
                  <c:v>992.31899999999996</c:v>
                </c:pt>
                <c:pt idx="1641">
                  <c:v>992.51599999999996</c:v>
                </c:pt>
                <c:pt idx="1642">
                  <c:v>993.90200000000004</c:v>
                </c:pt>
                <c:pt idx="1643">
                  <c:v>994.04200000000003</c:v>
                </c:pt>
                <c:pt idx="1644">
                  <c:v>994.48199999999997</c:v>
                </c:pt>
                <c:pt idx="1645">
                  <c:v>994.55600000000004</c:v>
                </c:pt>
                <c:pt idx="1646">
                  <c:v>995.24900000000002</c:v>
                </c:pt>
                <c:pt idx="1647">
                  <c:v>995.50400000000002</c:v>
                </c:pt>
                <c:pt idx="1648">
                  <c:v>996.75</c:v>
                </c:pt>
                <c:pt idx="1649">
                  <c:v>997.02599999999995</c:v>
                </c:pt>
                <c:pt idx="1650">
                  <c:v>997.28300000000002</c:v>
                </c:pt>
                <c:pt idx="1651">
                  <c:v>997.62199999999996</c:v>
                </c:pt>
                <c:pt idx="1652">
                  <c:v>997.97199999999998</c:v>
                </c:pt>
                <c:pt idx="1653">
                  <c:v>998.67700000000002</c:v>
                </c:pt>
                <c:pt idx="1654">
                  <c:v>999.00099999999998</c:v>
                </c:pt>
                <c:pt idx="1655">
                  <c:v>1000.0359999999999</c:v>
                </c:pt>
                <c:pt idx="1656">
                  <c:v>1000.192</c:v>
                </c:pt>
                <c:pt idx="1657">
                  <c:v>1000.654</c:v>
                </c:pt>
                <c:pt idx="1658">
                  <c:v>1001.371</c:v>
                </c:pt>
                <c:pt idx="1659">
                  <c:v>1001.89</c:v>
                </c:pt>
                <c:pt idx="1660">
                  <c:v>1002.179</c:v>
                </c:pt>
                <c:pt idx="1661">
                  <c:v>1002.758</c:v>
                </c:pt>
                <c:pt idx="1662">
                  <c:v>1003.34</c:v>
                </c:pt>
                <c:pt idx="1663">
                  <c:v>1003.379</c:v>
                </c:pt>
                <c:pt idx="1664">
                  <c:v>1004.529</c:v>
                </c:pt>
                <c:pt idx="1665">
                  <c:v>1005.073</c:v>
                </c:pt>
                <c:pt idx="1666">
                  <c:v>1005.349</c:v>
                </c:pt>
                <c:pt idx="1667">
                  <c:v>1005.4450000000001</c:v>
                </c:pt>
                <c:pt idx="1668">
                  <c:v>1006.129</c:v>
                </c:pt>
                <c:pt idx="1669">
                  <c:v>1006.516</c:v>
                </c:pt>
                <c:pt idx="1670">
                  <c:v>1007.6849999999999</c:v>
                </c:pt>
                <c:pt idx="1671">
                  <c:v>1008.197</c:v>
                </c:pt>
                <c:pt idx="1672">
                  <c:v>1008.275</c:v>
                </c:pt>
                <c:pt idx="1673">
                  <c:v>1008.855</c:v>
                </c:pt>
                <c:pt idx="1674">
                  <c:v>1009.46</c:v>
                </c:pt>
                <c:pt idx="1675">
                  <c:v>1009.669</c:v>
                </c:pt>
                <c:pt idx="1676">
                  <c:v>1010.806</c:v>
                </c:pt>
                <c:pt idx="1677">
                  <c:v>1010.913</c:v>
                </c:pt>
                <c:pt idx="1678">
                  <c:v>1011.432</c:v>
                </c:pt>
                <c:pt idx="1679">
                  <c:v>1011.537</c:v>
                </c:pt>
                <c:pt idx="1680">
                  <c:v>1012.183</c:v>
                </c:pt>
                <c:pt idx="1681">
                  <c:v>1012.851</c:v>
                </c:pt>
                <c:pt idx="1682">
                  <c:v>1013.583</c:v>
                </c:pt>
                <c:pt idx="1683">
                  <c:v>1013.936</c:v>
                </c:pt>
                <c:pt idx="1684">
                  <c:v>1014.271</c:v>
                </c:pt>
                <c:pt idx="1685">
                  <c:v>1014.6</c:v>
                </c:pt>
                <c:pt idx="1686">
                  <c:v>1014.9059999999999</c:v>
                </c:pt>
                <c:pt idx="1687">
                  <c:v>1016.008</c:v>
                </c:pt>
                <c:pt idx="1688">
                  <c:v>1016.299</c:v>
                </c:pt>
                <c:pt idx="1689">
                  <c:v>1016.976</c:v>
                </c:pt>
                <c:pt idx="1690">
                  <c:v>1017.088</c:v>
                </c:pt>
                <c:pt idx="1691">
                  <c:v>1017.588</c:v>
                </c:pt>
                <c:pt idx="1692">
                  <c:v>1017.764</c:v>
                </c:pt>
                <c:pt idx="1693">
                  <c:v>1018.582</c:v>
                </c:pt>
                <c:pt idx="1694">
                  <c:v>1019.03</c:v>
                </c:pt>
                <c:pt idx="1695">
                  <c:v>1019.1609999999999</c:v>
                </c:pt>
                <c:pt idx="1696">
                  <c:v>1019.668</c:v>
                </c:pt>
                <c:pt idx="1697">
                  <c:v>1020.88</c:v>
                </c:pt>
                <c:pt idx="1698">
                  <c:v>1020.933</c:v>
                </c:pt>
                <c:pt idx="1699">
                  <c:v>1021.735</c:v>
                </c:pt>
                <c:pt idx="1700">
                  <c:v>1021.748</c:v>
                </c:pt>
                <c:pt idx="1701">
                  <c:v>1022.325</c:v>
                </c:pt>
                <c:pt idx="1702">
                  <c:v>1022.402</c:v>
                </c:pt>
                <c:pt idx="1703">
                  <c:v>1024.0509999999999</c:v>
                </c:pt>
                <c:pt idx="1704">
                  <c:v>1024.115</c:v>
                </c:pt>
                <c:pt idx="1705">
                  <c:v>1024.4280000000001</c:v>
                </c:pt>
                <c:pt idx="1706">
                  <c:v>1024.9190000000001</c:v>
                </c:pt>
                <c:pt idx="1707">
                  <c:v>1025.114</c:v>
                </c:pt>
                <c:pt idx="1708">
                  <c:v>1025.4760000000001</c:v>
                </c:pt>
                <c:pt idx="1709">
                  <c:v>1027.1489999999999</c:v>
                </c:pt>
                <c:pt idx="1710">
                  <c:v>1027.1980000000001</c:v>
                </c:pt>
                <c:pt idx="1711">
                  <c:v>1027.2750000000001</c:v>
                </c:pt>
                <c:pt idx="1712">
                  <c:v>1027.837</c:v>
                </c:pt>
                <c:pt idx="1713">
                  <c:v>1028.6279999999999</c:v>
                </c:pt>
                <c:pt idx="1714">
                  <c:v>1029.877</c:v>
                </c:pt>
                <c:pt idx="1715">
                  <c:v>1030.269</c:v>
                </c:pt>
                <c:pt idx="1716">
                  <c:v>1030.32</c:v>
                </c:pt>
                <c:pt idx="1717">
                  <c:v>1030.403</c:v>
                </c:pt>
                <c:pt idx="1718">
                  <c:v>1030.499</c:v>
                </c:pt>
                <c:pt idx="1719">
                  <c:v>1031.787</c:v>
                </c:pt>
                <c:pt idx="1720">
                  <c:v>1032.548</c:v>
                </c:pt>
                <c:pt idx="1721">
                  <c:v>1033.0309999999999</c:v>
                </c:pt>
                <c:pt idx="1722">
                  <c:v>1033.2070000000001</c:v>
                </c:pt>
                <c:pt idx="1723">
                  <c:v>1033.3430000000001</c:v>
                </c:pt>
                <c:pt idx="1724">
                  <c:v>1033.3979999999999</c:v>
                </c:pt>
                <c:pt idx="1725">
                  <c:v>1034.9259999999999</c:v>
                </c:pt>
                <c:pt idx="1726">
                  <c:v>1035.2639999999999</c:v>
                </c:pt>
                <c:pt idx="1727">
                  <c:v>1035.752</c:v>
                </c:pt>
                <c:pt idx="1728">
                  <c:v>1035.924</c:v>
                </c:pt>
                <c:pt idx="1729">
                  <c:v>1036.5139999999999</c:v>
                </c:pt>
                <c:pt idx="1730">
                  <c:v>1036.537</c:v>
                </c:pt>
                <c:pt idx="1731">
                  <c:v>1037.9749999999999</c:v>
                </c:pt>
                <c:pt idx="1732">
                  <c:v>1038.076</c:v>
                </c:pt>
                <c:pt idx="1733">
                  <c:v>1038.0989999999999</c:v>
                </c:pt>
                <c:pt idx="1734">
                  <c:v>1038.6030000000001</c:v>
                </c:pt>
                <c:pt idx="1735">
                  <c:v>1039.6790000000001</c:v>
                </c:pt>
                <c:pt idx="1736">
                  <c:v>1039.931</c:v>
                </c:pt>
                <c:pt idx="1737">
                  <c:v>1040.67</c:v>
                </c:pt>
                <c:pt idx="1738">
                  <c:v>1041.2370000000001</c:v>
                </c:pt>
                <c:pt idx="1739">
                  <c:v>1041.2719999999999</c:v>
                </c:pt>
                <c:pt idx="1740">
                  <c:v>1041.33</c:v>
                </c:pt>
                <c:pt idx="1741">
                  <c:v>1042.615</c:v>
                </c:pt>
                <c:pt idx="1742">
                  <c:v>1042.8579999999999</c:v>
                </c:pt>
                <c:pt idx="1743">
                  <c:v>1043.376</c:v>
                </c:pt>
                <c:pt idx="1744">
                  <c:v>1044.037</c:v>
                </c:pt>
                <c:pt idx="1745">
                  <c:v>1044.3800000000001</c:v>
                </c:pt>
                <c:pt idx="1746">
                  <c:v>1044.4349999999999</c:v>
                </c:pt>
                <c:pt idx="1747">
                  <c:v>1045.328</c:v>
                </c:pt>
                <c:pt idx="1748">
                  <c:v>1045.546</c:v>
                </c:pt>
                <c:pt idx="1749">
                  <c:v>1046.0930000000001</c:v>
                </c:pt>
                <c:pt idx="1750">
                  <c:v>1046.7539999999999</c:v>
                </c:pt>
                <c:pt idx="1751">
                  <c:v>1047.4939999999999</c:v>
                </c:pt>
                <c:pt idx="1752">
                  <c:v>1047.5650000000001</c:v>
                </c:pt>
                <c:pt idx="1753">
                  <c:v>1048.0419999999999</c:v>
                </c:pt>
                <c:pt idx="1754">
                  <c:v>1048.2550000000001</c:v>
                </c:pt>
                <c:pt idx="1755">
                  <c:v>1048.443</c:v>
                </c:pt>
                <c:pt idx="1756">
                  <c:v>1048.8040000000001</c:v>
                </c:pt>
                <c:pt idx="1757">
                  <c:v>1049.4280000000001</c:v>
                </c:pt>
                <c:pt idx="1758">
                  <c:v>1049.6959999999999</c:v>
                </c:pt>
                <c:pt idx="1759">
                  <c:v>1050.643</c:v>
                </c:pt>
                <c:pt idx="1760">
                  <c:v>1050.961</c:v>
                </c:pt>
                <c:pt idx="1761">
                  <c:v>1051.1420000000001</c:v>
                </c:pt>
                <c:pt idx="1762">
                  <c:v>1051.472</c:v>
                </c:pt>
                <c:pt idx="1763">
                  <c:v>1052.124</c:v>
                </c:pt>
                <c:pt idx="1764">
                  <c:v>1052.866</c:v>
                </c:pt>
                <c:pt idx="1765">
                  <c:v>1053.6300000000001</c:v>
                </c:pt>
                <c:pt idx="1766">
                  <c:v>1053.797</c:v>
                </c:pt>
                <c:pt idx="1767">
                  <c:v>1053.854</c:v>
                </c:pt>
                <c:pt idx="1768">
                  <c:v>1054.1790000000001</c:v>
                </c:pt>
                <c:pt idx="1769">
                  <c:v>1054.845</c:v>
                </c:pt>
                <c:pt idx="1770">
                  <c:v>1056.0119999999999</c:v>
                </c:pt>
                <c:pt idx="1771">
                  <c:v>1056.348</c:v>
                </c:pt>
                <c:pt idx="1772">
                  <c:v>1056.5309999999999</c:v>
                </c:pt>
                <c:pt idx="1773">
                  <c:v>1056.883</c:v>
                </c:pt>
                <c:pt idx="1774">
                  <c:v>1056.942</c:v>
                </c:pt>
                <c:pt idx="1775">
                  <c:v>1057.5070000000001</c:v>
                </c:pt>
                <c:pt idx="1776">
                  <c:v>1059.07</c:v>
                </c:pt>
                <c:pt idx="1777">
                  <c:v>1059.5920000000001</c:v>
                </c:pt>
                <c:pt idx="1778">
                  <c:v>1060.0889999999999</c:v>
                </c:pt>
                <c:pt idx="1779">
                  <c:v>1060.23</c:v>
                </c:pt>
                <c:pt idx="1780">
                  <c:v>1060.7719999999999</c:v>
                </c:pt>
                <c:pt idx="1781">
                  <c:v>1060.7840000000001</c:v>
                </c:pt>
                <c:pt idx="1782">
                  <c:v>1061.7829999999999</c:v>
                </c:pt>
                <c:pt idx="1783">
                  <c:v>1062.318</c:v>
                </c:pt>
                <c:pt idx="1784">
                  <c:v>1062.9490000000001</c:v>
                </c:pt>
                <c:pt idx="1785">
                  <c:v>1063.2370000000001</c:v>
                </c:pt>
                <c:pt idx="1786">
                  <c:v>1063.4649999999999</c:v>
                </c:pt>
                <c:pt idx="1787">
                  <c:v>1063.922</c:v>
                </c:pt>
                <c:pt idx="1788">
                  <c:v>1064.48</c:v>
                </c:pt>
                <c:pt idx="1789">
                  <c:v>1065.0419999999999</c:v>
                </c:pt>
                <c:pt idx="1790">
                  <c:v>1065.6320000000001</c:v>
                </c:pt>
                <c:pt idx="1791">
                  <c:v>1066.171</c:v>
                </c:pt>
                <c:pt idx="1792">
                  <c:v>1066.3820000000001</c:v>
                </c:pt>
                <c:pt idx="1793">
                  <c:v>1067.068</c:v>
                </c:pt>
                <c:pt idx="1794">
                  <c:v>1067.2159999999999</c:v>
                </c:pt>
                <c:pt idx="1795">
                  <c:v>1067.7719999999999</c:v>
                </c:pt>
                <c:pt idx="1796">
                  <c:v>1068.3520000000001</c:v>
                </c:pt>
                <c:pt idx="1797">
                  <c:v>1069.181</c:v>
                </c:pt>
                <c:pt idx="1798">
                  <c:v>1069.2660000000001</c:v>
                </c:pt>
                <c:pt idx="1799">
                  <c:v>1069.502</c:v>
                </c:pt>
                <c:pt idx="1800">
                  <c:v>1069.93</c:v>
                </c:pt>
                <c:pt idx="1801">
                  <c:v>1070.4380000000001</c:v>
                </c:pt>
                <c:pt idx="1802">
                  <c:v>1071.059</c:v>
                </c:pt>
                <c:pt idx="1803">
                  <c:v>1071.9770000000001</c:v>
                </c:pt>
                <c:pt idx="1804">
                  <c:v>1072.3119999999999</c:v>
                </c:pt>
                <c:pt idx="1805">
                  <c:v>1072.597</c:v>
                </c:pt>
                <c:pt idx="1806">
                  <c:v>1072.634</c:v>
                </c:pt>
                <c:pt idx="1807">
                  <c:v>1073.146</c:v>
                </c:pt>
                <c:pt idx="1808">
                  <c:v>1073.759</c:v>
                </c:pt>
                <c:pt idx="1809">
                  <c:v>1074.643</c:v>
                </c:pt>
                <c:pt idx="1810">
                  <c:v>1075.3109999999999</c:v>
                </c:pt>
                <c:pt idx="1811">
                  <c:v>1075.444</c:v>
                </c:pt>
                <c:pt idx="1812">
                  <c:v>1075.81</c:v>
                </c:pt>
                <c:pt idx="1813">
                  <c:v>1075.845</c:v>
                </c:pt>
                <c:pt idx="1814">
                  <c:v>1076.431</c:v>
                </c:pt>
                <c:pt idx="1815">
                  <c:v>1077.3420000000001</c:v>
                </c:pt>
                <c:pt idx="1816">
                  <c:v>1078.019</c:v>
                </c:pt>
                <c:pt idx="1817">
                  <c:v>1078.5239999999999</c:v>
                </c:pt>
                <c:pt idx="1818">
                  <c:v>1078.5989999999999</c:v>
                </c:pt>
                <c:pt idx="1819">
                  <c:v>1078.922</c:v>
                </c:pt>
                <c:pt idx="1820">
                  <c:v>1078.951</c:v>
                </c:pt>
                <c:pt idx="1821">
                  <c:v>1079.1410000000001</c:v>
                </c:pt>
                <c:pt idx="1822">
                  <c:v>1080.2070000000001</c:v>
                </c:pt>
                <c:pt idx="1823">
                  <c:v>1080.683</c:v>
                </c:pt>
                <c:pt idx="1824">
                  <c:v>1081.2349999999999</c:v>
                </c:pt>
                <c:pt idx="1825">
                  <c:v>1081.6199999999999</c:v>
                </c:pt>
                <c:pt idx="1826">
                  <c:v>1081.856</c:v>
                </c:pt>
                <c:pt idx="1827">
                  <c:v>1081.9059999999999</c:v>
                </c:pt>
                <c:pt idx="1828">
                  <c:v>1083.376</c:v>
                </c:pt>
                <c:pt idx="1829">
                  <c:v>1083.4100000000001</c:v>
                </c:pt>
                <c:pt idx="1830">
                  <c:v>1083.9459999999999</c:v>
                </c:pt>
                <c:pt idx="1831">
                  <c:v>1084.5329999999999</c:v>
                </c:pt>
                <c:pt idx="1832">
                  <c:v>1084.5899999999999</c:v>
                </c:pt>
                <c:pt idx="1833">
                  <c:v>1084.7950000000001</c:v>
                </c:pt>
                <c:pt idx="1834">
                  <c:v>1086.1469999999999</c:v>
                </c:pt>
                <c:pt idx="1835">
                  <c:v>1086.5530000000001</c:v>
                </c:pt>
                <c:pt idx="1836">
                  <c:v>1086.6300000000001</c:v>
                </c:pt>
                <c:pt idx="1837">
                  <c:v>1087.2539999999999</c:v>
                </c:pt>
                <c:pt idx="1838">
                  <c:v>1087.306</c:v>
                </c:pt>
                <c:pt idx="1839">
                  <c:v>1087.933</c:v>
                </c:pt>
                <c:pt idx="1840">
                  <c:v>1089.317</c:v>
                </c:pt>
                <c:pt idx="1841">
                  <c:v>1089.3720000000001</c:v>
                </c:pt>
                <c:pt idx="1842">
                  <c:v>1089.981</c:v>
                </c:pt>
                <c:pt idx="1843">
                  <c:v>1090.0350000000001</c:v>
                </c:pt>
                <c:pt idx="1844">
                  <c:v>1090.0920000000001</c:v>
                </c:pt>
                <c:pt idx="1845">
                  <c:v>1091.799</c:v>
                </c:pt>
                <c:pt idx="1846">
                  <c:v>1092.4559999999999</c:v>
                </c:pt>
                <c:pt idx="1847">
                  <c:v>1092.508</c:v>
                </c:pt>
                <c:pt idx="1848">
                  <c:v>1092.6500000000001</c:v>
                </c:pt>
                <c:pt idx="1849">
                  <c:v>1092.749</c:v>
                </c:pt>
                <c:pt idx="1850">
                  <c:v>1092.798</c:v>
                </c:pt>
                <c:pt idx="1851">
                  <c:v>1094.9469999999999</c:v>
                </c:pt>
                <c:pt idx="1852">
                  <c:v>1095.384</c:v>
                </c:pt>
                <c:pt idx="1853">
                  <c:v>1095.443</c:v>
                </c:pt>
                <c:pt idx="1854">
                  <c:v>1095.4870000000001</c:v>
                </c:pt>
                <c:pt idx="1855">
                  <c:v>1095.616</c:v>
                </c:pt>
                <c:pt idx="1856">
                  <c:v>1095.6500000000001</c:v>
                </c:pt>
                <c:pt idx="1857">
                  <c:v>1098.0940000000001</c:v>
                </c:pt>
                <c:pt idx="1858">
                  <c:v>1098.1199999999999</c:v>
                </c:pt>
                <c:pt idx="1859">
                  <c:v>1098.175</c:v>
                </c:pt>
                <c:pt idx="1860">
                  <c:v>1098.829</c:v>
                </c:pt>
                <c:pt idx="1861">
                  <c:v>1098.8499999999999</c:v>
                </c:pt>
                <c:pt idx="1862">
                  <c:v>1099.779</c:v>
                </c:pt>
                <c:pt idx="1863">
                  <c:v>1100.8409999999999</c:v>
                </c:pt>
                <c:pt idx="1864">
                  <c:v>1100.8979999999999</c:v>
                </c:pt>
                <c:pt idx="1865">
                  <c:v>1101.1020000000001</c:v>
                </c:pt>
                <c:pt idx="1866">
                  <c:v>1102.008</c:v>
                </c:pt>
                <c:pt idx="1867">
                  <c:v>1102.008</c:v>
                </c:pt>
                <c:pt idx="1868">
                  <c:v>1102.922</c:v>
                </c:pt>
                <c:pt idx="1869">
                  <c:v>1103.5350000000001</c:v>
                </c:pt>
                <c:pt idx="1870">
                  <c:v>1103.5940000000001</c:v>
                </c:pt>
                <c:pt idx="1871">
                  <c:v>1104.2570000000001</c:v>
                </c:pt>
                <c:pt idx="1872">
                  <c:v>1105.1759999999999</c:v>
                </c:pt>
                <c:pt idx="1873">
                  <c:v>1105.24</c:v>
                </c:pt>
                <c:pt idx="1874">
                  <c:v>1106.0989999999999</c:v>
                </c:pt>
                <c:pt idx="1875">
                  <c:v>1106.2670000000001</c:v>
                </c:pt>
                <c:pt idx="1876">
                  <c:v>1106.3219999999999</c:v>
                </c:pt>
                <c:pt idx="1877">
                  <c:v>1107.415</c:v>
                </c:pt>
                <c:pt idx="1878">
                  <c:v>1108.2460000000001</c:v>
                </c:pt>
                <c:pt idx="1879">
                  <c:v>1108.326</c:v>
                </c:pt>
                <c:pt idx="1880">
                  <c:v>1108.4179999999999</c:v>
                </c:pt>
                <c:pt idx="1881">
                  <c:v>1109</c:v>
                </c:pt>
                <c:pt idx="1882">
                  <c:v>1109.057</c:v>
                </c:pt>
                <c:pt idx="1883">
                  <c:v>1110.9760000000001</c:v>
                </c:pt>
                <c:pt idx="1884">
                  <c:v>1111.0519999999999</c:v>
                </c:pt>
                <c:pt idx="1885">
                  <c:v>1111.2639999999999</c:v>
                </c:pt>
                <c:pt idx="1886">
                  <c:v>1111.5740000000001</c:v>
                </c:pt>
                <c:pt idx="1887">
                  <c:v>1111.693</c:v>
                </c:pt>
                <c:pt idx="1888">
                  <c:v>1111.7719999999999</c:v>
                </c:pt>
                <c:pt idx="1889">
                  <c:v>1113.6479999999999</c:v>
                </c:pt>
                <c:pt idx="1890">
                  <c:v>1113.7639999999999</c:v>
                </c:pt>
                <c:pt idx="1891">
                  <c:v>1114.403</c:v>
                </c:pt>
                <c:pt idx="1892">
                  <c:v>1114.425</c:v>
                </c:pt>
                <c:pt idx="1893">
                  <c:v>1114.4559999999999</c:v>
                </c:pt>
                <c:pt idx="1894">
                  <c:v>1114.7629999999999</c:v>
                </c:pt>
                <c:pt idx="1895">
                  <c:v>1116.4269999999999</c:v>
                </c:pt>
                <c:pt idx="1896">
                  <c:v>1116.45</c:v>
                </c:pt>
                <c:pt idx="1897">
                  <c:v>1117.1420000000001</c:v>
                </c:pt>
                <c:pt idx="1898">
                  <c:v>1117.1769999999999</c:v>
                </c:pt>
                <c:pt idx="1899">
                  <c:v>1117.5340000000001</c:v>
                </c:pt>
                <c:pt idx="1900">
                  <c:v>1117.894</c:v>
                </c:pt>
                <c:pt idx="1901">
                  <c:v>1119.1500000000001</c:v>
                </c:pt>
                <c:pt idx="1902">
                  <c:v>1119.21</c:v>
                </c:pt>
                <c:pt idx="1903">
                  <c:v>1119.6130000000001</c:v>
                </c:pt>
                <c:pt idx="1904">
                  <c:v>1119.875</c:v>
                </c:pt>
                <c:pt idx="1905">
                  <c:v>1119.931</c:v>
                </c:pt>
                <c:pt idx="1906">
                  <c:v>1121.059</c:v>
                </c:pt>
                <c:pt idx="1907">
                  <c:v>1121.8610000000001</c:v>
                </c:pt>
                <c:pt idx="1908">
                  <c:v>1121.931</c:v>
                </c:pt>
                <c:pt idx="1909">
                  <c:v>1122.56</c:v>
                </c:pt>
                <c:pt idx="1910">
                  <c:v>1122.615</c:v>
                </c:pt>
                <c:pt idx="1911">
                  <c:v>1122.7919999999999</c:v>
                </c:pt>
                <c:pt idx="1912">
                  <c:v>1124.2280000000001</c:v>
                </c:pt>
                <c:pt idx="1913">
                  <c:v>1124.616</c:v>
                </c:pt>
                <c:pt idx="1914">
                  <c:v>1125.2809999999999</c:v>
                </c:pt>
                <c:pt idx="1915">
                  <c:v>1125.289</c:v>
                </c:pt>
                <c:pt idx="1916">
                  <c:v>1125.3420000000001</c:v>
                </c:pt>
                <c:pt idx="1917">
                  <c:v>1125.905</c:v>
                </c:pt>
                <c:pt idx="1918">
                  <c:v>1127.3810000000001</c:v>
                </c:pt>
                <c:pt idx="1919">
                  <c:v>1127.3910000000001</c:v>
                </c:pt>
                <c:pt idx="1920">
                  <c:v>1128.0419999999999</c:v>
                </c:pt>
                <c:pt idx="1921">
                  <c:v>1128.0719999999999</c:v>
                </c:pt>
                <c:pt idx="1922">
                  <c:v>1128.461</c:v>
                </c:pt>
                <c:pt idx="1923">
                  <c:v>1130.1079999999999</c:v>
                </c:pt>
                <c:pt idx="1924">
                  <c:v>1130.5709999999999</c:v>
                </c:pt>
                <c:pt idx="1925">
                  <c:v>1130.6849999999999</c:v>
                </c:pt>
                <c:pt idx="1926">
                  <c:v>1130.7550000000001</c:v>
                </c:pt>
                <c:pt idx="1927">
                  <c:v>1130.78</c:v>
                </c:pt>
                <c:pt idx="1928">
                  <c:v>1131.598</c:v>
                </c:pt>
                <c:pt idx="1929">
                  <c:v>1132.8389999999999</c:v>
                </c:pt>
                <c:pt idx="1930">
                  <c:v>1133.4580000000001</c:v>
                </c:pt>
                <c:pt idx="1931">
                  <c:v>1133.4739999999999</c:v>
                </c:pt>
                <c:pt idx="1932">
                  <c:v>1133.7850000000001</c:v>
                </c:pt>
                <c:pt idx="1933">
                  <c:v>1133.8989999999999</c:v>
                </c:pt>
                <c:pt idx="1934">
                  <c:v>1134.5640000000001</c:v>
                </c:pt>
                <c:pt idx="1935">
                  <c:v>1135.519</c:v>
                </c:pt>
                <c:pt idx="1936">
                  <c:v>1136.1880000000001</c:v>
                </c:pt>
                <c:pt idx="1937">
                  <c:v>1136.1990000000001</c:v>
                </c:pt>
                <c:pt idx="1938">
                  <c:v>1136.9590000000001</c:v>
                </c:pt>
                <c:pt idx="1939">
                  <c:v>1137.0530000000001</c:v>
                </c:pt>
                <c:pt idx="1940">
                  <c:v>1137.3030000000001</c:v>
                </c:pt>
                <c:pt idx="1941">
                  <c:v>1138.2360000000001</c:v>
                </c:pt>
                <c:pt idx="1942">
                  <c:v>1138.6369999999999</c:v>
                </c:pt>
                <c:pt idx="1943">
                  <c:v>1138.9069999999999</c:v>
                </c:pt>
                <c:pt idx="1944">
                  <c:v>1138.912</c:v>
                </c:pt>
                <c:pt idx="1945">
                  <c:v>1140.027</c:v>
                </c:pt>
                <c:pt idx="1946">
                  <c:v>1140.117</c:v>
                </c:pt>
                <c:pt idx="1947">
                  <c:v>1140.9580000000001</c:v>
                </c:pt>
                <c:pt idx="1948">
                  <c:v>1141.3530000000001</c:v>
                </c:pt>
                <c:pt idx="1949">
                  <c:v>1141.615</c:v>
                </c:pt>
                <c:pt idx="1950">
                  <c:v>1141.6489999999999</c:v>
                </c:pt>
                <c:pt idx="1951">
                  <c:v>1142.739</c:v>
                </c:pt>
                <c:pt idx="1952">
                  <c:v>1143.2529999999999</c:v>
                </c:pt>
                <c:pt idx="1953">
                  <c:v>1143.69</c:v>
                </c:pt>
                <c:pt idx="1954">
                  <c:v>1144.096</c:v>
                </c:pt>
                <c:pt idx="1955">
                  <c:v>1144.354</c:v>
                </c:pt>
                <c:pt idx="1956">
                  <c:v>1144.376</c:v>
                </c:pt>
                <c:pt idx="1957">
                  <c:v>1144.826</c:v>
                </c:pt>
                <c:pt idx="1958">
                  <c:v>1146.4100000000001</c:v>
                </c:pt>
                <c:pt idx="1959">
                  <c:v>1146.442</c:v>
                </c:pt>
                <c:pt idx="1960">
                  <c:v>1146.8209999999999</c:v>
                </c:pt>
                <c:pt idx="1961">
                  <c:v>1147.0740000000001</c:v>
                </c:pt>
                <c:pt idx="1962">
                  <c:v>1147.0889999999999</c:v>
                </c:pt>
                <c:pt idx="1963">
                  <c:v>1148.0070000000001</c:v>
                </c:pt>
                <c:pt idx="1964">
                  <c:v>1149.386</c:v>
                </c:pt>
                <c:pt idx="1965">
                  <c:v>1149.5989999999999</c:v>
                </c:pt>
                <c:pt idx="1966">
                  <c:v>1149.796</c:v>
                </c:pt>
                <c:pt idx="1967">
                  <c:v>1149.8140000000001</c:v>
                </c:pt>
                <c:pt idx="1968">
                  <c:v>1150.2280000000001</c:v>
                </c:pt>
                <c:pt idx="1969">
                  <c:v>1151.1479999999999</c:v>
                </c:pt>
                <c:pt idx="1970">
                  <c:v>1152.124</c:v>
                </c:pt>
                <c:pt idx="1971">
                  <c:v>1152.4960000000001</c:v>
                </c:pt>
                <c:pt idx="1972">
                  <c:v>1152.51</c:v>
                </c:pt>
                <c:pt idx="1973">
                  <c:v>1152.8209999999999</c:v>
                </c:pt>
                <c:pt idx="1974">
                  <c:v>1153.3620000000001</c:v>
                </c:pt>
                <c:pt idx="1975">
                  <c:v>1155.22</c:v>
                </c:pt>
                <c:pt idx="1976">
                  <c:v>1155.2249999999999</c:v>
                </c:pt>
                <c:pt idx="1977">
                  <c:v>1155.25</c:v>
                </c:pt>
                <c:pt idx="1978">
                  <c:v>1155.4349999999999</c:v>
                </c:pt>
                <c:pt idx="1979">
                  <c:v>1155.9880000000001</c:v>
                </c:pt>
                <c:pt idx="1980">
                  <c:v>1156.5060000000001</c:v>
                </c:pt>
                <c:pt idx="1981">
                  <c:v>1157.942</c:v>
                </c:pt>
                <c:pt idx="1982">
                  <c:v>1157.95</c:v>
                </c:pt>
                <c:pt idx="1983">
                  <c:v>1158.174</c:v>
                </c:pt>
                <c:pt idx="1984">
                  <c:v>1158.395</c:v>
                </c:pt>
                <c:pt idx="1985">
                  <c:v>1159.1220000000001</c:v>
                </c:pt>
                <c:pt idx="1986">
                  <c:v>1159.529</c:v>
                </c:pt>
                <c:pt idx="1987">
                  <c:v>1160.663</c:v>
                </c:pt>
                <c:pt idx="1988">
                  <c:v>1160.7449999999999</c:v>
                </c:pt>
                <c:pt idx="1989">
                  <c:v>1160.902</c:v>
                </c:pt>
                <c:pt idx="1990">
                  <c:v>1161.528</c:v>
                </c:pt>
                <c:pt idx="1991">
                  <c:v>1162.2539999999999</c:v>
                </c:pt>
                <c:pt idx="1992">
                  <c:v>1162.2809999999999</c:v>
                </c:pt>
                <c:pt idx="1993">
                  <c:v>1163.373</c:v>
                </c:pt>
                <c:pt idx="1994">
                  <c:v>1163.423</c:v>
                </c:pt>
                <c:pt idx="1995">
                  <c:v>1163.577</c:v>
                </c:pt>
                <c:pt idx="1996">
                  <c:v>1164.2570000000001</c:v>
                </c:pt>
                <c:pt idx="1997">
                  <c:v>1164.347</c:v>
                </c:pt>
                <c:pt idx="1998">
                  <c:v>1164.99</c:v>
                </c:pt>
                <c:pt idx="1999">
                  <c:v>1165.461</c:v>
                </c:pt>
                <c:pt idx="2000">
                  <c:v>1166.117</c:v>
                </c:pt>
                <c:pt idx="2001">
                  <c:v>1166.1600000000001</c:v>
                </c:pt>
                <c:pt idx="2002">
                  <c:v>1166.972</c:v>
                </c:pt>
                <c:pt idx="2003">
                  <c:v>1167.49</c:v>
                </c:pt>
                <c:pt idx="2004">
                  <c:v>1167.6590000000001</c:v>
                </c:pt>
                <c:pt idx="2005">
                  <c:v>1168.6199999999999</c:v>
                </c:pt>
                <c:pt idx="2006">
                  <c:v>1168.857</c:v>
                </c:pt>
                <c:pt idx="2007">
                  <c:v>1168.8869999999999</c:v>
                </c:pt>
                <c:pt idx="2008">
                  <c:v>1169.671</c:v>
                </c:pt>
                <c:pt idx="2009">
                  <c:v>1169.748</c:v>
                </c:pt>
                <c:pt idx="2010">
                  <c:v>1170.6679999999999</c:v>
                </c:pt>
                <c:pt idx="2011">
                  <c:v>1171.5229999999999</c:v>
                </c:pt>
                <c:pt idx="2012">
                  <c:v>1171.5550000000001</c:v>
                </c:pt>
                <c:pt idx="2013">
                  <c:v>1171.79</c:v>
                </c:pt>
                <c:pt idx="2014">
                  <c:v>1172.403</c:v>
                </c:pt>
                <c:pt idx="2015">
                  <c:v>1172.9179999999999</c:v>
                </c:pt>
                <c:pt idx="2016">
                  <c:v>1174.259</c:v>
                </c:pt>
                <c:pt idx="2017">
                  <c:v>1174.2840000000001</c:v>
                </c:pt>
                <c:pt idx="2018">
                  <c:v>1174.962</c:v>
                </c:pt>
                <c:pt idx="2019">
                  <c:v>1175.1289999999999</c:v>
                </c:pt>
                <c:pt idx="2020">
                  <c:v>1176.06</c:v>
                </c:pt>
                <c:pt idx="2021">
                  <c:v>1176.3230000000001</c:v>
                </c:pt>
                <c:pt idx="2022">
                  <c:v>1176.9860000000001</c:v>
                </c:pt>
                <c:pt idx="2023">
                  <c:v>1177.01</c:v>
                </c:pt>
                <c:pt idx="2024">
                  <c:v>1177.8530000000001</c:v>
                </c:pt>
                <c:pt idx="2025">
                  <c:v>1178.143</c:v>
                </c:pt>
                <c:pt idx="2026">
                  <c:v>1179.0519999999999</c:v>
                </c:pt>
                <c:pt idx="2027">
                  <c:v>1179.6559999999999</c:v>
                </c:pt>
                <c:pt idx="2028">
                  <c:v>1179.68</c:v>
                </c:pt>
                <c:pt idx="2029">
                  <c:v>1180.393</c:v>
                </c:pt>
                <c:pt idx="2030">
                  <c:v>1180.5419999999999</c:v>
                </c:pt>
                <c:pt idx="2031">
                  <c:v>1181.296</c:v>
                </c:pt>
                <c:pt idx="2032">
                  <c:v>1181.7750000000001</c:v>
                </c:pt>
                <c:pt idx="2033">
                  <c:v>1182.3789999999999</c:v>
                </c:pt>
                <c:pt idx="2034">
                  <c:v>1182.403</c:v>
                </c:pt>
                <c:pt idx="2035">
                  <c:v>1183.1189999999999</c:v>
                </c:pt>
                <c:pt idx="2036">
                  <c:v>1183.258</c:v>
                </c:pt>
                <c:pt idx="2037">
                  <c:v>1183.9069999999999</c:v>
                </c:pt>
                <c:pt idx="2038">
                  <c:v>1184.4290000000001</c:v>
                </c:pt>
                <c:pt idx="2039">
                  <c:v>1185.116</c:v>
                </c:pt>
                <c:pt idx="2040">
                  <c:v>1185.135</c:v>
                </c:pt>
                <c:pt idx="2041">
                  <c:v>1185.838</c:v>
                </c:pt>
                <c:pt idx="2042">
                  <c:v>1185.982</c:v>
                </c:pt>
                <c:pt idx="2043">
                  <c:v>1187.096</c:v>
                </c:pt>
                <c:pt idx="2044">
                  <c:v>1187.6089999999999</c:v>
                </c:pt>
                <c:pt idx="2045">
                  <c:v>1187.838</c:v>
                </c:pt>
                <c:pt idx="2046">
                  <c:v>1187.855</c:v>
                </c:pt>
                <c:pt idx="2047">
                  <c:v>1188.673</c:v>
                </c:pt>
                <c:pt idx="2048">
                  <c:v>1189.259</c:v>
                </c:pt>
                <c:pt idx="2049">
                  <c:v>1190.2429999999999</c:v>
                </c:pt>
                <c:pt idx="2050">
                  <c:v>1190.527</c:v>
                </c:pt>
                <c:pt idx="2051">
                  <c:v>1190.5509999999999</c:v>
                </c:pt>
                <c:pt idx="2052">
                  <c:v>1190.8230000000001</c:v>
                </c:pt>
                <c:pt idx="2053">
                  <c:v>1191.4000000000001</c:v>
                </c:pt>
                <c:pt idx="2054">
                  <c:v>1192.402</c:v>
                </c:pt>
                <c:pt idx="2055">
                  <c:v>1193.2570000000001</c:v>
                </c:pt>
                <c:pt idx="2056">
                  <c:v>1193.2760000000001</c:v>
                </c:pt>
                <c:pt idx="2057">
                  <c:v>1193.414</c:v>
                </c:pt>
                <c:pt idx="2058">
                  <c:v>1193.998</c:v>
                </c:pt>
                <c:pt idx="2059">
                  <c:v>1194.1220000000001</c:v>
                </c:pt>
                <c:pt idx="2060">
                  <c:v>1194.471</c:v>
                </c:pt>
                <c:pt idx="2061">
                  <c:v>1195.549</c:v>
                </c:pt>
                <c:pt idx="2062">
                  <c:v>1195.9739999999999</c:v>
                </c:pt>
                <c:pt idx="2063">
                  <c:v>1195.9849999999999</c:v>
                </c:pt>
                <c:pt idx="2064">
                  <c:v>1196.829</c:v>
                </c:pt>
                <c:pt idx="2065">
                  <c:v>1197.136</c:v>
                </c:pt>
                <c:pt idx="2066">
                  <c:v>1197.1869999999999</c:v>
                </c:pt>
                <c:pt idx="2067">
                  <c:v>1198.547</c:v>
                </c:pt>
                <c:pt idx="2068">
                  <c:v>1198.6590000000001</c:v>
                </c:pt>
                <c:pt idx="2069">
                  <c:v>1198.6669999999999</c:v>
                </c:pt>
                <c:pt idx="2070">
                  <c:v>1199.5229999999999</c:v>
                </c:pt>
                <c:pt idx="2071">
                  <c:v>1199.9079999999999</c:v>
                </c:pt>
                <c:pt idx="2072">
                  <c:v>1200.3009999999999</c:v>
                </c:pt>
                <c:pt idx="2073">
                  <c:v>1201.289</c:v>
                </c:pt>
                <c:pt idx="2074">
                  <c:v>1201.3689999999999</c:v>
                </c:pt>
                <c:pt idx="2075">
                  <c:v>1201.373</c:v>
                </c:pt>
                <c:pt idx="2076">
                  <c:v>1202.249</c:v>
                </c:pt>
                <c:pt idx="2077">
                  <c:v>1202.598</c:v>
                </c:pt>
                <c:pt idx="2078">
                  <c:v>1203.4680000000001</c:v>
                </c:pt>
                <c:pt idx="2079">
                  <c:v>1204.0229999999999</c:v>
                </c:pt>
                <c:pt idx="2080">
                  <c:v>1204.1130000000001</c:v>
                </c:pt>
                <c:pt idx="2081">
                  <c:v>1204.1389999999999</c:v>
                </c:pt>
                <c:pt idx="2082">
                  <c:v>1204.9559999999999</c:v>
                </c:pt>
                <c:pt idx="2083">
                  <c:v>1206.625</c:v>
                </c:pt>
                <c:pt idx="2084">
                  <c:v>1206.644</c:v>
                </c:pt>
                <c:pt idx="2085">
                  <c:v>1206.752</c:v>
                </c:pt>
                <c:pt idx="2086">
                  <c:v>1206.856</c:v>
                </c:pt>
                <c:pt idx="2087">
                  <c:v>1206.8810000000001</c:v>
                </c:pt>
                <c:pt idx="2088">
                  <c:v>1207.644</c:v>
                </c:pt>
                <c:pt idx="2089">
                  <c:v>1208.76</c:v>
                </c:pt>
                <c:pt idx="2090">
                  <c:v>1209.539</c:v>
                </c:pt>
                <c:pt idx="2091">
                  <c:v>1209.5609999999999</c:v>
                </c:pt>
                <c:pt idx="2092">
                  <c:v>1209.8330000000001</c:v>
                </c:pt>
                <c:pt idx="2093">
                  <c:v>1209.847</c:v>
                </c:pt>
                <c:pt idx="2094">
                  <c:v>1210.3920000000001</c:v>
                </c:pt>
                <c:pt idx="2095">
                  <c:v>1211.914</c:v>
                </c:pt>
                <c:pt idx="2096">
                  <c:v>1212.261</c:v>
                </c:pt>
                <c:pt idx="2097">
                  <c:v>1212.278</c:v>
                </c:pt>
                <c:pt idx="2098">
                  <c:v>1212.97</c:v>
                </c:pt>
                <c:pt idx="2099">
                  <c:v>1213.001</c:v>
                </c:pt>
                <c:pt idx="2100">
                  <c:v>1213.0989999999999</c:v>
                </c:pt>
                <c:pt idx="2101">
                  <c:v>1214.9970000000001</c:v>
                </c:pt>
                <c:pt idx="2102">
                  <c:v>1215.0239999999999</c:v>
                </c:pt>
                <c:pt idx="2103">
                  <c:v>1215.0740000000001</c:v>
                </c:pt>
                <c:pt idx="2104">
                  <c:v>1215.6569999999999</c:v>
                </c:pt>
                <c:pt idx="2105">
                  <c:v>1215.8320000000001</c:v>
                </c:pt>
                <c:pt idx="2106">
                  <c:v>1216.1489999999999</c:v>
                </c:pt>
                <c:pt idx="2107">
                  <c:v>1217.74</c:v>
                </c:pt>
                <c:pt idx="2108">
                  <c:v>1217.768</c:v>
                </c:pt>
                <c:pt idx="2109">
                  <c:v>1218.5340000000001</c:v>
                </c:pt>
                <c:pt idx="2110">
                  <c:v>1218.8710000000001</c:v>
                </c:pt>
                <c:pt idx="2111">
                  <c:v>1219.3209999999999</c:v>
                </c:pt>
                <c:pt idx="2112">
                  <c:v>1219.443</c:v>
                </c:pt>
                <c:pt idx="2113">
                  <c:v>1220.413</c:v>
                </c:pt>
                <c:pt idx="2114">
                  <c:v>1220.4349999999999</c:v>
                </c:pt>
                <c:pt idx="2115">
                  <c:v>1221.24</c:v>
                </c:pt>
                <c:pt idx="2116">
                  <c:v>1222.0450000000001</c:v>
                </c:pt>
                <c:pt idx="2117">
                  <c:v>1222.171</c:v>
                </c:pt>
                <c:pt idx="2118">
                  <c:v>1222.491</c:v>
                </c:pt>
                <c:pt idx="2119">
                  <c:v>1223.1500000000001</c:v>
                </c:pt>
                <c:pt idx="2120">
                  <c:v>1223.17</c:v>
                </c:pt>
                <c:pt idx="2121">
                  <c:v>1223.979</c:v>
                </c:pt>
                <c:pt idx="2122">
                  <c:v>1224.8979999999999</c:v>
                </c:pt>
                <c:pt idx="2123">
                  <c:v>1225.6389999999999</c:v>
                </c:pt>
                <c:pt idx="2124">
                  <c:v>1225.896</c:v>
                </c:pt>
                <c:pt idx="2125">
                  <c:v>1225.9000000000001</c:v>
                </c:pt>
                <c:pt idx="2126">
                  <c:v>1226.22</c:v>
                </c:pt>
                <c:pt idx="2127">
                  <c:v>1226.665</c:v>
                </c:pt>
                <c:pt idx="2128">
                  <c:v>1227.578</c:v>
                </c:pt>
                <c:pt idx="2129">
                  <c:v>1228.2650000000001</c:v>
                </c:pt>
                <c:pt idx="2130">
                  <c:v>1228.605</c:v>
                </c:pt>
                <c:pt idx="2131">
                  <c:v>1228.6569999999999</c:v>
                </c:pt>
                <c:pt idx="2132">
                  <c:v>1228.8679999999999</c:v>
                </c:pt>
                <c:pt idx="2133">
                  <c:v>1229.383</c:v>
                </c:pt>
                <c:pt idx="2134">
                  <c:v>1229.3889999999999</c:v>
                </c:pt>
                <c:pt idx="2135">
                  <c:v>1231.328</c:v>
                </c:pt>
                <c:pt idx="2136">
                  <c:v>1231.383</c:v>
                </c:pt>
                <c:pt idx="2137">
                  <c:v>1231.394</c:v>
                </c:pt>
                <c:pt idx="2138">
                  <c:v>1232.027</c:v>
                </c:pt>
                <c:pt idx="2139">
                  <c:v>1232.1659999999999</c:v>
                </c:pt>
                <c:pt idx="2140">
                  <c:v>1232.5740000000001</c:v>
                </c:pt>
                <c:pt idx="2141">
                  <c:v>1234.0630000000001</c:v>
                </c:pt>
                <c:pt idx="2142">
                  <c:v>1234.1030000000001</c:v>
                </c:pt>
                <c:pt idx="2143">
                  <c:v>1234.5540000000001</c:v>
                </c:pt>
                <c:pt idx="2144">
                  <c:v>1234.9000000000001</c:v>
                </c:pt>
                <c:pt idx="2145">
                  <c:v>1235.1949999999999</c:v>
                </c:pt>
                <c:pt idx="2146">
                  <c:v>1235.2059999999999</c:v>
                </c:pt>
                <c:pt idx="2147">
                  <c:v>1236.7840000000001</c:v>
                </c:pt>
                <c:pt idx="2148">
                  <c:v>1236.837</c:v>
                </c:pt>
                <c:pt idx="2149">
                  <c:v>1237.5740000000001</c:v>
                </c:pt>
                <c:pt idx="2150">
                  <c:v>1237.6849999999999</c:v>
                </c:pt>
                <c:pt idx="2151">
                  <c:v>1238.355</c:v>
                </c:pt>
                <c:pt idx="2152">
                  <c:v>1238.3679999999999</c:v>
                </c:pt>
                <c:pt idx="2153">
                  <c:v>1239.4690000000001</c:v>
                </c:pt>
                <c:pt idx="2154">
                  <c:v>1239.5229999999999</c:v>
                </c:pt>
                <c:pt idx="2155">
                  <c:v>1240.307</c:v>
                </c:pt>
                <c:pt idx="2156">
                  <c:v>1240.3240000000001</c:v>
                </c:pt>
                <c:pt idx="2157">
                  <c:v>1241.5129999999999</c:v>
                </c:pt>
                <c:pt idx="2158">
                  <c:v>1241.5530000000001</c:v>
                </c:pt>
                <c:pt idx="2159">
                  <c:v>1242.194</c:v>
                </c:pt>
                <c:pt idx="2160">
                  <c:v>1242.252</c:v>
                </c:pt>
                <c:pt idx="2161">
                  <c:v>1243.048</c:v>
                </c:pt>
                <c:pt idx="2162">
                  <c:v>1243.067</c:v>
                </c:pt>
                <c:pt idx="2163">
                  <c:v>1244.7539999999999</c:v>
                </c:pt>
                <c:pt idx="2164">
                  <c:v>1244.93</c:v>
                </c:pt>
                <c:pt idx="2165">
                  <c:v>1244.9760000000001</c:v>
                </c:pt>
                <c:pt idx="2166">
                  <c:v>1245.7529999999999</c:v>
                </c:pt>
                <c:pt idx="2167">
                  <c:v>1245.7729999999999</c:v>
                </c:pt>
                <c:pt idx="2168">
                  <c:v>1245.798</c:v>
                </c:pt>
                <c:pt idx="2169">
                  <c:v>1247.626</c:v>
                </c:pt>
                <c:pt idx="2170">
                  <c:v>1247.683</c:v>
                </c:pt>
                <c:pt idx="2171">
                  <c:v>1247.932</c:v>
                </c:pt>
                <c:pt idx="2172">
                  <c:v>1248.4549999999999</c:v>
                </c:pt>
                <c:pt idx="2173">
                  <c:v>1248.971</c:v>
                </c:pt>
                <c:pt idx="2174">
                  <c:v>1250.3409999999999</c:v>
                </c:pt>
                <c:pt idx="2175">
                  <c:v>1250.3979999999999</c:v>
                </c:pt>
                <c:pt idx="2176">
                  <c:v>1250.923</c:v>
                </c:pt>
                <c:pt idx="2177">
                  <c:v>1251.105</c:v>
                </c:pt>
                <c:pt idx="2178">
                  <c:v>1251.192</c:v>
                </c:pt>
                <c:pt idx="2179">
                  <c:v>1252.155</c:v>
                </c:pt>
                <c:pt idx="2180">
                  <c:v>1253.076</c:v>
                </c:pt>
                <c:pt idx="2181">
                  <c:v>1253.133</c:v>
                </c:pt>
                <c:pt idx="2182">
                  <c:v>1253.904</c:v>
                </c:pt>
                <c:pt idx="2183">
                  <c:v>1254.05</c:v>
                </c:pt>
                <c:pt idx="2184">
                  <c:v>1254.23</c:v>
                </c:pt>
                <c:pt idx="2185">
                  <c:v>1254.69</c:v>
                </c:pt>
                <c:pt idx="2186">
                  <c:v>1255.8209999999999</c:v>
                </c:pt>
                <c:pt idx="2187">
                  <c:v>1255.8720000000001</c:v>
                </c:pt>
                <c:pt idx="2188">
                  <c:v>1256.598</c:v>
                </c:pt>
                <c:pt idx="2189">
                  <c:v>1257.2080000000001</c:v>
                </c:pt>
                <c:pt idx="2190">
                  <c:v>1257.4069999999999</c:v>
                </c:pt>
                <c:pt idx="2191">
                  <c:v>1257.912</c:v>
                </c:pt>
                <c:pt idx="2192">
                  <c:v>1258.4860000000001</c:v>
                </c:pt>
                <c:pt idx="2193">
                  <c:v>1258.491</c:v>
                </c:pt>
                <c:pt idx="2194">
                  <c:v>1258.5509999999999</c:v>
                </c:pt>
                <c:pt idx="2195">
                  <c:v>1259.32</c:v>
                </c:pt>
                <c:pt idx="2196">
                  <c:v>1260.664</c:v>
                </c:pt>
                <c:pt idx="2197">
                  <c:v>1261.165</c:v>
                </c:pt>
                <c:pt idx="2198">
                  <c:v>1261.346</c:v>
                </c:pt>
                <c:pt idx="2199">
                  <c:v>1261.3969999999999</c:v>
                </c:pt>
                <c:pt idx="2200">
                  <c:v>1261.4280000000001</c:v>
                </c:pt>
                <c:pt idx="2201">
                  <c:v>1262.1310000000001</c:v>
                </c:pt>
                <c:pt idx="2202">
                  <c:v>1263.8710000000001</c:v>
                </c:pt>
                <c:pt idx="2203">
                  <c:v>1264.07</c:v>
                </c:pt>
                <c:pt idx="2204">
                  <c:v>1264.1199999999999</c:v>
                </c:pt>
                <c:pt idx="2205">
                  <c:v>1264.153</c:v>
                </c:pt>
                <c:pt idx="2206">
                  <c:v>1264.8679999999999</c:v>
                </c:pt>
                <c:pt idx="2207">
                  <c:v>1265.356</c:v>
                </c:pt>
                <c:pt idx="2208">
                  <c:v>1266.8030000000001</c:v>
                </c:pt>
                <c:pt idx="2209">
                  <c:v>1266.8589999999999</c:v>
                </c:pt>
                <c:pt idx="2210">
                  <c:v>1266.8889999999999</c:v>
                </c:pt>
                <c:pt idx="2211">
                  <c:v>1267.0450000000001</c:v>
                </c:pt>
                <c:pt idx="2212">
                  <c:v>1267.549</c:v>
                </c:pt>
                <c:pt idx="2213">
                  <c:v>1268.5150000000001</c:v>
                </c:pt>
                <c:pt idx="2214">
                  <c:v>1269.5640000000001</c:v>
                </c:pt>
                <c:pt idx="2215">
                  <c:v>1269.5920000000001</c:v>
                </c:pt>
                <c:pt idx="2216">
                  <c:v>1270.2280000000001</c:v>
                </c:pt>
                <c:pt idx="2217">
                  <c:v>1270.2840000000001</c:v>
                </c:pt>
                <c:pt idx="2218">
                  <c:v>1270.3900000000001</c:v>
                </c:pt>
                <c:pt idx="2219">
                  <c:v>1271.6869999999999</c:v>
                </c:pt>
                <c:pt idx="2220">
                  <c:v>1272.2909999999999</c:v>
                </c:pt>
                <c:pt idx="2221">
                  <c:v>1272.3130000000001</c:v>
                </c:pt>
                <c:pt idx="2222">
                  <c:v>1273.0029999999999</c:v>
                </c:pt>
                <c:pt idx="2223">
                  <c:v>1273.3900000000001</c:v>
                </c:pt>
                <c:pt idx="2224">
                  <c:v>1273.5419999999999</c:v>
                </c:pt>
                <c:pt idx="2225">
                  <c:v>1274.325</c:v>
                </c:pt>
                <c:pt idx="2226">
                  <c:v>1275.0250000000001</c:v>
                </c:pt>
                <c:pt idx="2227">
                  <c:v>1275.037</c:v>
                </c:pt>
                <c:pt idx="2228">
                  <c:v>1275.6859999999999</c:v>
                </c:pt>
                <c:pt idx="2229">
                  <c:v>1276.5429999999999</c:v>
                </c:pt>
                <c:pt idx="2230">
                  <c:v>1276.6859999999999</c:v>
                </c:pt>
                <c:pt idx="2231">
                  <c:v>1277.4929999999999</c:v>
                </c:pt>
                <c:pt idx="2232">
                  <c:v>1277.742</c:v>
                </c:pt>
                <c:pt idx="2233">
                  <c:v>1277.769</c:v>
                </c:pt>
                <c:pt idx="2234">
                  <c:v>1278.404</c:v>
                </c:pt>
                <c:pt idx="2235">
                  <c:v>1279.5129999999999</c:v>
                </c:pt>
                <c:pt idx="2236">
                  <c:v>1279.6690000000001</c:v>
                </c:pt>
                <c:pt idx="2237">
                  <c:v>1280.424</c:v>
                </c:pt>
                <c:pt idx="2238">
                  <c:v>1280.454</c:v>
                </c:pt>
                <c:pt idx="2239">
                  <c:v>1280.625</c:v>
                </c:pt>
                <c:pt idx="2240">
                  <c:v>1281.1320000000001</c:v>
                </c:pt>
                <c:pt idx="2241">
                  <c:v>1282.2249999999999</c:v>
                </c:pt>
                <c:pt idx="2242">
                  <c:v>1282.864</c:v>
                </c:pt>
                <c:pt idx="2243">
                  <c:v>1283.154</c:v>
                </c:pt>
                <c:pt idx="2244">
                  <c:v>1283.164</c:v>
                </c:pt>
                <c:pt idx="2245">
                  <c:v>1283.336</c:v>
                </c:pt>
                <c:pt idx="2246">
                  <c:v>1283.8309999999999</c:v>
                </c:pt>
                <c:pt idx="2247">
                  <c:v>1284.9369999999999</c:v>
                </c:pt>
                <c:pt idx="2248">
                  <c:v>1284.9459999999999</c:v>
                </c:pt>
                <c:pt idx="2249">
                  <c:v>1285.883</c:v>
                </c:pt>
                <c:pt idx="2250">
                  <c:v>1285.894</c:v>
                </c:pt>
                <c:pt idx="2251">
                  <c:v>1286.0170000000001</c:v>
                </c:pt>
                <c:pt idx="2252">
                  <c:v>1286.5129999999999</c:v>
                </c:pt>
                <c:pt idx="2253">
                  <c:v>1287.626</c:v>
                </c:pt>
                <c:pt idx="2254">
                  <c:v>1288.104</c:v>
                </c:pt>
                <c:pt idx="2255">
                  <c:v>1288.588</c:v>
                </c:pt>
                <c:pt idx="2256">
                  <c:v>1288.5889999999999</c:v>
                </c:pt>
                <c:pt idx="2257">
                  <c:v>1289.201</c:v>
                </c:pt>
                <c:pt idx="2258">
                  <c:v>1289.261</c:v>
                </c:pt>
                <c:pt idx="2259">
                  <c:v>1289.8969999999999</c:v>
                </c:pt>
                <c:pt idx="2260">
                  <c:v>1291.251</c:v>
                </c:pt>
                <c:pt idx="2261">
                  <c:v>1291.317</c:v>
                </c:pt>
                <c:pt idx="2262">
                  <c:v>1291.3520000000001</c:v>
                </c:pt>
                <c:pt idx="2263">
                  <c:v>1291.981</c:v>
                </c:pt>
                <c:pt idx="2264">
                  <c:v>1292.3309999999999</c:v>
                </c:pt>
                <c:pt idx="2265">
                  <c:v>1293.056</c:v>
                </c:pt>
                <c:pt idx="2266">
                  <c:v>1294.0550000000001</c:v>
                </c:pt>
                <c:pt idx="2267">
                  <c:v>1294.085</c:v>
                </c:pt>
                <c:pt idx="2268">
                  <c:v>1294.6610000000001</c:v>
                </c:pt>
                <c:pt idx="2269">
                  <c:v>1295.502</c:v>
                </c:pt>
                <c:pt idx="2270">
                  <c:v>1296.0709999999999</c:v>
                </c:pt>
                <c:pt idx="2271">
                  <c:v>1296.1849999999999</c:v>
                </c:pt>
                <c:pt idx="2272">
                  <c:v>1296.7819999999999</c:v>
                </c:pt>
                <c:pt idx="2273">
                  <c:v>1296.806</c:v>
                </c:pt>
                <c:pt idx="2274">
                  <c:v>1297.3800000000001</c:v>
                </c:pt>
                <c:pt idx="2275">
                  <c:v>1298.665</c:v>
                </c:pt>
                <c:pt idx="2276">
                  <c:v>1298.7909999999999</c:v>
                </c:pt>
                <c:pt idx="2277">
                  <c:v>1299.4469999999999</c:v>
                </c:pt>
                <c:pt idx="2278">
                  <c:v>1299.47</c:v>
                </c:pt>
                <c:pt idx="2279">
                  <c:v>1300.0899999999999</c:v>
                </c:pt>
                <c:pt idx="2280">
                  <c:v>1300.3620000000001</c:v>
                </c:pt>
                <c:pt idx="2281">
                  <c:v>1301.4780000000001</c:v>
                </c:pt>
                <c:pt idx="2282">
                  <c:v>1301.8579999999999</c:v>
                </c:pt>
                <c:pt idx="2283">
                  <c:v>1302.164</c:v>
                </c:pt>
                <c:pt idx="2284">
                  <c:v>1302.194</c:v>
                </c:pt>
                <c:pt idx="2285">
                  <c:v>1302.816</c:v>
                </c:pt>
                <c:pt idx="2286">
                  <c:v>1303.0830000000001</c:v>
                </c:pt>
                <c:pt idx="2287">
                  <c:v>1304.4459999999999</c:v>
                </c:pt>
                <c:pt idx="2288">
                  <c:v>1304.8869999999999</c:v>
                </c:pt>
                <c:pt idx="2289">
                  <c:v>1304.914</c:v>
                </c:pt>
                <c:pt idx="2290">
                  <c:v>1305.018</c:v>
                </c:pt>
                <c:pt idx="2291">
                  <c:v>1305.4949999999999</c:v>
                </c:pt>
                <c:pt idx="2292">
                  <c:v>1305.82</c:v>
                </c:pt>
                <c:pt idx="2293">
                  <c:v>1307.578</c:v>
                </c:pt>
                <c:pt idx="2294">
                  <c:v>1307.5999999999999</c:v>
                </c:pt>
                <c:pt idx="2295">
                  <c:v>1307.6289999999999</c:v>
                </c:pt>
                <c:pt idx="2296">
                  <c:v>1308.1759999999999</c:v>
                </c:pt>
                <c:pt idx="2297">
                  <c:v>1308.2149999999999</c:v>
                </c:pt>
                <c:pt idx="2298">
                  <c:v>1309.3679999999999</c:v>
                </c:pt>
                <c:pt idx="2299">
                  <c:v>1310.31</c:v>
                </c:pt>
                <c:pt idx="2300">
                  <c:v>1310.33</c:v>
                </c:pt>
                <c:pt idx="2301">
                  <c:v>1310.828</c:v>
                </c:pt>
                <c:pt idx="2302">
                  <c:v>1310.95</c:v>
                </c:pt>
                <c:pt idx="2303">
                  <c:v>1311.3320000000001</c:v>
                </c:pt>
                <c:pt idx="2304">
                  <c:v>1312.5160000000001</c:v>
                </c:pt>
                <c:pt idx="2305">
                  <c:v>1313.0170000000001</c:v>
                </c:pt>
                <c:pt idx="2306">
                  <c:v>1313.0340000000001</c:v>
                </c:pt>
                <c:pt idx="2307">
                  <c:v>1313.633</c:v>
                </c:pt>
                <c:pt idx="2308">
                  <c:v>1314.2149999999999</c:v>
                </c:pt>
                <c:pt idx="2309">
                  <c:v>1314.499</c:v>
                </c:pt>
                <c:pt idx="2310">
                  <c:v>1315.665</c:v>
                </c:pt>
                <c:pt idx="2311">
                  <c:v>1315.739</c:v>
                </c:pt>
                <c:pt idx="2312">
                  <c:v>1315.7619999999999</c:v>
                </c:pt>
                <c:pt idx="2313">
                  <c:v>1316.335</c:v>
                </c:pt>
                <c:pt idx="2314">
                  <c:v>1316.9169999999999</c:v>
                </c:pt>
                <c:pt idx="2315">
                  <c:v>1317.652</c:v>
                </c:pt>
                <c:pt idx="2316">
                  <c:v>1318.422</c:v>
                </c:pt>
                <c:pt idx="2317">
                  <c:v>1318.442</c:v>
                </c:pt>
                <c:pt idx="2318">
                  <c:v>1318.5119999999999</c:v>
                </c:pt>
                <c:pt idx="2319">
                  <c:v>1319.0609999999999</c:v>
                </c:pt>
                <c:pt idx="2320">
                  <c:v>1319.604</c:v>
                </c:pt>
                <c:pt idx="2321">
                  <c:v>1320.816</c:v>
                </c:pt>
                <c:pt idx="2322">
                  <c:v>1321.1410000000001</c:v>
                </c:pt>
                <c:pt idx="2323">
                  <c:v>1321.152</c:v>
                </c:pt>
                <c:pt idx="2324">
                  <c:v>1321.4090000000001</c:v>
                </c:pt>
                <c:pt idx="2325">
                  <c:v>1321.796</c:v>
                </c:pt>
                <c:pt idx="2326">
                  <c:v>1322.8230000000001</c:v>
                </c:pt>
                <c:pt idx="2327">
                  <c:v>1323.8789999999999</c:v>
                </c:pt>
                <c:pt idx="2328">
                  <c:v>1323.9110000000001</c:v>
                </c:pt>
                <c:pt idx="2329">
                  <c:v>1323.998</c:v>
                </c:pt>
                <c:pt idx="2330">
                  <c:v>1324.037</c:v>
                </c:pt>
                <c:pt idx="2331">
                  <c:v>1324.491</c:v>
                </c:pt>
                <c:pt idx="2332">
                  <c:v>1324.5989999999999</c:v>
                </c:pt>
                <c:pt idx="2333">
                  <c:v>1326.586</c:v>
                </c:pt>
                <c:pt idx="2334">
                  <c:v>1326.615</c:v>
                </c:pt>
                <c:pt idx="2335">
                  <c:v>1327.1610000000001</c:v>
                </c:pt>
                <c:pt idx="2336">
                  <c:v>1327.1969999999999</c:v>
                </c:pt>
                <c:pt idx="2337">
                  <c:v>1327.2059999999999</c:v>
                </c:pt>
                <c:pt idx="2338">
                  <c:v>1328.8620000000001</c:v>
                </c:pt>
                <c:pt idx="2339">
                  <c:v>1329.309</c:v>
                </c:pt>
                <c:pt idx="2340">
                  <c:v>1329.338</c:v>
                </c:pt>
                <c:pt idx="2341">
                  <c:v>1329.9490000000001</c:v>
                </c:pt>
                <c:pt idx="2342">
                  <c:v>1330.336</c:v>
                </c:pt>
                <c:pt idx="2343">
                  <c:v>1330.3779999999999</c:v>
                </c:pt>
                <c:pt idx="2344">
                  <c:v>1332.0219999999999</c:v>
                </c:pt>
                <c:pt idx="2345">
                  <c:v>1332.0309999999999</c:v>
                </c:pt>
                <c:pt idx="2346">
                  <c:v>1332.0630000000001</c:v>
                </c:pt>
                <c:pt idx="2347">
                  <c:v>1332.635</c:v>
                </c:pt>
                <c:pt idx="2348">
                  <c:v>1333.5260000000001</c:v>
                </c:pt>
                <c:pt idx="2349">
                  <c:v>1333.588</c:v>
                </c:pt>
                <c:pt idx="2350">
                  <c:v>1334.808</c:v>
                </c:pt>
                <c:pt idx="2351">
                  <c:v>1334.838</c:v>
                </c:pt>
                <c:pt idx="2352">
                  <c:v>1335.2149999999999</c:v>
                </c:pt>
                <c:pt idx="2353">
                  <c:v>1335.394</c:v>
                </c:pt>
                <c:pt idx="2354">
                  <c:v>1336.03</c:v>
                </c:pt>
                <c:pt idx="2355">
                  <c:v>1336.6849999999999</c:v>
                </c:pt>
                <c:pt idx="2356">
                  <c:v>1337.481</c:v>
                </c:pt>
                <c:pt idx="2357">
                  <c:v>1337.508</c:v>
                </c:pt>
                <c:pt idx="2358">
                  <c:v>1337.779</c:v>
                </c:pt>
                <c:pt idx="2359">
                  <c:v>1338.1110000000001</c:v>
                </c:pt>
                <c:pt idx="2360">
                  <c:v>1339.17</c:v>
                </c:pt>
                <c:pt idx="2361">
                  <c:v>1339.9090000000001</c:v>
                </c:pt>
                <c:pt idx="2362">
                  <c:v>1340.2070000000001</c:v>
                </c:pt>
                <c:pt idx="2363">
                  <c:v>1340.24</c:v>
                </c:pt>
                <c:pt idx="2364">
                  <c:v>1340.845</c:v>
                </c:pt>
                <c:pt idx="2365">
                  <c:v>1340.952</c:v>
                </c:pt>
                <c:pt idx="2366">
                  <c:v>1342.348</c:v>
                </c:pt>
                <c:pt idx="2367">
                  <c:v>1342.933</c:v>
                </c:pt>
                <c:pt idx="2368">
                  <c:v>1342.96</c:v>
                </c:pt>
                <c:pt idx="2369">
                  <c:v>1343.07</c:v>
                </c:pt>
                <c:pt idx="2370">
                  <c:v>1343.5329999999999</c:v>
                </c:pt>
                <c:pt idx="2371">
                  <c:v>1344.1</c:v>
                </c:pt>
                <c:pt idx="2372">
                  <c:v>1345.61</c:v>
                </c:pt>
                <c:pt idx="2373">
                  <c:v>1345.63</c:v>
                </c:pt>
                <c:pt idx="2374">
                  <c:v>1346.1869999999999</c:v>
                </c:pt>
                <c:pt idx="2375">
                  <c:v>1346.24</c:v>
                </c:pt>
                <c:pt idx="2376">
                  <c:v>1346.8</c:v>
                </c:pt>
                <c:pt idx="2377">
                  <c:v>1347.2550000000001</c:v>
                </c:pt>
                <c:pt idx="2378">
                  <c:v>1348.3340000000001</c:v>
                </c:pt>
                <c:pt idx="2379">
                  <c:v>1348.365</c:v>
                </c:pt>
                <c:pt idx="2380">
                  <c:v>1348.99</c:v>
                </c:pt>
                <c:pt idx="2381">
                  <c:v>1349.3630000000001</c:v>
                </c:pt>
                <c:pt idx="2382">
                  <c:v>1349.924</c:v>
                </c:pt>
                <c:pt idx="2383">
                  <c:v>1351.0650000000001</c:v>
                </c:pt>
                <c:pt idx="2384">
                  <c:v>1351.124</c:v>
                </c:pt>
                <c:pt idx="2385">
                  <c:v>1351.1289999999999</c:v>
                </c:pt>
                <c:pt idx="2386">
                  <c:v>1351.6969999999999</c:v>
                </c:pt>
                <c:pt idx="2387">
                  <c:v>1352.5260000000001</c:v>
                </c:pt>
                <c:pt idx="2388">
                  <c:v>1353.098</c:v>
                </c:pt>
                <c:pt idx="2389">
                  <c:v>1353.77</c:v>
                </c:pt>
                <c:pt idx="2390">
                  <c:v>1353.8910000000001</c:v>
                </c:pt>
                <c:pt idx="2391">
                  <c:v>1354.3</c:v>
                </c:pt>
                <c:pt idx="2392">
                  <c:v>1354.421</c:v>
                </c:pt>
                <c:pt idx="2393">
                  <c:v>1355.55</c:v>
                </c:pt>
                <c:pt idx="2394">
                  <c:v>1355.7460000000001</c:v>
                </c:pt>
                <c:pt idx="2395">
                  <c:v>1348.367</c:v>
                </c:pt>
                <c:pt idx="2396">
                  <c:v>1356.47</c:v>
                </c:pt>
                <c:pt idx="2397">
                  <c:v>1356.595</c:v>
                </c:pt>
                <c:pt idx="2398">
                  <c:v>1357.145</c:v>
                </c:pt>
                <c:pt idx="2399">
                  <c:v>1358.6959999999999</c:v>
                </c:pt>
                <c:pt idx="2400">
                  <c:v>1358.952</c:v>
                </c:pt>
                <c:pt idx="2401">
                  <c:v>1358.961</c:v>
                </c:pt>
                <c:pt idx="2402">
                  <c:v>1359.1859999999999</c:v>
                </c:pt>
                <c:pt idx="2403">
                  <c:v>1359.318</c:v>
                </c:pt>
                <c:pt idx="2404">
                  <c:v>1359.8720000000001</c:v>
                </c:pt>
                <c:pt idx="2405">
                  <c:v>1361.8869999999999</c:v>
                </c:pt>
                <c:pt idx="2406">
                  <c:v>1361.896</c:v>
                </c:pt>
                <c:pt idx="2407">
                  <c:v>1362.028</c:v>
                </c:pt>
                <c:pt idx="2408">
                  <c:v>1362.0909999999999</c:v>
                </c:pt>
                <c:pt idx="2409">
                  <c:v>1362.5429999999999</c:v>
                </c:pt>
                <c:pt idx="2410">
                  <c:v>1363.8889999999999</c:v>
                </c:pt>
                <c:pt idx="2411">
                  <c:v>1364.575</c:v>
                </c:pt>
                <c:pt idx="2412">
                  <c:v>1364.748</c:v>
                </c:pt>
                <c:pt idx="2413">
                  <c:v>1365.2629999999999</c:v>
                </c:pt>
                <c:pt idx="2414">
                  <c:v>1365.2760000000001</c:v>
                </c:pt>
                <c:pt idx="2415">
                  <c:v>1366.3019999999999</c:v>
                </c:pt>
                <c:pt idx="2416">
                  <c:v>1367.037</c:v>
                </c:pt>
                <c:pt idx="2417">
                  <c:v>1367.308</c:v>
                </c:pt>
                <c:pt idx="2418">
                  <c:v>1367.443</c:v>
                </c:pt>
                <c:pt idx="2419">
                  <c:v>1367.9829999999999</c:v>
                </c:pt>
                <c:pt idx="2420">
                  <c:v>1367.9929999999999</c:v>
                </c:pt>
                <c:pt idx="2421">
                  <c:v>1362.097</c:v>
                </c:pt>
                <c:pt idx="2422">
                  <c:v>1369.4690000000001</c:v>
                </c:pt>
                <c:pt idx="2423">
                  <c:v>1370.027</c:v>
                </c:pt>
                <c:pt idx="2424">
                  <c:v>1370.163</c:v>
                </c:pt>
                <c:pt idx="2425">
                  <c:v>1370.675</c:v>
                </c:pt>
                <c:pt idx="2426">
                  <c:v>1371.9090000000001</c:v>
                </c:pt>
                <c:pt idx="2427">
                  <c:v>1371.93</c:v>
                </c:pt>
                <c:pt idx="2428">
                  <c:v>1372.6279999999999</c:v>
                </c:pt>
                <c:pt idx="2429">
                  <c:v>1372.7529999999999</c:v>
                </c:pt>
                <c:pt idx="2430">
                  <c:v>1372.8869999999999</c:v>
                </c:pt>
                <c:pt idx="2431">
                  <c:v>1373.453</c:v>
                </c:pt>
                <c:pt idx="2432">
                  <c:v>1374.604</c:v>
                </c:pt>
                <c:pt idx="2433">
                  <c:v>1375.105</c:v>
                </c:pt>
                <c:pt idx="2434">
                  <c:v>1375.4480000000001</c:v>
                </c:pt>
                <c:pt idx="2435">
                  <c:v>1375.5830000000001</c:v>
                </c:pt>
                <c:pt idx="2436">
                  <c:v>1375.8489999999999</c:v>
                </c:pt>
                <c:pt idx="2437">
                  <c:v>1376.1780000000001</c:v>
                </c:pt>
                <c:pt idx="2438">
                  <c:v>1377.3209999999999</c:v>
                </c:pt>
                <c:pt idx="2439">
                  <c:v>1378.171</c:v>
                </c:pt>
                <c:pt idx="2440">
                  <c:v>1378.2529999999999</c:v>
                </c:pt>
                <c:pt idx="2441">
                  <c:v>1378.318</c:v>
                </c:pt>
                <c:pt idx="2442">
                  <c:v>1378.914</c:v>
                </c:pt>
                <c:pt idx="2443">
                  <c:v>1379.028</c:v>
                </c:pt>
                <c:pt idx="2444">
                  <c:v>1370.68</c:v>
                </c:pt>
                <c:pt idx="2445">
                  <c:v>1380.1990000000001</c:v>
                </c:pt>
                <c:pt idx="2446">
                  <c:v>1380.893</c:v>
                </c:pt>
                <c:pt idx="2447">
                  <c:v>1381.0540000000001</c:v>
                </c:pt>
                <c:pt idx="2448">
                  <c:v>1381.605</c:v>
                </c:pt>
                <c:pt idx="2449">
                  <c:v>1382.193</c:v>
                </c:pt>
                <c:pt idx="2450">
                  <c:v>1382.4459999999999</c:v>
                </c:pt>
                <c:pt idx="2451">
                  <c:v>1383.318</c:v>
                </c:pt>
                <c:pt idx="2452">
                  <c:v>1383.575</c:v>
                </c:pt>
                <c:pt idx="2453">
                  <c:v>1383.7819999999999</c:v>
                </c:pt>
                <c:pt idx="2454">
                  <c:v>1384.31</c:v>
                </c:pt>
                <c:pt idx="2455">
                  <c:v>1385.164</c:v>
                </c:pt>
                <c:pt idx="2456">
                  <c:v>1385.328</c:v>
                </c:pt>
                <c:pt idx="2457">
                  <c:v>1386.0440000000001</c:v>
                </c:pt>
                <c:pt idx="2458">
                  <c:v>1386.3019999999999</c:v>
                </c:pt>
                <c:pt idx="2459">
                  <c:v>1386.479</c:v>
                </c:pt>
                <c:pt idx="2460">
                  <c:v>1387.0229999999999</c:v>
                </c:pt>
                <c:pt idx="2461">
                  <c:v>1387.8979999999999</c:v>
                </c:pt>
                <c:pt idx="2462">
                  <c:v>1388.4949999999999</c:v>
                </c:pt>
                <c:pt idx="2463">
                  <c:v>1389.01</c:v>
                </c:pt>
                <c:pt idx="2464">
                  <c:v>1389.184</c:v>
                </c:pt>
                <c:pt idx="2465">
                  <c:v>1389.7560000000001</c:v>
                </c:pt>
                <c:pt idx="2466">
                  <c:v>1390.0809999999999</c:v>
                </c:pt>
                <c:pt idx="2467">
                  <c:v>1391.433</c:v>
                </c:pt>
                <c:pt idx="2468">
                  <c:v>1391.6610000000001</c:v>
                </c:pt>
                <c:pt idx="2469">
                  <c:v>1391.6849999999999</c:v>
                </c:pt>
                <c:pt idx="2470">
                  <c:v>1391.904</c:v>
                </c:pt>
                <c:pt idx="2471">
                  <c:v>1392.4259999999999</c:v>
                </c:pt>
                <c:pt idx="2472">
                  <c:v>1392.7940000000001</c:v>
                </c:pt>
                <c:pt idx="2473">
                  <c:v>1394.4079999999999</c:v>
                </c:pt>
                <c:pt idx="2474">
                  <c:v>1394.5809999999999</c:v>
                </c:pt>
                <c:pt idx="2475">
                  <c:v>1394.59</c:v>
                </c:pt>
                <c:pt idx="2476">
                  <c:v>1394.8620000000001</c:v>
                </c:pt>
                <c:pt idx="2477">
                  <c:v>1395.1469999999999</c:v>
                </c:pt>
                <c:pt idx="2478">
                  <c:v>1395.4749999999999</c:v>
                </c:pt>
                <c:pt idx="2479">
                  <c:v>1397.1369999999999</c:v>
                </c:pt>
                <c:pt idx="2480">
                  <c:v>1397.328</c:v>
                </c:pt>
                <c:pt idx="2481">
                  <c:v>1397.7809999999999</c:v>
                </c:pt>
                <c:pt idx="2482">
                  <c:v>1397.8689999999999</c:v>
                </c:pt>
                <c:pt idx="2483">
                  <c:v>1398.0360000000001</c:v>
                </c:pt>
                <c:pt idx="2484">
                  <c:v>1398.211</c:v>
                </c:pt>
                <c:pt idx="2485">
                  <c:v>1399.1980000000001</c:v>
                </c:pt>
                <c:pt idx="2486">
                  <c:v>1399.8579999999999</c:v>
                </c:pt>
                <c:pt idx="2487">
                  <c:v>1400.058</c:v>
                </c:pt>
                <c:pt idx="2488">
                  <c:v>1400.5640000000001</c:v>
                </c:pt>
                <c:pt idx="2489">
                  <c:v>1400.598</c:v>
                </c:pt>
                <c:pt idx="2490">
                  <c:v>1401.213</c:v>
                </c:pt>
                <c:pt idx="2491">
                  <c:v>1402.3430000000001</c:v>
                </c:pt>
                <c:pt idx="2492">
                  <c:v>1402.537</c:v>
                </c:pt>
                <c:pt idx="2493">
                  <c:v>1402.7829999999999</c:v>
                </c:pt>
                <c:pt idx="2494">
                  <c:v>1403.28</c:v>
                </c:pt>
                <c:pt idx="2495">
                  <c:v>1403.328</c:v>
                </c:pt>
                <c:pt idx="2496">
                  <c:v>1404.3720000000001</c:v>
                </c:pt>
                <c:pt idx="2497">
                  <c:v>1405.2619999999999</c:v>
                </c:pt>
                <c:pt idx="2498">
                  <c:v>1405.4860000000001</c:v>
                </c:pt>
                <c:pt idx="2499">
                  <c:v>1405.4939999999999</c:v>
                </c:pt>
                <c:pt idx="2500">
                  <c:v>1406.0039999999999</c:v>
                </c:pt>
                <c:pt idx="2501">
                  <c:v>1406.058</c:v>
                </c:pt>
                <c:pt idx="2502">
                  <c:v>1407.5609999999999</c:v>
                </c:pt>
                <c:pt idx="2503">
                  <c:v>1407.9970000000001</c:v>
                </c:pt>
                <c:pt idx="2504">
                  <c:v>1408.211</c:v>
                </c:pt>
                <c:pt idx="2505">
                  <c:v>1408.2349999999999</c:v>
                </c:pt>
                <c:pt idx="2506">
                  <c:v>1408.691</c:v>
                </c:pt>
                <c:pt idx="2507">
                  <c:v>1408.788</c:v>
                </c:pt>
                <c:pt idx="2508">
                  <c:v>1410.6849999999999</c:v>
                </c:pt>
                <c:pt idx="2509">
                  <c:v>1410.7460000000001</c:v>
                </c:pt>
                <c:pt idx="2510">
                  <c:v>1410.961</c:v>
                </c:pt>
                <c:pt idx="2511">
                  <c:v>1411.394</c:v>
                </c:pt>
                <c:pt idx="2512">
                  <c:v>1411.422</c:v>
                </c:pt>
                <c:pt idx="2513">
                  <c:v>1412.789</c:v>
                </c:pt>
                <c:pt idx="2514">
                  <c:v>1413.42</c:v>
                </c:pt>
                <c:pt idx="2515">
                  <c:v>1413.6769999999999</c:v>
                </c:pt>
                <c:pt idx="2516">
                  <c:v>1413.884</c:v>
                </c:pt>
                <c:pt idx="2517">
                  <c:v>1414.146</c:v>
                </c:pt>
                <c:pt idx="2518">
                  <c:v>1414.549</c:v>
                </c:pt>
                <c:pt idx="2519">
                  <c:v>1415.481</c:v>
                </c:pt>
                <c:pt idx="2520">
                  <c:v>1416.1379999999999</c:v>
                </c:pt>
                <c:pt idx="2521">
                  <c:v>1416.4169999999999</c:v>
                </c:pt>
                <c:pt idx="2522">
                  <c:v>1416.867</c:v>
                </c:pt>
                <c:pt idx="2523">
                  <c:v>1417.0519999999999</c:v>
                </c:pt>
                <c:pt idx="2524">
                  <c:v>1417.693</c:v>
                </c:pt>
                <c:pt idx="2525">
                  <c:v>1418.194</c:v>
                </c:pt>
                <c:pt idx="2526">
                  <c:v>1418.8530000000001</c:v>
                </c:pt>
                <c:pt idx="2527">
                  <c:v>1419.1410000000001</c:v>
                </c:pt>
                <c:pt idx="2528">
                  <c:v>1419.568</c:v>
                </c:pt>
                <c:pt idx="2529">
                  <c:v>1420.2159999999999</c:v>
                </c:pt>
                <c:pt idx="2530">
                  <c:v>1410.961</c:v>
                </c:pt>
                <c:pt idx="2531">
                  <c:v>1420.9480000000001</c:v>
                </c:pt>
                <c:pt idx="2532">
                  <c:v>1421.5250000000001</c:v>
                </c:pt>
                <c:pt idx="2533">
                  <c:v>1421.8489999999999</c:v>
                </c:pt>
                <c:pt idx="2534">
                  <c:v>1422.279</c:v>
                </c:pt>
                <c:pt idx="2535">
                  <c:v>1423.374</c:v>
                </c:pt>
                <c:pt idx="2536">
                  <c:v>1423.6279999999999</c:v>
                </c:pt>
                <c:pt idx="2537">
                  <c:v>1423.67</c:v>
                </c:pt>
                <c:pt idx="2538">
                  <c:v>1424.241</c:v>
                </c:pt>
                <c:pt idx="2539">
                  <c:v>1424.539</c:v>
                </c:pt>
                <c:pt idx="2540">
                  <c:v>1425.0039999999999</c:v>
                </c:pt>
                <c:pt idx="2541">
                  <c:v>1426.3340000000001</c:v>
                </c:pt>
                <c:pt idx="2542">
                  <c:v>1426.42</c:v>
                </c:pt>
                <c:pt idx="2543">
                  <c:v>1426.527</c:v>
                </c:pt>
                <c:pt idx="2544">
                  <c:v>1426.95</c:v>
                </c:pt>
                <c:pt idx="2545">
                  <c:v>1427.27</c:v>
                </c:pt>
                <c:pt idx="2546">
                  <c:v>1427.691</c:v>
                </c:pt>
                <c:pt idx="2547">
                  <c:v>1429.3630000000001</c:v>
                </c:pt>
                <c:pt idx="2548">
                  <c:v>1429.633</c:v>
                </c:pt>
                <c:pt idx="2549">
                  <c:v>1429.694</c:v>
                </c:pt>
                <c:pt idx="2550">
                  <c:v>1429.9749999999999</c:v>
                </c:pt>
                <c:pt idx="2551">
                  <c:v>1430.4059999999999</c:v>
                </c:pt>
                <c:pt idx="2552">
                  <c:v>1430.8820000000001</c:v>
                </c:pt>
                <c:pt idx="2553">
                  <c:v>1430.9290000000001</c:v>
                </c:pt>
                <c:pt idx="2554">
                  <c:v>1432.3589999999999</c:v>
                </c:pt>
                <c:pt idx="2555">
                  <c:v>1432.6569999999999</c:v>
                </c:pt>
                <c:pt idx="2556">
                  <c:v>1432.8889999999999</c:v>
                </c:pt>
                <c:pt idx="2557">
                  <c:v>1433.1389999999999</c:v>
                </c:pt>
                <c:pt idx="2558">
                  <c:v>1434.0239999999999</c:v>
                </c:pt>
                <c:pt idx="2559">
                  <c:v>1434.1079999999999</c:v>
                </c:pt>
                <c:pt idx="2560">
                  <c:v>1435.0820000000001</c:v>
                </c:pt>
                <c:pt idx="2561">
                  <c:v>1435.3920000000001</c:v>
                </c:pt>
                <c:pt idx="2562">
                  <c:v>1435.8630000000001</c:v>
                </c:pt>
                <c:pt idx="2563">
                  <c:v>1436.067</c:v>
                </c:pt>
                <c:pt idx="2564">
                  <c:v>1437.17</c:v>
                </c:pt>
                <c:pt idx="2565">
                  <c:v>1437.288</c:v>
                </c:pt>
                <c:pt idx="2566">
                  <c:v>1437.827</c:v>
                </c:pt>
                <c:pt idx="2567">
                  <c:v>1438.12</c:v>
                </c:pt>
                <c:pt idx="2568">
                  <c:v>1438.546</c:v>
                </c:pt>
                <c:pt idx="2569">
                  <c:v>1439.067</c:v>
                </c:pt>
                <c:pt idx="2570">
                  <c:v>1439.23</c:v>
                </c:pt>
                <c:pt idx="2571">
                  <c:v>1440.44</c:v>
                </c:pt>
                <c:pt idx="2572">
                  <c:v>1440.5260000000001</c:v>
                </c:pt>
                <c:pt idx="2573">
                  <c:v>1440.855</c:v>
                </c:pt>
                <c:pt idx="2574">
                  <c:v>1441.268</c:v>
                </c:pt>
                <c:pt idx="2575">
                  <c:v>1441.8</c:v>
                </c:pt>
                <c:pt idx="2576">
                  <c:v>1442.1</c:v>
                </c:pt>
                <c:pt idx="2577">
                  <c:v>1442.385</c:v>
                </c:pt>
                <c:pt idx="2578">
                  <c:v>1443.2329999999999</c:v>
                </c:pt>
                <c:pt idx="2579">
                  <c:v>1443.5219999999999</c:v>
                </c:pt>
                <c:pt idx="2580">
                  <c:v>1444.0029999999999</c:v>
                </c:pt>
                <c:pt idx="2581">
                  <c:v>1444.5119999999999</c:v>
                </c:pt>
                <c:pt idx="2582">
                  <c:v>1444.857</c:v>
                </c:pt>
                <c:pt idx="2583">
                  <c:v>1445.576</c:v>
                </c:pt>
                <c:pt idx="2584">
                  <c:v>1445.9870000000001</c:v>
                </c:pt>
                <c:pt idx="2585">
                  <c:v>1446.308</c:v>
                </c:pt>
                <c:pt idx="2586">
                  <c:v>1446.6849999999999</c:v>
                </c:pt>
                <c:pt idx="2587">
                  <c:v>1447.239</c:v>
                </c:pt>
                <c:pt idx="2588">
                  <c:v>1447.809</c:v>
                </c:pt>
                <c:pt idx="2589">
                  <c:v>1448.6769999999999</c:v>
                </c:pt>
                <c:pt idx="2590">
                  <c:v>1448.7929999999999</c:v>
                </c:pt>
                <c:pt idx="2591">
                  <c:v>1449.046</c:v>
                </c:pt>
                <c:pt idx="2592">
                  <c:v>1449.422</c:v>
                </c:pt>
                <c:pt idx="2593">
                  <c:v>1450.347</c:v>
                </c:pt>
                <c:pt idx="2594">
                  <c:v>1451.3989999999999</c:v>
                </c:pt>
                <c:pt idx="2595">
                  <c:v>1451.771</c:v>
                </c:pt>
                <c:pt idx="2596">
                  <c:v>1451.9369999999999</c:v>
                </c:pt>
                <c:pt idx="2597">
                  <c:v>1452.164</c:v>
                </c:pt>
                <c:pt idx="2598">
                  <c:v>1453.5029999999999</c:v>
                </c:pt>
                <c:pt idx="2599">
                  <c:v>1453.63</c:v>
                </c:pt>
                <c:pt idx="2600">
                  <c:v>1454.115</c:v>
                </c:pt>
                <c:pt idx="2601">
                  <c:v>1454.4570000000001</c:v>
                </c:pt>
                <c:pt idx="2602">
                  <c:v>1454.8630000000001</c:v>
                </c:pt>
                <c:pt idx="2603">
                  <c:v>1455.097</c:v>
                </c:pt>
                <c:pt idx="2604">
                  <c:v>1456.665</c:v>
                </c:pt>
                <c:pt idx="2605">
                  <c:v>1456.836</c:v>
                </c:pt>
                <c:pt idx="2606">
                  <c:v>1456.8579999999999</c:v>
                </c:pt>
                <c:pt idx="2607">
                  <c:v>1457.204</c:v>
                </c:pt>
                <c:pt idx="2608">
                  <c:v>1457.557</c:v>
                </c:pt>
                <c:pt idx="2609">
                  <c:v>1458.297</c:v>
                </c:pt>
                <c:pt idx="2610">
                  <c:v>1459.527</c:v>
                </c:pt>
                <c:pt idx="2611">
                  <c:v>1459.93</c:v>
                </c:pt>
                <c:pt idx="2612">
                  <c:v>1460</c:v>
                </c:pt>
                <c:pt idx="2613">
                  <c:v>1460.0139999999999</c:v>
                </c:pt>
                <c:pt idx="2614">
                  <c:v>1460.288</c:v>
                </c:pt>
                <c:pt idx="2615">
                  <c:v>1461.0039999999999</c:v>
                </c:pt>
                <c:pt idx="2616">
                  <c:v>1461.479</c:v>
                </c:pt>
                <c:pt idx="2617">
                  <c:v>1462.2670000000001</c:v>
                </c:pt>
                <c:pt idx="2618">
                  <c:v>1462.6289999999999</c:v>
                </c:pt>
                <c:pt idx="2619">
                  <c:v>1462.751</c:v>
                </c:pt>
                <c:pt idx="2620">
                  <c:v>1463.04</c:v>
                </c:pt>
                <c:pt idx="2621">
                  <c:v>1464.164</c:v>
                </c:pt>
                <c:pt idx="2622">
                  <c:v>1464.655</c:v>
                </c:pt>
                <c:pt idx="2623">
                  <c:v>1465.0039999999999</c:v>
                </c:pt>
                <c:pt idx="2624">
                  <c:v>1465.36</c:v>
                </c:pt>
                <c:pt idx="2625">
                  <c:v>1465.4369999999999</c:v>
                </c:pt>
                <c:pt idx="2626">
                  <c:v>1465.761</c:v>
                </c:pt>
                <c:pt idx="2627">
                  <c:v>1467.3409999999999</c:v>
                </c:pt>
                <c:pt idx="2628">
                  <c:v>1467.7360000000001</c:v>
                </c:pt>
                <c:pt idx="2629">
                  <c:v>1467.857</c:v>
                </c:pt>
                <c:pt idx="2630">
                  <c:v>1468.0940000000001</c:v>
                </c:pt>
                <c:pt idx="2631">
                  <c:v>1468.16</c:v>
                </c:pt>
                <c:pt idx="2632">
                  <c:v>1468.442</c:v>
                </c:pt>
                <c:pt idx="2633">
                  <c:v>1469.8620000000001</c:v>
                </c:pt>
                <c:pt idx="2634">
                  <c:v>1470.4359999999999</c:v>
                </c:pt>
                <c:pt idx="2635">
                  <c:v>1470.49</c:v>
                </c:pt>
                <c:pt idx="2636">
                  <c:v>1470.83</c:v>
                </c:pt>
                <c:pt idx="2637">
                  <c:v>1471.019</c:v>
                </c:pt>
                <c:pt idx="2638">
                  <c:v>1471.173</c:v>
                </c:pt>
                <c:pt idx="2639">
                  <c:v>1473.009</c:v>
                </c:pt>
                <c:pt idx="2640">
                  <c:v>1473.1469999999999</c:v>
                </c:pt>
                <c:pt idx="2641">
                  <c:v>1473.19</c:v>
                </c:pt>
                <c:pt idx="2642">
                  <c:v>1473.5129999999999</c:v>
                </c:pt>
                <c:pt idx="2643">
                  <c:v>1473.9079999999999</c:v>
                </c:pt>
                <c:pt idx="2644">
                  <c:v>1474.2</c:v>
                </c:pt>
                <c:pt idx="2645">
                  <c:v>1475.8679999999999</c:v>
                </c:pt>
                <c:pt idx="2646">
                  <c:v>1476.1690000000001</c:v>
                </c:pt>
                <c:pt idx="2647">
                  <c:v>1476.2380000000001</c:v>
                </c:pt>
                <c:pt idx="2648">
                  <c:v>1476.3579999999999</c:v>
                </c:pt>
                <c:pt idx="2649">
                  <c:v>1476.578</c:v>
                </c:pt>
                <c:pt idx="2650">
                  <c:v>1477.364</c:v>
                </c:pt>
                <c:pt idx="2651">
                  <c:v>1478.576</c:v>
                </c:pt>
                <c:pt idx="2652">
                  <c:v>1478.9949999999999</c:v>
                </c:pt>
                <c:pt idx="2653">
                  <c:v>1479.32</c:v>
                </c:pt>
                <c:pt idx="2654">
                  <c:v>1479.5350000000001</c:v>
                </c:pt>
                <c:pt idx="2655">
                  <c:v>1480.5250000000001</c:v>
                </c:pt>
                <c:pt idx="2656">
                  <c:v>1480.9090000000001</c:v>
                </c:pt>
                <c:pt idx="2657">
                  <c:v>1481.3040000000001</c:v>
                </c:pt>
                <c:pt idx="2658">
                  <c:v>1481.682</c:v>
                </c:pt>
                <c:pt idx="2659">
                  <c:v>1482.0550000000001</c:v>
                </c:pt>
                <c:pt idx="2660">
                  <c:v>1483.59</c:v>
                </c:pt>
                <c:pt idx="2661">
                  <c:v>1483.6610000000001</c:v>
                </c:pt>
                <c:pt idx="2662">
                  <c:v>1483.681</c:v>
                </c:pt>
                <c:pt idx="2663">
                  <c:v>1484.0260000000001</c:v>
                </c:pt>
                <c:pt idx="2664">
                  <c:v>1484.4090000000001</c:v>
                </c:pt>
                <c:pt idx="2665">
                  <c:v>1484.771</c:v>
                </c:pt>
                <c:pt idx="2666">
                  <c:v>1486.3309999999999</c:v>
                </c:pt>
                <c:pt idx="2667">
                  <c:v>1486.7629999999999</c:v>
                </c:pt>
                <c:pt idx="2668">
                  <c:v>1486.8689999999999</c:v>
                </c:pt>
                <c:pt idx="2669">
                  <c:v>1486.913</c:v>
                </c:pt>
                <c:pt idx="2670">
                  <c:v>1487.174</c:v>
                </c:pt>
                <c:pt idx="2671">
                  <c:v>1487.4570000000001</c:v>
                </c:pt>
                <c:pt idx="2672">
                  <c:v>1489.2090000000001</c:v>
                </c:pt>
                <c:pt idx="2673">
                  <c:v>1489.4549999999999</c:v>
                </c:pt>
                <c:pt idx="2674">
                  <c:v>1489.912</c:v>
                </c:pt>
                <c:pt idx="2675">
                  <c:v>1490.057</c:v>
                </c:pt>
                <c:pt idx="2676">
                  <c:v>1490.08</c:v>
                </c:pt>
                <c:pt idx="2677">
                  <c:v>1490.1890000000001</c:v>
                </c:pt>
                <c:pt idx="2678">
                  <c:v>1491.934</c:v>
                </c:pt>
                <c:pt idx="2679">
                  <c:v>1492.1659999999999</c:v>
                </c:pt>
                <c:pt idx="2680">
                  <c:v>1492.6010000000001</c:v>
                </c:pt>
                <c:pt idx="2681">
                  <c:v>1492.752</c:v>
                </c:pt>
                <c:pt idx="2682">
                  <c:v>1492.9179999999999</c:v>
                </c:pt>
                <c:pt idx="2683">
                  <c:v>1493.2380000000001</c:v>
                </c:pt>
                <c:pt idx="2684">
                  <c:v>1494.6310000000001</c:v>
                </c:pt>
                <c:pt idx="2685">
                  <c:v>1494.8979999999999</c:v>
                </c:pt>
                <c:pt idx="2686">
                  <c:v>1495.3309999999999</c:v>
                </c:pt>
                <c:pt idx="2687">
                  <c:v>1495.5989999999999</c:v>
                </c:pt>
                <c:pt idx="2688">
                  <c:v>1495.903</c:v>
                </c:pt>
                <c:pt idx="2689">
                  <c:v>1496.4079999999999</c:v>
                </c:pt>
                <c:pt idx="2690">
                  <c:v>1497.355</c:v>
                </c:pt>
                <c:pt idx="2691">
                  <c:v>1497.59</c:v>
                </c:pt>
                <c:pt idx="2692">
                  <c:v>1498.0630000000001</c:v>
                </c:pt>
                <c:pt idx="2693">
                  <c:v>1498.316</c:v>
                </c:pt>
                <c:pt idx="2694">
                  <c:v>1499.068</c:v>
                </c:pt>
                <c:pt idx="2695">
                  <c:v>1499.529</c:v>
                </c:pt>
                <c:pt idx="2696">
                  <c:v>1500.3150000000001</c:v>
                </c:pt>
                <c:pt idx="2697">
                  <c:v>1500.4570000000001</c:v>
                </c:pt>
                <c:pt idx="2698">
                  <c:v>1500.798</c:v>
                </c:pt>
                <c:pt idx="2699">
                  <c:v>1501.0429999999999</c:v>
                </c:pt>
                <c:pt idx="2700">
                  <c:v>1502.251</c:v>
                </c:pt>
                <c:pt idx="2701">
                  <c:v>1503.0619999999999</c:v>
                </c:pt>
                <c:pt idx="2702">
                  <c:v>1503.1969999999999</c:v>
                </c:pt>
                <c:pt idx="2703">
                  <c:v>1503.252</c:v>
                </c:pt>
                <c:pt idx="2704">
                  <c:v>1503.4949999999999</c:v>
                </c:pt>
                <c:pt idx="2705">
                  <c:v>1503.7750000000001</c:v>
                </c:pt>
                <c:pt idx="2706">
                  <c:v>1504.981</c:v>
                </c:pt>
                <c:pt idx="2707">
                  <c:v>1505.7670000000001</c:v>
                </c:pt>
                <c:pt idx="2708">
                  <c:v>1505.9090000000001</c:v>
                </c:pt>
                <c:pt idx="2709">
                  <c:v>1506.2059999999999</c:v>
                </c:pt>
                <c:pt idx="2710">
                  <c:v>1506.396</c:v>
                </c:pt>
                <c:pt idx="2711">
                  <c:v>1506.444</c:v>
                </c:pt>
                <c:pt idx="2712">
                  <c:v>1507.6679999999999</c:v>
                </c:pt>
                <c:pt idx="2713">
                  <c:v>1508.463</c:v>
                </c:pt>
                <c:pt idx="2714">
                  <c:v>1508.588</c:v>
                </c:pt>
                <c:pt idx="2715">
                  <c:v>1499.076</c:v>
                </c:pt>
                <c:pt idx="2716">
                  <c:v>1508.9290000000001</c:v>
                </c:pt>
                <c:pt idx="2717">
                  <c:v>1509.171</c:v>
                </c:pt>
                <c:pt idx="2718">
                  <c:v>1509.5630000000001</c:v>
                </c:pt>
                <c:pt idx="2719">
                  <c:v>1510.3720000000001</c:v>
                </c:pt>
                <c:pt idx="2720">
                  <c:v>1511.1690000000001</c:v>
                </c:pt>
                <c:pt idx="2721">
                  <c:v>1511.4280000000001</c:v>
                </c:pt>
                <c:pt idx="2722">
                  <c:v>1511.6</c:v>
                </c:pt>
                <c:pt idx="2723">
                  <c:v>1511.886</c:v>
                </c:pt>
                <c:pt idx="2724">
                  <c:v>1512.2860000000001</c:v>
                </c:pt>
                <c:pt idx="2725">
                  <c:v>1513.075</c:v>
                </c:pt>
                <c:pt idx="2726">
                  <c:v>1513.89</c:v>
                </c:pt>
                <c:pt idx="2727">
                  <c:v>1514.145</c:v>
                </c:pt>
                <c:pt idx="2728">
                  <c:v>1514.3240000000001</c:v>
                </c:pt>
                <c:pt idx="2729">
                  <c:v>1514.566</c:v>
                </c:pt>
                <c:pt idx="2730">
                  <c:v>1515.175</c:v>
                </c:pt>
                <c:pt idx="2731">
                  <c:v>1515.798</c:v>
                </c:pt>
                <c:pt idx="2732">
                  <c:v>1516.5719999999999</c:v>
                </c:pt>
                <c:pt idx="2733">
                  <c:v>1516.8579999999999</c:v>
                </c:pt>
                <c:pt idx="2734">
                  <c:v>1517.039</c:v>
                </c:pt>
                <c:pt idx="2735">
                  <c:v>1517.27</c:v>
                </c:pt>
                <c:pt idx="2736">
                  <c:v>1518.327</c:v>
                </c:pt>
                <c:pt idx="2737">
                  <c:v>1518.4870000000001</c:v>
                </c:pt>
                <c:pt idx="2738">
                  <c:v>1519.2909999999999</c:v>
                </c:pt>
                <c:pt idx="2739">
                  <c:v>1519.761</c:v>
                </c:pt>
                <c:pt idx="2740">
                  <c:v>1520.0039999999999</c:v>
                </c:pt>
                <c:pt idx="2741">
                  <c:v>1521.19</c:v>
                </c:pt>
                <c:pt idx="2742">
                  <c:v>1521.325</c:v>
                </c:pt>
                <c:pt idx="2743">
                  <c:v>1521.461</c:v>
                </c:pt>
                <c:pt idx="2744">
                  <c:v>1522.001</c:v>
                </c:pt>
                <c:pt idx="2745">
                  <c:v>1522.4269999999999</c:v>
                </c:pt>
                <c:pt idx="2746">
                  <c:v>1522.67</c:v>
                </c:pt>
                <c:pt idx="2747">
                  <c:v>1523.896</c:v>
                </c:pt>
                <c:pt idx="2748">
                  <c:v>1524.4649999999999</c:v>
                </c:pt>
                <c:pt idx="2749">
                  <c:v>1524.68</c:v>
                </c:pt>
                <c:pt idx="2750">
                  <c:v>1525.1410000000001</c:v>
                </c:pt>
                <c:pt idx="2751">
                  <c:v>1525.1610000000001</c:v>
                </c:pt>
                <c:pt idx="2752">
                  <c:v>1525.386</c:v>
                </c:pt>
                <c:pt idx="2753">
                  <c:v>1526.5719999999999</c:v>
                </c:pt>
                <c:pt idx="2754">
                  <c:v>1527.4290000000001</c:v>
                </c:pt>
                <c:pt idx="2755">
                  <c:v>1527.586</c:v>
                </c:pt>
                <c:pt idx="2756">
                  <c:v>1527.8489999999999</c:v>
                </c:pt>
                <c:pt idx="2757">
                  <c:v>1528.095</c:v>
                </c:pt>
                <c:pt idx="2758">
                  <c:v>1528.307</c:v>
                </c:pt>
                <c:pt idx="2759">
                  <c:v>1529.306</c:v>
                </c:pt>
                <c:pt idx="2760">
                  <c:v>1529.5530000000001</c:v>
                </c:pt>
                <c:pt idx="2761">
                  <c:v>1530.1669999999999</c:v>
                </c:pt>
                <c:pt idx="2762">
                  <c:v>1530.5429999999999</c:v>
                </c:pt>
                <c:pt idx="2763">
                  <c:v>1530.816</c:v>
                </c:pt>
                <c:pt idx="2764">
                  <c:v>1531.46</c:v>
                </c:pt>
                <c:pt idx="2765">
                  <c:v>1532.021</c:v>
                </c:pt>
                <c:pt idx="2766">
                  <c:v>1532.268</c:v>
                </c:pt>
                <c:pt idx="2767">
                  <c:v>1532.8910000000001</c:v>
                </c:pt>
                <c:pt idx="2768">
                  <c:v>1533.2660000000001</c:v>
                </c:pt>
                <c:pt idx="2769">
                  <c:v>1533.511</c:v>
                </c:pt>
                <c:pt idx="2770">
                  <c:v>1534.6579999999999</c:v>
                </c:pt>
                <c:pt idx="2771">
                  <c:v>1534.7539999999999</c:v>
                </c:pt>
                <c:pt idx="2772">
                  <c:v>1535</c:v>
                </c:pt>
                <c:pt idx="2773">
                  <c:v>1535.575</c:v>
                </c:pt>
                <c:pt idx="2774">
                  <c:v>1535.989</c:v>
                </c:pt>
                <c:pt idx="2775">
                  <c:v>1536.2190000000001</c:v>
                </c:pt>
                <c:pt idx="2776">
                  <c:v>1537.4290000000001</c:v>
                </c:pt>
                <c:pt idx="2777">
                  <c:v>1537.693</c:v>
                </c:pt>
                <c:pt idx="2778">
                  <c:v>1537.8610000000001</c:v>
                </c:pt>
                <c:pt idx="2779">
                  <c:v>1538.3019999999999</c:v>
                </c:pt>
                <c:pt idx="2780">
                  <c:v>1538.6769999999999</c:v>
                </c:pt>
                <c:pt idx="2781">
                  <c:v>1538.9349999999999</c:v>
                </c:pt>
                <c:pt idx="2782">
                  <c:v>1540.15</c:v>
                </c:pt>
                <c:pt idx="2783">
                  <c:v>1540.798</c:v>
                </c:pt>
                <c:pt idx="2784">
                  <c:v>1541.0050000000001</c:v>
                </c:pt>
                <c:pt idx="2785">
                  <c:v>1541.0119999999999</c:v>
                </c:pt>
                <c:pt idx="2786">
                  <c:v>1541.3820000000001</c:v>
                </c:pt>
                <c:pt idx="2787">
                  <c:v>1541.6189999999999</c:v>
                </c:pt>
                <c:pt idx="2788">
                  <c:v>1543.05</c:v>
                </c:pt>
                <c:pt idx="2789">
                  <c:v>1543.6949999999999</c:v>
                </c:pt>
                <c:pt idx="2790">
                  <c:v>1543.9169999999999</c:v>
                </c:pt>
                <c:pt idx="2791">
                  <c:v>1544.104</c:v>
                </c:pt>
                <c:pt idx="2792">
                  <c:v>1544.335</c:v>
                </c:pt>
                <c:pt idx="2793">
                  <c:v>1544.65</c:v>
                </c:pt>
                <c:pt idx="2794">
                  <c:v>1546.2159999999999</c:v>
                </c:pt>
                <c:pt idx="2795">
                  <c:v>1546.4290000000001</c:v>
                </c:pt>
                <c:pt idx="2796">
                  <c:v>1546.8520000000001</c:v>
                </c:pt>
                <c:pt idx="2797">
                  <c:v>1547.0609999999999</c:v>
                </c:pt>
                <c:pt idx="2798">
                  <c:v>1547.077</c:v>
                </c:pt>
                <c:pt idx="2799">
                  <c:v>1547.857</c:v>
                </c:pt>
                <c:pt idx="2800">
                  <c:v>1549.165</c:v>
                </c:pt>
                <c:pt idx="2801">
                  <c:v>1549.4</c:v>
                </c:pt>
                <c:pt idx="2802">
                  <c:v>1549.54</c:v>
                </c:pt>
                <c:pt idx="2803">
                  <c:v>1549.7840000000001</c:v>
                </c:pt>
                <c:pt idx="2804">
                  <c:v>1550.4380000000001</c:v>
                </c:pt>
                <c:pt idx="2805">
                  <c:v>1551.04</c:v>
                </c:pt>
                <c:pt idx="2806">
                  <c:v>1551.885</c:v>
                </c:pt>
                <c:pt idx="2807">
                  <c:v>1552.2660000000001</c:v>
                </c:pt>
                <c:pt idx="2808">
                  <c:v>1552.4749999999999</c:v>
                </c:pt>
                <c:pt idx="2809">
                  <c:v>1552.5540000000001</c:v>
                </c:pt>
                <c:pt idx="2810">
                  <c:v>1553.171</c:v>
                </c:pt>
                <c:pt idx="2811">
                  <c:v>1554.201</c:v>
                </c:pt>
                <c:pt idx="2812">
                  <c:v>1554.567</c:v>
                </c:pt>
                <c:pt idx="2813">
                  <c:v>1554.9929999999999</c:v>
                </c:pt>
                <c:pt idx="2814">
                  <c:v>1555.1959999999999</c:v>
                </c:pt>
                <c:pt idx="2815">
                  <c:v>1555.7560000000001</c:v>
                </c:pt>
                <c:pt idx="2816">
                  <c:v>1555.894</c:v>
                </c:pt>
                <c:pt idx="2817">
                  <c:v>1557.3109999999999</c:v>
                </c:pt>
                <c:pt idx="2818">
                  <c:v>1557.377</c:v>
                </c:pt>
                <c:pt idx="2819">
                  <c:v>1557.7360000000001</c:v>
                </c:pt>
                <c:pt idx="2820">
                  <c:v>1557.925</c:v>
                </c:pt>
                <c:pt idx="2821">
                  <c:v>1558.5840000000001</c:v>
                </c:pt>
                <c:pt idx="2822">
                  <c:v>1558.9449999999999</c:v>
                </c:pt>
                <c:pt idx="2823">
                  <c:v>1560.0250000000001</c:v>
                </c:pt>
                <c:pt idx="2824">
                  <c:v>1560.2439999999999</c:v>
                </c:pt>
                <c:pt idx="2825">
                  <c:v>1560.412</c:v>
                </c:pt>
                <c:pt idx="2826">
                  <c:v>1560.508</c:v>
                </c:pt>
                <c:pt idx="2827">
                  <c:v>1560.6</c:v>
                </c:pt>
                <c:pt idx="2828">
                  <c:v>1562.1079999999999</c:v>
                </c:pt>
                <c:pt idx="2829">
                  <c:v>1562.742</c:v>
                </c:pt>
                <c:pt idx="2830">
                  <c:v>1563.1369999999999</c:v>
                </c:pt>
                <c:pt idx="2831">
                  <c:v>1563.3209999999999</c:v>
                </c:pt>
                <c:pt idx="2832">
                  <c:v>1563.394</c:v>
                </c:pt>
                <c:pt idx="2833">
                  <c:v>1564.183</c:v>
                </c:pt>
                <c:pt idx="2834">
                  <c:v>1565.2760000000001</c:v>
                </c:pt>
                <c:pt idx="2835">
                  <c:v>1565.4359999999999</c:v>
                </c:pt>
                <c:pt idx="2836">
                  <c:v>1565.877</c:v>
                </c:pt>
                <c:pt idx="2837">
                  <c:v>1566.048</c:v>
                </c:pt>
                <c:pt idx="2838">
                  <c:v>1566.57</c:v>
                </c:pt>
                <c:pt idx="2839">
                  <c:v>1567.3579999999999</c:v>
                </c:pt>
                <c:pt idx="2840">
                  <c:v>1568.175</c:v>
                </c:pt>
                <c:pt idx="2841">
                  <c:v>1568.4159999999999</c:v>
                </c:pt>
                <c:pt idx="2842">
                  <c:v>1568.558</c:v>
                </c:pt>
                <c:pt idx="2843">
                  <c:v>1568.7560000000001</c:v>
                </c:pt>
                <c:pt idx="2844">
                  <c:v>1570.5239999999999</c:v>
                </c:pt>
                <c:pt idx="2845">
                  <c:v>1570.9069999999999</c:v>
                </c:pt>
                <c:pt idx="2846">
                  <c:v>1571.296</c:v>
                </c:pt>
                <c:pt idx="2847">
                  <c:v>1571.347</c:v>
                </c:pt>
                <c:pt idx="2848">
                  <c:v>1571.471</c:v>
                </c:pt>
                <c:pt idx="2849">
                  <c:v>1571.5889999999999</c:v>
                </c:pt>
                <c:pt idx="2850">
                  <c:v>1573.605</c:v>
                </c:pt>
                <c:pt idx="2851">
                  <c:v>1573.7570000000001</c:v>
                </c:pt>
                <c:pt idx="2852">
                  <c:v>1574.039</c:v>
                </c:pt>
                <c:pt idx="2853">
                  <c:v>1574.088</c:v>
                </c:pt>
                <c:pt idx="2854">
                  <c:v>1574.2080000000001</c:v>
                </c:pt>
                <c:pt idx="2855">
                  <c:v>1574.789</c:v>
                </c:pt>
                <c:pt idx="2856">
                  <c:v>1576.3140000000001</c:v>
                </c:pt>
                <c:pt idx="2857">
                  <c:v>1576.769</c:v>
                </c:pt>
                <c:pt idx="2858">
                  <c:v>1576.8140000000001</c:v>
                </c:pt>
                <c:pt idx="2859">
                  <c:v>1576.9269999999999</c:v>
                </c:pt>
                <c:pt idx="2860">
                  <c:v>1576.93</c:v>
                </c:pt>
                <c:pt idx="2861">
                  <c:v>1577.9780000000001</c:v>
                </c:pt>
                <c:pt idx="2862">
                  <c:v>1579.058</c:v>
                </c:pt>
                <c:pt idx="2863">
                  <c:v>1579.479</c:v>
                </c:pt>
                <c:pt idx="2864">
                  <c:v>1579.74</c:v>
                </c:pt>
                <c:pt idx="2865">
                  <c:v>1579.771</c:v>
                </c:pt>
                <c:pt idx="2866">
                  <c:v>1580.144</c:v>
                </c:pt>
                <c:pt idx="2867">
                  <c:v>1581.1310000000001</c:v>
                </c:pt>
                <c:pt idx="2868">
                  <c:v>1581.778</c:v>
                </c:pt>
                <c:pt idx="2869">
                  <c:v>1582.1869999999999</c:v>
                </c:pt>
                <c:pt idx="2870">
                  <c:v>1582.4159999999999</c:v>
                </c:pt>
                <c:pt idx="2871">
                  <c:v>1582.8969999999999</c:v>
                </c:pt>
                <c:pt idx="2872">
                  <c:v>1583.7570000000001</c:v>
                </c:pt>
                <c:pt idx="2873">
                  <c:v>1584.2719999999999</c:v>
                </c:pt>
                <c:pt idx="2874">
                  <c:v>1584.4659999999999</c:v>
                </c:pt>
                <c:pt idx="2875">
                  <c:v>1584.91</c:v>
                </c:pt>
                <c:pt idx="2876">
                  <c:v>1585.1389999999999</c:v>
                </c:pt>
                <c:pt idx="2877">
                  <c:v>1586.0309999999999</c:v>
                </c:pt>
                <c:pt idx="2878">
                  <c:v>1586.8869999999999</c:v>
                </c:pt>
                <c:pt idx="2879">
                  <c:v>1586.9760000000001</c:v>
                </c:pt>
                <c:pt idx="2880">
                  <c:v>1587.183</c:v>
                </c:pt>
                <c:pt idx="2881">
                  <c:v>1587.588</c:v>
                </c:pt>
                <c:pt idx="2882">
                  <c:v>1587.855</c:v>
                </c:pt>
                <c:pt idx="2883">
                  <c:v>1589.5129999999999</c:v>
                </c:pt>
                <c:pt idx="2884">
                  <c:v>1589.93</c:v>
                </c:pt>
                <c:pt idx="2885">
                  <c:v>1590.067</c:v>
                </c:pt>
                <c:pt idx="2886">
                  <c:v>1590.1590000000001</c:v>
                </c:pt>
                <c:pt idx="2887">
                  <c:v>1590.335</c:v>
                </c:pt>
                <c:pt idx="2888">
                  <c:v>1590.5429999999999</c:v>
                </c:pt>
                <c:pt idx="2889">
                  <c:v>1592.258</c:v>
                </c:pt>
                <c:pt idx="2890">
                  <c:v>1592.6110000000001</c:v>
                </c:pt>
                <c:pt idx="2891">
                  <c:v>1593.058</c:v>
                </c:pt>
                <c:pt idx="2892">
                  <c:v>1593.26</c:v>
                </c:pt>
                <c:pt idx="2893">
                  <c:v>1593.277</c:v>
                </c:pt>
                <c:pt idx="2894">
                  <c:v>1593.3150000000001</c:v>
                </c:pt>
                <c:pt idx="2895">
                  <c:v>1595.0150000000001</c:v>
                </c:pt>
                <c:pt idx="2896">
                  <c:v>1595.35</c:v>
                </c:pt>
                <c:pt idx="2897">
                  <c:v>1595.797</c:v>
                </c:pt>
                <c:pt idx="2898">
                  <c:v>1595.9960000000001</c:v>
                </c:pt>
                <c:pt idx="2899">
                  <c:v>1596.4570000000001</c:v>
                </c:pt>
                <c:pt idx="2900">
                  <c:v>1596.4960000000001</c:v>
                </c:pt>
                <c:pt idx="2901">
                  <c:v>1597.6849999999999</c:v>
                </c:pt>
                <c:pt idx="2902">
                  <c:v>1598.0609999999999</c:v>
                </c:pt>
                <c:pt idx="2903">
                  <c:v>1598.49</c:v>
                </c:pt>
                <c:pt idx="2904">
                  <c:v>1598.673</c:v>
                </c:pt>
                <c:pt idx="2905">
                  <c:v>1599.1980000000001</c:v>
                </c:pt>
                <c:pt idx="2906">
                  <c:v>1599.6120000000001</c:v>
                </c:pt>
                <c:pt idx="2907">
                  <c:v>1599.7370000000001</c:v>
                </c:pt>
                <c:pt idx="2908">
                  <c:v>1600.778</c:v>
                </c:pt>
                <c:pt idx="2909">
                  <c:v>1601.201</c:v>
                </c:pt>
                <c:pt idx="2910">
                  <c:v>1601.3920000000001</c:v>
                </c:pt>
                <c:pt idx="2911">
                  <c:v>1602.33</c:v>
                </c:pt>
                <c:pt idx="2912">
                  <c:v>1602.915</c:v>
                </c:pt>
                <c:pt idx="2913">
                  <c:v>1603.2560000000001</c:v>
                </c:pt>
                <c:pt idx="2914">
                  <c:v>1603.4670000000001</c:v>
                </c:pt>
                <c:pt idx="2915">
                  <c:v>1603.934</c:v>
                </c:pt>
                <c:pt idx="2916">
                  <c:v>1604.1179999999999</c:v>
                </c:pt>
                <c:pt idx="2917">
                  <c:v>1605.4670000000001</c:v>
                </c:pt>
                <c:pt idx="2918">
                  <c:v>1606.0650000000001</c:v>
                </c:pt>
                <c:pt idx="2919">
                  <c:v>1606.1880000000001</c:v>
                </c:pt>
                <c:pt idx="2920">
                  <c:v>1606.4159999999999</c:v>
                </c:pt>
                <c:pt idx="2921">
                  <c:v>1606.624</c:v>
                </c:pt>
                <c:pt idx="2922">
                  <c:v>1606.846</c:v>
                </c:pt>
                <c:pt idx="2923">
                  <c:v>1608.64</c:v>
                </c:pt>
                <c:pt idx="2924">
                  <c:v>1608.9159999999999</c:v>
                </c:pt>
                <c:pt idx="2925">
                  <c:v>1609.2449999999999</c:v>
                </c:pt>
                <c:pt idx="2926">
                  <c:v>1609.3710000000001</c:v>
                </c:pt>
                <c:pt idx="2927">
                  <c:v>1609.549</c:v>
                </c:pt>
                <c:pt idx="2928">
                  <c:v>1609.5930000000001</c:v>
                </c:pt>
                <c:pt idx="2929">
                  <c:v>1610.4359999999999</c:v>
                </c:pt>
                <c:pt idx="2930">
                  <c:v>1611.6120000000001</c:v>
                </c:pt>
                <c:pt idx="2931">
                  <c:v>1612.1020000000001</c:v>
                </c:pt>
                <c:pt idx="2932">
                  <c:v>1612.2919999999999</c:v>
                </c:pt>
                <c:pt idx="2933">
                  <c:v>1612.42</c:v>
                </c:pt>
                <c:pt idx="2934">
                  <c:v>1612.8309999999999</c:v>
                </c:pt>
                <c:pt idx="2935">
                  <c:v>1613.1469999999999</c:v>
                </c:pt>
                <c:pt idx="2936">
                  <c:v>1614.3140000000001</c:v>
                </c:pt>
                <c:pt idx="2937">
                  <c:v>1614.8230000000001</c:v>
                </c:pt>
                <c:pt idx="2938">
                  <c:v>1615.0050000000001</c:v>
                </c:pt>
                <c:pt idx="2939">
                  <c:v>1615.5719999999999</c:v>
                </c:pt>
                <c:pt idx="2940">
                  <c:v>1615.8679999999999</c:v>
                </c:pt>
                <c:pt idx="2941">
                  <c:v>1615.982</c:v>
                </c:pt>
                <c:pt idx="2942">
                  <c:v>1617.0440000000001</c:v>
                </c:pt>
                <c:pt idx="2943">
                  <c:v>1617.5139999999999</c:v>
                </c:pt>
                <c:pt idx="2944">
                  <c:v>1617.694</c:v>
                </c:pt>
                <c:pt idx="2945">
                  <c:v>1618.5519999999999</c:v>
                </c:pt>
                <c:pt idx="2946">
                  <c:v>1618.769</c:v>
                </c:pt>
                <c:pt idx="2947">
                  <c:v>1619.163</c:v>
                </c:pt>
                <c:pt idx="2948">
                  <c:v>1619.7809999999999</c:v>
                </c:pt>
                <c:pt idx="2949">
                  <c:v>1620.25</c:v>
                </c:pt>
                <c:pt idx="2950">
                  <c:v>1620.433</c:v>
                </c:pt>
                <c:pt idx="2951">
                  <c:v>1621.8579999999999</c:v>
                </c:pt>
                <c:pt idx="2952">
                  <c:v>1621.9349999999999</c:v>
                </c:pt>
                <c:pt idx="2953">
                  <c:v>1622.299</c:v>
                </c:pt>
                <c:pt idx="2954">
                  <c:v>1622.4469999999999</c:v>
                </c:pt>
                <c:pt idx="2955">
                  <c:v>1622.817</c:v>
                </c:pt>
                <c:pt idx="2956">
                  <c:v>1622.9590000000001</c:v>
                </c:pt>
                <c:pt idx="2957">
                  <c:v>1623.1510000000001</c:v>
                </c:pt>
                <c:pt idx="2958">
                  <c:v>1625.021</c:v>
                </c:pt>
                <c:pt idx="2959">
                  <c:v>1625.096</c:v>
                </c:pt>
                <c:pt idx="2960">
                  <c:v>1625.165</c:v>
                </c:pt>
                <c:pt idx="2961">
                  <c:v>1625.6410000000001</c:v>
                </c:pt>
                <c:pt idx="2962">
                  <c:v>1625.866</c:v>
                </c:pt>
                <c:pt idx="2963">
                  <c:v>1625.9590000000001</c:v>
                </c:pt>
                <c:pt idx="2964">
                  <c:v>1627.905</c:v>
                </c:pt>
                <c:pt idx="2965">
                  <c:v>1628.1849999999999</c:v>
                </c:pt>
                <c:pt idx="2966">
                  <c:v>1628.261</c:v>
                </c:pt>
                <c:pt idx="2967">
                  <c:v>1628.3779999999999</c:v>
                </c:pt>
                <c:pt idx="2968">
                  <c:v>1628.5540000000001</c:v>
                </c:pt>
                <c:pt idx="2969">
                  <c:v>1628.66</c:v>
                </c:pt>
                <c:pt idx="2970">
                  <c:v>1630.579</c:v>
                </c:pt>
                <c:pt idx="2971">
                  <c:v>1631.0940000000001</c:v>
                </c:pt>
                <c:pt idx="2972">
                  <c:v>1631.278</c:v>
                </c:pt>
                <c:pt idx="2973">
                  <c:v>1631.307</c:v>
                </c:pt>
                <c:pt idx="2974">
                  <c:v>1631.385</c:v>
                </c:pt>
                <c:pt idx="2975">
                  <c:v>1631.4159999999999</c:v>
                </c:pt>
                <c:pt idx="2976">
                  <c:v>1633.2950000000001</c:v>
                </c:pt>
                <c:pt idx="2977">
                  <c:v>1633.816</c:v>
                </c:pt>
                <c:pt idx="2978">
                  <c:v>1633.9880000000001</c:v>
                </c:pt>
                <c:pt idx="2979">
                  <c:v>1634.018</c:v>
                </c:pt>
                <c:pt idx="2980">
                  <c:v>1634.5719999999999</c:v>
                </c:pt>
                <c:pt idx="2981">
                  <c:v>1635.502</c:v>
                </c:pt>
                <c:pt idx="2982">
                  <c:v>1636.0260000000001</c:v>
                </c:pt>
                <c:pt idx="2983">
                  <c:v>1636.5150000000001</c:v>
                </c:pt>
                <c:pt idx="2984">
                  <c:v>1636.68</c:v>
                </c:pt>
                <c:pt idx="2985">
                  <c:v>1636.749</c:v>
                </c:pt>
                <c:pt idx="2986">
                  <c:v>1637.8030000000001</c:v>
                </c:pt>
                <c:pt idx="2987">
                  <c:v>1638.675</c:v>
                </c:pt>
                <c:pt idx="2988">
                  <c:v>1638.7550000000001</c:v>
                </c:pt>
                <c:pt idx="2989">
                  <c:v>1639.251</c:v>
                </c:pt>
                <c:pt idx="2990">
                  <c:v>1639.41</c:v>
                </c:pt>
                <c:pt idx="2991">
                  <c:v>1640.9880000000001</c:v>
                </c:pt>
                <c:pt idx="2992">
                  <c:v>1641.373</c:v>
                </c:pt>
                <c:pt idx="2993">
                  <c:v>1641.442</c:v>
                </c:pt>
                <c:pt idx="2994">
                  <c:v>1641.8589999999999</c:v>
                </c:pt>
                <c:pt idx="2995">
                  <c:v>1641.9739999999999</c:v>
                </c:pt>
                <c:pt idx="2996">
                  <c:v>1642.144</c:v>
                </c:pt>
                <c:pt idx="2997">
                  <c:v>1644.1320000000001</c:v>
                </c:pt>
                <c:pt idx="2998">
                  <c:v>1644.163</c:v>
                </c:pt>
                <c:pt idx="2999">
                  <c:v>1644.173</c:v>
                </c:pt>
                <c:pt idx="3000">
                  <c:v>1644.5309999999999</c:v>
                </c:pt>
                <c:pt idx="3001">
                  <c:v>1644.672</c:v>
                </c:pt>
                <c:pt idx="3002">
                  <c:v>1644.8789999999999</c:v>
                </c:pt>
                <c:pt idx="3003">
                  <c:v>1646.845</c:v>
                </c:pt>
                <c:pt idx="3004">
                  <c:v>1646.896</c:v>
                </c:pt>
                <c:pt idx="3005">
                  <c:v>1647.2940000000001</c:v>
                </c:pt>
                <c:pt idx="3006">
                  <c:v>1647.395</c:v>
                </c:pt>
                <c:pt idx="3007">
                  <c:v>1647.5509999999999</c:v>
                </c:pt>
                <c:pt idx="3008">
                  <c:v>1647.663</c:v>
                </c:pt>
                <c:pt idx="3009">
                  <c:v>1649.46</c:v>
                </c:pt>
                <c:pt idx="3010">
                  <c:v>1649.54</c:v>
                </c:pt>
                <c:pt idx="3011">
                  <c:v>1649.5920000000001</c:v>
                </c:pt>
                <c:pt idx="3012">
                  <c:v>1650.1320000000001</c:v>
                </c:pt>
                <c:pt idx="3013">
                  <c:v>1650.2739999999999</c:v>
                </c:pt>
                <c:pt idx="3014">
                  <c:v>1650.499</c:v>
                </c:pt>
                <c:pt idx="3015">
                  <c:v>1652.193</c:v>
                </c:pt>
                <c:pt idx="3016">
                  <c:v>1652.2619999999999</c:v>
                </c:pt>
                <c:pt idx="3017">
                  <c:v>1652.316</c:v>
                </c:pt>
                <c:pt idx="3018">
                  <c:v>1652.864</c:v>
                </c:pt>
                <c:pt idx="3019">
                  <c:v>1653.0039999999999</c:v>
                </c:pt>
                <c:pt idx="3020">
                  <c:v>1653.664</c:v>
                </c:pt>
                <c:pt idx="3021">
                  <c:v>1654.9169999999999</c:v>
                </c:pt>
                <c:pt idx="3022">
                  <c:v>1655.0229999999999</c:v>
                </c:pt>
                <c:pt idx="3023">
                  <c:v>1655.0550000000001</c:v>
                </c:pt>
                <c:pt idx="3024">
                  <c:v>1655.5360000000001</c:v>
                </c:pt>
                <c:pt idx="3025">
                  <c:v>1655.675</c:v>
                </c:pt>
                <c:pt idx="3026">
                  <c:v>1656.88</c:v>
                </c:pt>
                <c:pt idx="3027">
                  <c:v>1657.7619999999999</c:v>
                </c:pt>
                <c:pt idx="3028">
                  <c:v>1657.7650000000001</c:v>
                </c:pt>
                <c:pt idx="3029">
                  <c:v>1658.2260000000001</c:v>
                </c:pt>
                <c:pt idx="3030">
                  <c:v>1658.277</c:v>
                </c:pt>
                <c:pt idx="3031">
                  <c:v>1658.415</c:v>
                </c:pt>
                <c:pt idx="3032">
                  <c:v>1660.037</c:v>
                </c:pt>
                <c:pt idx="3033">
                  <c:v>1660.5139999999999</c:v>
                </c:pt>
                <c:pt idx="3034">
                  <c:v>1660.8789999999999</c:v>
                </c:pt>
                <c:pt idx="3035">
                  <c:v>1661.011</c:v>
                </c:pt>
                <c:pt idx="3036">
                  <c:v>1661.146</c:v>
                </c:pt>
                <c:pt idx="3037">
                  <c:v>1661.3869999999999</c:v>
                </c:pt>
                <c:pt idx="3038">
                  <c:v>1663.2260000000001</c:v>
                </c:pt>
                <c:pt idx="3039">
                  <c:v>1663.241</c:v>
                </c:pt>
                <c:pt idx="3040">
                  <c:v>1663.6949999999999</c:v>
                </c:pt>
                <c:pt idx="3041">
                  <c:v>1663.8779999999999</c:v>
                </c:pt>
                <c:pt idx="3042">
                  <c:v>1664.0360000000001</c:v>
                </c:pt>
                <c:pt idx="3043">
                  <c:v>1665.0029999999999</c:v>
                </c:pt>
                <c:pt idx="3044">
                  <c:v>1665.96</c:v>
                </c:pt>
                <c:pt idx="3045">
                  <c:v>1666.402</c:v>
                </c:pt>
                <c:pt idx="3046">
                  <c:v>1666.4159999999999</c:v>
                </c:pt>
                <c:pt idx="3047">
                  <c:v>1666.557</c:v>
                </c:pt>
                <c:pt idx="3048">
                  <c:v>1667.1679999999999</c:v>
                </c:pt>
                <c:pt idx="3049">
                  <c:v>1667.6659999999999</c:v>
                </c:pt>
                <c:pt idx="3050">
                  <c:v>1668.636</c:v>
                </c:pt>
                <c:pt idx="3051">
                  <c:v>1669.1479999999999</c:v>
                </c:pt>
                <c:pt idx="3052">
                  <c:v>1669.288</c:v>
                </c:pt>
                <c:pt idx="3053">
                  <c:v>1669.568</c:v>
                </c:pt>
                <c:pt idx="3054">
                  <c:v>1670.39</c:v>
                </c:pt>
                <c:pt idx="3055">
                  <c:v>1670.962</c:v>
                </c:pt>
                <c:pt idx="3056">
                  <c:v>1671.3579999999999</c:v>
                </c:pt>
                <c:pt idx="3057">
                  <c:v>1671.857</c:v>
                </c:pt>
                <c:pt idx="3058">
                  <c:v>1672.001</c:v>
                </c:pt>
                <c:pt idx="3059">
                  <c:v>1672.739</c:v>
                </c:pt>
                <c:pt idx="3060">
                  <c:v>1674.075</c:v>
                </c:pt>
                <c:pt idx="3061">
                  <c:v>1674.1079999999999</c:v>
                </c:pt>
                <c:pt idx="3062">
                  <c:v>1674.538</c:v>
                </c:pt>
                <c:pt idx="3063">
                  <c:v>1674.5889999999999</c:v>
                </c:pt>
                <c:pt idx="3064">
                  <c:v>1674.684</c:v>
                </c:pt>
                <c:pt idx="3065">
                  <c:v>1675.904</c:v>
                </c:pt>
                <c:pt idx="3066">
                  <c:v>1676.8040000000001</c:v>
                </c:pt>
                <c:pt idx="3067">
                  <c:v>1676.82</c:v>
                </c:pt>
                <c:pt idx="3068">
                  <c:v>1677.2719999999999</c:v>
                </c:pt>
                <c:pt idx="3069">
                  <c:v>1677.421</c:v>
                </c:pt>
                <c:pt idx="3070">
                  <c:v>1677.8019999999999</c:v>
                </c:pt>
                <c:pt idx="3071">
                  <c:v>1679.088</c:v>
                </c:pt>
                <c:pt idx="3072">
                  <c:v>1679.508</c:v>
                </c:pt>
                <c:pt idx="3073">
                  <c:v>1680.002</c:v>
                </c:pt>
                <c:pt idx="3074">
                  <c:v>1680.126</c:v>
                </c:pt>
                <c:pt idx="3075">
                  <c:v>1680.3240000000001</c:v>
                </c:pt>
                <c:pt idx="3076">
                  <c:v>1680.981</c:v>
                </c:pt>
                <c:pt idx="3077">
                  <c:v>1682.2360000000001</c:v>
                </c:pt>
                <c:pt idx="3078">
                  <c:v>1682.261</c:v>
                </c:pt>
                <c:pt idx="3079">
                  <c:v>1682.691</c:v>
                </c:pt>
                <c:pt idx="3080">
                  <c:v>1682.848</c:v>
                </c:pt>
                <c:pt idx="3081">
                  <c:v>1683.125</c:v>
                </c:pt>
                <c:pt idx="3082">
                  <c:v>1683.492</c:v>
                </c:pt>
                <c:pt idx="3083">
                  <c:v>1684.942</c:v>
                </c:pt>
                <c:pt idx="3084">
                  <c:v>1685.3979999999999</c:v>
                </c:pt>
                <c:pt idx="3085">
                  <c:v>1685.4169999999999</c:v>
                </c:pt>
                <c:pt idx="3086">
                  <c:v>1685.5239999999999</c:v>
                </c:pt>
                <c:pt idx="3087">
                  <c:v>1685.8610000000001</c:v>
                </c:pt>
                <c:pt idx="3088">
                  <c:v>1686.636</c:v>
                </c:pt>
                <c:pt idx="3089">
                  <c:v>1687.6310000000001</c:v>
                </c:pt>
                <c:pt idx="3090">
                  <c:v>1688.1320000000001</c:v>
                </c:pt>
                <c:pt idx="3091">
                  <c:v>1688.5260000000001</c:v>
                </c:pt>
                <c:pt idx="3092">
                  <c:v>1688.654</c:v>
                </c:pt>
                <c:pt idx="3093">
                  <c:v>1689.9929999999999</c:v>
                </c:pt>
                <c:pt idx="3094">
                  <c:v>1690.0329999999999</c:v>
                </c:pt>
                <c:pt idx="3095">
                  <c:v>1690.3520000000001</c:v>
                </c:pt>
                <c:pt idx="3096">
                  <c:v>1690.8489999999999</c:v>
                </c:pt>
                <c:pt idx="3097">
                  <c:v>1691.779</c:v>
                </c:pt>
                <c:pt idx="3098">
                  <c:v>1691.8389999999999</c:v>
                </c:pt>
                <c:pt idx="3099">
                  <c:v>1693.077</c:v>
                </c:pt>
                <c:pt idx="3100">
                  <c:v>1693.1379999999999</c:v>
                </c:pt>
                <c:pt idx="3101">
                  <c:v>1693.1980000000001</c:v>
                </c:pt>
                <c:pt idx="3102">
                  <c:v>1693.528</c:v>
                </c:pt>
                <c:pt idx="3103">
                  <c:v>1694.9749999999999</c:v>
                </c:pt>
                <c:pt idx="3104">
                  <c:v>1695.002</c:v>
                </c:pt>
                <c:pt idx="3105">
                  <c:v>1688.529</c:v>
                </c:pt>
                <c:pt idx="3106">
                  <c:v>1695.8</c:v>
                </c:pt>
                <c:pt idx="3107">
                  <c:v>1696.251</c:v>
                </c:pt>
                <c:pt idx="3108">
                  <c:v>1696.2670000000001</c:v>
                </c:pt>
                <c:pt idx="3109">
                  <c:v>1698.14</c:v>
                </c:pt>
                <c:pt idx="3110">
                  <c:v>1698.1569999999999</c:v>
                </c:pt>
                <c:pt idx="3111">
                  <c:v>1698.5029999999999</c:v>
                </c:pt>
                <c:pt idx="3112">
                  <c:v>1698.942</c:v>
                </c:pt>
                <c:pt idx="3113">
                  <c:v>1698.99</c:v>
                </c:pt>
                <c:pt idx="3114">
                  <c:v>1699.825</c:v>
                </c:pt>
                <c:pt idx="3115">
                  <c:v>1701.2149999999999</c:v>
                </c:pt>
                <c:pt idx="3116">
                  <c:v>1701.27</c:v>
                </c:pt>
                <c:pt idx="3117">
                  <c:v>1701.28</c:v>
                </c:pt>
                <c:pt idx="3118">
                  <c:v>1701.675</c:v>
                </c:pt>
                <c:pt idx="3119">
                  <c:v>1702.105</c:v>
                </c:pt>
                <c:pt idx="3120">
                  <c:v>1702.9960000000001</c:v>
                </c:pt>
                <c:pt idx="3121">
                  <c:v>1703.9449999999999</c:v>
                </c:pt>
                <c:pt idx="3122">
                  <c:v>1704.395</c:v>
                </c:pt>
                <c:pt idx="3123">
                  <c:v>1704.423</c:v>
                </c:pt>
                <c:pt idx="3124">
                  <c:v>1704.444</c:v>
                </c:pt>
                <c:pt idx="3125">
                  <c:v>1705.222</c:v>
                </c:pt>
                <c:pt idx="3126">
                  <c:v>1706.133</c:v>
                </c:pt>
                <c:pt idx="3127">
                  <c:v>1706.37</c:v>
                </c:pt>
                <c:pt idx="3128">
                  <c:v>1706.624</c:v>
                </c:pt>
                <c:pt idx="3129">
                  <c:v>1707.123</c:v>
                </c:pt>
                <c:pt idx="3130">
                  <c:v>1707.569</c:v>
                </c:pt>
                <c:pt idx="3131">
                  <c:v>1707.6189999999999</c:v>
                </c:pt>
                <c:pt idx="3132">
                  <c:v>1709.3679999999999</c:v>
                </c:pt>
                <c:pt idx="3133">
                  <c:v>1709.444</c:v>
                </c:pt>
                <c:pt idx="3134">
                  <c:v>1709.539</c:v>
                </c:pt>
                <c:pt idx="3135">
                  <c:v>1709.8489999999999</c:v>
                </c:pt>
                <c:pt idx="3136">
                  <c:v>1710.7539999999999</c:v>
                </c:pt>
                <c:pt idx="3137">
                  <c:v>1710.837</c:v>
                </c:pt>
                <c:pt idx="3138">
                  <c:v>1712.11</c:v>
                </c:pt>
                <c:pt idx="3139">
                  <c:v>1712.431</c:v>
                </c:pt>
                <c:pt idx="3140">
                  <c:v>1712.548</c:v>
                </c:pt>
                <c:pt idx="3141">
                  <c:v>1712.7529999999999</c:v>
                </c:pt>
                <c:pt idx="3142">
                  <c:v>1713.8969999999999</c:v>
                </c:pt>
                <c:pt idx="3143">
                  <c:v>1713.9849999999999</c:v>
                </c:pt>
                <c:pt idx="3144">
                  <c:v>1714.835</c:v>
                </c:pt>
                <c:pt idx="3145">
                  <c:v>1715.1669999999999</c:v>
                </c:pt>
                <c:pt idx="3146">
                  <c:v>1715.2750000000001</c:v>
                </c:pt>
                <c:pt idx="3147">
                  <c:v>1717.0740000000001</c:v>
                </c:pt>
                <c:pt idx="3148">
                  <c:v>1717.184</c:v>
                </c:pt>
                <c:pt idx="3149">
                  <c:v>1717.5409999999999</c:v>
                </c:pt>
                <c:pt idx="3150">
                  <c:v>1717.8969999999999</c:v>
                </c:pt>
                <c:pt idx="3151">
                  <c:v>1718.0050000000001</c:v>
                </c:pt>
                <c:pt idx="3152">
                  <c:v>1718.3979999999999</c:v>
                </c:pt>
                <c:pt idx="3153">
                  <c:v>1719.316</c:v>
                </c:pt>
                <c:pt idx="3154">
                  <c:v>1720.2280000000001</c:v>
                </c:pt>
                <c:pt idx="3155">
                  <c:v>1720.2729999999999</c:v>
                </c:pt>
                <c:pt idx="3156">
                  <c:v>1720.3510000000001</c:v>
                </c:pt>
                <c:pt idx="3157">
                  <c:v>1720.7360000000001</c:v>
                </c:pt>
                <c:pt idx="3158">
                  <c:v>1721.566</c:v>
                </c:pt>
                <c:pt idx="3159">
                  <c:v>1722.4649999999999</c:v>
                </c:pt>
                <c:pt idx="3160">
                  <c:v>1722.9960000000001</c:v>
                </c:pt>
                <c:pt idx="3161">
                  <c:v>1723.375</c:v>
                </c:pt>
                <c:pt idx="3162">
                  <c:v>1723.421</c:v>
                </c:pt>
                <c:pt idx="3163">
                  <c:v>1723.509</c:v>
                </c:pt>
                <c:pt idx="3164">
                  <c:v>1724.7819999999999</c:v>
                </c:pt>
                <c:pt idx="3165">
                  <c:v>1725.62</c:v>
                </c:pt>
                <c:pt idx="3166">
                  <c:v>1725.6790000000001</c:v>
                </c:pt>
                <c:pt idx="3167">
                  <c:v>1725.9739999999999</c:v>
                </c:pt>
                <c:pt idx="3168">
                  <c:v>1726.116</c:v>
                </c:pt>
                <c:pt idx="3169">
                  <c:v>1726.1559999999999</c:v>
                </c:pt>
                <c:pt idx="3170">
                  <c:v>1727.931</c:v>
                </c:pt>
                <c:pt idx="3171">
                  <c:v>1728.4179999999999</c:v>
                </c:pt>
                <c:pt idx="3172">
                  <c:v>1728.846</c:v>
                </c:pt>
                <c:pt idx="3173">
                  <c:v>1728.8810000000001</c:v>
                </c:pt>
                <c:pt idx="3174">
                  <c:v>1729.1379999999999</c:v>
                </c:pt>
                <c:pt idx="3175">
                  <c:v>1730.6020000000001</c:v>
                </c:pt>
                <c:pt idx="3176">
                  <c:v>1731.098</c:v>
                </c:pt>
                <c:pt idx="3177">
                  <c:v>1731.124</c:v>
                </c:pt>
                <c:pt idx="3178">
                  <c:v>1731.55</c:v>
                </c:pt>
                <c:pt idx="3179">
                  <c:v>1731.9590000000001</c:v>
                </c:pt>
                <c:pt idx="3180">
                  <c:v>1732.27</c:v>
                </c:pt>
                <c:pt idx="3181">
                  <c:v>1733.345</c:v>
                </c:pt>
                <c:pt idx="3182">
                  <c:v>1733.9179999999999</c:v>
                </c:pt>
                <c:pt idx="3183">
                  <c:v>1734.2840000000001</c:v>
                </c:pt>
                <c:pt idx="3184">
                  <c:v>1734.3119999999999</c:v>
                </c:pt>
                <c:pt idx="3185">
                  <c:v>1735.123</c:v>
                </c:pt>
                <c:pt idx="3186">
                  <c:v>1735.7539999999999</c:v>
                </c:pt>
                <c:pt idx="3187">
                  <c:v>1736.07</c:v>
                </c:pt>
                <c:pt idx="3188">
                  <c:v>1736.6020000000001</c:v>
                </c:pt>
                <c:pt idx="3189">
                  <c:v>1737.028</c:v>
                </c:pt>
                <c:pt idx="3190">
                  <c:v>1737.4970000000001</c:v>
                </c:pt>
                <c:pt idx="3191">
                  <c:v>1738.278</c:v>
                </c:pt>
                <c:pt idx="3192">
                  <c:v>1738.8340000000001</c:v>
                </c:pt>
                <c:pt idx="3193">
                  <c:v>1738.9570000000001</c:v>
                </c:pt>
                <c:pt idx="3194">
                  <c:v>1739.3240000000001</c:v>
                </c:pt>
                <c:pt idx="3195">
                  <c:v>1739.758</c:v>
                </c:pt>
                <c:pt idx="3196">
                  <c:v>1740.655</c:v>
                </c:pt>
                <c:pt idx="3197">
                  <c:v>1741.2719999999999</c:v>
                </c:pt>
                <c:pt idx="3198">
                  <c:v>1742.001</c:v>
                </c:pt>
                <c:pt idx="3199">
                  <c:v>1742.059</c:v>
                </c:pt>
                <c:pt idx="3200">
                  <c:v>1742.136</c:v>
                </c:pt>
                <c:pt idx="3201">
                  <c:v>1742.4559999999999</c:v>
                </c:pt>
                <c:pt idx="3202">
                  <c:v>1743.854</c:v>
                </c:pt>
                <c:pt idx="3203">
                  <c:v>1743.9829999999999</c:v>
                </c:pt>
                <c:pt idx="3204">
                  <c:v>1744.7860000000001</c:v>
                </c:pt>
                <c:pt idx="3205">
                  <c:v>1745.17</c:v>
                </c:pt>
                <c:pt idx="3206">
                  <c:v>1745.194</c:v>
                </c:pt>
                <c:pt idx="3207">
                  <c:v>1745.4739999999999</c:v>
                </c:pt>
                <c:pt idx="3208">
                  <c:v>1746.675</c:v>
                </c:pt>
                <c:pt idx="3209">
                  <c:v>1747.0429999999999</c:v>
                </c:pt>
                <c:pt idx="3210">
                  <c:v>1747.4939999999999</c:v>
                </c:pt>
                <c:pt idx="3211">
                  <c:v>1747.934</c:v>
                </c:pt>
                <c:pt idx="3212">
                  <c:v>1748.319</c:v>
                </c:pt>
                <c:pt idx="3213">
                  <c:v>1748.6579999999999</c:v>
                </c:pt>
                <c:pt idx="3214">
                  <c:v>1748.818</c:v>
                </c:pt>
                <c:pt idx="3215">
                  <c:v>1749.865</c:v>
                </c:pt>
                <c:pt idx="3216">
                  <c:v>1750.222</c:v>
                </c:pt>
                <c:pt idx="3217">
                  <c:v>1750.2349999999999</c:v>
                </c:pt>
                <c:pt idx="3218">
                  <c:v>1750.6220000000001</c:v>
                </c:pt>
                <c:pt idx="3219">
                  <c:v>1751.5070000000001</c:v>
                </c:pt>
                <c:pt idx="3220">
                  <c:v>1751.855</c:v>
                </c:pt>
                <c:pt idx="3221">
                  <c:v>1752.932</c:v>
                </c:pt>
                <c:pt idx="3222">
                  <c:v>1753.0060000000001</c:v>
                </c:pt>
                <c:pt idx="3223">
                  <c:v>1753.3409999999999</c:v>
                </c:pt>
                <c:pt idx="3224">
                  <c:v>1753.377</c:v>
                </c:pt>
                <c:pt idx="3225">
                  <c:v>1754.2280000000001</c:v>
                </c:pt>
                <c:pt idx="3226">
                  <c:v>1754.5930000000001</c:v>
                </c:pt>
                <c:pt idx="3227">
                  <c:v>1755.317</c:v>
                </c:pt>
                <c:pt idx="3228">
                  <c:v>1755.616</c:v>
                </c:pt>
                <c:pt idx="3229">
                  <c:v>1756.0530000000001</c:v>
                </c:pt>
                <c:pt idx="3230">
                  <c:v>1756.154</c:v>
                </c:pt>
                <c:pt idx="3231">
                  <c:v>1756.527</c:v>
                </c:pt>
                <c:pt idx="3232">
                  <c:v>1757.3610000000001</c:v>
                </c:pt>
                <c:pt idx="3233">
                  <c:v>1758.348</c:v>
                </c:pt>
                <c:pt idx="3234">
                  <c:v>1758.46</c:v>
                </c:pt>
                <c:pt idx="3235">
                  <c:v>1758.796</c:v>
                </c:pt>
                <c:pt idx="3236">
                  <c:v>1759.2380000000001</c:v>
                </c:pt>
                <c:pt idx="3237">
                  <c:v>1759.7380000000001</c:v>
                </c:pt>
                <c:pt idx="3238">
                  <c:v>1761.1559999999999</c:v>
                </c:pt>
                <c:pt idx="3239">
                  <c:v>1761.558</c:v>
                </c:pt>
                <c:pt idx="3240">
                  <c:v>1761.5830000000001</c:v>
                </c:pt>
                <c:pt idx="3241">
                  <c:v>1761.769</c:v>
                </c:pt>
                <c:pt idx="3242">
                  <c:v>1762.056</c:v>
                </c:pt>
                <c:pt idx="3243">
                  <c:v>1763.0070000000001</c:v>
                </c:pt>
                <c:pt idx="3244">
                  <c:v>1763.902</c:v>
                </c:pt>
                <c:pt idx="3245">
                  <c:v>1764.2909999999999</c:v>
                </c:pt>
                <c:pt idx="3246">
                  <c:v>1764.7719999999999</c:v>
                </c:pt>
                <c:pt idx="3247">
                  <c:v>1764.78</c:v>
                </c:pt>
                <c:pt idx="3248">
                  <c:v>1766.154</c:v>
                </c:pt>
                <c:pt idx="3249">
                  <c:v>1766.58</c:v>
                </c:pt>
                <c:pt idx="3250">
                  <c:v>1767.0150000000001</c:v>
                </c:pt>
                <c:pt idx="3251">
                  <c:v>1767.336</c:v>
                </c:pt>
                <c:pt idx="3252">
                  <c:v>1767.454</c:v>
                </c:pt>
                <c:pt idx="3253">
                  <c:v>1767.9380000000001</c:v>
                </c:pt>
                <c:pt idx="3254">
                  <c:v>1769.297</c:v>
                </c:pt>
                <c:pt idx="3255">
                  <c:v>1769.299</c:v>
                </c:pt>
                <c:pt idx="3256">
                  <c:v>1769.74</c:v>
                </c:pt>
                <c:pt idx="3257">
                  <c:v>1770.068</c:v>
                </c:pt>
                <c:pt idx="3258">
                  <c:v>1770.17</c:v>
                </c:pt>
                <c:pt idx="3259">
                  <c:v>1770.5450000000001</c:v>
                </c:pt>
                <c:pt idx="3260">
                  <c:v>1772.079</c:v>
                </c:pt>
                <c:pt idx="3261">
                  <c:v>1772.424</c:v>
                </c:pt>
                <c:pt idx="3262">
                  <c:v>1772.4690000000001</c:v>
                </c:pt>
                <c:pt idx="3263">
                  <c:v>1772.778</c:v>
                </c:pt>
                <c:pt idx="3264">
                  <c:v>1772.88</c:v>
                </c:pt>
                <c:pt idx="3265">
                  <c:v>1773.6859999999999</c:v>
                </c:pt>
                <c:pt idx="3266">
                  <c:v>1774.8009999999999</c:v>
                </c:pt>
                <c:pt idx="3267">
                  <c:v>1774.9590000000001</c:v>
                </c:pt>
                <c:pt idx="3268">
                  <c:v>1775.175</c:v>
                </c:pt>
                <c:pt idx="3269">
                  <c:v>1775.557</c:v>
                </c:pt>
                <c:pt idx="3270">
                  <c:v>1775.6469999999999</c:v>
                </c:pt>
                <c:pt idx="3271">
                  <c:v>1776.867</c:v>
                </c:pt>
                <c:pt idx="3272">
                  <c:v>1777.4939999999999</c:v>
                </c:pt>
                <c:pt idx="3273">
                  <c:v>1777.8969999999999</c:v>
                </c:pt>
                <c:pt idx="3274">
                  <c:v>1778.1110000000001</c:v>
                </c:pt>
                <c:pt idx="3275">
                  <c:v>1778.2750000000001</c:v>
                </c:pt>
                <c:pt idx="3276">
                  <c:v>1778.87</c:v>
                </c:pt>
                <c:pt idx="3277">
                  <c:v>1780.2329999999999</c:v>
                </c:pt>
                <c:pt idx="3278">
                  <c:v>1780.595</c:v>
                </c:pt>
                <c:pt idx="3279">
                  <c:v>1780.998</c:v>
                </c:pt>
                <c:pt idx="3280">
                  <c:v>1781.0909999999999</c:v>
                </c:pt>
                <c:pt idx="3281">
                  <c:v>1781.2919999999999</c:v>
                </c:pt>
                <c:pt idx="3282">
                  <c:v>1782.0340000000001</c:v>
                </c:pt>
                <c:pt idx="3283">
                  <c:v>1782.97</c:v>
                </c:pt>
                <c:pt idx="3284">
                  <c:v>1783.335</c:v>
                </c:pt>
                <c:pt idx="3285">
                  <c:v>1783.7429999999999</c:v>
                </c:pt>
                <c:pt idx="3286">
                  <c:v>1784.251</c:v>
                </c:pt>
                <c:pt idx="3287">
                  <c:v>1784.4390000000001</c:v>
                </c:pt>
                <c:pt idx="3288">
                  <c:v>1785.1949999999999</c:v>
                </c:pt>
                <c:pt idx="3289">
                  <c:v>1785.481</c:v>
                </c:pt>
                <c:pt idx="3290">
                  <c:v>1785.6389999999999</c:v>
                </c:pt>
                <c:pt idx="3291">
                  <c:v>1786.0440000000001</c:v>
                </c:pt>
                <c:pt idx="3292">
                  <c:v>1786.42</c:v>
                </c:pt>
                <c:pt idx="3293">
                  <c:v>1787.394</c:v>
                </c:pt>
                <c:pt idx="3294">
                  <c:v>1788.223</c:v>
                </c:pt>
                <c:pt idx="3295">
                  <c:v>1788.348</c:v>
                </c:pt>
                <c:pt idx="3296">
                  <c:v>1788.3689999999999</c:v>
                </c:pt>
                <c:pt idx="3297">
                  <c:v>1788.7719999999999</c:v>
                </c:pt>
                <c:pt idx="3298">
                  <c:v>1789.1489999999999</c:v>
                </c:pt>
                <c:pt idx="3299">
                  <c:v>1790.039</c:v>
                </c:pt>
                <c:pt idx="3300">
                  <c:v>1790.95</c:v>
                </c:pt>
                <c:pt idx="3301">
                  <c:v>1791.0889999999999</c:v>
                </c:pt>
                <c:pt idx="3302">
                  <c:v>1791.453</c:v>
                </c:pt>
                <c:pt idx="3303">
                  <c:v>1791.499</c:v>
                </c:pt>
                <c:pt idx="3304">
                  <c:v>1791.8779999999999</c:v>
                </c:pt>
                <c:pt idx="3305">
                  <c:v>1793.192</c:v>
                </c:pt>
                <c:pt idx="3306">
                  <c:v>1793.6220000000001</c:v>
                </c:pt>
                <c:pt idx="3307">
                  <c:v>1793.8130000000001</c:v>
                </c:pt>
                <c:pt idx="3308">
                  <c:v>1794.165</c:v>
                </c:pt>
                <c:pt idx="3309">
                  <c:v>1794.5429999999999</c:v>
                </c:pt>
                <c:pt idx="3310">
                  <c:v>1794.634</c:v>
                </c:pt>
                <c:pt idx="3311">
                  <c:v>1796.3530000000001</c:v>
                </c:pt>
                <c:pt idx="3312">
                  <c:v>1796.5070000000001</c:v>
                </c:pt>
                <c:pt idx="3313">
                  <c:v>1796.893</c:v>
                </c:pt>
                <c:pt idx="3314">
                  <c:v>1797.271</c:v>
                </c:pt>
                <c:pt idx="3315">
                  <c:v>1797.63</c:v>
                </c:pt>
                <c:pt idx="3316">
                  <c:v>1797.8409999999999</c:v>
                </c:pt>
                <c:pt idx="3317">
                  <c:v>1799.223</c:v>
                </c:pt>
                <c:pt idx="3318">
                  <c:v>1799.604</c:v>
                </c:pt>
                <c:pt idx="3319">
                  <c:v>1800.0050000000001</c:v>
                </c:pt>
                <c:pt idx="3320">
                  <c:v>1800.569</c:v>
                </c:pt>
                <c:pt idx="3321">
                  <c:v>1800.864</c:v>
                </c:pt>
                <c:pt idx="3322">
                  <c:v>1801.011</c:v>
                </c:pt>
                <c:pt idx="3323">
                  <c:v>1801.9449999999999</c:v>
                </c:pt>
                <c:pt idx="3324">
                  <c:v>1802.3119999999999</c:v>
                </c:pt>
                <c:pt idx="3325">
                  <c:v>1802.68</c:v>
                </c:pt>
                <c:pt idx="3326">
                  <c:v>1803.7380000000001</c:v>
                </c:pt>
                <c:pt idx="3327">
                  <c:v>1804.037</c:v>
                </c:pt>
                <c:pt idx="3328">
                  <c:v>1804.174</c:v>
                </c:pt>
                <c:pt idx="3329">
                  <c:v>1804.64</c:v>
                </c:pt>
                <c:pt idx="3330">
                  <c:v>1805.0419999999999</c:v>
                </c:pt>
                <c:pt idx="3331">
                  <c:v>1805.4090000000001</c:v>
                </c:pt>
                <c:pt idx="3332">
                  <c:v>1806.3489999999999</c:v>
                </c:pt>
                <c:pt idx="3333">
                  <c:v>1806.8610000000001</c:v>
                </c:pt>
                <c:pt idx="3334">
                  <c:v>1807.3030000000001</c:v>
                </c:pt>
                <c:pt idx="3335">
                  <c:v>1807.3579999999999</c:v>
                </c:pt>
                <c:pt idx="3336">
                  <c:v>1807.761</c:v>
                </c:pt>
                <c:pt idx="3337">
                  <c:v>1808.126</c:v>
                </c:pt>
                <c:pt idx="3338">
                  <c:v>1809.087</c:v>
                </c:pt>
                <c:pt idx="3339">
                  <c:v>1809.4870000000001</c:v>
                </c:pt>
                <c:pt idx="3340">
                  <c:v>1810.066</c:v>
                </c:pt>
                <c:pt idx="3341">
                  <c:v>1810.441</c:v>
                </c:pt>
                <c:pt idx="3342">
                  <c:v>1810.462</c:v>
                </c:pt>
                <c:pt idx="3343">
                  <c:v>1810.827</c:v>
                </c:pt>
                <c:pt idx="3344">
                  <c:v>1811.8150000000001</c:v>
                </c:pt>
                <c:pt idx="3345">
                  <c:v>1812.6310000000001</c:v>
                </c:pt>
                <c:pt idx="3346">
                  <c:v>1812.7919999999999</c:v>
                </c:pt>
                <c:pt idx="3347">
                  <c:v>1813.165</c:v>
                </c:pt>
                <c:pt idx="3348">
                  <c:v>1813.5160000000001</c:v>
                </c:pt>
                <c:pt idx="3349">
                  <c:v>1813.627</c:v>
                </c:pt>
                <c:pt idx="3350">
                  <c:v>1814.4839999999999</c:v>
                </c:pt>
                <c:pt idx="3351">
                  <c:v>1815.463</c:v>
                </c:pt>
                <c:pt idx="3352">
                  <c:v>1815.819</c:v>
                </c:pt>
                <c:pt idx="3353">
                  <c:v>1815.915</c:v>
                </c:pt>
                <c:pt idx="3354">
                  <c:v>1816.6569999999999</c:v>
                </c:pt>
                <c:pt idx="3355">
                  <c:v>1816.816</c:v>
                </c:pt>
                <c:pt idx="3356">
                  <c:v>1817.2239999999999</c:v>
                </c:pt>
                <c:pt idx="3357">
                  <c:v>1818.2170000000001</c:v>
                </c:pt>
                <c:pt idx="3358">
                  <c:v>1818.617</c:v>
                </c:pt>
                <c:pt idx="3359">
                  <c:v>1819.8409999999999</c:v>
                </c:pt>
                <c:pt idx="3360">
                  <c:v>1820.002</c:v>
                </c:pt>
                <c:pt idx="3361">
                  <c:v>1820.037</c:v>
                </c:pt>
                <c:pt idx="3362">
                  <c:v>1820.424</c:v>
                </c:pt>
                <c:pt idx="3363">
                  <c:v>1820.9280000000001</c:v>
                </c:pt>
                <c:pt idx="3364">
                  <c:v>1821.3309999999999</c:v>
                </c:pt>
                <c:pt idx="3365">
                  <c:v>1823.001</c:v>
                </c:pt>
                <c:pt idx="3366">
                  <c:v>1823.165</c:v>
                </c:pt>
                <c:pt idx="3367">
                  <c:v>1823.2059999999999</c:v>
                </c:pt>
                <c:pt idx="3368">
                  <c:v>1823.6030000000001</c:v>
                </c:pt>
                <c:pt idx="3369">
                  <c:v>1823.6310000000001</c:v>
                </c:pt>
                <c:pt idx="3370">
                  <c:v>1824.06</c:v>
                </c:pt>
                <c:pt idx="3371">
                  <c:v>1826.1310000000001</c:v>
                </c:pt>
                <c:pt idx="3372">
                  <c:v>1826.298</c:v>
                </c:pt>
                <c:pt idx="3373">
                  <c:v>1826.336</c:v>
                </c:pt>
                <c:pt idx="3374">
                  <c:v>1826.3389999999999</c:v>
                </c:pt>
                <c:pt idx="3375">
                  <c:v>1826.7660000000001</c:v>
                </c:pt>
                <c:pt idx="3376">
                  <c:v>1827.212</c:v>
                </c:pt>
                <c:pt idx="3377">
                  <c:v>1828.9849999999999</c:v>
                </c:pt>
                <c:pt idx="3378">
                  <c:v>1829.1210000000001</c:v>
                </c:pt>
                <c:pt idx="3379">
                  <c:v>1829.2539999999999</c:v>
                </c:pt>
                <c:pt idx="3380">
                  <c:v>1829.44</c:v>
                </c:pt>
                <c:pt idx="3381">
                  <c:v>1829.4469999999999</c:v>
                </c:pt>
                <c:pt idx="3382">
                  <c:v>1829.932</c:v>
                </c:pt>
                <c:pt idx="3383">
                  <c:v>1831.8420000000001</c:v>
                </c:pt>
                <c:pt idx="3384">
                  <c:v>1832.146</c:v>
                </c:pt>
                <c:pt idx="3385">
                  <c:v>1832.1769999999999</c:v>
                </c:pt>
                <c:pt idx="3386">
                  <c:v>1832.4059999999999</c:v>
                </c:pt>
                <c:pt idx="3387">
                  <c:v>1832.616</c:v>
                </c:pt>
                <c:pt idx="3388">
                  <c:v>1834.5530000000001</c:v>
                </c:pt>
                <c:pt idx="3389">
                  <c:v>1834.835</c:v>
                </c:pt>
                <c:pt idx="3390">
                  <c:v>1834.925</c:v>
                </c:pt>
                <c:pt idx="3391">
                  <c:v>1835.316</c:v>
                </c:pt>
                <c:pt idx="3392">
                  <c:v>1835.41</c:v>
                </c:pt>
                <c:pt idx="3393">
                  <c:v>1835.587</c:v>
                </c:pt>
                <c:pt idx="3394">
                  <c:v>1837.2660000000001</c:v>
                </c:pt>
                <c:pt idx="3395">
                  <c:v>1837.596</c:v>
                </c:pt>
                <c:pt idx="3396">
                  <c:v>1837.979</c:v>
                </c:pt>
                <c:pt idx="3397">
                  <c:v>1838.1189999999999</c:v>
                </c:pt>
                <c:pt idx="3398">
                  <c:v>1838.461</c:v>
                </c:pt>
                <c:pt idx="3399">
                  <c:v>1838.7660000000001</c:v>
                </c:pt>
                <c:pt idx="3400">
                  <c:v>1839.528</c:v>
                </c:pt>
                <c:pt idx="3401">
                  <c:v>1839.998</c:v>
                </c:pt>
                <c:pt idx="3402">
                  <c:v>1840.3119999999999</c:v>
                </c:pt>
                <c:pt idx="3403">
                  <c:v>1840.854</c:v>
                </c:pt>
                <c:pt idx="3404">
                  <c:v>1841.144</c:v>
                </c:pt>
                <c:pt idx="3405">
                  <c:v>1832.62</c:v>
                </c:pt>
                <c:pt idx="3406">
                  <c:v>1841.896</c:v>
                </c:pt>
                <c:pt idx="3407">
                  <c:v>1842.654</c:v>
                </c:pt>
                <c:pt idx="3408">
                  <c:v>1842.6669999999999</c:v>
                </c:pt>
                <c:pt idx="3409">
                  <c:v>1843.021</c:v>
                </c:pt>
                <c:pt idx="3410">
                  <c:v>1843.528</c:v>
                </c:pt>
                <c:pt idx="3411">
                  <c:v>1844.923</c:v>
                </c:pt>
                <c:pt idx="3412">
                  <c:v>1845.049</c:v>
                </c:pt>
                <c:pt idx="3413">
                  <c:v>1845.394</c:v>
                </c:pt>
                <c:pt idx="3414">
                  <c:v>1845.741</c:v>
                </c:pt>
                <c:pt idx="3415">
                  <c:v>1845.837</c:v>
                </c:pt>
                <c:pt idx="3416">
                  <c:v>1846.27</c:v>
                </c:pt>
                <c:pt idx="3417">
                  <c:v>1848.076</c:v>
                </c:pt>
                <c:pt idx="3418">
                  <c:v>1848.123</c:v>
                </c:pt>
                <c:pt idx="3419">
                  <c:v>1848.183</c:v>
                </c:pt>
                <c:pt idx="3420">
                  <c:v>1848.4290000000001</c:v>
                </c:pt>
                <c:pt idx="3421">
                  <c:v>1849.002</c:v>
                </c:pt>
                <c:pt idx="3422">
                  <c:v>1850.837</c:v>
                </c:pt>
                <c:pt idx="3423">
                  <c:v>1850.8910000000001</c:v>
                </c:pt>
                <c:pt idx="3424">
                  <c:v>1851.1469999999999</c:v>
                </c:pt>
                <c:pt idx="3425">
                  <c:v>1851.2090000000001</c:v>
                </c:pt>
                <c:pt idx="3426">
                  <c:v>1851.6220000000001</c:v>
                </c:pt>
                <c:pt idx="3427">
                  <c:v>1852.154</c:v>
                </c:pt>
                <c:pt idx="3428">
                  <c:v>1853.5250000000001</c:v>
                </c:pt>
                <c:pt idx="3429">
                  <c:v>1853.5809999999999</c:v>
                </c:pt>
                <c:pt idx="3430">
                  <c:v>1853.865</c:v>
                </c:pt>
                <c:pt idx="3431">
                  <c:v>1854.3330000000001</c:v>
                </c:pt>
                <c:pt idx="3432">
                  <c:v>1854.8240000000001</c:v>
                </c:pt>
                <c:pt idx="3433">
                  <c:v>1854.875</c:v>
                </c:pt>
                <c:pt idx="3434">
                  <c:v>1856.2280000000001</c:v>
                </c:pt>
                <c:pt idx="3435">
                  <c:v>1856.2829999999999</c:v>
                </c:pt>
                <c:pt idx="3436">
                  <c:v>1856.5340000000001</c:v>
                </c:pt>
                <c:pt idx="3437">
                  <c:v>1857.501</c:v>
                </c:pt>
                <c:pt idx="3438">
                  <c:v>1857.567</c:v>
                </c:pt>
                <c:pt idx="3439">
                  <c:v>1857.9770000000001</c:v>
                </c:pt>
                <c:pt idx="3440">
                  <c:v>1858.98</c:v>
                </c:pt>
                <c:pt idx="3441">
                  <c:v>1859.0070000000001</c:v>
                </c:pt>
                <c:pt idx="3442">
                  <c:v>1859.0150000000001</c:v>
                </c:pt>
                <c:pt idx="3443">
                  <c:v>1859.2809999999999</c:v>
                </c:pt>
                <c:pt idx="3444">
                  <c:v>1860.2909999999999</c:v>
                </c:pt>
                <c:pt idx="3445">
                  <c:v>1860.6410000000001</c:v>
                </c:pt>
                <c:pt idx="3446">
                  <c:v>1861.664</c:v>
                </c:pt>
                <c:pt idx="3447">
                  <c:v>1861.741</c:v>
                </c:pt>
                <c:pt idx="3448">
                  <c:v>1862.0129999999999</c:v>
                </c:pt>
                <c:pt idx="3449">
                  <c:v>1862.17</c:v>
                </c:pt>
                <c:pt idx="3450">
                  <c:v>1863.028</c:v>
                </c:pt>
                <c:pt idx="3451">
                  <c:v>1864.3869999999999</c:v>
                </c:pt>
                <c:pt idx="3452">
                  <c:v>1864.43</c:v>
                </c:pt>
                <c:pt idx="3453">
                  <c:v>1864.3869999999999</c:v>
                </c:pt>
                <c:pt idx="3454">
                  <c:v>1864.6969999999999</c:v>
                </c:pt>
                <c:pt idx="3455">
                  <c:v>1865.3150000000001</c:v>
                </c:pt>
                <c:pt idx="3456">
                  <c:v>1865.7339999999999</c:v>
                </c:pt>
                <c:pt idx="3457">
                  <c:v>1867.1420000000001</c:v>
                </c:pt>
                <c:pt idx="3458">
                  <c:v>1867.144</c:v>
                </c:pt>
                <c:pt idx="3459">
                  <c:v>1867.421</c:v>
                </c:pt>
                <c:pt idx="3460">
                  <c:v>1867.6369999999999</c:v>
                </c:pt>
                <c:pt idx="3461">
                  <c:v>1868.422</c:v>
                </c:pt>
                <c:pt idx="3462">
                  <c:v>1868.46</c:v>
                </c:pt>
                <c:pt idx="3463">
                  <c:v>1869.895</c:v>
                </c:pt>
                <c:pt idx="3464">
                  <c:v>1869.9159999999999</c:v>
                </c:pt>
                <c:pt idx="3465">
                  <c:v>1870.1420000000001</c:v>
                </c:pt>
                <c:pt idx="3466">
                  <c:v>1870.6759999999999</c:v>
                </c:pt>
                <c:pt idx="3467">
                  <c:v>1870.8109999999999</c:v>
                </c:pt>
                <c:pt idx="3468">
                  <c:v>1871.1410000000001</c:v>
                </c:pt>
                <c:pt idx="3469">
                  <c:v>1872.559</c:v>
                </c:pt>
                <c:pt idx="3470">
                  <c:v>1872.576</c:v>
                </c:pt>
                <c:pt idx="3471">
                  <c:v>1872.846</c:v>
                </c:pt>
                <c:pt idx="3472">
                  <c:v>1873.6780000000001</c:v>
                </c:pt>
                <c:pt idx="3473">
                  <c:v>1873.84</c:v>
                </c:pt>
                <c:pt idx="3474">
                  <c:v>1873.845</c:v>
                </c:pt>
                <c:pt idx="3475">
                  <c:v>1875.2650000000001</c:v>
                </c:pt>
                <c:pt idx="3476">
                  <c:v>1875.2750000000001</c:v>
                </c:pt>
                <c:pt idx="3477">
                  <c:v>1875.5139999999999</c:v>
                </c:pt>
                <c:pt idx="3478">
                  <c:v>1875.864</c:v>
                </c:pt>
                <c:pt idx="3479">
                  <c:v>1876.59</c:v>
                </c:pt>
                <c:pt idx="3480">
                  <c:v>1877.01</c:v>
                </c:pt>
                <c:pt idx="3481">
                  <c:v>1877.991</c:v>
                </c:pt>
                <c:pt idx="3482">
                  <c:v>1878.0060000000001</c:v>
                </c:pt>
                <c:pt idx="3483">
                  <c:v>1878.2339999999999</c:v>
                </c:pt>
                <c:pt idx="3484">
                  <c:v>1879.04</c:v>
                </c:pt>
                <c:pt idx="3485">
                  <c:v>1879.3119999999999</c:v>
                </c:pt>
                <c:pt idx="3486">
                  <c:v>1880.67</c:v>
                </c:pt>
                <c:pt idx="3487">
                  <c:v>1880.672</c:v>
                </c:pt>
                <c:pt idx="3488">
                  <c:v>1880.95</c:v>
                </c:pt>
                <c:pt idx="3489">
                  <c:v>1881.62</c:v>
                </c:pt>
                <c:pt idx="3490">
                  <c:v>1882.0360000000001</c:v>
                </c:pt>
                <c:pt idx="3491">
                  <c:v>1882.2270000000001</c:v>
                </c:pt>
                <c:pt idx="3492">
                  <c:v>1883.4159999999999</c:v>
                </c:pt>
                <c:pt idx="3493">
                  <c:v>1883.4559999999999</c:v>
                </c:pt>
                <c:pt idx="3494">
                  <c:v>1883.6289999999999</c:v>
                </c:pt>
                <c:pt idx="3495">
                  <c:v>1884.8109999999999</c:v>
                </c:pt>
                <c:pt idx="3496">
                  <c:v>1885.1759999999999</c:v>
                </c:pt>
                <c:pt idx="3497">
                  <c:v>1886.127</c:v>
                </c:pt>
                <c:pt idx="3498">
                  <c:v>1886.162</c:v>
                </c:pt>
                <c:pt idx="3499">
                  <c:v>1886.338</c:v>
                </c:pt>
                <c:pt idx="3500">
                  <c:v>1886.3969999999999</c:v>
                </c:pt>
                <c:pt idx="3501">
                  <c:v>1887.96</c:v>
                </c:pt>
                <c:pt idx="3502">
                  <c:v>1888.3150000000001</c:v>
                </c:pt>
                <c:pt idx="3503">
                  <c:v>1888.846</c:v>
                </c:pt>
                <c:pt idx="3504">
                  <c:v>1888.893</c:v>
                </c:pt>
                <c:pt idx="3505">
                  <c:v>1889.0609999999999</c:v>
                </c:pt>
                <c:pt idx="3506">
                  <c:v>1889.127</c:v>
                </c:pt>
                <c:pt idx="3507">
                  <c:v>1890.164</c:v>
                </c:pt>
                <c:pt idx="3508">
                  <c:v>1891.4760000000001</c:v>
                </c:pt>
                <c:pt idx="3509">
                  <c:v>1891.5309999999999</c:v>
                </c:pt>
                <c:pt idx="3510">
                  <c:v>1891.57</c:v>
                </c:pt>
                <c:pt idx="3511">
                  <c:v>1891.787</c:v>
                </c:pt>
                <c:pt idx="3512">
                  <c:v>1891.8630000000001</c:v>
                </c:pt>
                <c:pt idx="3513">
                  <c:v>1893.3150000000001</c:v>
                </c:pt>
                <c:pt idx="3514">
                  <c:v>1894.2840000000001</c:v>
                </c:pt>
                <c:pt idx="3515">
                  <c:v>1894.46</c:v>
                </c:pt>
                <c:pt idx="3516">
                  <c:v>1894.614</c:v>
                </c:pt>
                <c:pt idx="3517">
                  <c:v>1894.672</c:v>
                </c:pt>
                <c:pt idx="3518">
                  <c:v>1895.431</c:v>
                </c:pt>
                <c:pt idx="3519">
                  <c:v>1896.462</c:v>
                </c:pt>
                <c:pt idx="3520">
                  <c:v>1897.018</c:v>
                </c:pt>
                <c:pt idx="3521">
                  <c:v>1897.1890000000001</c:v>
                </c:pt>
                <c:pt idx="3522">
                  <c:v>1897.81</c:v>
                </c:pt>
                <c:pt idx="3523">
                  <c:v>1897.8810000000001</c:v>
                </c:pt>
                <c:pt idx="3524">
                  <c:v>1898.59</c:v>
                </c:pt>
                <c:pt idx="3525">
                  <c:v>1899.77</c:v>
                </c:pt>
                <c:pt idx="3526">
                  <c:v>1899.94</c:v>
                </c:pt>
                <c:pt idx="3527">
                  <c:v>1901.02</c:v>
                </c:pt>
                <c:pt idx="3528">
                  <c:v>1901.0319999999999</c:v>
                </c:pt>
                <c:pt idx="3529">
                  <c:v>1901.1379999999999</c:v>
                </c:pt>
                <c:pt idx="3530">
                  <c:v>1901.79</c:v>
                </c:pt>
                <c:pt idx="3531">
                  <c:v>1902.454</c:v>
                </c:pt>
                <c:pt idx="3532">
                  <c:v>1902.62</c:v>
                </c:pt>
                <c:pt idx="3533">
                  <c:v>1904.2</c:v>
                </c:pt>
                <c:pt idx="3534">
                  <c:v>1904.201</c:v>
                </c:pt>
                <c:pt idx="3535">
                  <c:v>1904.31</c:v>
                </c:pt>
                <c:pt idx="3536">
                  <c:v>1904.5619999999999</c:v>
                </c:pt>
                <c:pt idx="3537">
                  <c:v>1905.174</c:v>
                </c:pt>
                <c:pt idx="3538">
                  <c:v>1905.3489999999999</c:v>
                </c:pt>
                <c:pt idx="3539">
                  <c:v>1907.2840000000001</c:v>
                </c:pt>
                <c:pt idx="3540">
                  <c:v>1907.3879999999999</c:v>
                </c:pt>
                <c:pt idx="3541">
                  <c:v>1907.4469999999999</c:v>
                </c:pt>
                <c:pt idx="3542">
                  <c:v>1907.3969999999999</c:v>
                </c:pt>
                <c:pt idx="3543">
                  <c:v>1907.895</c:v>
                </c:pt>
                <c:pt idx="3544">
                  <c:v>1908.076</c:v>
                </c:pt>
                <c:pt idx="3545">
                  <c:v>1909.634</c:v>
                </c:pt>
                <c:pt idx="3546">
                  <c:v>1910.011</c:v>
                </c:pt>
                <c:pt idx="3547">
                  <c:v>1910.559</c:v>
                </c:pt>
                <c:pt idx="3548">
                  <c:v>1910.579</c:v>
                </c:pt>
                <c:pt idx="3549">
                  <c:v>1910.645</c:v>
                </c:pt>
                <c:pt idx="3550">
                  <c:v>1910.796</c:v>
                </c:pt>
                <c:pt idx="3551">
                  <c:v>1912.6949999999999</c:v>
                </c:pt>
                <c:pt idx="3552">
                  <c:v>1912.8389999999999</c:v>
                </c:pt>
                <c:pt idx="3553">
                  <c:v>1913.3130000000001</c:v>
                </c:pt>
                <c:pt idx="3554">
                  <c:v>1913.4760000000001</c:v>
                </c:pt>
                <c:pt idx="3555">
                  <c:v>1913.7570000000001</c:v>
                </c:pt>
                <c:pt idx="3556">
                  <c:v>1913.848</c:v>
                </c:pt>
                <c:pt idx="3557">
                  <c:v>1914.989</c:v>
                </c:pt>
                <c:pt idx="3558">
                  <c:v>1915.971</c:v>
                </c:pt>
                <c:pt idx="3559">
                  <c:v>1916.019</c:v>
                </c:pt>
                <c:pt idx="3560">
                  <c:v>1916.181</c:v>
                </c:pt>
                <c:pt idx="3561">
                  <c:v>1916.905</c:v>
                </c:pt>
                <c:pt idx="3562">
                  <c:v>1916.9659999999999</c:v>
                </c:pt>
                <c:pt idx="3563">
                  <c:v>1918.154</c:v>
                </c:pt>
                <c:pt idx="3564">
                  <c:v>1918.76</c:v>
                </c:pt>
                <c:pt idx="3565">
                  <c:v>1918.915</c:v>
                </c:pt>
                <c:pt idx="3566">
                  <c:v>1919.799</c:v>
                </c:pt>
                <c:pt idx="3567">
                  <c:v>1920.135</c:v>
                </c:pt>
                <c:pt idx="3568">
                  <c:v>1920.6479999999999</c:v>
                </c:pt>
                <c:pt idx="3569">
                  <c:v>1921.328</c:v>
                </c:pt>
                <c:pt idx="3570">
                  <c:v>1921.4469999999999</c:v>
                </c:pt>
                <c:pt idx="3571">
                  <c:v>1921.597</c:v>
                </c:pt>
                <c:pt idx="3572">
                  <c:v>1922.9659999999999</c:v>
                </c:pt>
                <c:pt idx="3573">
                  <c:v>1923.2850000000001</c:v>
                </c:pt>
                <c:pt idx="3574">
                  <c:v>1923.85</c:v>
                </c:pt>
                <c:pt idx="3575">
                  <c:v>1924.183</c:v>
                </c:pt>
                <c:pt idx="3576">
                  <c:v>1924.33</c:v>
                </c:pt>
                <c:pt idx="3577">
                  <c:v>1924.499</c:v>
                </c:pt>
                <c:pt idx="3578">
                  <c:v>1926.1410000000001</c:v>
                </c:pt>
                <c:pt idx="3579">
                  <c:v>1926.4349999999999</c:v>
                </c:pt>
                <c:pt idx="3580">
                  <c:v>1926.914</c:v>
                </c:pt>
                <c:pt idx="3581">
                  <c:v>1927.011</c:v>
                </c:pt>
                <c:pt idx="3582">
                  <c:v>1927.0519999999999</c:v>
                </c:pt>
                <c:pt idx="3583">
                  <c:v>1927.741</c:v>
                </c:pt>
                <c:pt idx="3584">
                  <c:v>1929.1479999999999</c:v>
                </c:pt>
                <c:pt idx="3585">
                  <c:v>1929.1510000000001</c:v>
                </c:pt>
                <c:pt idx="3586">
                  <c:v>1929.5820000000001</c:v>
                </c:pt>
                <c:pt idx="3587">
                  <c:v>1929.6120000000001</c:v>
                </c:pt>
                <c:pt idx="3588">
                  <c:v>1929.78</c:v>
                </c:pt>
                <c:pt idx="3589">
                  <c:v>1930.9079999999999</c:v>
                </c:pt>
                <c:pt idx="3590">
                  <c:v>1932.3430000000001</c:v>
                </c:pt>
                <c:pt idx="3591">
                  <c:v>1932.3589999999999</c:v>
                </c:pt>
                <c:pt idx="3592">
                  <c:v>1932.3810000000001</c:v>
                </c:pt>
                <c:pt idx="3593">
                  <c:v>1932.479</c:v>
                </c:pt>
                <c:pt idx="3594">
                  <c:v>1932.778</c:v>
                </c:pt>
                <c:pt idx="3595">
                  <c:v>1934.058</c:v>
                </c:pt>
                <c:pt idx="3596">
                  <c:v>1935.0650000000001</c:v>
                </c:pt>
                <c:pt idx="3597">
                  <c:v>1935.1969999999999</c:v>
                </c:pt>
                <c:pt idx="3598">
                  <c:v>1935.508</c:v>
                </c:pt>
                <c:pt idx="3599">
                  <c:v>1935.5329999999999</c:v>
                </c:pt>
                <c:pt idx="3600">
                  <c:v>1935.9280000000001</c:v>
                </c:pt>
                <c:pt idx="3601">
                  <c:v>1937.2280000000001</c:v>
                </c:pt>
                <c:pt idx="3602">
                  <c:v>1937.7850000000001</c:v>
                </c:pt>
                <c:pt idx="3603">
                  <c:v>1937.921</c:v>
                </c:pt>
                <c:pt idx="3604">
                  <c:v>1939.1020000000001</c:v>
                </c:pt>
                <c:pt idx="3605">
                  <c:v>1939.7829999999999</c:v>
                </c:pt>
                <c:pt idx="3606">
                  <c:v>1940.1890000000001</c:v>
                </c:pt>
                <c:pt idx="3607">
                  <c:v>1940.4069999999999</c:v>
                </c:pt>
                <c:pt idx="3608">
                  <c:v>1940.4929999999999</c:v>
                </c:pt>
                <c:pt idx="3609">
                  <c:v>1940.6579999999999</c:v>
                </c:pt>
                <c:pt idx="3610">
                  <c:v>1942.239</c:v>
                </c:pt>
                <c:pt idx="3611">
                  <c:v>1942.944</c:v>
                </c:pt>
                <c:pt idx="3612">
                  <c:v>1943.229</c:v>
                </c:pt>
                <c:pt idx="3613">
                  <c:v>1943.337</c:v>
                </c:pt>
                <c:pt idx="3614">
                  <c:v>1943.3879999999999</c:v>
                </c:pt>
                <c:pt idx="3615">
                  <c:v>1943.5730000000001</c:v>
                </c:pt>
                <c:pt idx="3616">
                  <c:v>1945.3910000000001</c:v>
                </c:pt>
                <c:pt idx="3617">
                  <c:v>1945.9459999999999</c:v>
                </c:pt>
                <c:pt idx="3618">
                  <c:v>1946.0719999999999</c:v>
                </c:pt>
                <c:pt idx="3619">
                  <c:v>1946.107</c:v>
                </c:pt>
                <c:pt idx="3620">
                  <c:v>1946.4670000000001</c:v>
                </c:pt>
                <c:pt idx="3621">
                  <c:v>1946.752</c:v>
                </c:pt>
                <c:pt idx="3622">
                  <c:v>1948.5340000000001</c:v>
                </c:pt>
                <c:pt idx="3623">
                  <c:v>1948.635</c:v>
                </c:pt>
                <c:pt idx="3624">
                  <c:v>1948.7460000000001</c:v>
                </c:pt>
                <c:pt idx="3625">
                  <c:v>1938.6949999999999</c:v>
                </c:pt>
                <c:pt idx="3626">
                  <c:v>1948.8309999999999</c:v>
                </c:pt>
                <c:pt idx="3627">
                  <c:v>1949.9090000000001</c:v>
                </c:pt>
                <c:pt idx="3628">
                  <c:v>1951.3589999999999</c:v>
                </c:pt>
                <c:pt idx="3629">
                  <c:v>1951.538</c:v>
                </c:pt>
                <c:pt idx="3630">
                  <c:v>1951.674</c:v>
                </c:pt>
                <c:pt idx="3631">
                  <c:v>1951.9390000000001</c:v>
                </c:pt>
                <c:pt idx="3632">
                  <c:v>1951.97</c:v>
                </c:pt>
                <c:pt idx="3633">
                  <c:v>1953.1030000000001</c:v>
                </c:pt>
                <c:pt idx="3634">
                  <c:v>1954.09</c:v>
                </c:pt>
                <c:pt idx="3635">
                  <c:v>1954.2660000000001</c:v>
                </c:pt>
                <c:pt idx="3636">
                  <c:v>1954.88</c:v>
                </c:pt>
                <c:pt idx="3637">
                  <c:v>1955.116</c:v>
                </c:pt>
                <c:pt idx="3638">
                  <c:v>1955.1579999999999</c:v>
                </c:pt>
                <c:pt idx="3639">
                  <c:v>1956.287</c:v>
                </c:pt>
                <c:pt idx="3640">
                  <c:v>1956.827</c:v>
                </c:pt>
                <c:pt idx="3641">
                  <c:v>1956.9939999999999</c:v>
                </c:pt>
                <c:pt idx="3642">
                  <c:v>1958.04</c:v>
                </c:pt>
                <c:pt idx="3643">
                  <c:v>1958.3209999999999</c:v>
                </c:pt>
                <c:pt idx="3644">
                  <c:v>1959.258</c:v>
                </c:pt>
                <c:pt idx="3645">
                  <c:v>1959.4580000000001</c:v>
                </c:pt>
                <c:pt idx="3646">
                  <c:v>1959.528</c:v>
                </c:pt>
                <c:pt idx="3647">
                  <c:v>1959.6410000000001</c:v>
                </c:pt>
                <c:pt idx="3648">
                  <c:v>1959.6969999999999</c:v>
                </c:pt>
                <c:pt idx="3649">
                  <c:v>1961.19</c:v>
                </c:pt>
                <c:pt idx="3650">
                  <c:v>1962.252</c:v>
                </c:pt>
                <c:pt idx="3651">
                  <c:v>1962.425</c:v>
                </c:pt>
                <c:pt idx="3652">
                  <c:v>1962.4359999999999</c:v>
                </c:pt>
                <c:pt idx="3653">
                  <c:v>1962.6289999999999</c:v>
                </c:pt>
                <c:pt idx="3654">
                  <c:v>1962.82</c:v>
                </c:pt>
                <c:pt idx="3655">
                  <c:v>1964.3630000000001</c:v>
                </c:pt>
                <c:pt idx="3656">
                  <c:v>1964.971</c:v>
                </c:pt>
                <c:pt idx="3657">
                  <c:v>1965.154</c:v>
                </c:pt>
                <c:pt idx="3658">
                  <c:v>1965.6130000000001</c:v>
                </c:pt>
                <c:pt idx="3659">
                  <c:v>1965.829</c:v>
                </c:pt>
                <c:pt idx="3660">
                  <c:v>1965.98</c:v>
                </c:pt>
                <c:pt idx="3661">
                  <c:v>1967.5029999999999</c:v>
                </c:pt>
                <c:pt idx="3662">
                  <c:v>1967.6559999999999</c:v>
                </c:pt>
                <c:pt idx="3663">
                  <c:v>1967.8879999999999</c:v>
                </c:pt>
                <c:pt idx="3664">
                  <c:v>1968.3009999999999</c:v>
                </c:pt>
                <c:pt idx="3665">
                  <c:v>1968.9829999999999</c:v>
                </c:pt>
                <c:pt idx="3666">
                  <c:v>1970.2460000000001</c:v>
                </c:pt>
                <c:pt idx="3667">
                  <c:v>1970.4059999999999</c:v>
                </c:pt>
                <c:pt idx="3668">
                  <c:v>1970.58</c:v>
                </c:pt>
                <c:pt idx="3669">
                  <c:v>1971.47</c:v>
                </c:pt>
                <c:pt idx="3670">
                  <c:v>1971.4770000000001</c:v>
                </c:pt>
                <c:pt idx="3671">
                  <c:v>1972.1479999999999</c:v>
                </c:pt>
                <c:pt idx="3672">
                  <c:v>1972.9880000000001</c:v>
                </c:pt>
                <c:pt idx="3673">
                  <c:v>1973.1410000000001</c:v>
                </c:pt>
                <c:pt idx="3674">
                  <c:v>1973.307</c:v>
                </c:pt>
                <c:pt idx="3675">
                  <c:v>1974.683</c:v>
                </c:pt>
                <c:pt idx="3676">
                  <c:v>1974.771</c:v>
                </c:pt>
                <c:pt idx="3677">
                  <c:v>1975.3</c:v>
                </c:pt>
                <c:pt idx="3678">
                  <c:v>1975.87</c:v>
                </c:pt>
                <c:pt idx="3679">
                  <c:v>1976.029</c:v>
                </c:pt>
                <c:pt idx="3680">
                  <c:v>1976.1410000000001</c:v>
                </c:pt>
                <c:pt idx="3681">
                  <c:v>1977.88</c:v>
                </c:pt>
                <c:pt idx="3682">
                  <c:v>1977.923</c:v>
                </c:pt>
                <c:pt idx="3683">
                  <c:v>1978.4680000000001</c:v>
                </c:pt>
                <c:pt idx="3684">
                  <c:v>1978.5540000000001</c:v>
                </c:pt>
                <c:pt idx="3685">
                  <c:v>1978.741</c:v>
                </c:pt>
                <c:pt idx="3686">
                  <c:v>1979.16</c:v>
                </c:pt>
                <c:pt idx="3687">
                  <c:v>1979.259</c:v>
                </c:pt>
                <c:pt idx="3688">
                  <c:v>1981.288</c:v>
                </c:pt>
                <c:pt idx="3689">
                  <c:v>1981.443</c:v>
                </c:pt>
                <c:pt idx="3690">
                  <c:v>1981.6420000000001</c:v>
                </c:pt>
                <c:pt idx="3691">
                  <c:v>1982.3019999999999</c:v>
                </c:pt>
                <c:pt idx="3692">
                  <c:v>1982.414</c:v>
                </c:pt>
                <c:pt idx="3693">
                  <c:v>1982.8019999999999</c:v>
                </c:pt>
                <c:pt idx="3694">
                  <c:v>1984.038</c:v>
                </c:pt>
                <c:pt idx="3695">
                  <c:v>1984.171</c:v>
                </c:pt>
                <c:pt idx="3696">
                  <c:v>1984.8610000000001</c:v>
                </c:pt>
                <c:pt idx="3697">
                  <c:v>1985.4590000000001</c:v>
                </c:pt>
                <c:pt idx="3698">
                  <c:v>1985.578</c:v>
                </c:pt>
                <c:pt idx="3699">
                  <c:v>1985.9780000000001</c:v>
                </c:pt>
                <c:pt idx="3700">
                  <c:v>1986.761</c:v>
                </c:pt>
                <c:pt idx="3701">
                  <c:v>1986.893</c:v>
                </c:pt>
                <c:pt idx="3702">
                  <c:v>1988.001</c:v>
                </c:pt>
                <c:pt idx="3703">
                  <c:v>1988.6220000000001</c:v>
                </c:pt>
                <c:pt idx="3704">
                  <c:v>1988.7650000000001</c:v>
                </c:pt>
                <c:pt idx="3705">
                  <c:v>1989.163</c:v>
                </c:pt>
                <c:pt idx="3706">
                  <c:v>1989.4490000000001</c:v>
                </c:pt>
                <c:pt idx="3707">
                  <c:v>1989.598</c:v>
                </c:pt>
                <c:pt idx="3708">
                  <c:v>1991.0319999999999</c:v>
                </c:pt>
                <c:pt idx="3709">
                  <c:v>1991.1020000000001</c:v>
                </c:pt>
                <c:pt idx="3710">
                  <c:v>1991.1759999999999</c:v>
                </c:pt>
                <c:pt idx="3711">
                  <c:v>1991.89</c:v>
                </c:pt>
                <c:pt idx="3712">
                  <c:v>1992.1610000000001</c:v>
                </c:pt>
                <c:pt idx="3713">
                  <c:v>1992.31</c:v>
                </c:pt>
                <c:pt idx="3714">
                  <c:v>1994.0409999999999</c:v>
                </c:pt>
                <c:pt idx="3715">
                  <c:v>1994.2370000000001</c:v>
                </c:pt>
                <c:pt idx="3716">
                  <c:v>1994.337</c:v>
                </c:pt>
                <c:pt idx="3717">
                  <c:v>1994.8789999999999</c:v>
                </c:pt>
                <c:pt idx="3718">
                  <c:v>1995.0309999999999</c:v>
                </c:pt>
                <c:pt idx="3719">
                  <c:v>1995.047</c:v>
                </c:pt>
                <c:pt idx="3720">
                  <c:v>1996.769</c:v>
                </c:pt>
                <c:pt idx="3721">
                  <c:v>1996.991</c:v>
                </c:pt>
                <c:pt idx="3722">
                  <c:v>1997.501</c:v>
                </c:pt>
                <c:pt idx="3723">
                  <c:v>1997.566</c:v>
                </c:pt>
                <c:pt idx="3724">
                  <c:v>1997.7550000000001</c:v>
                </c:pt>
                <c:pt idx="3725">
                  <c:v>1998.204</c:v>
                </c:pt>
                <c:pt idx="3726">
                  <c:v>1999.6669999999999</c:v>
                </c:pt>
                <c:pt idx="3727">
                  <c:v>2000.288</c:v>
                </c:pt>
                <c:pt idx="3728">
                  <c:v>2000.451</c:v>
                </c:pt>
                <c:pt idx="3729">
                  <c:v>2000.653</c:v>
                </c:pt>
                <c:pt idx="3730">
                  <c:v>2001.37</c:v>
                </c:pt>
                <c:pt idx="3731">
                  <c:v>2001.8420000000001</c:v>
                </c:pt>
                <c:pt idx="3732">
                  <c:v>2002.373</c:v>
                </c:pt>
                <c:pt idx="3733">
                  <c:v>2003.038</c:v>
                </c:pt>
                <c:pt idx="3734">
                  <c:v>2003.1880000000001</c:v>
                </c:pt>
                <c:pt idx="3735">
                  <c:v>2003.8679999999999</c:v>
                </c:pt>
                <c:pt idx="3736">
                  <c:v>2004.538</c:v>
                </c:pt>
                <c:pt idx="3737">
                  <c:v>2004.9939999999999</c:v>
                </c:pt>
                <c:pt idx="3738">
                  <c:v>2005.5250000000001</c:v>
                </c:pt>
                <c:pt idx="3739">
                  <c:v>2005.761</c:v>
                </c:pt>
                <c:pt idx="3740">
                  <c:v>2005.913</c:v>
                </c:pt>
                <c:pt idx="3741">
                  <c:v>2007.0619999999999</c:v>
                </c:pt>
                <c:pt idx="3742">
                  <c:v>2007.742</c:v>
                </c:pt>
                <c:pt idx="3743">
                  <c:v>2008.1590000000001</c:v>
                </c:pt>
                <c:pt idx="3744">
                  <c:v>2008.45</c:v>
                </c:pt>
                <c:pt idx="3745">
                  <c:v>2008.597</c:v>
                </c:pt>
                <c:pt idx="3746">
                  <c:v>2008.7449999999999</c:v>
                </c:pt>
                <c:pt idx="3747">
                  <c:v>2009.471</c:v>
                </c:pt>
                <c:pt idx="3748">
                  <c:v>2010.2149999999999</c:v>
                </c:pt>
                <c:pt idx="3749">
                  <c:v>2010.9079999999999</c:v>
                </c:pt>
                <c:pt idx="3750">
                  <c:v>2011.1969999999999</c:v>
                </c:pt>
                <c:pt idx="3751">
                  <c:v>2011.3510000000001</c:v>
                </c:pt>
                <c:pt idx="3752">
                  <c:v>2012.1869999999999</c:v>
                </c:pt>
                <c:pt idx="3753">
                  <c:v>2012.42</c:v>
                </c:pt>
                <c:pt idx="3754">
                  <c:v>2013.3889999999999</c:v>
                </c:pt>
                <c:pt idx="3755">
                  <c:v>2013.942</c:v>
                </c:pt>
                <c:pt idx="3756">
                  <c:v>2014.08</c:v>
                </c:pt>
                <c:pt idx="3757">
                  <c:v>2014.096</c:v>
                </c:pt>
                <c:pt idx="3758">
                  <c:v>2014.9380000000001</c:v>
                </c:pt>
                <c:pt idx="3759">
                  <c:v>2015.203</c:v>
                </c:pt>
                <c:pt idx="3760">
                  <c:v>2016.558</c:v>
                </c:pt>
                <c:pt idx="3761">
                  <c:v>2016.6310000000001</c:v>
                </c:pt>
                <c:pt idx="3762">
                  <c:v>2016.835</c:v>
                </c:pt>
                <c:pt idx="3763">
                  <c:v>2017.2439999999999</c:v>
                </c:pt>
                <c:pt idx="3764">
                  <c:v>2017.65</c:v>
                </c:pt>
                <c:pt idx="3765">
                  <c:v>2017.991</c:v>
                </c:pt>
                <c:pt idx="3766">
                  <c:v>2019.373</c:v>
                </c:pt>
                <c:pt idx="3767">
                  <c:v>2019.528</c:v>
                </c:pt>
                <c:pt idx="3768">
                  <c:v>2019.7719999999999</c:v>
                </c:pt>
                <c:pt idx="3769">
                  <c:v>2020.39</c:v>
                </c:pt>
                <c:pt idx="3770">
                  <c:v>2021.327</c:v>
                </c:pt>
                <c:pt idx="3771">
                  <c:v>2021.9670000000001</c:v>
                </c:pt>
                <c:pt idx="3772">
                  <c:v>2022.11</c:v>
                </c:pt>
                <c:pt idx="3773">
                  <c:v>2022.2739999999999</c:v>
                </c:pt>
                <c:pt idx="3774">
                  <c:v>2022.9459999999999</c:v>
                </c:pt>
                <c:pt idx="3775">
                  <c:v>2023.5250000000001</c:v>
                </c:pt>
                <c:pt idx="3776">
                  <c:v>2024.489</c:v>
                </c:pt>
                <c:pt idx="3777">
                  <c:v>2024.836</c:v>
                </c:pt>
                <c:pt idx="3778">
                  <c:v>2025.0219999999999</c:v>
                </c:pt>
                <c:pt idx="3779">
                  <c:v>2025.124</c:v>
                </c:pt>
                <c:pt idx="3780">
                  <c:v>2026.125</c:v>
                </c:pt>
                <c:pt idx="3781">
                  <c:v>2026.6869999999999</c:v>
                </c:pt>
                <c:pt idx="3782">
                  <c:v>2027.52</c:v>
                </c:pt>
                <c:pt idx="3783">
                  <c:v>2027.6389999999999</c:v>
                </c:pt>
                <c:pt idx="3784">
                  <c:v>2027.751</c:v>
                </c:pt>
                <c:pt idx="3785">
                  <c:v>2028.27</c:v>
                </c:pt>
                <c:pt idx="3786">
                  <c:v>2029.278</c:v>
                </c:pt>
                <c:pt idx="3787">
                  <c:v>2029.415</c:v>
                </c:pt>
                <c:pt idx="3788">
                  <c:v>2030.27</c:v>
                </c:pt>
                <c:pt idx="3789">
                  <c:v>2030.4010000000001</c:v>
                </c:pt>
                <c:pt idx="3790">
                  <c:v>2030.461</c:v>
                </c:pt>
                <c:pt idx="3791">
                  <c:v>2030.7560000000001</c:v>
                </c:pt>
                <c:pt idx="3792">
                  <c:v>2032.298</c:v>
                </c:pt>
                <c:pt idx="3793">
                  <c:v>2032.4549999999999</c:v>
                </c:pt>
                <c:pt idx="3794">
                  <c:v>2032.992</c:v>
                </c:pt>
                <c:pt idx="3795">
                  <c:v>2033.127</c:v>
                </c:pt>
                <c:pt idx="3796">
                  <c:v>2033.172</c:v>
                </c:pt>
                <c:pt idx="3797">
                  <c:v>2033.424</c:v>
                </c:pt>
                <c:pt idx="3798">
                  <c:v>2035.461</c:v>
                </c:pt>
                <c:pt idx="3799">
                  <c:v>2035.636</c:v>
                </c:pt>
                <c:pt idx="3800">
                  <c:v>2035.681</c:v>
                </c:pt>
                <c:pt idx="3801">
                  <c:v>2035.9</c:v>
                </c:pt>
                <c:pt idx="3802">
                  <c:v>2036.1659999999999</c:v>
                </c:pt>
                <c:pt idx="3803">
                  <c:v>2036.258</c:v>
                </c:pt>
                <c:pt idx="3804">
                  <c:v>2038.1780000000001</c:v>
                </c:pt>
                <c:pt idx="3805">
                  <c:v>2038.422</c:v>
                </c:pt>
                <c:pt idx="3806">
                  <c:v>2038.597</c:v>
                </c:pt>
                <c:pt idx="3807">
                  <c:v>2038.8430000000001</c:v>
                </c:pt>
                <c:pt idx="3808">
                  <c:v>2038.92</c:v>
                </c:pt>
                <c:pt idx="3809">
                  <c:v>2040.8409999999999</c:v>
                </c:pt>
                <c:pt idx="3810">
                  <c:v>2041.3109999999999</c:v>
                </c:pt>
                <c:pt idx="3811">
                  <c:v>2041.3240000000001</c:v>
                </c:pt>
                <c:pt idx="3812">
                  <c:v>2041.4549999999999</c:v>
                </c:pt>
                <c:pt idx="3813">
                  <c:v>2041.9659999999999</c:v>
                </c:pt>
                <c:pt idx="3814">
                  <c:v>2044.0129999999999</c:v>
                </c:pt>
                <c:pt idx="3815">
                  <c:v>2044.0630000000001</c:v>
                </c:pt>
                <c:pt idx="3816">
                  <c:v>2044.4780000000001</c:v>
                </c:pt>
                <c:pt idx="3817">
                  <c:v>2044.6289999999999</c:v>
                </c:pt>
                <c:pt idx="3818">
                  <c:v>2045.1420000000001</c:v>
                </c:pt>
                <c:pt idx="3819">
                  <c:v>2046.787</c:v>
                </c:pt>
                <c:pt idx="3820">
                  <c:v>2047.1790000000001</c:v>
                </c:pt>
                <c:pt idx="3821">
                  <c:v>2047.634</c:v>
                </c:pt>
                <c:pt idx="3822">
                  <c:v>2047.848</c:v>
                </c:pt>
                <c:pt idx="3823">
                  <c:v>2048.3200000000002</c:v>
                </c:pt>
                <c:pt idx="3824">
                  <c:v>2049.4369999999999</c:v>
                </c:pt>
                <c:pt idx="3825">
                  <c:v>2049.4740000000002</c:v>
                </c:pt>
                <c:pt idx="3826">
                  <c:v>2050.8040000000001</c:v>
                </c:pt>
                <c:pt idx="3827">
                  <c:v>2051.4630000000002</c:v>
                </c:pt>
                <c:pt idx="3828">
                  <c:v>2051.6559999999999</c:v>
                </c:pt>
                <c:pt idx="3829">
                  <c:v>2052.194</c:v>
                </c:pt>
                <c:pt idx="3830">
                  <c:v>2052.5929999999998</c:v>
                </c:pt>
                <c:pt idx="3831">
                  <c:v>2053.9569999999999</c:v>
                </c:pt>
                <c:pt idx="3832">
                  <c:v>2054.4180000000001</c:v>
                </c:pt>
                <c:pt idx="3833">
                  <c:v>2054.6080000000002</c:v>
                </c:pt>
                <c:pt idx="3834">
                  <c:v>2054.922</c:v>
                </c:pt>
                <c:pt idx="3835">
                  <c:v>2055.7890000000002</c:v>
                </c:pt>
                <c:pt idx="3836">
                  <c:v>2056.6350000000002</c:v>
                </c:pt>
                <c:pt idx="3837">
                  <c:v>2057.1239999999998</c:v>
                </c:pt>
                <c:pt idx="3838">
                  <c:v>2057.3150000000001</c:v>
                </c:pt>
                <c:pt idx="3839">
                  <c:v>2057.6089999999999</c:v>
                </c:pt>
                <c:pt idx="3840">
                  <c:v>2058.482</c:v>
                </c:pt>
                <c:pt idx="3841">
                  <c:v>2059.3580000000002</c:v>
                </c:pt>
                <c:pt idx="3842">
                  <c:v>2059.8620000000001</c:v>
                </c:pt>
                <c:pt idx="3843">
                  <c:v>2060.0410000000002</c:v>
                </c:pt>
                <c:pt idx="3844">
                  <c:v>2060.326</c:v>
                </c:pt>
                <c:pt idx="3845">
                  <c:v>2060.3359999999998</c:v>
                </c:pt>
                <c:pt idx="3846">
                  <c:v>2061.02</c:v>
                </c:pt>
                <c:pt idx="3847">
                  <c:v>2062.0729999999999</c:v>
                </c:pt>
                <c:pt idx="3848">
                  <c:v>2062.7620000000002</c:v>
                </c:pt>
                <c:pt idx="3849">
                  <c:v>2063.0410000000002</c:v>
                </c:pt>
                <c:pt idx="3850">
                  <c:v>2063.4789999999998</c:v>
                </c:pt>
                <c:pt idx="3851">
                  <c:v>2064.1729999999998</c:v>
                </c:pt>
                <c:pt idx="3852">
                  <c:v>2064.7759999999998</c:v>
                </c:pt>
                <c:pt idx="3853">
                  <c:v>2065.4459999999999</c:v>
                </c:pt>
                <c:pt idx="3854">
                  <c:v>2065.7669999999998</c:v>
                </c:pt>
                <c:pt idx="3855">
                  <c:v>2066.6179999999999</c:v>
                </c:pt>
                <c:pt idx="3856">
                  <c:v>2067.3339999999998</c:v>
                </c:pt>
                <c:pt idx="3857">
                  <c:v>2067.4560000000001</c:v>
                </c:pt>
                <c:pt idx="3858">
                  <c:v>2068.15</c:v>
                </c:pt>
                <c:pt idx="3859">
                  <c:v>2068.4299999999998</c:v>
                </c:pt>
                <c:pt idx="3860">
                  <c:v>2070.1779999999999</c:v>
                </c:pt>
                <c:pt idx="3861">
                  <c:v>2070.4699999999998</c:v>
                </c:pt>
                <c:pt idx="3862">
                  <c:v>2070.8789999999999</c:v>
                </c:pt>
                <c:pt idx="3863">
                  <c:v>2071.2080000000001</c:v>
                </c:pt>
                <c:pt idx="3864">
                  <c:v>2071.6529999999998</c:v>
                </c:pt>
                <c:pt idx="3865">
                  <c:v>2072.587</c:v>
                </c:pt>
                <c:pt idx="3866">
                  <c:v>2072.904</c:v>
                </c:pt>
                <c:pt idx="3867">
                  <c:v>2073.5889999999999</c:v>
                </c:pt>
                <c:pt idx="3868">
                  <c:v>2073.913</c:v>
                </c:pt>
                <c:pt idx="3869">
                  <c:v>2074.3670000000002</c:v>
                </c:pt>
                <c:pt idx="3870">
                  <c:v>2075.5810000000001</c:v>
                </c:pt>
                <c:pt idx="3871">
                  <c:v>2075.7660000000001</c:v>
                </c:pt>
                <c:pt idx="3872">
                  <c:v>2076.3229999999999</c:v>
                </c:pt>
                <c:pt idx="3873">
                  <c:v>2076.5909999999999</c:v>
                </c:pt>
                <c:pt idx="3874">
                  <c:v>2077.09</c:v>
                </c:pt>
                <c:pt idx="3875">
                  <c:v>2078.2779999999998</c:v>
                </c:pt>
                <c:pt idx="3876">
                  <c:v>2078.902</c:v>
                </c:pt>
                <c:pt idx="3877">
                  <c:v>2079.3209999999999</c:v>
                </c:pt>
                <c:pt idx="3878">
                  <c:v>2079.4720000000002</c:v>
                </c:pt>
                <c:pt idx="3879">
                  <c:v>2079.8290000000002</c:v>
                </c:pt>
                <c:pt idx="3880">
                  <c:v>2081.029</c:v>
                </c:pt>
                <c:pt idx="3881">
                  <c:v>2082.0569999999998</c:v>
                </c:pt>
                <c:pt idx="3882">
                  <c:v>2082.6680000000001</c:v>
                </c:pt>
                <c:pt idx="3883">
                  <c:v>2082.9830000000002</c:v>
                </c:pt>
                <c:pt idx="3884">
                  <c:v>2083.65</c:v>
                </c:pt>
                <c:pt idx="3885">
                  <c:v>2083.7620000000002</c:v>
                </c:pt>
                <c:pt idx="3886">
                  <c:v>2084.7979999999998</c:v>
                </c:pt>
                <c:pt idx="3887">
                  <c:v>2085.8719999999998</c:v>
                </c:pt>
                <c:pt idx="3888">
                  <c:v>2086.145</c:v>
                </c:pt>
                <c:pt idx="3889">
                  <c:v>2086.444</c:v>
                </c:pt>
                <c:pt idx="3890">
                  <c:v>2086.837</c:v>
                </c:pt>
                <c:pt idx="3891">
                  <c:v>2087.4650000000001</c:v>
                </c:pt>
                <c:pt idx="3892">
                  <c:v>2089.0349999999999</c:v>
                </c:pt>
                <c:pt idx="3893">
                  <c:v>2089.1880000000001</c:v>
                </c:pt>
                <c:pt idx="3894">
                  <c:v>2089.8159999999998</c:v>
                </c:pt>
                <c:pt idx="3895">
                  <c:v>2090.0050000000001</c:v>
                </c:pt>
                <c:pt idx="3896">
                  <c:v>2090.2089999999998</c:v>
                </c:pt>
                <c:pt idx="3897">
                  <c:v>2092.136</c:v>
                </c:pt>
                <c:pt idx="3898">
                  <c:v>2092.1640000000002</c:v>
                </c:pt>
                <c:pt idx="3899">
                  <c:v>2092.3150000000001</c:v>
                </c:pt>
                <c:pt idx="3900">
                  <c:v>2092.4899999999998</c:v>
                </c:pt>
                <c:pt idx="3901">
                  <c:v>2092.924</c:v>
                </c:pt>
                <c:pt idx="3902">
                  <c:v>2095.2289999999998</c:v>
                </c:pt>
                <c:pt idx="3903">
                  <c:v>2095.3090000000002</c:v>
                </c:pt>
                <c:pt idx="3904">
                  <c:v>2095.3359999999998</c:v>
                </c:pt>
                <c:pt idx="3905">
                  <c:v>2095.48</c:v>
                </c:pt>
                <c:pt idx="3906">
                  <c:v>2095.6060000000002</c:v>
                </c:pt>
                <c:pt idx="3907">
                  <c:v>2097.9520000000002</c:v>
                </c:pt>
                <c:pt idx="3908">
                  <c:v>2098.3200000000002</c:v>
                </c:pt>
                <c:pt idx="3909">
                  <c:v>2098.46</c:v>
                </c:pt>
                <c:pt idx="3910">
                  <c:v>2098.5</c:v>
                </c:pt>
                <c:pt idx="3911">
                  <c:v>2098.627</c:v>
                </c:pt>
                <c:pt idx="3912">
                  <c:v>2099.317</c:v>
                </c:pt>
                <c:pt idx="3913">
                  <c:v>2101.049</c:v>
                </c:pt>
                <c:pt idx="3914">
                  <c:v>2101.6849999999999</c:v>
                </c:pt>
                <c:pt idx="3915">
                  <c:v>2101.828</c:v>
                </c:pt>
                <c:pt idx="3916">
                  <c:v>2102.4850000000001</c:v>
                </c:pt>
                <c:pt idx="3917">
                  <c:v>2103.1970000000001</c:v>
                </c:pt>
                <c:pt idx="3918">
                  <c:v>2103.7779999999998</c:v>
                </c:pt>
                <c:pt idx="3919">
                  <c:v>2104.8629999999998</c:v>
                </c:pt>
                <c:pt idx="3920">
                  <c:v>2104.9859999999999</c:v>
                </c:pt>
                <c:pt idx="3921">
                  <c:v>2105.643</c:v>
                </c:pt>
                <c:pt idx="3922">
                  <c:v>2106.38</c:v>
                </c:pt>
                <c:pt idx="3923">
                  <c:v>2106.4740000000002</c:v>
                </c:pt>
                <c:pt idx="3924">
                  <c:v>2108.0459999999998</c:v>
                </c:pt>
                <c:pt idx="3925">
                  <c:v>2108.145</c:v>
                </c:pt>
                <c:pt idx="3926">
                  <c:v>2109.1849999999999</c:v>
                </c:pt>
                <c:pt idx="3927">
                  <c:v>2109.5259999999998</c:v>
                </c:pt>
                <c:pt idx="3928">
                  <c:v>2110.6579999999999</c:v>
                </c:pt>
                <c:pt idx="3929">
                  <c:v>2111.2179999999998</c:v>
                </c:pt>
                <c:pt idx="3930">
                  <c:v>2111.297</c:v>
                </c:pt>
                <c:pt idx="3931">
                  <c:v>2111.6559999999999</c:v>
                </c:pt>
                <c:pt idx="3932">
                  <c:v>2111.922</c:v>
                </c:pt>
                <c:pt idx="3933">
                  <c:v>2113.3910000000001</c:v>
                </c:pt>
                <c:pt idx="3934">
                  <c:v>2114.433</c:v>
                </c:pt>
                <c:pt idx="3935">
                  <c:v>2114.462</c:v>
                </c:pt>
                <c:pt idx="3936">
                  <c:v>2114.62</c:v>
                </c:pt>
                <c:pt idx="3937">
                  <c:v>2114.8690000000001</c:v>
                </c:pt>
                <c:pt idx="3938">
                  <c:v>2116.1120000000001</c:v>
                </c:pt>
                <c:pt idx="3939">
                  <c:v>2117.3710000000001</c:v>
                </c:pt>
                <c:pt idx="3940">
                  <c:v>2117.5720000000001</c:v>
                </c:pt>
                <c:pt idx="3941">
                  <c:v>2117.598</c:v>
                </c:pt>
                <c:pt idx="3942">
                  <c:v>2118.0369999999998</c:v>
                </c:pt>
                <c:pt idx="3943">
                  <c:v>2118.884</c:v>
                </c:pt>
                <c:pt idx="3944">
                  <c:v>2120.1120000000001</c:v>
                </c:pt>
                <c:pt idx="3945">
                  <c:v>2120.4580000000001</c:v>
                </c:pt>
                <c:pt idx="3946">
                  <c:v>2120.7800000000002</c:v>
                </c:pt>
                <c:pt idx="3947">
                  <c:v>2121.567</c:v>
                </c:pt>
                <c:pt idx="3948">
                  <c:v>2122.7660000000001</c:v>
                </c:pt>
                <c:pt idx="3949">
                  <c:v>2122.8780000000002</c:v>
                </c:pt>
                <c:pt idx="3950">
                  <c:v>2123.1889999999999</c:v>
                </c:pt>
                <c:pt idx="3951">
                  <c:v>2123.9609999999998</c:v>
                </c:pt>
                <c:pt idx="3952">
                  <c:v>2124.2959999999998</c:v>
                </c:pt>
                <c:pt idx="3953">
                  <c:v>2125.5569999999998</c:v>
                </c:pt>
                <c:pt idx="3954">
                  <c:v>2125.9279999999999</c:v>
                </c:pt>
                <c:pt idx="3955">
                  <c:v>2125.9380000000001</c:v>
                </c:pt>
                <c:pt idx="3956">
                  <c:v>2127.02</c:v>
                </c:pt>
                <c:pt idx="3957">
                  <c:v>2127.1080000000002</c:v>
                </c:pt>
                <c:pt idx="3958">
                  <c:v>2127.8710000000001</c:v>
                </c:pt>
                <c:pt idx="3959">
                  <c:v>2128.2649999999999</c:v>
                </c:pt>
                <c:pt idx="3960">
                  <c:v>2128.288</c:v>
                </c:pt>
                <c:pt idx="3961">
                  <c:v>2128.636</c:v>
                </c:pt>
                <c:pt idx="3962">
                  <c:v>2130.2660000000001</c:v>
                </c:pt>
                <c:pt idx="3963">
                  <c:v>2131.0230000000001</c:v>
                </c:pt>
                <c:pt idx="3964">
                  <c:v>2131.0329999999999</c:v>
                </c:pt>
                <c:pt idx="3965">
                  <c:v>2131.3519999999999</c:v>
                </c:pt>
                <c:pt idx="3966">
                  <c:v>2131.4270000000001</c:v>
                </c:pt>
                <c:pt idx="3967">
                  <c:v>2133.42</c:v>
                </c:pt>
                <c:pt idx="3968">
                  <c:v>2133.7510000000002</c:v>
                </c:pt>
                <c:pt idx="3969">
                  <c:v>2134.0770000000002</c:v>
                </c:pt>
                <c:pt idx="3970">
                  <c:v>2134.1750000000002</c:v>
                </c:pt>
                <c:pt idx="3971">
                  <c:v>2134.5970000000002</c:v>
                </c:pt>
                <c:pt idx="3972">
                  <c:v>2136.453</c:v>
                </c:pt>
                <c:pt idx="3973">
                  <c:v>2136.6030000000001</c:v>
                </c:pt>
                <c:pt idx="3974">
                  <c:v>2136.808</c:v>
                </c:pt>
                <c:pt idx="3975">
                  <c:v>2137.3389999999999</c:v>
                </c:pt>
                <c:pt idx="3976">
                  <c:v>2139.1280000000002</c:v>
                </c:pt>
                <c:pt idx="3977">
                  <c:v>2139.1880000000001</c:v>
                </c:pt>
                <c:pt idx="3978">
                  <c:v>2139.502</c:v>
                </c:pt>
                <c:pt idx="3979">
                  <c:v>2139.77</c:v>
                </c:pt>
                <c:pt idx="3980">
                  <c:v>2139.8110000000001</c:v>
                </c:pt>
                <c:pt idx="3981">
                  <c:v>2141.9169999999999</c:v>
                </c:pt>
                <c:pt idx="3982">
                  <c:v>2142.2049999999999</c:v>
                </c:pt>
                <c:pt idx="3983">
                  <c:v>2142.2649999999999</c:v>
                </c:pt>
                <c:pt idx="3984">
                  <c:v>2142.4369999999999</c:v>
                </c:pt>
                <c:pt idx="3985">
                  <c:v>2142.9850000000001</c:v>
                </c:pt>
                <c:pt idx="3986">
                  <c:v>2144.6129999999998</c:v>
                </c:pt>
                <c:pt idx="3987">
                  <c:v>2144.9369999999999</c:v>
                </c:pt>
                <c:pt idx="3988">
                  <c:v>2145.1779999999999</c:v>
                </c:pt>
                <c:pt idx="3989">
                  <c:v>2145.4349999999999</c:v>
                </c:pt>
                <c:pt idx="3990">
                  <c:v>2146.11</c:v>
                </c:pt>
                <c:pt idx="3991">
                  <c:v>2147.3409999999999</c:v>
                </c:pt>
                <c:pt idx="3992">
                  <c:v>2147.63</c:v>
                </c:pt>
                <c:pt idx="3993">
                  <c:v>2147.837</c:v>
                </c:pt>
                <c:pt idx="3994">
                  <c:v>2149.2710000000002</c:v>
                </c:pt>
                <c:pt idx="3995">
                  <c:v>2150.06</c:v>
                </c:pt>
                <c:pt idx="3996">
                  <c:v>2150.355</c:v>
                </c:pt>
                <c:pt idx="3997">
                  <c:v>2150.5079999999998</c:v>
                </c:pt>
                <c:pt idx="3998">
                  <c:v>2151.0160000000001</c:v>
                </c:pt>
                <c:pt idx="3999">
                  <c:v>2152.4479999999999</c:v>
                </c:pt>
                <c:pt idx="4000">
                  <c:v>2152.7890000000002</c:v>
                </c:pt>
                <c:pt idx="4001">
                  <c:v>2153.4969999999998</c:v>
                </c:pt>
                <c:pt idx="4002">
                  <c:v>2153.65</c:v>
                </c:pt>
                <c:pt idx="4003">
                  <c:v>2154.1439999999998</c:v>
                </c:pt>
                <c:pt idx="4004">
                  <c:v>2155.4580000000001</c:v>
                </c:pt>
                <c:pt idx="4005">
                  <c:v>2155.5819999999999</c:v>
                </c:pt>
                <c:pt idx="4006">
                  <c:v>2156.625</c:v>
                </c:pt>
                <c:pt idx="4007">
                  <c:v>2156.8220000000001</c:v>
                </c:pt>
                <c:pt idx="4008">
                  <c:v>2157.2539999999999</c:v>
                </c:pt>
                <c:pt idx="4009">
                  <c:v>2157.9299999999998</c:v>
                </c:pt>
                <c:pt idx="4010">
                  <c:v>2158.17</c:v>
                </c:pt>
                <c:pt idx="4011">
                  <c:v>2158.3069999999998</c:v>
                </c:pt>
                <c:pt idx="4012">
                  <c:v>2158.6260000000002</c:v>
                </c:pt>
                <c:pt idx="4013">
                  <c:v>2159.7939999999999</c:v>
                </c:pt>
                <c:pt idx="4014">
                  <c:v>2160.596</c:v>
                </c:pt>
                <c:pt idx="4015">
                  <c:v>2160.8989999999999</c:v>
                </c:pt>
                <c:pt idx="4016">
                  <c:v>2161.029</c:v>
                </c:pt>
                <c:pt idx="4017">
                  <c:v>2161.835</c:v>
                </c:pt>
                <c:pt idx="4018">
                  <c:v>2162.9389999999999</c:v>
                </c:pt>
                <c:pt idx="4019">
                  <c:v>2163.317</c:v>
                </c:pt>
                <c:pt idx="4020">
                  <c:v>2163.5790000000002</c:v>
                </c:pt>
                <c:pt idx="4021">
                  <c:v>2163.7449999999999</c:v>
                </c:pt>
                <c:pt idx="4022">
                  <c:v>2164.9769999999999</c:v>
                </c:pt>
                <c:pt idx="4023">
                  <c:v>2166.0540000000001</c:v>
                </c:pt>
                <c:pt idx="4024">
                  <c:v>2166.0909999999999</c:v>
                </c:pt>
                <c:pt idx="4025">
                  <c:v>2166.3009999999999</c:v>
                </c:pt>
                <c:pt idx="4026">
                  <c:v>2166.422</c:v>
                </c:pt>
                <c:pt idx="4027">
                  <c:v>2169.0079999999998</c:v>
                </c:pt>
                <c:pt idx="4028">
                  <c:v>2169.125</c:v>
                </c:pt>
                <c:pt idx="4029">
                  <c:v>2169.21</c:v>
                </c:pt>
                <c:pt idx="4030">
                  <c:v>2169.9920000000002</c:v>
                </c:pt>
                <c:pt idx="4031">
                  <c:v>2170.4470000000001</c:v>
                </c:pt>
                <c:pt idx="4032">
                  <c:v>2171.9630000000002</c:v>
                </c:pt>
                <c:pt idx="4033">
                  <c:v>2172.2939999999999</c:v>
                </c:pt>
                <c:pt idx="4034">
                  <c:v>2173.1460000000002</c:v>
                </c:pt>
                <c:pt idx="4035">
                  <c:v>2173.6260000000002</c:v>
                </c:pt>
                <c:pt idx="4036">
                  <c:v>2174.6559999999999</c:v>
                </c:pt>
                <c:pt idx="4037">
                  <c:v>2175.453</c:v>
                </c:pt>
                <c:pt idx="4038">
                  <c:v>2176.2820000000002</c:v>
                </c:pt>
                <c:pt idx="4039">
                  <c:v>2176.819</c:v>
                </c:pt>
                <c:pt idx="4040">
                  <c:v>2177.3820000000001</c:v>
                </c:pt>
                <c:pt idx="4041">
                  <c:v>2178.163</c:v>
                </c:pt>
                <c:pt idx="4042">
                  <c:v>2178.63</c:v>
                </c:pt>
                <c:pt idx="4043">
                  <c:v>2178.7860000000001</c:v>
                </c:pt>
                <c:pt idx="4044">
                  <c:v>2180.12</c:v>
                </c:pt>
                <c:pt idx="4045">
                  <c:v>2181.328</c:v>
                </c:pt>
                <c:pt idx="4046">
                  <c:v>2181.4690000000001</c:v>
                </c:pt>
                <c:pt idx="4047">
                  <c:v>2181.8490000000002</c:v>
                </c:pt>
                <c:pt idx="4048">
                  <c:v>2182.837</c:v>
                </c:pt>
                <c:pt idx="4049">
                  <c:v>2184.1959999999999</c:v>
                </c:pt>
                <c:pt idx="4050">
                  <c:v>2184.4859999999999</c:v>
                </c:pt>
                <c:pt idx="4051">
                  <c:v>2184.9839999999999</c:v>
                </c:pt>
                <c:pt idx="4052">
                  <c:v>2185.5230000000001</c:v>
                </c:pt>
                <c:pt idx="4053">
                  <c:v>2186.9169999999999</c:v>
                </c:pt>
                <c:pt idx="4054">
                  <c:v>2187.6559999999999</c:v>
                </c:pt>
                <c:pt idx="4055">
                  <c:v>2188.17</c:v>
                </c:pt>
                <c:pt idx="4056">
                  <c:v>2188.2629999999999</c:v>
                </c:pt>
                <c:pt idx="4057">
                  <c:v>2189.4499999999998</c:v>
                </c:pt>
                <c:pt idx="4058">
                  <c:v>2189.9810000000002</c:v>
                </c:pt>
                <c:pt idx="4059">
                  <c:v>2190.9899999999998</c:v>
                </c:pt>
                <c:pt idx="4060">
                  <c:v>2191.33</c:v>
                </c:pt>
                <c:pt idx="4061">
                  <c:v>2192.607</c:v>
                </c:pt>
                <c:pt idx="4062">
                  <c:v>2193.1550000000002</c:v>
                </c:pt>
                <c:pt idx="4063">
                  <c:v>2193.6770000000001</c:v>
                </c:pt>
                <c:pt idx="4064">
                  <c:v>2194.5079999999998</c:v>
                </c:pt>
                <c:pt idx="4065">
                  <c:v>2195.8139999999999</c:v>
                </c:pt>
                <c:pt idx="4066">
                  <c:v>2196.319</c:v>
                </c:pt>
                <c:pt idx="4067">
                  <c:v>2196.3980000000001</c:v>
                </c:pt>
                <c:pt idx="4068">
                  <c:v>2197.6509999999998</c:v>
                </c:pt>
                <c:pt idx="4069">
                  <c:v>2199.1219999999998</c:v>
                </c:pt>
                <c:pt idx="4070">
                  <c:v>2199.6289999999999</c:v>
                </c:pt>
                <c:pt idx="4071">
                  <c:v>2200.835</c:v>
                </c:pt>
                <c:pt idx="4072">
                  <c:v>2200.8670000000002</c:v>
                </c:pt>
                <c:pt idx="4073">
                  <c:v>2201.8420000000001</c:v>
                </c:pt>
                <c:pt idx="4074">
                  <c:v>2202.346</c:v>
                </c:pt>
                <c:pt idx="4075">
                  <c:v>2204.0149999999999</c:v>
                </c:pt>
                <c:pt idx="4076">
                  <c:v>2204.0410000000002</c:v>
                </c:pt>
                <c:pt idx="4077">
                  <c:v>2204.5329999999999</c:v>
                </c:pt>
                <c:pt idx="4078">
                  <c:v>2205.0740000000001</c:v>
                </c:pt>
                <c:pt idx="4079">
                  <c:v>2207.183</c:v>
                </c:pt>
                <c:pt idx="4080">
                  <c:v>2207.2190000000001</c:v>
                </c:pt>
                <c:pt idx="4081">
                  <c:v>2207.2600000000002</c:v>
                </c:pt>
                <c:pt idx="4082">
                  <c:v>2208.9769999999999</c:v>
                </c:pt>
                <c:pt idx="4083">
                  <c:v>2209.5070000000001</c:v>
                </c:pt>
                <c:pt idx="4084">
                  <c:v>2209.9740000000002</c:v>
                </c:pt>
                <c:pt idx="4085">
                  <c:v>2210.3119999999999</c:v>
                </c:pt>
                <c:pt idx="4086">
                  <c:v>2212.1350000000002</c:v>
                </c:pt>
                <c:pt idx="4087">
                  <c:v>2212.66</c:v>
                </c:pt>
                <c:pt idx="4088">
                  <c:v>2212.6849999999999</c:v>
                </c:pt>
                <c:pt idx="4089">
                  <c:v>2213.4969999999998</c:v>
                </c:pt>
                <c:pt idx="4090">
                  <c:v>2215.2730000000001</c:v>
                </c:pt>
                <c:pt idx="4091">
                  <c:v>2215.3820000000001</c:v>
                </c:pt>
                <c:pt idx="4092">
                  <c:v>2215.8980000000001</c:v>
                </c:pt>
                <c:pt idx="4093">
                  <c:v>2216.6669999999999</c:v>
                </c:pt>
                <c:pt idx="4094">
                  <c:v>2217.8220000000001</c:v>
                </c:pt>
                <c:pt idx="4095">
                  <c:v>2218.1080000000002</c:v>
                </c:pt>
                <c:pt idx="4096">
                  <c:v>2219.8649999999998</c:v>
                </c:pt>
                <c:pt idx="4097">
                  <c:v>2220.4140000000002</c:v>
                </c:pt>
                <c:pt idx="4098">
                  <c:v>2220.5120000000002</c:v>
                </c:pt>
                <c:pt idx="4099">
                  <c:v>2220.837</c:v>
                </c:pt>
                <c:pt idx="4100">
                  <c:v>2223.0219999999999</c:v>
                </c:pt>
                <c:pt idx="4101">
                  <c:v>2223.2150000000001</c:v>
                </c:pt>
                <c:pt idx="4102">
                  <c:v>2223.5210000000002</c:v>
                </c:pt>
                <c:pt idx="4103">
                  <c:v>2223.5520000000001</c:v>
                </c:pt>
                <c:pt idx="4104">
                  <c:v>2225.96</c:v>
                </c:pt>
                <c:pt idx="4105">
                  <c:v>2226.2040000000002</c:v>
                </c:pt>
                <c:pt idx="4106">
                  <c:v>2226.2399999999998</c:v>
                </c:pt>
                <c:pt idx="4107">
                  <c:v>2226.7469999999998</c:v>
                </c:pt>
                <c:pt idx="4108">
                  <c:v>2228.4490000000001</c:v>
                </c:pt>
                <c:pt idx="4109">
                  <c:v>2228.9569999999999</c:v>
                </c:pt>
                <c:pt idx="4110">
                  <c:v>2229.0520000000001</c:v>
                </c:pt>
                <c:pt idx="4111">
                  <c:v>2229.384</c:v>
                </c:pt>
                <c:pt idx="4112">
                  <c:v>2231.6019999999999</c:v>
                </c:pt>
                <c:pt idx="4113">
                  <c:v>2231.6640000000002</c:v>
                </c:pt>
                <c:pt idx="4114">
                  <c:v>2232.2449999999999</c:v>
                </c:pt>
                <c:pt idx="4115">
                  <c:v>2232.5520000000001</c:v>
                </c:pt>
                <c:pt idx="4116">
                  <c:v>2234.3910000000001</c:v>
                </c:pt>
                <c:pt idx="4117">
                  <c:v>2234.8069999999998</c:v>
                </c:pt>
                <c:pt idx="4118">
                  <c:v>2235.3980000000001</c:v>
                </c:pt>
                <c:pt idx="4119">
                  <c:v>2235.7730000000001</c:v>
                </c:pt>
                <c:pt idx="4120">
                  <c:v>2237.1089999999999</c:v>
                </c:pt>
                <c:pt idx="4121">
                  <c:v>2238.67</c:v>
                </c:pt>
                <c:pt idx="4122">
                  <c:v>2238.9609999999998</c:v>
                </c:pt>
                <c:pt idx="4123">
                  <c:v>2239.8449999999998</c:v>
                </c:pt>
                <c:pt idx="4124">
                  <c:v>2239.9380000000001</c:v>
                </c:pt>
                <c:pt idx="4125">
                  <c:v>2241.3919999999998</c:v>
                </c:pt>
                <c:pt idx="4126">
                  <c:v>2242.1219999999998</c:v>
                </c:pt>
                <c:pt idx="4127">
                  <c:v>2242.5239999999999</c:v>
                </c:pt>
                <c:pt idx="4128">
                  <c:v>2243.1089999999999</c:v>
                </c:pt>
                <c:pt idx="4129">
                  <c:v>2244.127</c:v>
                </c:pt>
                <c:pt idx="4130">
                  <c:v>2245.2620000000002</c:v>
                </c:pt>
                <c:pt idx="4131">
                  <c:v>2245.2930000000001</c:v>
                </c:pt>
                <c:pt idx="4132">
                  <c:v>2246.2530000000002</c:v>
                </c:pt>
                <c:pt idx="4133">
                  <c:v>2246.8470000000002</c:v>
                </c:pt>
                <c:pt idx="4134">
                  <c:v>2247.9810000000002</c:v>
                </c:pt>
                <c:pt idx="4135">
                  <c:v>2247.98</c:v>
                </c:pt>
                <c:pt idx="4136">
                  <c:v>2248.4679999999998</c:v>
                </c:pt>
                <c:pt idx="4137">
                  <c:v>2248.5940000000001</c:v>
                </c:pt>
                <c:pt idx="4138">
                  <c:v>2250.7600000000002</c:v>
                </c:pt>
                <c:pt idx="4139">
                  <c:v>2251.1509999999998</c:v>
                </c:pt>
                <c:pt idx="4140">
                  <c:v>2251.6039999999998</c:v>
                </c:pt>
                <c:pt idx="4141">
                  <c:v>2251.7660000000001</c:v>
                </c:pt>
                <c:pt idx="4142">
                  <c:v>2253.4499999999998</c:v>
                </c:pt>
                <c:pt idx="4143">
                  <c:v>2254.3049999999998</c:v>
                </c:pt>
                <c:pt idx="4144">
                  <c:v>2254.8209999999999</c:v>
                </c:pt>
                <c:pt idx="4145">
                  <c:v>2254.9360000000001</c:v>
                </c:pt>
                <c:pt idx="4146">
                  <c:v>2256.163</c:v>
                </c:pt>
                <c:pt idx="4147">
                  <c:v>2257.462</c:v>
                </c:pt>
                <c:pt idx="4148">
                  <c:v>2257.9870000000001</c:v>
                </c:pt>
                <c:pt idx="4149">
                  <c:v>2258.875</c:v>
                </c:pt>
                <c:pt idx="4150">
                  <c:v>2259.4299999999998</c:v>
                </c:pt>
                <c:pt idx="4151">
                  <c:v>2260.0729999999999</c:v>
                </c:pt>
                <c:pt idx="4152">
                  <c:v>2261.3270000000002</c:v>
                </c:pt>
                <c:pt idx="4153">
                  <c:v>2261.6559999999999</c:v>
                </c:pt>
                <c:pt idx="4154">
                  <c:v>2262.6790000000001</c:v>
                </c:pt>
                <c:pt idx="4155">
                  <c:v>2263.4229999999998</c:v>
                </c:pt>
                <c:pt idx="4156">
                  <c:v>2264.36</c:v>
                </c:pt>
                <c:pt idx="4157">
                  <c:v>2264.6709999999998</c:v>
                </c:pt>
                <c:pt idx="4158">
                  <c:v>2265.8780000000002</c:v>
                </c:pt>
                <c:pt idx="4159">
                  <c:v>2266.8290000000002</c:v>
                </c:pt>
                <c:pt idx="4160">
                  <c:v>2267.0819999999999</c:v>
                </c:pt>
                <c:pt idx="4161">
                  <c:v>2268.0990000000002</c:v>
                </c:pt>
                <c:pt idx="4162">
                  <c:v>2268.152</c:v>
                </c:pt>
                <c:pt idx="4163">
                  <c:v>2269.8359999999998</c:v>
                </c:pt>
                <c:pt idx="4164">
                  <c:v>2270.8960000000002</c:v>
                </c:pt>
                <c:pt idx="4165">
                  <c:v>2271.3420000000001</c:v>
                </c:pt>
                <c:pt idx="4166">
                  <c:v>2271.491</c:v>
                </c:pt>
                <c:pt idx="4167">
                  <c:v>2272.5120000000002</c:v>
                </c:pt>
                <c:pt idx="4168">
                  <c:v>2274.2689999999998</c:v>
                </c:pt>
                <c:pt idx="4169">
                  <c:v>2274.511</c:v>
                </c:pt>
                <c:pt idx="4170">
                  <c:v>2274.924</c:v>
                </c:pt>
                <c:pt idx="4171">
                  <c:v>2275.25</c:v>
                </c:pt>
                <c:pt idx="4172">
                  <c:v>2277.6149999999998</c:v>
                </c:pt>
                <c:pt idx="4173">
                  <c:v>2277.652</c:v>
                </c:pt>
                <c:pt idx="4174">
                  <c:v>2277.951</c:v>
                </c:pt>
                <c:pt idx="4175">
                  <c:v>2278.2359999999999</c:v>
                </c:pt>
                <c:pt idx="4176">
                  <c:v>2279.0419999999999</c:v>
                </c:pt>
                <c:pt idx="4177">
                  <c:v>2280.2130000000002</c:v>
                </c:pt>
                <c:pt idx="4178">
                  <c:v>2280.6419999999998</c:v>
                </c:pt>
                <c:pt idx="4179">
                  <c:v>2281.6149999999998</c:v>
                </c:pt>
                <c:pt idx="4180">
                  <c:v>2282.21</c:v>
                </c:pt>
                <c:pt idx="4181">
                  <c:v>2283.3580000000002</c:v>
                </c:pt>
                <c:pt idx="4182">
                  <c:v>2283.5720000000001</c:v>
                </c:pt>
                <c:pt idx="4183">
                  <c:v>2285.0450000000001</c:v>
                </c:pt>
                <c:pt idx="4184">
                  <c:v>2285.395</c:v>
                </c:pt>
                <c:pt idx="4185">
                  <c:v>2286.085</c:v>
                </c:pt>
                <c:pt idx="4186">
                  <c:v>2286.9609999999998</c:v>
                </c:pt>
                <c:pt idx="4187">
                  <c:v>2288.4470000000001</c:v>
                </c:pt>
                <c:pt idx="4188">
                  <c:v>2288.826</c:v>
                </c:pt>
                <c:pt idx="4189">
                  <c:v>2290.8890000000001</c:v>
                </c:pt>
                <c:pt idx="4190">
                  <c:v>2291.0390000000002</c:v>
                </c:pt>
                <c:pt idx="4191">
                  <c:v>2291.4920000000002</c:v>
                </c:pt>
                <c:pt idx="4192">
                  <c:v>2291.8180000000002</c:v>
                </c:pt>
                <c:pt idx="4193">
                  <c:v>2294.0749999999998</c:v>
                </c:pt>
                <c:pt idx="4194">
                  <c:v>2294.239</c:v>
                </c:pt>
                <c:pt idx="4195">
                  <c:v>2294.413</c:v>
                </c:pt>
                <c:pt idx="4196">
                  <c:v>2295.203</c:v>
                </c:pt>
                <c:pt idx="4197">
                  <c:v>2296.9549999999999</c:v>
                </c:pt>
                <c:pt idx="4198">
                  <c:v>2297.875</c:v>
                </c:pt>
                <c:pt idx="4199">
                  <c:v>2298.5720000000001</c:v>
                </c:pt>
                <c:pt idx="4200">
                  <c:v>2299.663</c:v>
                </c:pt>
                <c:pt idx="4201">
                  <c:v>2300.3290000000002</c:v>
                </c:pt>
                <c:pt idx="4202">
                  <c:v>2301.0050000000001</c:v>
                </c:pt>
                <c:pt idx="4203">
                  <c:v>2301.9969999999998</c:v>
                </c:pt>
                <c:pt idx="4204">
                  <c:v>2302.4229999999998</c:v>
                </c:pt>
                <c:pt idx="4205">
                  <c:v>2303.692</c:v>
                </c:pt>
                <c:pt idx="4206">
                  <c:v>2304.1529999999998</c:v>
                </c:pt>
                <c:pt idx="4207">
                  <c:v>2305.1309999999999</c:v>
                </c:pt>
                <c:pt idx="4208">
                  <c:v>2305.3710000000001</c:v>
                </c:pt>
                <c:pt idx="4209">
                  <c:v>2296.9580000000001</c:v>
                </c:pt>
                <c:pt idx="4210">
                  <c:v>2307.1039999999998</c:v>
                </c:pt>
                <c:pt idx="4211">
                  <c:v>2307.8209999999999</c:v>
                </c:pt>
                <c:pt idx="4212">
                  <c:v>2307.8560000000002</c:v>
                </c:pt>
                <c:pt idx="4213">
                  <c:v>2308.7440000000001</c:v>
                </c:pt>
                <c:pt idx="4214">
                  <c:v>2309.415</c:v>
                </c:pt>
                <c:pt idx="4215">
                  <c:v>2310.54</c:v>
                </c:pt>
                <c:pt idx="4216">
                  <c:v>2311.1680000000001</c:v>
                </c:pt>
                <c:pt idx="4217">
                  <c:v>2312.1060000000002</c:v>
                </c:pt>
                <c:pt idx="4218">
                  <c:v>2312.1379999999999</c:v>
                </c:pt>
                <c:pt idx="4219">
                  <c:v>2314.518</c:v>
                </c:pt>
                <c:pt idx="4220">
                  <c:v>2314.8539999999998</c:v>
                </c:pt>
                <c:pt idx="4221">
                  <c:v>2315.4450000000002</c:v>
                </c:pt>
                <c:pt idx="4222">
                  <c:v>2317.3339999999998</c:v>
                </c:pt>
                <c:pt idx="4223">
                  <c:v>2318.8510000000001</c:v>
                </c:pt>
                <c:pt idx="4224">
                  <c:v>2320.4740000000002</c:v>
                </c:pt>
                <c:pt idx="4225">
                  <c:v>2320.511</c:v>
                </c:pt>
                <c:pt idx="4226">
                  <c:v>2322.2150000000001</c:v>
                </c:pt>
                <c:pt idx="4227">
                  <c:v>2323.692</c:v>
                </c:pt>
                <c:pt idx="4228">
                  <c:v>2323.8609999999999</c:v>
                </c:pt>
                <c:pt idx="4229">
                  <c:v>2325.6060000000002</c:v>
                </c:pt>
                <c:pt idx="4230">
                  <c:v>2326.7530000000002</c:v>
                </c:pt>
                <c:pt idx="4231">
                  <c:v>2327.5569999999998</c:v>
                </c:pt>
                <c:pt idx="4232">
                  <c:v>2327.9229999999998</c:v>
                </c:pt>
                <c:pt idx="4233">
                  <c:v>2329.0059999999999</c:v>
                </c:pt>
                <c:pt idx="4234">
                  <c:v>2330.2640000000001</c:v>
                </c:pt>
                <c:pt idx="4235">
                  <c:v>2331.2350000000001</c:v>
                </c:pt>
                <c:pt idx="4236">
                  <c:v>2332.3719999999998</c:v>
                </c:pt>
                <c:pt idx="4237">
                  <c:v>2333.0189999999998</c:v>
                </c:pt>
                <c:pt idx="4238">
                  <c:v>2334.623</c:v>
                </c:pt>
                <c:pt idx="4239">
                  <c:v>2335.6860000000001</c:v>
                </c:pt>
                <c:pt idx="4240">
                  <c:v>2335.7730000000001</c:v>
                </c:pt>
                <c:pt idx="4241">
                  <c:v>2336.8780000000002</c:v>
                </c:pt>
                <c:pt idx="4242">
                  <c:v>2339.1390000000001</c:v>
                </c:pt>
                <c:pt idx="4243">
                  <c:v>2340.0230000000001</c:v>
                </c:pt>
                <c:pt idx="4244">
                  <c:v>2340.0920000000001</c:v>
                </c:pt>
                <c:pt idx="4245">
                  <c:v>2342.511</c:v>
                </c:pt>
                <c:pt idx="4246">
                  <c:v>2343.2040000000002</c:v>
                </c:pt>
                <c:pt idx="4247">
                  <c:v>2343.451</c:v>
                </c:pt>
                <c:pt idx="4248">
                  <c:v>2345.9229999999998</c:v>
                </c:pt>
                <c:pt idx="4249">
                  <c:v>2346.3789999999999</c:v>
                </c:pt>
                <c:pt idx="4250">
                  <c:v>2346.8629999999998</c:v>
                </c:pt>
                <c:pt idx="4251">
                  <c:v>2348.0430000000001</c:v>
                </c:pt>
                <c:pt idx="4252">
                  <c:v>2348.4319999999998</c:v>
                </c:pt>
                <c:pt idx="4253">
                  <c:v>2349.2649999999999</c:v>
                </c:pt>
                <c:pt idx="4254">
                  <c:v>2351.375</c:v>
                </c:pt>
                <c:pt idx="4255">
                  <c:v>2351.4360000000001</c:v>
                </c:pt>
                <c:pt idx="4256">
                  <c:v>2352.636</c:v>
                </c:pt>
                <c:pt idx="4257">
                  <c:v>2354.6120000000001</c:v>
                </c:pt>
                <c:pt idx="4258">
                  <c:v>2354.7860000000001</c:v>
                </c:pt>
                <c:pt idx="4259">
                  <c:v>2356.0439999999999</c:v>
                </c:pt>
                <c:pt idx="4260">
                  <c:v>2359.402</c:v>
                </c:pt>
                <c:pt idx="4261">
                  <c:v>2359.5410000000002</c:v>
                </c:pt>
                <c:pt idx="4262">
                  <c:v>2360.23</c:v>
                </c:pt>
                <c:pt idx="4263">
                  <c:v>2362.7429999999999</c:v>
                </c:pt>
                <c:pt idx="4264">
                  <c:v>2362.8200000000002</c:v>
                </c:pt>
                <c:pt idx="4265">
                  <c:v>2363.5740000000001</c:v>
                </c:pt>
                <c:pt idx="4266">
                  <c:v>2365.9090000000001</c:v>
                </c:pt>
                <c:pt idx="4267">
                  <c:v>2366.1729999999998</c:v>
                </c:pt>
                <c:pt idx="4268">
                  <c:v>2366.9580000000001</c:v>
                </c:pt>
                <c:pt idx="4269">
                  <c:v>2367.84</c:v>
                </c:pt>
                <c:pt idx="4270">
                  <c:v>2368.1439999999998</c:v>
                </c:pt>
                <c:pt idx="4271">
                  <c:v>2369.5509999999999</c:v>
                </c:pt>
                <c:pt idx="4272">
                  <c:v>2370.9609999999998</c:v>
                </c:pt>
                <c:pt idx="4273">
                  <c:v>2371.4720000000002</c:v>
                </c:pt>
                <c:pt idx="4274">
                  <c:v>2372.9720000000002</c:v>
                </c:pt>
                <c:pt idx="4275">
                  <c:v>2374.1329999999998</c:v>
                </c:pt>
                <c:pt idx="4276">
                  <c:v>2374.8609999999999</c:v>
                </c:pt>
                <c:pt idx="4277">
                  <c:v>2376.337</c:v>
                </c:pt>
                <c:pt idx="4278">
                  <c:v>2379.1030000000001</c:v>
                </c:pt>
                <c:pt idx="4279">
                  <c:v>2379.6860000000001</c:v>
                </c:pt>
                <c:pt idx="4280">
                  <c:v>2380.3420000000001</c:v>
                </c:pt>
                <c:pt idx="4281">
                  <c:v>2382.2550000000001</c:v>
                </c:pt>
                <c:pt idx="4282">
                  <c:v>2383.1109999999999</c:v>
                </c:pt>
                <c:pt idx="4283">
                  <c:v>2383.7420000000002</c:v>
                </c:pt>
                <c:pt idx="4284">
                  <c:v>2385.4209999999998</c:v>
                </c:pt>
                <c:pt idx="4285">
                  <c:v>2386.4740000000002</c:v>
                </c:pt>
                <c:pt idx="4286">
                  <c:v>2386.607</c:v>
                </c:pt>
                <c:pt idx="4287">
                  <c:v>2387.3220000000001</c:v>
                </c:pt>
                <c:pt idx="4288">
                  <c:v>2388.2420000000002</c:v>
                </c:pt>
                <c:pt idx="4289">
                  <c:v>2389.92</c:v>
                </c:pt>
                <c:pt idx="4290">
                  <c:v>2390.4870000000001</c:v>
                </c:pt>
                <c:pt idx="4291">
                  <c:v>2391.5990000000002</c:v>
                </c:pt>
                <c:pt idx="4292">
                  <c:v>2393.2579999999998</c:v>
                </c:pt>
                <c:pt idx="4293">
                  <c:v>2393.62</c:v>
                </c:pt>
                <c:pt idx="4294">
                  <c:v>2395.0059999999999</c:v>
                </c:pt>
                <c:pt idx="4295">
                  <c:v>2396.6179999999999</c:v>
                </c:pt>
                <c:pt idx="4296">
                  <c:v>2398.6179999999999</c:v>
                </c:pt>
                <c:pt idx="4297">
                  <c:v>2399.538</c:v>
                </c:pt>
                <c:pt idx="4298">
                  <c:v>2400.0279999999998</c:v>
                </c:pt>
                <c:pt idx="4299">
                  <c:v>2401.8200000000002</c:v>
                </c:pt>
                <c:pt idx="4300">
                  <c:v>2402.4299999999998</c:v>
                </c:pt>
                <c:pt idx="4301">
                  <c:v>2403.4110000000001</c:v>
                </c:pt>
                <c:pt idx="4302">
                  <c:v>2404.9499999999998</c:v>
                </c:pt>
                <c:pt idx="4303">
                  <c:v>2405.3429999999998</c:v>
                </c:pt>
                <c:pt idx="4304">
                  <c:v>2406.7959999999998</c:v>
                </c:pt>
                <c:pt idx="4305">
                  <c:v>2406.866</c:v>
                </c:pt>
                <c:pt idx="4306">
                  <c:v>2408.38</c:v>
                </c:pt>
                <c:pt idx="4307">
                  <c:v>2410.0239999999999</c:v>
                </c:pt>
                <c:pt idx="4308">
                  <c:v>2410.1570000000002</c:v>
                </c:pt>
                <c:pt idx="4309">
                  <c:v>2411.7629999999999</c:v>
                </c:pt>
                <c:pt idx="4310">
                  <c:v>2413.1930000000002</c:v>
                </c:pt>
                <c:pt idx="4311">
                  <c:v>2413.5340000000001</c:v>
                </c:pt>
                <c:pt idx="4312">
                  <c:v>2415.1190000000001</c:v>
                </c:pt>
                <c:pt idx="4313">
                  <c:v>2416.3649999999998</c:v>
                </c:pt>
                <c:pt idx="4314">
                  <c:v>2416.9520000000002</c:v>
                </c:pt>
                <c:pt idx="4315">
                  <c:v>2418.125</c:v>
                </c:pt>
                <c:pt idx="4316">
                  <c:v>2418.2539999999999</c:v>
                </c:pt>
                <c:pt idx="4317">
                  <c:v>2420.2950000000001</c:v>
                </c:pt>
                <c:pt idx="4318">
                  <c:v>2421.16</c:v>
                </c:pt>
                <c:pt idx="4319">
                  <c:v>2421.2869999999998</c:v>
                </c:pt>
                <c:pt idx="4320">
                  <c:v>2423.6770000000001</c:v>
                </c:pt>
                <c:pt idx="4321">
                  <c:v>2424.4349999999999</c:v>
                </c:pt>
                <c:pt idx="4322">
                  <c:v>2424.48</c:v>
                </c:pt>
                <c:pt idx="4323">
                  <c:v>2427.0770000000002</c:v>
                </c:pt>
                <c:pt idx="4324">
                  <c:v>2428.491</c:v>
                </c:pt>
                <c:pt idx="4325">
                  <c:v>2429.5529999999999</c:v>
                </c:pt>
                <c:pt idx="4326">
                  <c:v>2430.4470000000001</c:v>
                </c:pt>
                <c:pt idx="4327">
                  <c:v>2431.893</c:v>
                </c:pt>
                <c:pt idx="4328">
                  <c:v>2432.75</c:v>
                </c:pt>
                <c:pt idx="4329">
                  <c:v>2433.8560000000002</c:v>
                </c:pt>
                <c:pt idx="4330">
                  <c:v>2435.2440000000001</c:v>
                </c:pt>
                <c:pt idx="4331">
                  <c:v>2435.92</c:v>
                </c:pt>
                <c:pt idx="4332">
                  <c:v>2437.203</c:v>
                </c:pt>
                <c:pt idx="4333">
                  <c:v>2437.6170000000002</c:v>
                </c:pt>
                <c:pt idx="4334">
                  <c:v>2437.8919999999998</c:v>
                </c:pt>
                <c:pt idx="4335">
                  <c:v>2440.5889999999999</c:v>
                </c:pt>
                <c:pt idx="4336">
                  <c:v>2440.8040000000001</c:v>
                </c:pt>
                <c:pt idx="4337">
                  <c:v>2441.239</c:v>
                </c:pt>
                <c:pt idx="4338">
                  <c:v>2443.9580000000001</c:v>
                </c:pt>
                <c:pt idx="4339">
                  <c:v>2443.9949999999999</c:v>
                </c:pt>
                <c:pt idx="4340">
                  <c:v>2444.587</c:v>
                </c:pt>
                <c:pt idx="4341">
                  <c:v>2447.3710000000001</c:v>
                </c:pt>
                <c:pt idx="4342">
                  <c:v>2448.6350000000002</c:v>
                </c:pt>
                <c:pt idx="4343">
                  <c:v>2449.0740000000001</c:v>
                </c:pt>
                <c:pt idx="4344">
                  <c:v>2450.7550000000001</c:v>
                </c:pt>
                <c:pt idx="4345">
                  <c:v>2452.0329999999999</c:v>
                </c:pt>
                <c:pt idx="4346">
                  <c:v>2452.2399999999998</c:v>
                </c:pt>
                <c:pt idx="4347">
                  <c:v>2454.123</c:v>
                </c:pt>
                <c:pt idx="4348">
                  <c:v>2455.384</c:v>
                </c:pt>
                <c:pt idx="4349">
                  <c:v>2455.3919999999998</c:v>
                </c:pt>
                <c:pt idx="4350">
                  <c:v>2457.136</c:v>
                </c:pt>
                <c:pt idx="4351">
                  <c:v>2457.48</c:v>
                </c:pt>
                <c:pt idx="4352">
                  <c:v>2458.018</c:v>
                </c:pt>
                <c:pt idx="4353">
                  <c:v>2460.2950000000001</c:v>
                </c:pt>
                <c:pt idx="4354">
                  <c:v>2460.8890000000001</c:v>
                </c:pt>
                <c:pt idx="4355">
                  <c:v>2461.3719999999998</c:v>
                </c:pt>
                <c:pt idx="4356">
                  <c:v>2463.4250000000002</c:v>
                </c:pt>
                <c:pt idx="4357">
                  <c:v>2464.252</c:v>
                </c:pt>
                <c:pt idx="4358">
                  <c:v>2464.7809999999999</c:v>
                </c:pt>
                <c:pt idx="4359">
                  <c:v>2466.5920000000001</c:v>
                </c:pt>
                <c:pt idx="4360">
                  <c:v>2467.64</c:v>
                </c:pt>
                <c:pt idx="4361">
                  <c:v>2468.58</c:v>
                </c:pt>
                <c:pt idx="4362">
                  <c:v>2468.8209999999999</c:v>
                </c:pt>
                <c:pt idx="4363">
                  <c:v>2471.0659999999998</c:v>
                </c:pt>
                <c:pt idx="4364">
                  <c:v>2471.7739999999999</c:v>
                </c:pt>
                <c:pt idx="4365">
                  <c:v>2472.1709999999998</c:v>
                </c:pt>
                <c:pt idx="4366">
                  <c:v>2474.4270000000001</c:v>
                </c:pt>
                <c:pt idx="4367">
                  <c:v>2474.9409999999998</c:v>
                </c:pt>
                <c:pt idx="4368">
                  <c:v>2475.5360000000001</c:v>
                </c:pt>
                <c:pt idx="4369">
                  <c:v>2477.7910000000002</c:v>
                </c:pt>
                <c:pt idx="4370">
                  <c:v>2478.1570000000002</c:v>
                </c:pt>
                <c:pt idx="4371">
                  <c:v>2479.819</c:v>
                </c:pt>
                <c:pt idx="4372">
                  <c:v>2481.1590000000001</c:v>
                </c:pt>
                <c:pt idx="4373">
                  <c:v>2481.4989999999998</c:v>
                </c:pt>
                <c:pt idx="4374">
                  <c:v>2483.027</c:v>
                </c:pt>
                <c:pt idx="4375">
                  <c:v>2484.5549999999998</c:v>
                </c:pt>
                <c:pt idx="4376">
                  <c:v>2484.8939999999998</c:v>
                </c:pt>
                <c:pt idx="4377">
                  <c:v>2486.1469999999999</c:v>
                </c:pt>
                <c:pt idx="4378">
                  <c:v>2487.9699999999998</c:v>
                </c:pt>
                <c:pt idx="4379">
                  <c:v>2488.1239999999998</c:v>
                </c:pt>
                <c:pt idx="4380">
                  <c:v>2488.931</c:v>
                </c:pt>
                <c:pt idx="4381">
                  <c:v>2491.2809999999999</c:v>
                </c:pt>
                <c:pt idx="4382">
                  <c:v>2491.3380000000002</c:v>
                </c:pt>
                <c:pt idx="4383">
                  <c:v>2492.2820000000002</c:v>
                </c:pt>
                <c:pt idx="4384">
                  <c:v>2494.4209999999998</c:v>
                </c:pt>
                <c:pt idx="4385">
                  <c:v>2494.6619999999998</c:v>
                </c:pt>
                <c:pt idx="4386">
                  <c:v>2495.6239999999998</c:v>
                </c:pt>
                <c:pt idx="4387">
                  <c:v>2498.0790000000002</c:v>
                </c:pt>
                <c:pt idx="4388">
                  <c:v>2498.288</c:v>
                </c:pt>
                <c:pt idx="4389">
                  <c:v>2499.3270000000002</c:v>
                </c:pt>
                <c:pt idx="4390">
                  <c:v>2501.4520000000002</c:v>
                </c:pt>
                <c:pt idx="4391">
                  <c:v>2501.6379999999999</c:v>
                </c:pt>
                <c:pt idx="4392">
                  <c:v>2502.5010000000002</c:v>
                </c:pt>
                <c:pt idx="4393">
                  <c:v>2504.8589999999999</c:v>
                </c:pt>
                <c:pt idx="4394">
                  <c:v>2505.0309999999999</c:v>
                </c:pt>
                <c:pt idx="4395">
                  <c:v>2505.6660000000002</c:v>
                </c:pt>
                <c:pt idx="4396">
                  <c:v>2507.1570000000002</c:v>
                </c:pt>
                <c:pt idx="4397">
                  <c:v>2507.4209999999998</c:v>
                </c:pt>
                <c:pt idx="4398">
                  <c:v>2508.2020000000002</c:v>
                </c:pt>
                <c:pt idx="4399">
                  <c:v>2508.3890000000001</c:v>
                </c:pt>
                <c:pt idx="4400">
                  <c:v>2510.395</c:v>
                </c:pt>
                <c:pt idx="4401">
                  <c:v>2510.5129999999999</c:v>
                </c:pt>
                <c:pt idx="4402">
                  <c:v>2511.5720000000001</c:v>
                </c:pt>
                <c:pt idx="4403">
                  <c:v>2511.7809999999999</c:v>
                </c:pt>
                <c:pt idx="4404">
                  <c:v>2513.3180000000002</c:v>
                </c:pt>
                <c:pt idx="4405">
                  <c:v>2513.933</c:v>
                </c:pt>
                <c:pt idx="4406">
                  <c:v>2515.0990000000002</c:v>
                </c:pt>
                <c:pt idx="4407">
                  <c:v>2515.1289999999999</c:v>
                </c:pt>
                <c:pt idx="4408">
                  <c:v>2516.4920000000002</c:v>
                </c:pt>
                <c:pt idx="4409">
                  <c:v>2517.297</c:v>
                </c:pt>
                <c:pt idx="4410">
                  <c:v>2518.4859999999999</c:v>
                </c:pt>
                <c:pt idx="4411">
                  <c:v>2518.5100000000002</c:v>
                </c:pt>
                <c:pt idx="4412">
                  <c:v>2518.8939999999998</c:v>
                </c:pt>
                <c:pt idx="4413">
                  <c:v>2520.6889999999999</c:v>
                </c:pt>
                <c:pt idx="4414">
                  <c:v>2521.8850000000002</c:v>
                </c:pt>
                <c:pt idx="4415">
                  <c:v>2521.9050000000002</c:v>
                </c:pt>
                <c:pt idx="4416">
                  <c:v>2522.0500000000002</c:v>
                </c:pt>
                <c:pt idx="4417">
                  <c:v>2524.123</c:v>
                </c:pt>
                <c:pt idx="4418">
                  <c:v>2525.2449999999999</c:v>
                </c:pt>
                <c:pt idx="4419">
                  <c:v>2525.277</c:v>
                </c:pt>
                <c:pt idx="4420">
                  <c:v>2527.4720000000002</c:v>
                </c:pt>
                <c:pt idx="4421">
                  <c:v>2528.0630000000001</c:v>
                </c:pt>
                <c:pt idx="4422">
                  <c:v>2528.413</c:v>
                </c:pt>
                <c:pt idx="4423">
                  <c:v>2528.7420000000002</c:v>
                </c:pt>
                <c:pt idx="4424">
                  <c:v>2530.8719999999998</c:v>
                </c:pt>
                <c:pt idx="4425">
                  <c:v>2530.9609999999998</c:v>
                </c:pt>
                <c:pt idx="4426">
                  <c:v>2531.5920000000001</c:v>
                </c:pt>
                <c:pt idx="4427">
                  <c:v>2532.0880000000002</c:v>
                </c:pt>
                <c:pt idx="4428">
                  <c:v>2533.8850000000002</c:v>
                </c:pt>
                <c:pt idx="4429">
                  <c:v>2534.25</c:v>
                </c:pt>
                <c:pt idx="4430">
                  <c:v>2525.2800000000002</c:v>
                </c:pt>
                <c:pt idx="4431">
                  <c:v>2534.7849999999999</c:v>
                </c:pt>
                <c:pt idx="4432">
                  <c:v>2535.4259999999999</c:v>
                </c:pt>
                <c:pt idx="4433">
                  <c:v>2537.634</c:v>
                </c:pt>
                <c:pt idx="4434">
                  <c:v>2538</c:v>
                </c:pt>
                <c:pt idx="4435">
                  <c:v>2538.1840000000002</c:v>
                </c:pt>
                <c:pt idx="4436">
                  <c:v>2538.8710000000001</c:v>
                </c:pt>
                <c:pt idx="4437">
                  <c:v>2539.7530000000002</c:v>
                </c:pt>
                <c:pt idx="4438">
                  <c:v>2541.0790000000002</c:v>
                </c:pt>
                <c:pt idx="4439">
                  <c:v>2541.163</c:v>
                </c:pt>
                <c:pt idx="4440">
                  <c:v>2541.5630000000001</c:v>
                </c:pt>
                <c:pt idx="4441">
                  <c:v>2542.2379999999998</c:v>
                </c:pt>
                <c:pt idx="4442">
                  <c:v>2542.4690000000001</c:v>
                </c:pt>
                <c:pt idx="4443">
                  <c:v>2544.3449999999998</c:v>
                </c:pt>
                <c:pt idx="4444">
                  <c:v>2544.4609999999998</c:v>
                </c:pt>
                <c:pt idx="4445">
                  <c:v>2544.991</c:v>
                </c:pt>
                <c:pt idx="4446">
                  <c:v>2545.2080000000001</c:v>
                </c:pt>
                <c:pt idx="4447">
                  <c:v>2545.6149999999998</c:v>
                </c:pt>
                <c:pt idx="4448">
                  <c:v>2547.8910000000001</c:v>
                </c:pt>
                <c:pt idx="4449">
                  <c:v>2547.9450000000002</c:v>
                </c:pt>
                <c:pt idx="4450">
                  <c:v>2547.9989999999998</c:v>
                </c:pt>
                <c:pt idx="4451">
                  <c:v>2548.41</c:v>
                </c:pt>
                <c:pt idx="4452">
                  <c:v>2549.0419999999999</c:v>
                </c:pt>
                <c:pt idx="4453">
                  <c:v>2550.6410000000001</c:v>
                </c:pt>
                <c:pt idx="4454">
                  <c:v>2551.1750000000002</c:v>
                </c:pt>
                <c:pt idx="4455">
                  <c:v>2551.2809999999999</c:v>
                </c:pt>
                <c:pt idx="4456">
                  <c:v>2551.8589999999999</c:v>
                </c:pt>
                <c:pt idx="4457">
                  <c:v>2552.3960000000002</c:v>
                </c:pt>
                <c:pt idx="4458">
                  <c:v>2553.3710000000001</c:v>
                </c:pt>
                <c:pt idx="4459">
                  <c:v>2554.357</c:v>
                </c:pt>
                <c:pt idx="4460">
                  <c:v>2554.66</c:v>
                </c:pt>
                <c:pt idx="4461">
                  <c:v>2555.2829999999999</c:v>
                </c:pt>
                <c:pt idx="4462">
                  <c:v>2555.8209999999999</c:v>
                </c:pt>
                <c:pt idx="4463">
                  <c:v>2556.116</c:v>
                </c:pt>
                <c:pt idx="4464">
                  <c:v>2557.5210000000002</c:v>
                </c:pt>
                <c:pt idx="4465">
                  <c:v>2558.0810000000001</c:v>
                </c:pt>
                <c:pt idx="4466">
                  <c:v>2558.681</c:v>
                </c:pt>
                <c:pt idx="4467">
                  <c:v>2558.8530000000001</c:v>
                </c:pt>
                <c:pt idx="4468">
                  <c:v>2559.1999999999998</c:v>
                </c:pt>
                <c:pt idx="4469">
                  <c:v>2560.7379999999998</c:v>
                </c:pt>
                <c:pt idx="4470">
                  <c:v>2561.4870000000001</c:v>
                </c:pt>
                <c:pt idx="4471">
                  <c:v>2561.5540000000001</c:v>
                </c:pt>
                <c:pt idx="4472">
                  <c:v>2562.5639999999999</c:v>
                </c:pt>
                <c:pt idx="4473">
                  <c:v>2563.9119999999998</c:v>
                </c:pt>
                <c:pt idx="4474">
                  <c:v>2564.2689999999998</c:v>
                </c:pt>
                <c:pt idx="4475">
                  <c:v>2564.895</c:v>
                </c:pt>
                <c:pt idx="4476">
                  <c:v>2565.962</c:v>
                </c:pt>
                <c:pt idx="4477">
                  <c:v>2567.002</c:v>
                </c:pt>
                <c:pt idx="4478">
                  <c:v>2567.078</c:v>
                </c:pt>
                <c:pt idx="4479">
                  <c:v>2568.2530000000002</c:v>
                </c:pt>
                <c:pt idx="4480">
                  <c:v>2569.317</c:v>
                </c:pt>
                <c:pt idx="4481">
                  <c:v>2569.7440000000001</c:v>
                </c:pt>
                <c:pt idx="4482">
                  <c:v>2570.2469999999998</c:v>
                </c:pt>
                <c:pt idx="4483">
                  <c:v>2571.6590000000001</c:v>
                </c:pt>
                <c:pt idx="4484">
                  <c:v>2572.4160000000002</c:v>
                </c:pt>
                <c:pt idx="4485">
                  <c:v>2572.672</c:v>
                </c:pt>
                <c:pt idx="4486">
                  <c:v>2573.4</c:v>
                </c:pt>
                <c:pt idx="4487">
                  <c:v>2575.0700000000002</c:v>
                </c:pt>
                <c:pt idx="4488">
                  <c:v>2575.143</c:v>
                </c:pt>
                <c:pt idx="4489">
                  <c:v>2576.0709999999999</c:v>
                </c:pt>
                <c:pt idx="4490">
                  <c:v>2576.5349999999999</c:v>
                </c:pt>
                <c:pt idx="4491">
                  <c:v>2577.8870000000002</c:v>
                </c:pt>
                <c:pt idx="4492">
                  <c:v>2578.4389999999999</c:v>
                </c:pt>
                <c:pt idx="4493">
                  <c:v>2579.4479999999999</c:v>
                </c:pt>
                <c:pt idx="4494">
                  <c:v>2579.752</c:v>
                </c:pt>
                <c:pt idx="4495">
                  <c:v>2580.56</c:v>
                </c:pt>
                <c:pt idx="4496">
                  <c:v>2581.83</c:v>
                </c:pt>
                <c:pt idx="4497">
                  <c:v>2582.866</c:v>
                </c:pt>
                <c:pt idx="4498">
                  <c:v>2582.9349999999999</c:v>
                </c:pt>
                <c:pt idx="4499">
                  <c:v>2583.2910000000002</c:v>
                </c:pt>
                <c:pt idx="4500">
                  <c:v>2585.2049999999999</c:v>
                </c:pt>
                <c:pt idx="4501">
                  <c:v>2586.0059999999999</c:v>
                </c:pt>
                <c:pt idx="4502">
                  <c:v>2586.08</c:v>
                </c:pt>
                <c:pt idx="4503">
                  <c:v>2586.1590000000001</c:v>
                </c:pt>
                <c:pt idx="4504">
                  <c:v>2588.5770000000002</c:v>
                </c:pt>
                <c:pt idx="4505">
                  <c:v>2588.7359999999999</c:v>
                </c:pt>
                <c:pt idx="4506">
                  <c:v>2589.0610000000001</c:v>
                </c:pt>
                <c:pt idx="4507">
                  <c:v>2589.232</c:v>
                </c:pt>
                <c:pt idx="4508">
                  <c:v>2591.424</c:v>
                </c:pt>
                <c:pt idx="4509">
                  <c:v>2591.9749999999999</c:v>
                </c:pt>
                <c:pt idx="4510">
                  <c:v>2591.9929999999999</c:v>
                </c:pt>
                <c:pt idx="4511">
                  <c:v>2592.395</c:v>
                </c:pt>
                <c:pt idx="4512">
                  <c:v>2594.1350000000002</c:v>
                </c:pt>
                <c:pt idx="4513">
                  <c:v>2594.8879999999999</c:v>
                </c:pt>
                <c:pt idx="4514">
                  <c:v>2595.375</c:v>
                </c:pt>
                <c:pt idx="4515">
                  <c:v>2595.569</c:v>
                </c:pt>
                <c:pt idx="4516">
                  <c:v>2596.8710000000001</c:v>
                </c:pt>
                <c:pt idx="4517">
                  <c:v>2597.7939999999999</c:v>
                </c:pt>
                <c:pt idx="4518">
                  <c:v>2598.7710000000002</c:v>
                </c:pt>
                <c:pt idx="4519">
                  <c:v>2598.808</c:v>
                </c:pt>
                <c:pt idx="4520">
                  <c:v>2599.5610000000001</c:v>
                </c:pt>
                <c:pt idx="4521">
                  <c:v>2600.681</c:v>
                </c:pt>
                <c:pt idx="4522">
                  <c:v>2601.951</c:v>
                </c:pt>
                <c:pt idx="4523">
                  <c:v>2602.1489999999999</c:v>
                </c:pt>
                <c:pt idx="4524">
                  <c:v>2602.2849999999999</c:v>
                </c:pt>
                <c:pt idx="4525">
                  <c:v>2603.59</c:v>
                </c:pt>
                <c:pt idx="4526">
                  <c:v>2605.0160000000001</c:v>
                </c:pt>
                <c:pt idx="4527">
                  <c:v>2605.1239999999998</c:v>
                </c:pt>
                <c:pt idx="4528">
                  <c:v>2605.5329999999999</c:v>
                </c:pt>
                <c:pt idx="4529">
                  <c:v>2606.509</c:v>
                </c:pt>
                <c:pt idx="4530">
                  <c:v>2607.7440000000001</c:v>
                </c:pt>
                <c:pt idx="4531">
                  <c:v>2608.2829999999999</c:v>
                </c:pt>
                <c:pt idx="4532">
                  <c:v>2608.9540000000002</c:v>
                </c:pt>
                <c:pt idx="4533">
                  <c:v>2609.433</c:v>
                </c:pt>
                <c:pt idx="4534">
                  <c:v>2610.4279999999999</c:v>
                </c:pt>
                <c:pt idx="4535">
                  <c:v>2611.453</c:v>
                </c:pt>
                <c:pt idx="4536">
                  <c:v>2612.317</c:v>
                </c:pt>
                <c:pt idx="4537">
                  <c:v>2612.3389999999999</c:v>
                </c:pt>
                <c:pt idx="4538">
                  <c:v>2613.16</c:v>
                </c:pt>
                <c:pt idx="4539">
                  <c:v>2614.59</c:v>
                </c:pt>
                <c:pt idx="4540">
                  <c:v>2615.2449999999999</c:v>
                </c:pt>
                <c:pt idx="4541">
                  <c:v>2615.692</c:v>
                </c:pt>
                <c:pt idx="4542">
                  <c:v>2615.89</c:v>
                </c:pt>
                <c:pt idx="4543">
                  <c:v>2617.7820000000002</c:v>
                </c:pt>
                <c:pt idx="4544">
                  <c:v>2618.1709999999998</c:v>
                </c:pt>
                <c:pt idx="4545">
                  <c:v>2618.5639999999999</c:v>
                </c:pt>
                <c:pt idx="4546">
                  <c:v>2619.0770000000002</c:v>
                </c:pt>
                <c:pt idx="4547">
                  <c:v>2620.9360000000001</c:v>
                </c:pt>
                <c:pt idx="4548">
                  <c:v>2621.0830000000001</c:v>
                </c:pt>
                <c:pt idx="4549">
                  <c:v>2621.2820000000002</c:v>
                </c:pt>
                <c:pt idx="4550">
                  <c:v>2622.404</c:v>
                </c:pt>
                <c:pt idx="4551">
                  <c:v>2624.0039999999999</c:v>
                </c:pt>
                <c:pt idx="4552">
                  <c:v>2624.0129999999999</c:v>
                </c:pt>
                <c:pt idx="4553">
                  <c:v>2624.105</c:v>
                </c:pt>
                <c:pt idx="4554">
                  <c:v>2625.8020000000001</c:v>
                </c:pt>
                <c:pt idx="4555">
                  <c:v>2626.7429999999999</c:v>
                </c:pt>
                <c:pt idx="4556">
                  <c:v>2626.9110000000001</c:v>
                </c:pt>
                <c:pt idx="4557">
                  <c:v>2627.2420000000002</c:v>
                </c:pt>
                <c:pt idx="4558">
                  <c:v>2629.1970000000001</c:v>
                </c:pt>
                <c:pt idx="4559">
                  <c:v>2629.4369999999999</c:v>
                </c:pt>
                <c:pt idx="4560">
                  <c:v>2629.826</c:v>
                </c:pt>
                <c:pt idx="4561">
                  <c:v>2630.3989999999999</c:v>
                </c:pt>
                <c:pt idx="4562">
                  <c:v>2632.1689999999999</c:v>
                </c:pt>
                <c:pt idx="4563">
                  <c:v>2632.59</c:v>
                </c:pt>
                <c:pt idx="4564">
                  <c:v>2632.7469999999998</c:v>
                </c:pt>
                <c:pt idx="4565">
                  <c:v>2633.5680000000002</c:v>
                </c:pt>
                <c:pt idx="4566">
                  <c:v>2634.873</c:v>
                </c:pt>
                <c:pt idx="4567">
                  <c:v>2635.616</c:v>
                </c:pt>
                <c:pt idx="4568">
                  <c:v>2636</c:v>
                </c:pt>
                <c:pt idx="4569">
                  <c:v>2636.7919999999999</c:v>
                </c:pt>
                <c:pt idx="4570">
                  <c:v>2637.5659999999998</c:v>
                </c:pt>
                <c:pt idx="4571">
                  <c:v>2638.5360000000001</c:v>
                </c:pt>
                <c:pt idx="4572">
                  <c:v>2639.337</c:v>
                </c:pt>
                <c:pt idx="4573">
                  <c:v>2639.9319999999998</c:v>
                </c:pt>
                <c:pt idx="4574">
                  <c:v>2640.2939999999999</c:v>
                </c:pt>
                <c:pt idx="4575">
                  <c:v>2641.4549999999999</c:v>
                </c:pt>
                <c:pt idx="4576">
                  <c:v>2642.7539999999999</c:v>
                </c:pt>
                <c:pt idx="4577">
                  <c:v>2642.9969999999998</c:v>
                </c:pt>
                <c:pt idx="4578">
                  <c:v>2643.087</c:v>
                </c:pt>
                <c:pt idx="4579">
                  <c:v>2644.384</c:v>
                </c:pt>
                <c:pt idx="4580">
                  <c:v>2645.6869999999999</c:v>
                </c:pt>
                <c:pt idx="4581">
                  <c:v>2646.1320000000001</c:v>
                </c:pt>
                <c:pt idx="4582">
                  <c:v>2646.252</c:v>
                </c:pt>
                <c:pt idx="4583">
                  <c:v>2647.2820000000002</c:v>
                </c:pt>
                <c:pt idx="4584">
                  <c:v>2648.4189999999999</c:v>
                </c:pt>
                <c:pt idx="4585">
                  <c:v>2649.4009999999998</c:v>
                </c:pt>
                <c:pt idx="4586">
                  <c:v>2649.511</c:v>
                </c:pt>
                <c:pt idx="4587">
                  <c:v>2650.2220000000002</c:v>
                </c:pt>
                <c:pt idx="4588">
                  <c:v>2651.1309999999999</c:v>
                </c:pt>
                <c:pt idx="4589">
                  <c:v>2652.5529999999999</c:v>
                </c:pt>
                <c:pt idx="4590">
                  <c:v>2652.9349999999999</c:v>
                </c:pt>
                <c:pt idx="4591">
                  <c:v>2653.1439999999998</c:v>
                </c:pt>
                <c:pt idx="4592">
                  <c:v>2653.8609999999999</c:v>
                </c:pt>
                <c:pt idx="4593">
                  <c:v>2655.692</c:v>
                </c:pt>
                <c:pt idx="4594">
                  <c:v>2656.0369999999998</c:v>
                </c:pt>
                <c:pt idx="4595">
                  <c:v>2656.277</c:v>
                </c:pt>
                <c:pt idx="4596">
                  <c:v>2656.5509999999999</c:v>
                </c:pt>
                <c:pt idx="4597">
                  <c:v>2658.9009999999998</c:v>
                </c:pt>
                <c:pt idx="4598">
                  <c:v>2658.9580000000001</c:v>
                </c:pt>
                <c:pt idx="4599">
                  <c:v>2659.2860000000001</c:v>
                </c:pt>
                <c:pt idx="4600">
                  <c:v>2659.6579999999999</c:v>
                </c:pt>
                <c:pt idx="4601">
                  <c:v>2661.8850000000002</c:v>
                </c:pt>
                <c:pt idx="4602">
                  <c:v>2662.0230000000001</c:v>
                </c:pt>
                <c:pt idx="4603">
                  <c:v>2662.058</c:v>
                </c:pt>
                <c:pt idx="4604">
                  <c:v>2663.087</c:v>
                </c:pt>
                <c:pt idx="4605">
                  <c:v>2664.6909999999998</c:v>
                </c:pt>
                <c:pt idx="4606">
                  <c:v>2664.7809999999999</c:v>
                </c:pt>
                <c:pt idx="4607">
                  <c:v>2665.2280000000001</c:v>
                </c:pt>
                <c:pt idx="4608">
                  <c:v>2666.471</c:v>
                </c:pt>
                <c:pt idx="4609">
                  <c:v>2667.4389999999999</c:v>
                </c:pt>
                <c:pt idx="4610">
                  <c:v>2667.6729999999998</c:v>
                </c:pt>
                <c:pt idx="4611">
                  <c:v>2668.3739999999998</c:v>
                </c:pt>
                <c:pt idx="4612">
                  <c:v>2669.8719999999998</c:v>
                </c:pt>
                <c:pt idx="4613">
                  <c:v>2670.1579999999999</c:v>
                </c:pt>
                <c:pt idx="4614">
                  <c:v>2670.598</c:v>
                </c:pt>
                <c:pt idx="4615">
                  <c:v>2671.5659999999998</c:v>
                </c:pt>
                <c:pt idx="4616">
                  <c:v>2672.8789999999999</c:v>
                </c:pt>
                <c:pt idx="4617">
                  <c:v>2673.2579999999998</c:v>
                </c:pt>
                <c:pt idx="4618">
                  <c:v>2673.51</c:v>
                </c:pt>
                <c:pt idx="4619">
                  <c:v>2674.768</c:v>
                </c:pt>
                <c:pt idx="4620">
                  <c:v>2675.5720000000001</c:v>
                </c:pt>
                <c:pt idx="4621">
                  <c:v>2676.442</c:v>
                </c:pt>
                <c:pt idx="4622">
                  <c:v>2676.6219999999998</c:v>
                </c:pt>
                <c:pt idx="4623">
                  <c:v>2677.9459999999999</c:v>
                </c:pt>
                <c:pt idx="4624">
                  <c:v>2678.3009999999999</c:v>
                </c:pt>
                <c:pt idx="4625">
                  <c:v>2679.3470000000002</c:v>
                </c:pt>
                <c:pt idx="4626">
                  <c:v>2680.009</c:v>
                </c:pt>
                <c:pt idx="4627">
                  <c:v>2681.0070000000001</c:v>
                </c:pt>
                <c:pt idx="4628">
                  <c:v>2681.07</c:v>
                </c:pt>
                <c:pt idx="4629">
                  <c:v>2682.2919999999999</c:v>
                </c:pt>
                <c:pt idx="4630">
                  <c:v>2683.3449999999998</c:v>
                </c:pt>
                <c:pt idx="4631">
                  <c:v>2683.748</c:v>
                </c:pt>
                <c:pt idx="4632">
                  <c:v>2684.22</c:v>
                </c:pt>
                <c:pt idx="4633">
                  <c:v>2685.6610000000001</c:v>
                </c:pt>
                <c:pt idx="4634">
                  <c:v>2686.252</c:v>
                </c:pt>
                <c:pt idx="4635">
                  <c:v>2686.4349999999999</c:v>
                </c:pt>
                <c:pt idx="4636">
                  <c:v>2687.373</c:v>
                </c:pt>
                <c:pt idx="4637">
                  <c:v>2689.0569999999998</c:v>
                </c:pt>
                <c:pt idx="4638">
                  <c:v>2689.1350000000002</c:v>
                </c:pt>
                <c:pt idx="4639">
                  <c:v>2689.1509999999998</c:v>
                </c:pt>
                <c:pt idx="4640">
                  <c:v>2690.5320000000002</c:v>
                </c:pt>
                <c:pt idx="4641">
                  <c:v>2691.864</c:v>
                </c:pt>
                <c:pt idx="4642">
                  <c:v>2692.0329999999999</c:v>
                </c:pt>
                <c:pt idx="4643">
                  <c:v>2692.42</c:v>
                </c:pt>
                <c:pt idx="4644">
                  <c:v>2693.66</c:v>
                </c:pt>
                <c:pt idx="4645">
                  <c:v>2694.5459999999998</c:v>
                </c:pt>
                <c:pt idx="4646">
                  <c:v>2694.9409999999998</c:v>
                </c:pt>
                <c:pt idx="4647">
                  <c:v>2695.817</c:v>
                </c:pt>
                <c:pt idx="4648">
                  <c:v>2696.866</c:v>
                </c:pt>
                <c:pt idx="4649">
                  <c:v>2697.2620000000002</c:v>
                </c:pt>
                <c:pt idx="4650">
                  <c:v>2697.83</c:v>
                </c:pt>
                <c:pt idx="4651">
                  <c:v>2699.2069999999999</c:v>
                </c:pt>
                <c:pt idx="4652">
                  <c:v>2699.991</c:v>
                </c:pt>
                <c:pt idx="4653">
                  <c:v>2700.0329999999999</c:v>
                </c:pt>
                <c:pt idx="4654">
                  <c:v>2701.2150000000001</c:v>
                </c:pt>
                <c:pt idx="4655">
                  <c:v>2702.58</c:v>
                </c:pt>
                <c:pt idx="4656">
                  <c:v>2702.6709999999998</c:v>
                </c:pt>
                <c:pt idx="4657">
                  <c:v>2703.201</c:v>
                </c:pt>
                <c:pt idx="4658">
                  <c:v>2704.598</c:v>
                </c:pt>
                <c:pt idx="4659">
                  <c:v>2705.3919999999998</c:v>
                </c:pt>
                <c:pt idx="4660">
                  <c:v>2705.9859999999999</c:v>
                </c:pt>
                <c:pt idx="4661">
                  <c:v>2706.3580000000002</c:v>
                </c:pt>
                <c:pt idx="4662">
                  <c:v>2708.0169999999998</c:v>
                </c:pt>
                <c:pt idx="4663">
                  <c:v>2708.1350000000002</c:v>
                </c:pt>
                <c:pt idx="4664">
                  <c:v>2709.384</c:v>
                </c:pt>
                <c:pt idx="4665">
                  <c:v>2709.509</c:v>
                </c:pt>
                <c:pt idx="4666">
                  <c:v>2710.855</c:v>
                </c:pt>
                <c:pt idx="4667">
                  <c:v>2711.36</c:v>
                </c:pt>
                <c:pt idx="4668">
                  <c:v>2712.6790000000001</c:v>
                </c:pt>
                <c:pt idx="4669">
                  <c:v>2712.7910000000002</c:v>
                </c:pt>
                <c:pt idx="4670">
                  <c:v>2713.5369999999998</c:v>
                </c:pt>
                <c:pt idx="4671">
                  <c:v>2714.7669999999998</c:v>
                </c:pt>
                <c:pt idx="4672">
                  <c:v>2715.8939999999998</c:v>
                </c:pt>
                <c:pt idx="4673">
                  <c:v>2716.172</c:v>
                </c:pt>
                <c:pt idx="4674">
                  <c:v>2716.2689999999998</c:v>
                </c:pt>
                <c:pt idx="4675">
                  <c:v>2718.1610000000001</c:v>
                </c:pt>
                <c:pt idx="4676">
                  <c:v>2719.0059999999999</c:v>
                </c:pt>
                <c:pt idx="4677">
                  <c:v>2719.0680000000002</c:v>
                </c:pt>
                <c:pt idx="4678">
                  <c:v>2719.5569999999998</c:v>
                </c:pt>
                <c:pt idx="4679">
                  <c:v>2721.5239999999999</c:v>
                </c:pt>
                <c:pt idx="4680">
                  <c:v>2721.6909999999998</c:v>
                </c:pt>
                <c:pt idx="4681">
                  <c:v>2722.2179999999998</c:v>
                </c:pt>
                <c:pt idx="4682">
                  <c:v>2722.9650000000001</c:v>
                </c:pt>
                <c:pt idx="4683">
                  <c:v>2724.4119999999998</c:v>
                </c:pt>
                <c:pt idx="4684">
                  <c:v>2724.9349999999999</c:v>
                </c:pt>
                <c:pt idx="4685">
                  <c:v>2725.37</c:v>
                </c:pt>
                <c:pt idx="4686">
                  <c:v>2726.328</c:v>
                </c:pt>
                <c:pt idx="4687">
                  <c:v>2727.1509999999998</c:v>
                </c:pt>
                <c:pt idx="4688">
                  <c:v>2728.3020000000001</c:v>
                </c:pt>
                <c:pt idx="4689">
                  <c:v>2728.547</c:v>
                </c:pt>
                <c:pt idx="4690">
                  <c:v>2729.6950000000002</c:v>
                </c:pt>
                <c:pt idx="4691">
                  <c:v>2729.8620000000001</c:v>
                </c:pt>
                <c:pt idx="4692">
                  <c:v>2731.67</c:v>
                </c:pt>
                <c:pt idx="4693">
                  <c:v>2731.7530000000002</c:v>
                </c:pt>
                <c:pt idx="4694">
                  <c:v>2732.5590000000002</c:v>
                </c:pt>
                <c:pt idx="4695">
                  <c:v>2733.127</c:v>
                </c:pt>
                <c:pt idx="4696">
                  <c:v>2734.9029999999998</c:v>
                </c:pt>
                <c:pt idx="4697">
                  <c:v>2735.0819999999999</c:v>
                </c:pt>
                <c:pt idx="4698">
                  <c:v>2735.277</c:v>
                </c:pt>
                <c:pt idx="4699">
                  <c:v>2736.5149999999999</c:v>
                </c:pt>
                <c:pt idx="4700">
                  <c:v>2738.011</c:v>
                </c:pt>
                <c:pt idx="4701">
                  <c:v>2738.0639999999999</c:v>
                </c:pt>
                <c:pt idx="4702">
                  <c:v>2738.431</c:v>
                </c:pt>
                <c:pt idx="4703">
                  <c:v>2739.9369999999999</c:v>
                </c:pt>
                <c:pt idx="4704">
                  <c:v>2740.739</c:v>
                </c:pt>
                <c:pt idx="4705">
                  <c:v>2741.2240000000002</c:v>
                </c:pt>
                <c:pt idx="4706">
                  <c:v>2741.8530000000001</c:v>
                </c:pt>
                <c:pt idx="4707">
                  <c:v>2743.2640000000001</c:v>
                </c:pt>
                <c:pt idx="4708">
                  <c:v>2743.4209999999998</c:v>
                </c:pt>
                <c:pt idx="4709">
                  <c:v>2744.3919999999998</c:v>
                </c:pt>
                <c:pt idx="4710">
                  <c:v>2745.2379999999998</c:v>
                </c:pt>
                <c:pt idx="4711">
                  <c:v>2746.1419999999998</c:v>
                </c:pt>
                <c:pt idx="4712">
                  <c:v>2746.6579999999999</c:v>
                </c:pt>
                <c:pt idx="4713">
                  <c:v>2747.53</c:v>
                </c:pt>
                <c:pt idx="4714">
                  <c:v>2748.623</c:v>
                </c:pt>
                <c:pt idx="4715">
                  <c:v>2748.893</c:v>
                </c:pt>
                <c:pt idx="4716">
                  <c:v>2750.123</c:v>
                </c:pt>
                <c:pt idx="4717">
                  <c:v>2750.694</c:v>
                </c:pt>
                <c:pt idx="4718">
                  <c:v>2751.5619999999999</c:v>
                </c:pt>
                <c:pt idx="4719">
                  <c:v>2752.002</c:v>
                </c:pt>
                <c:pt idx="4720">
                  <c:v>2753.4989999999998</c:v>
                </c:pt>
                <c:pt idx="4721">
                  <c:v>2753.9169999999999</c:v>
                </c:pt>
                <c:pt idx="4722">
                  <c:v>2754.29</c:v>
                </c:pt>
                <c:pt idx="4723">
                  <c:v>2755.364</c:v>
                </c:pt>
                <c:pt idx="4724">
                  <c:v>2756.9</c:v>
                </c:pt>
                <c:pt idx="4725">
                  <c:v>2757.0160000000001</c:v>
                </c:pt>
                <c:pt idx="4726">
                  <c:v>2757.087</c:v>
                </c:pt>
                <c:pt idx="4727">
                  <c:v>2758.7649999999999</c:v>
                </c:pt>
                <c:pt idx="4728">
                  <c:v>2759.6849999999999</c:v>
                </c:pt>
                <c:pt idx="4729">
                  <c:v>2760.3090000000002</c:v>
                </c:pt>
                <c:pt idx="4730">
                  <c:v>2760.3229999999999</c:v>
                </c:pt>
                <c:pt idx="4731">
                  <c:v>2762.11</c:v>
                </c:pt>
                <c:pt idx="4732">
                  <c:v>2762.5050000000001</c:v>
                </c:pt>
                <c:pt idx="4733">
                  <c:v>2763.4650000000001</c:v>
                </c:pt>
                <c:pt idx="4734">
                  <c:v>2763.4949999999999</c:v>
                </c:pt>
                <c:pt idx="4735">
                  <c:v>2765.24</c:v>
                </c:pt>
                <c:pt idx="4736">
                  <c:v>2765.2570000000001</c:v>
                </c:pt>
                <c:pt idx="4737">
                  <c:v>2766.625</c:v>
                </c:pt>
                <c:pt idx="4738">
                  <c:v>2766.6790000000001</c:v>
                </c:pt>
                <c:pt idx="4739">
                  <c:v>2767.971</c:v>
                </c:pt>
                <c:pt idx="4740">
                  <c:v>2768.413</c:v>
                </c:pt>
                <c:pt idx="4741">
                  <c:v>2769.8339999999998</c:v>
                </c:pt>
                <c:pt idx="4742">
                  <c:v>2769.8710000000001</c:v>
                </c:pt>
                <c:pt idx="4743">
                  <c:v>2770.674</c:v>
                </c:pt>
                <c:pt idx="4744">
                  <c:v>2771.5720000000001</c:v>
                </c:pt>
                <c:pt idx="4745">
                  <c:v>2772.9989999999998</c:v>
                </c:pt>
                <c:pt idx="4746">
                  <c:v>2773.018</c:v>
                </c:pt>
                <c:pt idx="4747">
                  <c:v>2773.3960000000002</c:v>
                </c:pt>
                <c:pt idx="4748">
                  <c:v>2774.7919999999999</c:v>
                </c:pt>
                <c:pt idx="4749">
                  <c:v>2776.1210000000001</c:v>
                </c:pt>
                <c:pt idx="4750">
                  <c:v>2776.1480000000001</c:v>
                </c:pt>
                <c:pt idx="4751">
                  <c:v>2776.1610000000001</c:v>
                </c:pt>
                <c:pt idx="4752">
                  <c:v>2777.9679999999998</c:v>
                </c:pt>
                <c:pt idx="4753">
                  <c:v>2778.875</c:v>
                </c:pt>
                <c:pt idx="4754">
                  <c:v>2779.1280000000002</c:v>
                </c:pt>
                <c:pt idx="4755">
                  <c:v>2779.3069999999998</c:v>
                </c:pt>
                <c:pt idx="4756">
                  <c:v>2781.1060000000002</c:v>
                </c:pt>
                <c:pt idx="4757">
                  <c:v>2781.558</c:v>
                </c:pt>
                <c:pt idx="4758">
                  <c:v>2781.8609999999999</c:v>
                </c:pt>
                <c:pt idx="4759">
                  <c:v>2782.4769999999999</c:v>
                </c:pt>
                <c:pt idx="4760">
                  <c:v>2784.2719999999999</c:v>
                </c:pt>
                <c:pt idx="4761">
                  <c:v>2784.2860000000001</c:v>
                </c:pt>
                <c:pt idx="4762">
                  <c:v>2784.549</c:v>
                </c:pt>
                <c:pt idx="4763">
                  <c:v>2785.6379999999999</c:v>
                </c:pt>
                <c:pt idx="4764">
                  <c:v>2787.0279999999998</c:v>
                </c:pt>
                <c:pt idx="4765">
                  <c:v>2787.3049999999998</c:v>
                </c:pt>
                <c:pt idx="4766">
                  <c:v>2787.4389999999999</c:v>
                </c:pt>
                <c:pt idx="4767">
                  <c:v>2788.8150000000001</c:v>
                </c:pt>
                <c:pt idx="4768">
                  <c:v>2789.7469999999998</c:v>
                </c:pt>
                <c:pt idx="4769">
                  <c:v>2790.0340000000001</c:v>
                </c:pt>
                <c:pt idx="4770">
                  <c:v>2790.5970000000002</c:v>
                </c:pt>
                <c:pt idx="4771">
                  <c:v>2791.99</c:v>
                </c:pt>
                <c:pt idx="4772">
                  <c:v>2792.4319999999998</c:v>
                </c:pt>
                <c:pt idx="4773">
                  <c:v>2792.7469999999998</c:v>
                </c:pt>
                <c:pt idx="4774">
                  <c:v>2793.79</c:v>
                </c:pt>
                <c:pt idx="4775">
                  <c:v>2795.1689999999999</c:v>
                </c:pt>
                <c:pt idx="4776">
                  <c:v>2795.181</c:v>
                </c:pt>
                <c:pt idx="4777">
                  <c:v>2795.4540000000002</c:v>
                </c:pt>
                <c:pt idx="4778">
                  <c:v>2796.95</c:v>
                </c:pt>
                <c:pt idx="4779">
                  <c:v>2797.9059999999999</c:v>
                </c:pt>
                <c:pt idx="4780">
                  <c:v>2798.1979999999999</c:v>
                </c:pt>
                <c:pt idx="4781">
                  <c:v>2798.3110000000001</c:v>
                </c:pt>
                <c:pt idx="4782">
                  <c:v>2800.1210000000001</c:v>
                </c:pt>
                <c:pt idx="4783">
                  <c:v>2800.59</c:v>
                </c:pt>
                <c:pt idx="4784">
                  <c:v>2800.922</c:v>
                </c:pt>
                <c:pt idx="4785">
                  <c:v>2801.4459999999999</c:v>
                </c:pt>
                <c:pt idx="4786">
                  <c:v>2803.3009999999999</c:v>
                </c:pt>
                <c:pt idx="4787">
                  <c:v>2803.3229999999999</c:v>
                </c:pt>
                <c:pt idx="4788">
                  <c:v>2803.6289999999999</c:v>
                </c:pt>
                <c:pt idx="4789">
                  <c:v>2804.6350000000002</c:v>
                </c:pt>
                <c:pt idx="4790">
                  <c:v>2806.038</c:v>
                </c:pt>
                <c:pt idx="4791">
                  <c:v>2806.357</c:v>
                </c:pt>
                <c:pt idx="4792">
                  <c:v>2806.453</c:v>
                </c:pt>
                <c:pt idx="4793">
                  <c:v>2807.835</c:v>
                </c:pt>
                <c:pt idx="4794">
                  <c:v>2808.7759999999998</c:v>
                </c:pt>
                <c:pt idx="4795">
                  <c:v>2809.087</c:v>
                </c:pt>
                <c:pt idx="4796">
                  <c:v>2809.6019999999999</c:v>
                </c:pt>
                <c:pt idx="4797">
                  <c:v>2810.9989999999998</c:v>
                </c:pt>
                <c:pt idx="4798">
                  <c:v>2811.4690000000001</c:v>
                </c:pt>
                <c:pt idx="4799">
                  <c:v>2812.04</c:v>
                </c:pt>
                <c:pt idx="4800">
                  <c:v>2812.8110000000001</c:v>
                </c:pt>
                <c:pt idx="4801">
                  <c:v>2814.16</c:v>
                </c:pt>
                <c:pt idx="4802">
                  <c:v>2814.174</c:v>
                </c:pt>
                <c:pt idx="4803">
                  <c:v>2815.2049999999999</c:v>
                </c:pt>
                <c:pt idx="4804">
                  <c:v>2815.9949999999999</c:v>
                </c:pt>
                <c:pt idx="4805">
                  <c:v>2816.9160000000002</c:v>
                </c:pt>
                <c:pt idx="4806">
                  <c:v>2817.335</c:v>
                </c:pt>
                <c:pt idx="4807">
                  <c:v>2818.3440000000001</c:v>
                </c:pt>
                <c:pt idx="4808">
                  <c:v>2819.1260000000002</c:v>
                </c:pt>
                <c:pt idx="4809">
                  <c:v>2819.6080000000002</c:v>
                </c:pt>
                <c:pt idx="4810">
                  <c:v>2820.5010000000002</c:v>
                </c:pt>
                <c:pt idx="4811">
                  <c:v>2821.087</c:v>
                </c:pt>
                <c:pt idx="4812">
                  <c:v>2822.2809999999999</c:v>
                </c:pt>
                <c:pt idx="4813">
                  <c:v>2822.3159999999998</c:v>
                </c:pt>
                <c:pt idx="4814">
                  <c:v>2823.674</c:v>
                </c:pt>
                <c:pt idx="4815">
                  <c:v>2823.8310000000001</c:v>
                </c:pt>
                <c:pt idx="4816">
                  <c:v>2825.05</c:v>
                </c:pt>
                <c:pt idx="4817">
                  <c:v>2825.4650000000001</c:v>
                </c:pt>
                <c:pt idx="4818">
                  <c:v>2826.509</c:v>
                </c:pt>
                <c:pt idx="4819">
                  <c:v>2826.8589999999999</c:v>
                </c:pt>
                <c:pt idx="4820">
                  <c:v>2827.78</c:v>
                </c:pt>
                <c:pt idx="4821">
                  <c:v>2828.6239999999998</c:v>
                </c:pt>
                <c:pt idx="4822">
                  <c:v>2829.2669999999998</c:v>
                </c:pt>
                <c:pt idx="4823">
                  <c:v>2830.011</c:v>
                </c:pt>
                <c:pt idx="4824">
                  <c:v>2830.4470000000001</c:v>
                </c:pt>
                <c:pt idx="4825">
                  <c:v>2831.8029999999999</c:v>
                </c:pt>
                <c:pt idx="4826">
                  <c:v>2831.9969999999998</c:v>
                </c:pt>
                <c:pt idx="4827">
                  <c:v>2833.16</c:v>
                </c:pt>
                <c:pt idx="4828">
                  <c:v>2833.1660000000002</c:v>
                </c:pt>
                <c:pt idx="4829">
                  <c:v>2834.663</c:v>
                </c:pt>
                <c:pt idx="4830">
                  <c:v>2834.93</c:v>
                </c:pt>
                <c:pt idx="4831">
                  <c:v>2835.91</c:v>
                </c:pt>
                <c:pt idx="4832">
                  <c:v>2836.377</c:v>
                </c:pt>
                <c:pt idx="4833">
                  <c:v>2837.3910000000001</c:v>
                </c:pt>
                <c:pt idx="4834">
                  <c:v>2837.75</c:v>
                </c:pt>
                <c:pt idx="4835">
                  <c:v>2838.5889999999999</c:v>
                </c:pt>
                <c:pt idx="4836">
                  <c:v>2839.5259999999998</c:v>
                </c:pt>
                <c:pt idx="4837">
                  <c:v>2840.1210000000001</c:v>
                </c:pt>
                <c:pt idx="4838">
                  <c:v>2840.8649999999998</c:v>
                </c:pt>
                <c:pt idx="4839">
                  <c:v>2841.3130000000001</c:v>
                </c:pt>
                <c:pt idx="4840">
                  <c:v>2842.6619999999998</c:v>
                </c:pt>
                <c:pt idx="4841">
                  <c:v>2842.85</c:v>
                </c:pt>
                <c:pt idx="4842">
                  <c:v>2844.027</c:v>
                </c:pt>
                <c:pt idx="4843">
                  <c:v>2844.0410000000002</c:v>
                </c:pt>
                <c:pt idx="4844">
                  <c:v>2845.5369999999998</c:v>
                </c:pt>
                <c:pt idx="4845">
                  <c:v>2845.8580000000002</c:v>
                </c:pt>
                <c:pt idx="4846">
                  <c:v>2846.7469999999998</c:v>
                </c:pt>
                <c:pt idx="4847">
                  <c:v>2847.1579999999999</c:v>
                </c:pt>
                <c:pt idx="4848">
                  <c:v>2848.2890000000002</c:v>
                </c:pt>
                <c:pt idx="4849">
                  <c:v>2849.0439999999999</c:v>
                </c:pt>
                <c:pt idx="4850">
                  <c:v>2849.4490000000001</c:v>
                </c:pt>
                <c:pt idx="4851">
                  <c:v>2850.317</c:v>
                </c:pt>
                <c:pt idx="4852">
                  <c:v>2851.0030000000002</c:v>
                </c:pt>
                <c:pt idx="4853">
                  <c:v>2852.1759999999999</c:v>
                </c:pt>
                <c:pt idx="4854">
                  <c:v>2852.1959999999999</c:v>
                </c:pt>
                <c:pt idx="4855">
                  <c:v>2853.5030000000002</c:v>
                </c:pt>
                <c:pt idx="4856">
                  <c:v>2854.145</c:v>
                </c:pt>
                <c:pt idx="4857">
                  <c:v>2854.8780000000002</c:v>
                </c:pt>
                <c:pt idx="4858">
                  <c:v>2855.3270000000002</c:v>
                </c:pt>
                <c:pt idx="4859">
                  <c:v>2856.654</c:v>
                </c:pt>
                <c:pt idx="4860">
                  <c:v>2857.317</c:v>
                </c:pt>
                <c:pt idx="4861">
                  <c:v>2857.5639999999999</c:v>
                </c:pt>
                <c:pt idx="4862">
                  <c:v>2858.4609999999998</c:v>
                </c:pt>
                <c:pt idx="4863">
                  <c:v>2859.8270000000002</c:v>
                </c:pt>
                <c:pt idx="4864">
                  <c:v>2860.2840000000001</c:v>
                </c:pt>
                <c:pt idx="4865">
                  <c:v>2860.4740000000002</c:v>
                </c:pt>
                <c:pt idx="4866">
                  <c:v>2861.1770000000001</c:v>
                </c:pt>
                <c:pt idx="4867">
                  <c:v>2862.9630000000002</c:v>
                </c:pt>
                <c:pt idx="4868">
                  <c:v>2862.9870000000001</c:v>
                </c:pt>
                <c:pt idx="4869">
                  <c:v>2863.6060000000002</c:v>
                </c:pt>
                <c:pt idx="4870">
                  <c:v>2863.884</c:v>
                </c:pt>
                <c:pt idx="4871">
                  <c:v>2865.6660000000002</c:v>
                </c:pt>
                <c:pt idx="4872">
                  <c:v>2866.13</c:v>
                </c:pt>
                <c:pt idx="4873">
                  <c:v>2866.5590000000002</c:v>
                </c:pt>
                <c:pt idx="4874">
                  <c:v>2866.8009999999999</c:v>
                </c:pt>
                <c:pt idx="4875">
                  <c:v>2868.3939999999998</c:v>
                </c:pt>
                <c:pt idx="4876">
                  <c:v>2869.3040000000001</c:v>
                </c:pt>
                <c:pt idx="4877">
                  <c:v>2869.7420000000002</c:v>
                </c:pt>
                <c:pt idx="4878">
                  <c:v>2869.9549999999999</c:v>
                </c:pt>
                <c:pt idx="4879">
                  <c:v>2871.125</c:v>
                </c:pt>
                <c:pt idx="4880">
                  <c:v>2872.4560000000001</c:v>
                </c:pt>
                <c:pt idx="4881">
                  <c:v>2872.9169999999999</c:v>
                </c:pt>
                <c:pt idx="4882">
                  <c:v>2873.1010000000001</c:v>
                </c:pt>
                <c:pt idx="4883">
                  <c:v>2873.8470000000002</c:v>
                </c:pt>
                <c:pt idx="4884">
                  <c:v>2875.636</c:v>
                </c:pt>
                <c:pt idx="4885">
                  <c:v>2876.087</c:v>
                </c:pt>
                <c:pt idx="4886">
                  <c:v>2876.261</c:v>
                </c:pt>
                <c:pt idx="4887">
                  <c:v>2876.5610000000001</c:v>
                </c:pt>
                <c:pt idx="4888">
                  <c:v>2878.848</c:v>
                </c:pt>
                <c:pt idx="4889">
                  <c:v>2879.27</c:v>
                </c:pt>
                <c:pt idx="4890">
                  <c:v>2879.3020000000001</c:v>
                </c:pt>
                <c:pt idx="4891">
                  <c:v>2879.44</c:v>
                </c:pt>
                <c:pt idx="4892">
                  <c:v>2882.0129999999999</c:v>
                </c:pt>
                <c:pt idx="4893">
                  <c:v>2882.0219999999999</c:v>
                </c:pt>
                <c:pt idx="4894">
                  <c:v>2882.422</c:v>
                </c:pt>
                <c:pt idx="4895">
                  <c:v>2882.6</c:v>
                </c:pt>
                <c:pt idx="4896">
                  <c:v>2884.7440000000001</c:v>
                </c:pt>
                <c:pt idx="4897">
                  <c:v>2885.192</c:v>
                </c:pt>
                <c:pt idx="4898">
                  <c:v>2885.605</c:v>
                </c:pt>
                <c:pt idx="4899">
                  <c:v>2885.8040000000001</c:v>
                </c:pt>
                <c:pt idx="4900">
                  <c:v>2887.4340000000002</c:v>
                </c:pt>
                <c:pt idx="4901">
                  <c:v>2888.337</c:v>
                </c:pt>
                <c:pt idx="4902">
                  <c:v>2888.777</c:v>
                </c:pt>
                <c:pt idx="4903">
                  <c:v>2888.9749999999999</c:v>
                </c:pt>
                <c:pt idx="4904">
                  <c:v>2890.1709999999998</c:v>
                </c:pt>
                <c:pt idx="4905">
                  <c:v>2891.49</c:v>
                </c:pt>
                <c:pt idx="4906">
                  <c:v>2891.9479999999999</c:v>
                </c:pt>
                <c:pt idx="4907">
                  <c:v>2892.1309999999999</c:v>
                </c:pt>
                <c:pt idx="4908">
                  <c:v>2892.8850000000002</c:v>
                </c:pt>
                <c:pt idx="4909">
                  <c:v>2894.6559999999999</c:v>
                </c:pt>
                <c:pt idx="4910">
                  <c:v>2895.096</c:v>
                </c:pt>
                <c:pt idx="4911">
                  <c:v>2895.277</c:v>
                </c:pt>
                <c:pt idx="4912">
                  <c:v>2895.5659999999998</c:v>
                </c:pt>
                <c:pt idx="4913">
                  <c:v>2897.864</c:v>
                </c:pt>
                <c:pt idx="4914">
                  <c:v>2898.0520000000001</c:v>
                </c:pt>
                <c:pt idx="4915">
                  <c:v>2898.2649999999999</c:v>
                </c:pt>
                <c:pt idx="4916">
                  <c:v>2898.299</c:v>
                </c:pt>
                <c:pt idx="4917">
                  <c:v>2900.78</c:v>
                </c:pt>
                <c:pt idx="4918">
                  <c:v>2901.0010000000002</c:v>
                </c:pt>
                <c:pt idx="4919">
                  <c:v>2901.0279999999998</c:v>
                </c:pt>
                <c:pt idx="4920">
                  <c:v>2901.424</c:v>
                </c:pt>
                <c:pt idx="4921">
                  <c:v>2903.46</c:v>
                </c:pt>
                <c:pt idx="4922">
                  <c:v>2903.7370000000001</c:v>
                </c:pt>
                <c:pt idx="4923">
                  <c:v>2904.1570000000002</c:v>
                </c:pt>
                <c:pt idx="4924">
                  <c:v>2904.5610000000001</c:v>
                </c:pt>
                <c:pt idx="4925">
                  <c:v>2906.1880000000001</c:v>
                </c:pt>
                <c:pt idx="4926">
                  <c:v>2906.4189999999999</c:v>
                </c:pt>
                <c:pt idx="4927">
                  <c:v>2907.3209999999999</c:v>
                </c:pt>
                <c:pt idx="4928">
                  <c:v>2907.7370000000001</c:v>
                </c:pt>
                <c:pt idx="4929">
                  <c:v>2908.9070000000002</c:v>
                </c:pt>
                <c:pt idx="4930">
                  <c:v>2909.136</c:v>
                </c:pt>
                <c:pt idx="4931">
                  <c:v>2910.413</c:v>
                </c:pt>
                <c:pt idx="4932">
                  <c:v>2910.4859999999999</c:v>
                </c:pt>
                <c:pt idx="4933">
                  <c:v>2911.8339999999998</c:v>
                </c:pt>
                <c:pt idx="4934">
                  <c:v>2911.8530000000001</c:v>
                </c:pt>
                <c:pt idx="4935">
                  <c:v>2913.2640000000001</c:v>
                </c:pt>
                <c:pt idx="4936">
                  <c:v>2913.6260000000002</c:v>
                </c:pt>
                <c:pt idx="4937">
                  <c:v>2914.5120000000002</c:v>
                </c:pt>
                <c:pt idx="4938">
                  <c:v>2914.5340000000001</c:v>
                </c:pt>
                <c:pt idx="4939">
                  <c:v>2916.433</c:v>
                </c:pt>
                <c:pt idx="4940">
                  <c:v>2916.8270000000002</c:v>
                </c:pt>
                <c:pt idx="4941">
                  <c:v>2917.248</c:v>
                </c:pt>
                <c:pt idx="4942">
                  <c:v>2917.2649999999999</c:v>
                </c:pt>
                <c:pt idx="4943">
                  <c:v>2919.5729999999999</c:v>
                </c:pt>
                <c:pt idx="4944">
                  <c:v>2919.9789999999998</c:v>
                </c:pt>
                <c:pt idx="4945">
                  <c:v>2919.9920000000002</c:v>
                </c:pt>
                <c:pt idx="4946">
                  <c:v>2919.9940000000001</c:v>
                </c:pt>
                <c:pt idx="4947">
                  <c:v>2922.7379999999998</c:v>
                </c:pt>
                <c:pt idx="4948">
                  <c:v>2922.7669999999998</c:v>
                </c:pt>
                <c:pt idx="4949">
                  <c:v>2922.7750000000001</c:v>
                </c:pt>
                <c:pt idx="4950">
                  <c:v>2923.1350000000002</c:v>
                </c:pt>
                <c:pt idx="4951">
                  <c:v>2925.4349999999999</c:v>
                </c:pt>
                <c:pt idx="4952">
                  <c:v>2925.518</c:v>
                </c:pt>
                <c:pt idx="4953">
                  <c:v>2925.9560000000001</c:v>
                </c:pt>
                <c:pt idx="4954">
                  <c:v>2926.2979999999998</c:v>
                </c:pt>
                <c:pt idx="4955">
                  <c:v>2928.17</c:v>
                </c:pt>
                <c:pt idx="4956">
                  <c:v>2928.2559999999999</c:v>
                </c:pt>
                <c:pt idx="4957">
                  <c:v>2929.125</c:v>
                </c:pt>
                <c:pt idx="4958">
                  <c:v>2929.49</c:v>
                </c:pt>
                <c:pt idx="4959">
                  <c:v>2930.89</c:v>
                </c:pt>
                <c:pt idx="4960">
                  <c:v>2930.9720000000002</c:v>
                </c:pt>
                <c:pt idx="4961">
                  <c:v>2932.2939999999999</c:v>
                </c:pt>
                <c:pt idx="4962">
                  <c:v>2932.6550000000002</c:v>
                </c:pt>
                <c:pt idx="4963">
                  <c:v>2933.5680000000002</c:v>
                </c:pt>
                <c:pt idx="4964">
                  <c:v>2933.6610000000001</c:v>
                </c:pt>
                <c:pt idx="4965">
                  <c:v>2935.4540000000002</c:v>
                </c:pt>
                <c:pt idx="4966">
                  <c:v>2935.8620000000001</c:v>
                </c:pt>
                <c:pt idx="4967">
                  <c:v>2936.3</c:v>
                </c:pt>
                <c:pt idx="4968">
                  <c:v>2936.3820000000001</c:v>
                </c:pt>
                <c:pt idx="4969">
                  <c:v>2938.62</c:v>
                </c:pt>
                <c:pt idx="4970">
                  <c:v>2939.0050000000001</c:v>
                </c:pt>
                <c:pt idx="4971">
                  <c:v>2939.0360000000001</c:v>
                </c:pt>
                <c:pt idx="4972">
                  <c:v>2939.1419999999998</c:v>
                </c:pt>
                <c:pt idx="4973">
                  <c:v>2941.8</c:v>
                </c:pt>
                <c:pt idx="4974">
                  <c:v>2941.8249999999998</c:v>
                </c:pt>
                <c:pt idx="4975">
                  <c:v>2941.8609999999999</c:v>
                </c:pt>
                <c:pt idx="4976">
                  <c:v>2942.1790000000001</c:v>
                </c:pt>
                <c:pt idx="4977">
                  <c:v>2944.482</c:v>
                </c:pt>
                <c:pt idx="4978">
                  <c:v>2944.5419999999999</c:v>
                </c:pt>
                <c:pt idx="4979">
                  <c:v>2944.99</c:v>
                </c:pt>
                <c:pt idx="4980">
                  <c:v>2945.3420000000001</c:v>
                </c:pt>
                <c:pt idx="4981">
                  <c:v>2947.2170000000001</c:v>
                </c:pt>
                <c:pt idx="4982">
                  <c:v>2947.26</c:v>
                </c:pt>
                <c:pt idx="4983">
                  <c:v>2948.134</c:v>
                </c:pt>
                <c:pt idx="4984">
                  <c:v>2948.5010000000002</c:v>
                </c:pt>
                <c:pt idx="4985">
                  <c:v>2949.9560000000001</c:v>
                </c:pt>
                <c:pt idx="4986">
                  <c:v>2950.0050000000001</c:v>
                </c:pt>
                <c:pt idx="4987">
                  <c:v>2951.2910000000002</c:v>
                </c:pt>
                <c:pt idx="4988">
                  <c:v>2951.672</c:v>
                </c:pt>
                <c:pt idx="4989">
                  <c:v>2952.634</c:v>
                </c:pt>
                <c:pt idx="4990">
                  <c:v>2952.6849999999999</c:v>
                </c:pt>
                <c:pt idx="4991">
                  <c:v>2954.4650000000001</c:v>
                </c:pt>
                <c:pt idx="4992">
                  <c:v>2954.8490000000002</c:v>
                </c:pt>
                <c:pt idx="4993">
                  <c:v>2955.3609999999999</c:v>
                </c:pt>
                <c:pt idx="4994">
                  <c:v>2955.4169999999999</c:v>
                </c:pt>
                <c:pt idx="4995">
                  <c:v>2957.6280000000002</c:v>
                </c:pt>
                <c:pt idx="4996">
                  <c:v>2958.027</c:v>
                </c:pt>
                <c:pt idx="4997">
                  <c:v>2958.12</c:v>
                </c:pt>
                <c:pt idx="4998">
                  <c:v>2958.1559999999999</c:v>
                </c:pt>
                <c:pt idx="4999">
                  <c:v>2960.799</c:v>
                </c:pt>
                <c:pt idx="5000">
                  <c:v>2960.8359999999998</c:v>
                </c:pt>
                <c:pt idx="5001">
                  <c:v>2960.8739999999998</c:v>
                </c:pt>
                <c:pt idx="5002">
                  <c:v>2961.1959999999999</c:v>
                </c:pt>
                <c:pt idx="5003">
                  <c:v>2963.5279999999998</c:v>
                </c:pt>
                <c:pt idx="5004">
                  <c:v>2963.5520000000001</c:v>
                </c:pt>
                <c:pt idx="5005">
                  <c:v>2963.9659999999999</c:v>
                </c:pt>
                <c:pt idx="5006">
                  <c:v>2964.364</c:v>
                </c:pt>
                <c:pt idx="5007">
                  <c:v>2966.259</c:v>
                </c:pt>
                <c:pt idx="5008">
                  <c:v>2966.2939999999999</c:v>
                </c:pt>
                <c:pt idx="5009">
                  <c:v>2967.1460000000002</c:v>
                </c:pt>
                <c:pt idx="5010">
                  <c:v>2967.5050000000001</c:v>
                </c:pt>
                <c:pt idx="5011">
                  <c:v>2968.998</c:v>
                </c:pt>
                <c:pt idx="5012">
                  <c:v>2969.02</c:v>
                </c:pt>
                <c:pt idx="5013">
                  <c:v>2970.3159999999998</c:v>
                </c:pt>
                <c:pt idx="5014">
                  <c:v>2970.6750000000002</c:v>
                </c:pt>
                <c:pt idx="5015">
                  <c:v>2971.6729999999998</c:v>
                </c:pt>
                <c:pt idx="5016">
                  <c:v>2971.7359999999999</c:v>
                </c:pt>
                <c:pt idx="5017">
                  <c:v>2973.4589999999998</c:v>
                </c:pt>
                <c:pt idx="5018">
                  <c:v>2973.864</c:v>
                </c:pt>
                <c:pt idx="5019">
                  <c:v>2974.4079999999999</c:v>
                </c:pt>
                <c:pt idx="5020">
                  <c:v>2974.4270000000001</c:v>
                </c:pt>
                <c:pt idx="5021">
                  <c:v>2976.6329999999998</c:v>
                </c:pt>
                <c:pt idx="5022">
                  <c:v>2977.0210000000002</c:v>
                </c:pt>
                <c:pt idx="5023">
                  <c:v>2977.136</c:v>
                </c:pt>
                <c:pt idx="5024">
                  <c:v>2977.145</c:v>
                </c:pt>
                <c:pt idx="5025">
                  <c:v>2979.8209999999999</c:v>
                </c:pt>
                <c:pt idx="5026">
                  <c:v>2979.8670000000002</c:v>
                </c:pt>
                <c:pt idx="5027">
                  <c:v>2979.8690000000001</c:v>
                </c:pt>
                <c:pt idx="5028">
                  <c:v>2980.1529999999998</c:v>
                </c:pt>
                <c:pt idx="5029">
                  <c:v>2982.5909999999999</c:v>
                </c:pt>
                <c:pt idx="5030">
                  <c:v>2982.63</c:v>
                </c:pt>
                <c:pt idx="5031">
                  <c:v>2983.002</c:v>
                </c:pt>
                <c:pt idx="5032">
                  <c:v>2983.3240000000001</c:v>
                </c:pt>
                <c:pt idx="5033">
                  <c:v>2985.3229999999999</c:v>
                </c:pt>
                <c:pt idx="5034">
                  <c:v>2985.3539999999998</c:v>
                </c:pt>
                <c:pt idx="5035">
                  <c:v>2986.1529999999998</c:v>
                </c:pt>
                <c:pt idx="5036">
                  <c:v>2986.5079999999998</c:v>
                </c:pt>
                <c:pt idx="5037">
                  <c:v>2988.067</c:v>
                </c:pt>
                <c:pt idx="5038">
                  <c:v>2988.0859999999998</c:v>
                </c:pt>
                <c:pt idx="5039">
                  <c:v>2989.3249999999998</c:v>
                </c:pt>
                <c:pt idx="5040">
                  <c:v>2989.672</c:v>
                </c:pt>
                <c:pt idx="5041">
                  <c:v>2990.8049999999998</c:v>
                </c:pt>
                <c:pt idx="5042">
                  <c:v>2990.8229999999999</c:v>
                </c:pt>
                <c:pt idx="5043">
                  <c:v>2992.4870000000001</c:v>
                </c:pt>
                <c:pt idx="5044">
                  <c:v>2992.846</c:v>
                </c:pt>
                <c:pt idx="5045">
                  <c:v>2993.4969999999998</c:v>
                </c:pt>
                <c:pt idx="5046">
                  <c:v>2993.5059999999999</c:v>
                </c:pt>
                <c:pt idx="5047">
                  <c:v>2995.663</c:v>
                </c:pt>
                <c:pt idx="5048">
                  <c:v>2996.0210000000002</c:v>
                </c:pt>
                <c:pt idx="5049">
                  <c:v>2996.212</c:v>
                </c:pt>
                <c:pt idx="5050">
                  <c:v>2996.2190000000001</c:v>
                </c:pt>
                <c:pt idx="5051">
                  <c:v>2998.8620000000001</c:v>
                </c:pt>
                <c:pt idx="5052">
                  <c:v>2998.9940000000001</c:v>
                </c:pt>
                <c:pt idx="5053">
                  <c:v>2999.0210000000002</c:v>
                </c:pt>
                <c:pt idx="5054">
                  <c:v>2999.1950000000002</c:v>
                </c:pt>
                <c:pt idx="5055">
                  <c:v>3001.6860000000001</c:v>
                </c:pt>
                <c:pt idx="5056">
                  <c:v>3001.7629999999999</c:v>
                </c:pt>
                <c:pt idx="5057">
                  <c:v>3002.011</c:v>
                </c:pt>
                <c:pt idx="5058">
                  <c:v>3002.3490000000002</c:v>
                </c:pt>
                <c:pt idx="5059">
                  <c:v>3004.444</c:v>
                </c:pt>
                <c:pt idx="5060">
                  <c:v>3004.873</c:v>
                </c:pt>
                <c:pt idx="5061">
                  <c:v>3005.1759999999999</c:v>
                </c:pt>
                <c:pt idx="5062">
                  <c:v>3005.5329999999999</c:v>
                </c:pt>
                <c:pt idx="5063">
                  <c:v>3007.172</c:v>
                </c:pt>
                <c:pt idx="5064">
                  <c:v>3008.056</c:v>
                </c:pt>
                <c:pt idx="5065">
                  <c:v>3008.3679999999999</c:v>
                </c:pt>
                <c:pt idx="5066">
                  <c:v>3008.681</c:v>
                </c:pt>
                <c:pt idx="5067">
                  <c:v>3009.9059999999999</c:v>
                </c:pt>
                <c:pt idx="5068">
                  <c:v>3011.2159999999999</c:v>
                </c:pt>
                <c:pt idx="5069">
                  <c:v>3011.53</c:v>
                </c:pt>
                <c:pt idx="5070">
                  <c:v>3011.8780000000002</c:v>
                </c:pt>
                <c:pt idx="5071">
                  <c:v>3012.5880000000002</c:v>
                </c:pt>
                <c:pt idx="5072">
                  <c:v>3014.3679999999999</c:v>
                </c:pt>
                <c:pt idx="5073">
                  <c:v>3014.6930000000002</c:v>
                </c:pt>
                <c:pt idx="5074">
                  <c:v>3015.0450000000001</c:v>
                </c:pt>
                <c:pt idx="5075">
                  <c:v>3015.3159999999998</c:v>
                </c:pt>
                <c:pt idx="5076">
                  <c:v>3017.5250000000001</c:v>
                </c:pt>
                <c:pt idx="5077">
                  <c:v>3017.8850000000002</c:v>
                </c:pt>
                <c:pt idx="5078">
                  <c:v>3018.0309999999999</c:v>
                </c:pt>
                <c:pt idx="5079">
                  <c:v>3018.2359999999999</c:v>
                </c:pt>
                <c:pt idx="5080">
                  <c:v>3020.6819999999998</c:v>
                </c:pt>
                <c:pt idx="5081">
                  <c:v>3020.7489999999998</c:v>
                </c:pt>
                <c:pt idx="5082">
                  <c:v>3021.0430000000001</c:v>
                </c:pt>
                <c:pt idx="5083">
                  <c:v>3021.3809999999999</c:v>
                </c:pt>
                <c:pt idx="5084">
                  <c:v>3023.433</c:v>
                </c:pt>
                <c:pt idx="5085">
                  <c:v>3023.9009999999998</c:v>
                </c:pt>
                <c:pt idx="5086">
                  <c:v>3024.2069999999999</c:v>
                </c:pt>
                <c:pt idx="5087">
                  <c:v>3024.556</c:v>
                </c:pt>
                <c:pt idx="5088">
                  <c:v>3026.1480000000001</c:v>
                </c:pt>
                <c:pt idx="5089">
                  <c:v>3027.049</c:v>
                </c:pt>
                <c:pt idx="5090">
                  <c:v>3027.364</c:v>
                </c:pt>
                <c:pt idx="5091">
                  <c:v>3027.7669999999998</c:v>
                </c:pt>
                <c:pt idx="5092">
                  <c:v>3028.89</c:v>
                </c:pt>
                <c:pt idx="5093">
                  <c:v>3030.212</c:v>
                </c:pt>
                <c:pt idx="5094">
                  <c:v>3030.5329999999999</c:v>
                </c:pt>
                <c:pt idx="5095">
                  <c:v>3030.915</c:v>
                </c:pt>
                <c:pt idx="5096">
                  <c:v>3031.57</c:v>
                </c:pt>
                <c:pt idx="5097">
                  <c:v>3033.3910000000001</c:v>
                </c:pt>
                <c:pt idx="5098">
                  <c:v>3033.7379999999998</c:v>
                </c:pt>
                <c:pt idx="5099">
                  <c:v>3034.0630000000001</c:v>
                </c:pt>
                <c:pt idx="5100">
                  <c:v>3034.29</c:v>
                </c:pt>
                <c:pt idx="5101">
                  <c:v>3036.5479999999998</c:v>
                </c:pt>
                <c:pt idx="5102">
                  <c:v>3036.9169999999999</c:v>
                </c:pt>
                <c:pt idx="5103">
                  <c:v>3037.027</c:v>
                </c:pt>
                <c:pt idx="5104">
                  <c:v>3037.2489999999998</c:v>
                </c:pt>
                <c:pt idx="5105">
                  <c:v>3039.739</c:v>
                </c:pt>
                <c:pt idx="5106">
                  <c:v>3039.7539999999999</c:v>
                </c:pt>
                <c:pt idx="5107">
                  <c:v>3040.06</c:v>
                </c:pt>
                <c:pt idx="5108">
                  <c:v>3040.4189999999999</c:v>
                </c:pt>
                <c:pt idx="5109">
                  <c:v>3042.433</c:v>
                </c:pt>
                <c:pt idx="5110">
                  <c:v>3042.8919999999998</c:v>
                </c:pt>
                <c:pt idx="5111">
                  <c:v>3043.2240000000002</c:v>
                </c:pt>
                <c:pt idx="5112">
                  <c:v>3043.5630000000001</c:v>
                </c:pt>
                <c:pt idx="5113">
                  <c:v>3045.1579999999999</c:v>
                </c:pt>
                <c:pt idx="5114">
                  <c:v>3046.0320000000002</c:v>
                </c:pt>
                <c:pt idx="5115">
                  <c:v>3046.3829999999998</c:v>
                </c:pt>
                <c:pt idx="5116">
                  <c:v>3046.7469999999998</c:v>
                </c:pt>
                <c:pt idx="5117">
                  <c:v>3047.886</c:v>
                </c:pt>
                <c:pt idx="5118">
                  <c:v>3049.2130000000002</c:v>
                </c:pt>
                <c:pt idx="5119">
                  <c:v>3049.558</c:v>
                </c:pt>
                <c:pt idx="5120">
                  <c:v>3049.9169999999999</c:v>
                </c:pt>
                <c:pt idx="5121">
                  <c:v>3050.5720000000001</c:v>
                </c:pt>
                <c:pt idx="5122">
                  <c:v>3052.3649999999998</c:v>
                </c:pt>
                <c:pt idx="5123">
                  <c:v>3052.7539999999999</c:v>
                </c:pt>
                <c:pt idx="5124">
                  <c:v>3053.0889999999999</c:v>
                </c:pt>
                <c:pt idx="5125">
                  <c:v>3053.306</c:v>
                </c:pt>
                <c:pt idx="5126">
                  <c:v>3055.5340000000001</c:v>
                </c:pt>
                <c:pt idx="5127">
                  <c:v>3055.904</c:v>
                </c:pt>
                <c:pt idx="5128">
                  <c:v>3056.0250000000001</c:v>
                </c:pt>
                <c:pt idx="5129">
                  <c:v>3056.25</c:v>
                </c:pt>
                <c:pt idx="5130">
                  <c:v>3058.2689999999998</c:v>
                </c:pt>
                <c:pt idx="5131">
                  <c:v>3058.7660000000001</c:v>
                </c:pt>
                <c:pt idx="5132">
                  <c:v>3059.0749999999998</c:v>
                </c:pt>
                <c:pt idx="5133">
                  <c:v>3059.4250000000002</c:v>
                </c:pt>
                <c:pt idx="5134">
                  <c:v>3061.0129999999999</c:v>
                </c:pt>
                <c:pt idx="5135">
                  <c:v>3061.46</c:v>
                </c:pt>
                <c:pt idx="5136">
                  <c:v>3062.2550000000001</c:v>
                </c:pt>
                <c:pt idx="5137">
                  <c:v>3062.57</c:v>
                </c:pt>
                <c:pt idx="5138">
                  <c:v>3063.6930000000002</c:v>
                </c:pt>
                <c:pt idx="5139">
                  <c:v>3064.1770000000001</c:v>
                </c:pt>
                <c:pt idx="5140">
                  <c:v>3065.43</c:v>
                </c:pt>
                <c:pt idx="5141">
                  <c:v>3065.777</c:v>
                </c:pt>
                <c:pt idx="5142">
                  <c:v>3066.4360000000001</c:v>
                </c:pt>
                <c:pt idx="5143">
                  <c:v>3066.9279999999999</c:v>
                </c:pt>
                <c:pt idx="5144">
                  <c:v>3068.5940000000001</c:v>
                </c:pt>
                <c:pt idx="5145">
                  <c:v>3068.9560000000001</c:v>
                </c:pt>
                <c:pt idx="5146">
                  <c:v>3069.1930000000002</c:v>
                </c:pt>
                <c:pt idx="5147">
                  <c:v>3069.6289999999999</c:v>
                </c:pt>
                <c:pt idx="5148">
                  <c:v>3071.7750000000001</c:v>
                </c:pt>
                <c:pt idx="5149">
                  <c:v>3071.9389999999999</c:v>
                </c:pt>
                <c:pt idx="5150">
                  <c:v>3072.1179999999999</c:v>
                </c:pt>
                <c:pt idx="5151">
                  <c:v>3072.34</c:v>
                </c:pt>
                <c:pt idx="5152">
                  <c:v>3074.623</c:v>
                </c:pt>
                <c:pt idx="5153">
                  <c:v>3074.9580000000001</c:v>
                </c:pt>
                <c:pt idx="5154">
                  <c:v>3075.0650000000001</c:v>
                </c:pt>
                <c:pt idx="5155">
                  <c:v>3075.2739999999999</c:v>
                </c:pt>
                <c:pt idx="5156">
                  <c:v>3077.3589999999999</c:v>
                </c:pt>
                <c:pt idx="5157">
                  <c:v>3077.7959999999998</c:v>
                </c:pt>
                <c:pt idx="5158">
                  <c:v>3078.1329999999998</c:v>
                </c:pt>
                <c:pt idx="5159">
                  <c:v>3078.4470000000001</c:v>
                </c:pt>
                <c:pt idx="5160">
                  <c:v>3080.0920000000001</c:v>
                </c:pt>
                <c:pt idx="5161">
                  <c:v>3080.4920000000002</c:v>
                </c:pt>
                <c:pt idx="5162">
                  <c:v>3081.2779999999998</c:v>
                </c:pt>
                <c:pt idx="5163">
                  <c:v>3081.6030000000001</c:v>
                </c:pt>
                <c:pt idx="5164">
                  <c:v>3082.8150000000001</c:v>
                </c:pt>
                <c:pt idx="5165">
                  <c:v>3083.2020000000002</c:v>
                </c:pt>
                <c:pt idx="5166">
                  <c:v>3084.431</c:v>
                </c:pt>
                <c:pt idx="5167">
                  <c:v>3084.7979999999998</c:v>
                </c:pt>
                <c:pt idx="5168">
                  <c:v>3085.51</c:v>
                </c:pt>
                <c:pt idx="5169">
                  <c:v>3085.9250000000002</c:v>
                </c:pt>
                <c:pt idx="5170">
                  <c:v>3087.6010000000001</c:v>
                </c:pt>
                <c:pt idx="5171">
                  <c:v>3087.942</c:v>
                </c:pt>
                <c:pt idx="5172">
                  <c:v>3088.2359999999999</c:v>
                </c:pt>
                <c:pt idx="5173">
                  <c:v>3088.6280000000002</c:v>
                </c:pt>
                <c:pt idx="5174">
                  <c:v>3090.7849999999999</c:v>
                </c:pt>
                <c:pt idx="5175">
                  <c:v>3090.9839999999999</c:v>
                </c:pt>
                <c:pt idx="5176">
                  <c:v>3091.1</c:v>
                </c:pt>
                <c:pt idx="5177">
                  <c:v>3091.3449999999998</c:v>
                </c:pt>
                <c:pt idx="5178">
                  <c:v>3093.681</c:v>
                </c:pt>
                <c:pt idx="5179">
                  <c:v>3093.94</c:v>
                </c:pt>
                <c:pt idx="5180">
                  <c:v>3094.0659999999998</c:v>
                </c:pt>
                <c:pt idx="5181">
                  <c:v>3094.2820000000002</c:v>
                </c:pt>
                <c:pt idx="5182">
                  <c:v>3096.4009999999998</c:v>
                </c:pt>
                <c:pt idx="5183">
                  <c:v>3096.788</c:v>
                </c:pt>
                <c:pt idx="5184">
                  <c:v>3097.1149999999998</c:v>
                </c:pt>
                <c:pt idx="5185">
                  <c:v>3097.4360000000001</c:v>
                </c:pt>
                <c:pt idx="5186">
                  <c:v>3099.152</c:v>
                </c:pt>
                <c:pt idx="5187">
                  <c:v>3099.4740000000002</c:v>
                </c:pt>
                <c:pt idx="5188">
                  <c:v>3100.2730000000001</c:v>
                </c:pt>
                <c:pt idx="5189">
                  <c:v>3100.58</c:v>
                </c:pt>
                <c:pt idx="5190">
                  <c:v>3101.8919999999998</c:v>
                </c:pt>
                <c:pt idx="5191">
                  <c:v>3102.194</c:v>
                </c:pt>
                <c:pt idx="5192">
                  <c:v>3103.4459999999999</c:v>
                </c:pt>
                <c:pt idx="5193">
                  <c:v>3103.7719999999999</c:v>
                </c:pt>
                <c:pt idx="5194">
                  <c:v>3104.5740000000001</c:v>
                </c:pt>
                <c:pt idx="5195">
                  <c:v>3104.913</c:v>
                </c:pt>
                <c:pt idx="5196">
                  <c:v>3106.6329999999998</c:v>
                </c:pt>
                <c:pt idx="5197">
                  <c:v>3106.9670000000001</c:v>
                </c:pt>
                <c:pt idx="5198">
                  <c:v>3107.3229999999999</c:v>
                </c:pt>
                <c:pt idx="5199">
                  <c:v>3107.6320000000001</c:v>
                </c:pt>
                <c:pt idx="5200">
                  <c:v>3109.7939999999999</c:v>
                </c:pt>
                <c:pt idx="5201">
                  <c:v>3110.0619999999999</c:v>
                </c:pt>
                <c:pt idx="5202">
                  <c:v>3110.1149999999998</c:v>
                </c:pt>
                <c:pt idx="5203">
                  <c:v>3110.364</c:v>
                </c:pt>
                <c:pt idx="5204">
                  <c:v>3112.78</c:v>
                </c:pt>
                <c:pt idx="5205">
                  <c:v>3112.94</c:v>
                </c:pt>
                <c:pt idx="5206">
                  <c:v>3113.08</c:v>
                </c:pt>
                <c:pt idx="5207">
                  <c:v>3113.2620000000002</c:v>
                </c:pt>
                <c:pt idx="5208">
                  <c:v>3115.4879999999998</c:v>
                </c:pt>
                <c:pt idx="5209">
                  <c:v>3115.8090000000002</c:v>
                </c:pt>
                <c:pt idx="5210">
                  <c:v>3116.1210000000001</c:v>
                </c:pt>
                <c:pt idx="5211">
                  <c:v>3116.4250000000002</c:v>
                </c:pt>
                <c:pt idx="5212">
                  <c:v>3118.259</c:v>
                </c:pt>
                <c:pt idx="5213">
                  <c:v>3119.2950000000001</c:v>
                </c:pt>
                <c:pt idx="5214">
                  <c:v>3119.5970000000002</c:v>
                </c:pt>
                <c:pt idx="5215">
                  <c:v>3120.991</c:v>
                </c:pt>
                <c:pt idx="5216">
                  <c:v>3122.4490000000001</c:v>
                </c:pt>
                <c:pt idx="5217">
                  <c:v>3122.78</c:v>
                </c:pt>
                <c:pt idx="5218">
                  <c:v>3123.69</c:v>
                </c:pt>
                <c:pt idx="5219">
                  <c:v>3125.6089999999999</c:v>
                </c:pt>
                <c:pt idx="5220">
                  <c:v>3125.9569999999999</c:v>
                </c:pt>
                <c:pt idx="5221">
                  <c:v>3126.42</c:v>
                </c:pt>
                <c:pt idx="5222">
                  <c:v>3128.8380000000002</c:v>
                </c:pt>
                <c:pt idx="5223">
                  <c:v>3129.1010000000001</c:v>
                </c:pt>
                <c:pt idx="5224">
                  <c:v>3129.1529999999998</c:v>
                </c:pt>
                <c:pt idx="5225">
                  <c:v>3131.9229999999998</c:v>
                </c:pt>
                <c:pt idx="5226">
                  <c:v>3132</c:v>
                </c:pt>
                <c:pt idx="5227">
                  <c:v>3132.2620000000002</c:v>
                </c:pt>
                <c:pt idx="5228">
                  <c:v>3134.6089999999999</c:v>
                </c:pt>
                <c:pt idx="5229">
                  <c:v>3135.1460000000002</c:v>
                </c:pt>
                <c:pt idx="5230">
                  <c:v>3135.415</c:v>
                </c:pt>
                <c:pt idx="5231">
                  <c:v>3137.3249999999998</c:v>
                </c:pt>
                <c:pt idx="5232">
                  <c:v>3138.3180000000002</c:v>
                </c:pt>
                <c:pt idx="5233">
                  <c:v>3138.5770000000002</c:v>
                </c:pt>
                <c:pt idx="5234">
                  <c:v>3140.0590000000002</c:v>
                </c:pt>
                <c:pt idx="5235">
                  <c:v>3141.4690000000001</c:v>
                </c:pt>
                <c:pt idx="5236">
                  <c:v>3141.7530000000002</c:v>
                </c:pt>
                <c:pt idx="5237">
                  <c:v>3142.79</c:v>
                </c:pt>
                <c:pt idx="5238">
                  <c:v>3144.6889999999999</c:v>
                </c:pt>
                <c:pt idx="5239">
                  <c:v>3144.9250000000002</c:v>
                </c:pt>
                <c:pt idx="5240">
                  <c:v>3145.4690000000001</c:v>
                </c:pt>
                <c:pt idx="5241">
                  <c:v>3147.875</c:v>
                </c:pt>
                <c:pt idx="5242">
                  <c:v>3148.067</c:v>
                </c:pt>
                <c:pt idx="5243">
                  <c:v>3148.2269999999999</c:v>
                </c:pt>
                <c:pt idx="5244">
                  <c:v>3150.9589999999998</c:v>
                </c:pt>
                <c:pt idx="5245">
                  <c:v>3151.0459999999998</c:v>
                </c:pt>
                <c:pt idx="5246">
                  <c:v>3151.2440000000001</c:v>
                </c:pt>
                <c:pt idx="5247">
                  <c:v>3153.6480000000001</c:v>
                </c:pt>
                <c:pt idx="5248">
                  <c:v>3154.1889999999999</c:v>
                </c:pt>
                <c:pt idx="5249">
                  <c:v>3154.377</c:v>
                </c:pt>
                <c:pt idx="5250">
                  <c:v>3156.357</c:v>
                </c:pt>
                <c:pt idx="5251">
                  <c:v>3157.3679999999999</c:v>
                </c:pt>
                <c:pt idx="5252">
                  <c:v>3157.5369999999998</c:v>
                </c:pt>
                <c:pt idx="5253">
                  <c:v>3159.1109999999999</c:v>
                </c:pt>
                <c:pt idx="5254">
                  <c:v>3160.5430000000001</c:v>
                </c:pt>
                <c:pt idx="5255">
                  <c:v>3160.7460000000001</c:v>
                </c:pt>
                <c:pt idx="5256">
                  <c:v>3161.8409999999999</c:v>
                </c:pt>
                <c:pt idx="5257">
                  <c:v>3163.6759999999999</c:v>
                </c:pt>
                <c:pt idx="5258">
                  <c:v>3163.8980000000001</c:v>
                </c:pt>
                <c:pt idx="5259">
                  <c:v>3164.5149999999999</c:v>
                </c:pt>
                <c:pt idx="5260">
                  <c:v>3166.8789999999999</c:v>
                </c:pt>
                <c:pt idx="5261">
                  <c:v>3167.0610000000001</c:v>
                </c:pt>
                <c:pt idx="5262">
                  <c:v>3167.2640000000001</c:v>
                </c:pt>
                <c:pt idx="5263">
                  <c:v>3170.002</c:v>
                </c:pt>
                <c:pt idx="5264">
                  <c:v>3170.049</c:v>
                </c:pt>
                <c:pt idx="5265">
                  <c:v>3170.23</c:v>
                </c:pt>
                <c:pt idx="5266">
                  <c:v>3172.6849999999999</c:v>
                </c:pt>
                <c:pt idx="5267">
                  <c:v>3173.2069999999999</c:v>
                </c:pt>
                <c:pt idx="5268">
                  <c:v>3173.3989999999999</c:v>
                </c:pt>
                <c:pt idx="5269">
                  <c:v>3175.4119999999998</c:v>
                </c:pt>
                <c:pt idx="5270">
                  <c:v>3176.3510000000001</c:v>
                </c:pt>
                <c:pt idx="5271">
                  <c:v>3176.5619999999999</c:v>
                </c:pt>
                <c:pt idx="5272">
                  <c:v>3178.1509999999998</c:v>
                </c:pt>
                <c:pt idx="5273">
                  <c:v>3179.5059999999999</c:v>
                </c:pt>
                <c:pt idx="5274">
                  <c:v>3179.7420000000002</c:v>
                </c:pt>
                <c:pt idx="5275">
                  <c:v>3180.873</c:v>
                </c:pt>
                <c:pt idx="5276">
                  <c:v>3182.6640000000002</c:v>
                </c:pt>
                <c:pt idx="5277">
                  <c:v>3182.8820000000001</c:v>
                </c:pt>
                <c:pt idx="5278">
                  <c:v>3183.5619999999999</c:v>
                </c:pt>
                <c:pt idx="5279">
                  <c:v>3185.8780000000002</c:v>
                </c:pt>
                <c:pt idx="5280">
                  <c:v>3186.0590000000002</c:v>
                </c:pt>
                <c:pt idx="5281">
                  <c:v>3186.3029999999999</c:v>
                </c:pt>
                <c:pt idx="5282">
                  <c:v>3189.0140000000001</c:v>
                </c:pt>
                <c:pt idx="5283">
                  <c:v>3189.0369999999998</c:v>
                </c:pt>
                <c:pt idx="5284">
                  <c:v>3189.2159999999999</c:v>
                </c:pt>
                <c:pt idx="5285">
                  <c:v>3191.7629999999999</c:v>
                </c:pt>
                <c:pt idx="5286">
                  <c:v>3192.1880000000001</c:v>
                </c:pt>
                <c:pt idx="5287">
                  <c:v>3192.375</c:v>
                </c:pt>
                <c:pt idx="5288">
                  <c:v>3194.4540000000002</c:v>
                </c:pt>
                <c:pt idx="5289">
                  <c:v>3195.3359999999998</c:v>
                </c:pt>
                <c:pt idx="5290">
                  <c:v>3195.5129999999999</c:v>
                </c:pt>
                <c:pt idx="5291">
                  <c:v>3197.1680000000001</c:v>
                </c:pt>
                <c:pt idx="5292">
                  <c:v>3198.5189999999998</c:v>
                </c:pt>
                <c:pt idx="5293">
                  <c:v>3198.694</c:v>
                </c:pt>
                <c:pt idx="5294">
                  <c:v>3199.9009999999998</c:v>
                </c:pt>
                <c:pt idx="5295">
                  <c:v>3201.6579999999999</c:v>
                </c:pt>
                <c:pt idx="5296">
                  <c:v>3201.8870000000002</c:v>
                </c:pt>
                <c:pt idx="5297">
                  <c:v>3202.59</c:v>
                </c:pt>
                <c:pt idx="5298">
                  <c:v>3204.8670000000002</c:v>
                </c:pt>
                <c:pt idx="5299">
                  <c:v>3205.0729999999999</c:v>
                </c:pt>
                <c:pt idx="5300">
                  <c:v>3205.3159999999998</c:v>
                </c:pt>
                <c:pt idx="5301">
                  <c:v>3208.0430000000001</c:v>
                </c:pt>
                <c:pt idx="5302">
                  <c:v>3208.047</c:v>
                </c:pt>
                <c:pt idx="5303">
                  <c:v>3208.2190000000001</c:v>
                </c:pt>
                <c:pt idx="5304">
                  <c:v>3210.8609999999999</c:v>
                </c:pt>
                <c:pt idx="5305">
                  <c:v>3211.259</c:v>
                </c:pt>
                <c:pt idx="5306">
                  <c:v>3211.3890000000001</c:v>
                </c:pt>
                <c:pt idx="5307">
                  <c:v>3213.5360000000001</c:v>
                </c:pt>
                <c:pt idx="5308">
                  <c:v>3214.4070000000002</c:v>
                </c:pt>
                <c:pt idx="5309">
                  <c:v>3214.5439999999999</c:v>
                </c:pt>
                <c:pt idx="5310">
                  <c:v>3216.2429999999999</c:v>
                </c:pt>
                <c:pt idx="5311">
                  <c:v>3217.587</c:v>
                </c:pt>
                <c:pt idx="5312">
                  <c:v>3217.7730000000001</c:v>
                </c:pt>
                <c:pt idx="5313">
                  <c:v>3218.971</c:v>
                </c:pt>
                <c:pt idx="5314">
                  <c:v>3220.7919999999999</c:v>
                </c:pt>
                <c:pt idx="5315">
                  <c:v>3220.915</c:v>
                </c:pt>
                <c:pt idx="5316">
                  <c:v>3221.6559999999999</c:v>
                </c:pt>
                <c:pt idx="5317">
                  <c:v>3223.9769999999999</c:v>
                </c:pt>
                <c:pt idx="5318">
                  <c:v>3224.09</c:v>
                </c:pt>
                <c:pt idx="5319">
                  <c:v>3224.3719999999998</c:v>
                </c:pt>
                <c:pt idx="5320">
                  <c:v>3227.0949999999998</c:v>
                </c:pt>
                <c:pt idx="5321">
                  <c:v>3227.1550000000002</c:v>
                </c:pt>
                <c:pt idx="5322">
                  <c:v>3227.2719999999999</c:v>
                </c:pt>
                <c:pt idx="5323">
                  <c:v>3229.8180000000002</c:v>
                </c:pt>
                <c:pt idx="5324">
                  <c:v>3230.308</c:v>
                </c:pt>
                <c:pt idx="5325">
                  <c:v>3230.4270000000001</c:v>
                </c:pt>
                <c:pt idx="5326">
                  <c:v>3232.4960000000001</c:v>
                </c:pt>
                <c:pt idx="5327">
                  <c:v>3233.48</c:v>
                </c:pt>
                <c:pt idx="5328">
                  <c:v>3233.5889999999999</c:v>
                </c:pt>
                <c:pt idx="5329">
                  <c:v>3235.2020000000002</c:v>
                </c:pt>
                <c:pt idx="5330">
                  <c:v>3236.663</c:v>
                </c:pt>
                <c:pt idx="5331">
                  <c:v>3236.7809999999999</c:v>
                </c:pt>
                <c:pt idx="5332">
                  <c:v>3237.9279999999999</c:v>
                </c:pt>
                <c:pt idx="5333">
                  <c:v>3239.8829999999998</c:v>
                </c:pt>
                <c:pt idx="5334">
                  <c:v>3239.9409999999998</c:v>
                </c:pt>
                <c:pt idx="5335">
                  <c:v>3240.627</c:v>
                </c:pt>
                <c:pt idx="5336">
                  <c:v>3243.0390000000002</c:v>
                </c:pt>
                <c:pt idx="5337">
                  <c:v>3243.098</c:v>
                </c:pt>
                <c:pt idx="5338">
                  <c:v>3243.34</c:v>
                </c:pt>
                <c:pt idx="5339">
                  <c:v>3246.0639999999999</c:v>
                </c:pt>
                <c:pt idx="5340">
                  <c:v>3246.2269999999999</c:v>
                </c:pt>
                <c:pt idx="5341">
                  <c:v>3246.2640000000001</c:v>
                </c:pt>
                <c:pt idx="5342">
                  <c:v>3249.5369999999998</c:v>
                </c:pt>
                <c:pt idx="5343">
                  <c:v>3249.5459999999998</c:v>
                </c:pt>
                <c:pt idx="5344">
                  <c:v>3252.6849999999999</c:v>
                </c:pt>
                <c:pt idx="5345">
                  <c:v>3252.75</c:v>
                </c:pt>
                <c:pt idx="5346">
                  <c:v>3255.8539999999998</c:v>
                </c:pt>
                <c:pt idx="5347">
                  <c:v>3255.9279999999999</c:v>
                </c:pt>
                <c:pt idx="5348">
                  <c:v>3258.54</c:v>
                </c:pt>
                <c:pt idx="5349">
                  <c:v>3259.1060000000002</c:v>
                </c:pt>
                <c:pt idx="5350">
                  <c:v>3261.8229999999999</c:v>
                </c:pt>
                <c:pt idx="5351">
                  <c:v>3262.3510000000001</c:v>
                </c:pt>
                <c:pt idx="5352">
                  <c:v>3264.9929999999999</c:v>
                </c:pt>
                <c:pt idx="5353">
                  <c:v>3265.54</c:v>
                </c:pt>
                <c:pt idx="5354">
                  <c:v>3268.145</c:v>
                </c:pt>
                <c:pt idx="5355">
                  <c:v>3268.7449999999999</c:v>
                </c:pt>
                <c:pt idx="5356">
                  <c:v>3271.3049999999998</c:v>
                </c:pt>
                <c:pt idx="5357">
                  <c:v>3271.9110000000001</c:v>
                </c:pt>
                <c:pt idx="5358">
                  <c:v>3274.4560000000001</c:v>
                </c:pt>
                <c:pt idx="5359">
                  <c:v>3275.049</c:v>
                </c:pt>
                <c:pt idx="5360">
                  <c:v>3277.64</c:v>
                </c:pt>
                <c:pt idx="5361">
                  <c:v>3278.239</c:v>
                </c:pt>
                <c:pt idx="5362">
                  <c:v>3280.8409999999999</c:v>
                </c:pt>
                <c:pt idx="5363">
                  <c:v>3281.4290000000001</c:v>
                </c:pt>
                <c:pt idx="5364">
                  <c:v>3283.97</c:v>
                </c:pt>
                <c:pt idx="5365">
                  <c:v>3284.5940000000001</c:v>
                </c:pt>
                <c:pt idx="5366">
                  <c:v>3287.134</c:v>
                </c:pt>
                <c:pt idx="5367">
                  <c:v>3287.7759999999998</c:v>
                </c:pt>
                <c:pt idx="5368">
                  <c:v>3290.3029999999999</c:v>
                </c:pt>
                <c:pt idx="5369">
                  <c:v>3290.9580000000001</c:v>
                </c:pt>
                <c:pt idx="5370">
                  <c:v>3293.4560000000001</c:v>
                </c:pt>
                <c:pt idx="5371">
                  <c:v>3294.1370000000002</c:v>
                </c:pt>
                <c:pt idx="5372">
                  <c:v>3296.598</c:v>
                </c:pt>
                <c:pt idx="5373">
                  <c:v>3297.3249999999998</c:v>
                </c:pt>
                <c:pt idx="5374">
                  <c:v>3299.8</c:v>
                </c:pt>
                <c:pt idx="5375">
                  <c:v>3300.4789999999998</c:v>
                </c:pt>
                <c:pt idx="5376">
                  <c:v>3302.9589999999998</c:v>
                </c:pt>
                <c:pt idx="5377">
                  <c:v>3303.6329999999998</c:v>
                </c:pt>
                <c:pt idx="5378">
                  <c:v>3306.1149999999998</c:v>
                </c:pt>
                <c:pt idx="5379">
                  <c:v>3306.8380000000002</c:v>
                </c:pt>
                <c:pt idx="5380">
                  <c:v>3309.2730000000001</c:v>
                </c:pt>
                <c:pt idx="5381">
                  <c:v>3310.0129999999999</c:v>
                </c:pt>
                <c:pt idx="5382">
                  <c:v>3312.413</c:v>
                </c:pt>
                <c:pt idx="5383">
                  <c:v>3313.165</c:v>
                </c:pt>
                <c:pt idx="5384">
                  <c:v>3315.5819999999999</c:v>
                </c:pt>
                <c:pt idx="5385">
                  <c:v>3316.3220000000001</c:v>
                </c:pt>
                <c:pt idx="5386">
                  <c:v>3318.7950000000001</c:v>
                </c:pt>
                <c:pt idx="5387">
                  <c:v>3319.5140000000001</c:v>
                </c:pt>
                <c:pt idx="5388">
                  <c:v>3321.9319999999998</c:v>
                </c:pt>
                <c:pt idx="5389">
                  <c:v>3322.6849999999999</c:v>
                </c:pt>
                <c:pt idx="5390">
                  <c:v>3325.0889999999999</c:v>
                </c:pt>
                <c:pt idx="5391">
                  <c:v>3325.8710000000001</c:v>
                </c:pt>
                <c:pt idx="5392">
                  <c:v>3328.2710000000002</c:v>
                </c:pt>
                <c:pt idx="5393">
                  <c:v>3329.0239999999999</c:v>
                </c:pt>
                <c:pt idx="5394">
                  <c:v>3331.402</c:v>
                </c:pt>
                <c:pt idx="5395">
                  <c:v>3332.181</c:v>
                </c:pt>
                <c:pt idx="5396">
                  <c:v>3335.384</c:v>
                </c:pt>
                <c:pt idx="5397">
                  <c:v>3338.5450000000001</c:v>
                </c:pt>
                <c:pt idx="5398">
                  <c:v>3341.6419999999998</c:v>
                </c:pt>
                <c:pt idx="5399">
                  <c:v>3344.8159999999998</c:v>
                </c:pt>
                <c:pt idx="5400">
                  <c:v>3347.9679999999998</c:v>
                </c:pt>
                <c:pt idx="5401">
                  <c:v>3351.1089999999999</c:v>
                </c:pt>
                <c:pt idx="5402">
                  <c:v>3354.2420000000002</c:v>
                </c:pt>
                <c:pt idx="5403">
                  <c:v>3357.3690000000001</c:v>
                </c:pt>
                <c:pt idx="5404">
                  <c:v>3360.5</c:v>
                </c:pt>
                <c:pt idx="5405">
                  <c:v>3363.6370000000002</c:v>
                </c:pt>
                <c:pt idx="5406">
                  <c:v>3366.8249999999998</c:v>
                </c:pt>
                <c:pt idx="5407">
                  <c:v>3369.9349999999999</c:v>
                </c:pt>
                <c:pt idx="5408">
                  <c:v>3373.069</c:v>
                </c:pt>
                <c:pt idx="5409">
                  <c:v>3376.2139999999999</c:v>
                </c:pt>
                <c:pt idx="5410">
                  <c:v>3379.3319999999999</c:v>
                </c:pt>
                <c:pt idx="5411">
                  <c:v>3382.4479999999999</c:v>
                </c:pt>
                <c:pt idx="5412">
                  <c:v>3385.587</c:v>
                </c:pt>
                <c:pt idx="5413">
                  <c:v>3388.7779999999998</c:v>
                </c:pt>
                <c:pt idx="5414">
                  <c:v>3391.92</c:v>
                </c:pt>
                <c:pt idx="5415">
                  <c:v>3395.0320000000002</c:v>
                </c:pt>
                <c:pt idx="5416">
                  <c:v>3398.181</c:v>
                </c:pt>
                <c:pt idx="5417">
                  <c:v>3401.3209999999999</c:v>
                </c:pt>
                <c:pt idx="5418">
                  <c:v>3404.4589999999998</c:v>
                </c:pt>
                <c:pt idx="5419">
                  <c:v>3407.6039999999998</c:v>
                </c:pt>
                <c:pt idx="5420">
                  <c:v>3410.7530000000002</c:v>
                </c:pt>
                <c:pt idx="5421">
                  <c:v>3413.89</c:v>
                </c:pt>
                <c:pt idx="5422">
                  <c:v>3417.0230000000001</c:v>
                </c:pt>
                <c:pt idx="5423">
                  <c:v>3420.1680000000001</c:v>
                </c:pt>
                <c:pt idx="5424">
                  <c:v>3423.2860000000001</c:v>
                </c:pt>
                <c:pt idx="5425">
                  <c:v>3426.4340000000002</c:v>
                </c:pt>
                <c:pt idx="5426">
                  <c:v>3429.5839999999998</c:v>
                </c:pt>
                <c:pt idx="5427">
                  <c:v>3432.7539999999999</c:v>
                </c:pt>
                <c:pt idx="5428">
                  <c:v>3435.8490000000002</c:v>
                </c:pt>
                <c:pt idx="5429">
                  <c:v>3438.9929999999999</c:v>
                </c:pt>
                <c:pt idx="5430">
                  <c:v>3442.125</c:v>
                </c:pt>
                <c:pt idx="5431">
                  <c:v>3445.252</c:v>
                </c:pt>
              </c:numCache>
            </c:numRef>
          </c:xVal>
          <c:yVal>
            <c:numRef>
              <c:f>Sheet1!$B$2:$B$5433</c:f>
              <c:numCache>
                <c:formatCode>General</c:formatCode>
                <c:ptCount val="54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13</c:v>
                </c:pt>
                <c:pt idx="138">
                  <c:v>13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13</c:v>
                </c:pt>
                <c:pt idx="144">
                  <c:v>13</c:v>
                </c:pt>
                <c:pt idx="145">
                  <c:v>13</c:v>
                </c:pt>
                <c:pt idx="146">
                  <c:v>13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14</c:v>
                </c:pt>
                <c:pt idx="155">
                  <c:v>14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16</c:v>
                </c:pt>
                <c:pt idx="168">
                  <c:v>16</c:v>
                </c:pt>
                <c:pt idx="169">
                  <c:v>16</c:v>
                </c:pt>
                <c:pt idx="170">
                  <c:v>16</c:v>
                </c:pt>
                <c:pt idx="171">
                  <c:v>16</c:v>
                </c:pt>
                <c:pt idx="172">
                  <c:v>16</c:v>
                </c:pt>
                <c:pt idx="173">
                  <c:v>16</c:v>
                </c:pt>
                <c:pt idx="174">
                  <c:v>16</c:v>
                </c:pt>
                <c:pt idx="175">
                  <c:v>16</c:v>
                </c:pt>
                <c:pt idx="176">
                  <c:v>16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17</c:v>
                </c:pt>
                <c:pt idx="182">
                  <c:v>17</c:v>
                </c:pt>
                <c:pt idx="183">
                  <c:v>17</c:v>
                </c:pt>
                <c:pt idx="184">
                  <c:v>17</c:v>
                </c:pt>
                <c:pt idx="185">
                  <c:v>17</c:v>
                </c:pt>
                <c:pt idx="186">
                  <c:v>17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18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19</c:v>
                </c:pt>
                <c:pt idx="198">
                  <c:v>19</c:v>
                </c:pt>
                <c:pt idx="199">
                  <c:v>19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23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23</c:v>
                </c:pt>
                <c:pt idx="242">
                  <c:v>23</c:v>
                </c:pt>
                <c:pt idx="243">
                  <c:v>23</c:v>
                </c:pt>
                <c:pt idx="244">
                  <c:v>23</c:v>
                </c:pt>
                <c:pt idx="245">
                  <c:v>23</c:v>
                </c:pt>
                <c:pt idx="246">
                  <c:v>23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26</c:v>
                </c:pt>
                <c:pt idx="268">
                  <c:v>26</c:v>
                </c:pt>
                <c:pt idx="269">
                  <c:v>26</c:v>
                </c:pt>
                <c:pt idx="270">
                  <c:v>26</c:v>
                </c:pt>
                <c:pt idx="271">
                  <c:v>26</c:v>
                </c:pt>
                <c:pt idx="272">
                  <c:v>26</c:v>
                </c:pt>
                <c:pt idx="273">
                  <c:v>26</c:v>
                </c:pt>
                <c:pt idx="274">
                  <c:v>26</c:v>
                </c:pt>
                <c:pt idx="275">
                  <c:v>26</c:v>
                </c:pt>
                <c:pt idx="276">
                  <c:v>26</c:v>
                </c:pt>
                <c:pt idx="277">
                  <c:v>27</c:v>
                </c:pt>
                <c:pt idx="278">
                  <c:v>27</c:v>
                </c:pt>
                <c:pt idx="279">
                  <c:v>27</c:v>
                </c:pt>
                <c:pt idx="280">
                  <c:v>27</c:v>
                </c:pt>
                <c:pt idx="281">
                  <c:v>27</c:v>
                </c:pt>
                <c:pt idx="282">
                  <c:v>27</c:v>
                </c:pt>
                <c:pt idx="283">
                  <c:v>27</c:v>
                </c:pt>
                <c:pt idx="284">
                  <c:v>27</c:v>
                </c:pt>
                <c:pt idx="285">
                  <c:v>27</c:v>
                </c:pt>
                <c:pt idx="286">
                  <c:v>27</c:v>
                </c:pt>
                <c:pt idx="287">
                  <c:v>28</c:v>
                </c:pt>
                <c:pt idx="288">
                  <c:v>28</c:v>
                </c:pt>
                <c:pt idx="289">
                  <c:v>28</c:v>
                </c:pt>
                <c:pt idx="290">
                  <c:v>28</c:v>
                </c:pt>
                <c:pt idx="291">
                  <c:v>28</c:v>
                </c:pt>
                <c:pt idx="292">
                  <c:v>28</c:v>
                </c:pt>
                <c:pt idx="293">
                  <c:v>28</c:v>
                </c:pt>
                <c:pt idx="294">
                  <c:v>28</c:v>
                </c:pt>
                <c:pt idx="295">
                  <c:v>28</c:v>
                </c:pt>
                <c:pt idx="296">
                  <c:v>28</c:v>
                </c:pt>
                <c:pt idx="297">
                  <c:v>29</c:v>
                </c:pt>
                <c:pt idx="298">
                  <c:v>29</c:v>
                </c:pt>
                <c:pt idx="299">
                  <c:v>29</c:v>
                </c:pt>
                <c:pt idx="300">
                  <c:v>29</c:v>
                </c:pt>
                <c:pt idx="301">
                  <c:v>29</c:v>
                </c:pt>
                <c:pt idx="302">
                  <c:v>29</c:v>
                </c:pt>
                <c:pt idx="303">
                  <c:v>29</c:v>
                </c:pt>
                <c:pt idx="304">
                  <c:v>29</c:v>
                </c:pt>
                <c:pt idx="305">
                  <c:v>29</c:v>
                </c:pt>
                <c:pt idx="306">
                  <c:v>29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31</c:v>
                </c:pt>
                <c:pt idx="318">
                  <c:v>31</c:v>
                </c:pt>
                <c:pt idx="319">
                  <c:v>31</c:v>
                </c:pt>
                <c:pt idx="320">
                  <c:v>31</c:v>
                </c:pt>
                <c:pt idx="321">
                  <c:v>31</c:v>
                </c:pt>
                <c:pt idx="322">
                  <c:v>31</c:v>
                </c:pt>
                <c:pt idx="323">
                  <c:v>31</c:v>
                </c:pt>
                <c:pt idx="324">
                  <c:v>31</c:v>
                </c:pt>
                <c:pt idx="325">
                  <c:v>31</c:v>
                </c:pt>
                <c:pt idx="326">
                  <c:v>31</c:v>
                </c:pt>
                <c:pt idx="327">
                  <c:v>32</c:v>
                </c:pt>
                <c:pt idx="328">
                  <c:v>32</c:v>
                </c:pt>
                <c:pt idx="329">
                  <c:v>32</c:v>
                </c:pt>
                <c:pt idx="330">
                  <c:v>32</c:v>
                </c:pt>
                <c:pt idx="331">
                  <c:v>32</c:v>
                </c:pt>
                <c:pt idx="332">
                  <c:v>32</c:v>
                </c:pt>
                <c:pt idx="333">
                  <c:v>32</c:v>
                </c:pt>
                <c:pt idx="334">
                  <c:v>32</c:v>
                </c:pt>
                <c:pt idx="335">
                  <c:v>32</c:v>
                </c:pt>
                <c:pt idx="336">
                  <c:v>32</c:v>
                </c:pt>
                <c:pt idx="337">
                  <c:v>33</c:v>
                </c:pt>
                <c:pt idx="338">
                  <c:v>33</c:v>
                </c:pt>
                <c:pt idx="339">
                  <c:v>33</c:v>
                </c:pt>
                <c:pt idx="340">
                  <c:v>33</c:v>
                </c:pt>
                <c:pt idx="341">
                  <c:v>33</c:v>
                </c:pt>
                <c:pt idx="342">
                  <c:v>33</c:v>
                </c:pt>
                <c:pt idx="343">
                  <c:v>33</c:v>
                </c:pt>
                <c:pt idx="344">
                  <c:v>33</c:v>
                </c:pt>
                <c:pt idx="345">
                  <c:v>33</c:v>
                </c:pt>
                <c:pt idx="346">
                  <c:v>33</c:v>
                </c:pt>
                <c:pt idx="347">
                  <c:v>34</c:v>
                </c:pt>
                <c:pt idx="348">
                  <c:v>34</c:v>
                </c:pt>
                <c:pt idx="349">
                  <c:v>34</c:v>
                </c:pt>
                <c:pt idx="350">
                  <c:v>34</c:v>
                </c:pt>
                <c:pt idx="351">
                  <c:v>34</c:v>
                </c:pt>
                <c:pt idx="352">
                  <c:v>34</c:v>
                </c:pt>
                <c:pt idx="353">
                  <c:v>34</c:v>
                </c:pt>
                <c:pt idx="354">
                  <c:v>34</c:v>
                </c:pt>
                <c:pt idx="355">
                  <c:v>34</c:v>
                </c:pt>
                <c:pt idx="356">
                  <c:v>34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36</c:v>
                </c:pt>
                <c:pt idx="368">
                  <c:v>36</c:v>
                </c:pt>
                <c:pt idx="369">
                  <c:v>36</c:v>
                </c:pt>
                <c:pt idx="370">
                  <c:v>36</c:v>
                </c:pt>
                <c:pt idx="371">
                  <c:v>36</c:v>
                </c:pt>
                <c:pt idx="372">
                  <c:v>36</c:v>
                </c:pt>
                <c:pt idx="373">
                  <c:v>36</c:v>
                </c:pt>
                <c:pt idx="374">
                  <c:v>36</c:v>
                </c:pt>
                <c:pt idx="375">
                  <c:v>36</c:v>
                </c:pt>
                <c:pt idx="376">
                  <c:v>36</c:v>
                </c:pt>
                <c:pt idx="377">
                  <c:v>37</c:v>
                </c:pt>
                <c:pt idx="378">
                  <c:v>37</c:v>
                </c:pt>
                <c:pt idx="379">
                  <c:v>37</c:v>
                </c:pt>
                <c:pt idx="380">
                  <c:v>37</c:v>
                </c:pt>
                <c:pt idx="381">
                  <c:v>37</c:v>
                </c:pt>
                <c:pt idx="382">
                  <c:v>37</c:v>
                </c:pt>
                <c:pt idx="383">
                  <c:v>37</c:v>
                </c:pt>
                <c:pt idx="384">
                  <c:v>37</c:v>
                </c:pt>
                <c:pt idx="385">
                  <c:v>37</c:v>
                </c:pt>
                <c:pt idx="386">
                  <c:v>37</c:v>
                </c:pt>
                <c:pt idx="387">
                  <c:v>38</c:v>
                </c:pt>
                <c:pt idx="388">
                  <c:v>38</c:v>
                </c:pt>
                <c:pt idx="389">
                  <c:v>38</c:v>
                </c:pt>
                <c:pt idx="390">
                  <c:v>38</c:v>
                </c:pt>
                <c:pt idx="391">
                  <c:v>38</c:v>
                </c:pt>
                <c:pt idx="392">
                  <c:v>38</c:v>
                </c:pt>
                <c:pt idx="393">
                  <c:v>38</c:v>
                </c:pt>
                <c:pt idx="394">
                  <c:v>38</c:v>
                </c:pt>
                <c:pt idx="395">
                  <c:v>38</c:v>
                </c:pt>
                <c:pt idx="396">
                  <c:v>38</c:v>
                </c:pt>
                <c:pt idx="397">
                  <c:v>39</c:v>
                </c:pt>
                <c:pt idx="398">
                  <c:v>39</c:v>
                </c:pt>
                <c:pt idx="399">
                  <c:v>39</c:v>
                </c:pt>
                <c:pt idx="400">
                  <c:v>39</c:v>
                </c:pt>
                <c:pt idx="401">
                  <c:v>39</c:v>
                </c:pt>
                <c:pt idx="402">
                  <c:v>39</c:v>
                </c:pt>
                <c:pt idx="403">
                  <c:v>39</c:v>
                </c:pt>
                <c:pt idx="404">
                  <c:v>39</c:v>
                </c:pt>
                <c:pt idx="405">
                  <c:v>39</c:v>
                </c:pt>
                <c:pt idx="406">
                  <c:v>39</c:v>
                </c:pt>
                <c:pt idx="407">
                  <c:v>40</c:v>
                </c:pt>
                <c:pt idx="408">
                  <c:v>40</c:v>
                </c:pt>
                <c:pt idx="409">
                  <c:v>40</c:v>
                </c:pt>
                <c:pt idx="410">
                  <c:v>40</c:v>
                </c:pt>
                <c:pt idx="411">
                  <c:v>40</c:v>
                </c:pt>
                <c:pt idx="412">
                  <c:v>40</c:v>
                </c:pt>
                <c:pt idx="413">
                  <c:v>40</c:v>
                </c:pt>
                <c:pt idx="414">
                  <c:v>40</c:v>
                </c:pt>
                <c:pt idx="415">
                  <c:v>40</c:v>
                </c:pt>
                <c:pt idx="416">
                  <c:v>40</c:v>
                </c:pt>
                <c:pt idx="417">
                  <c:v>41</c:v>
                </c:pt>
                <c:pt idx="418">
                  <c:v>41</c:v>
                </c:pt>
                <c:pt idx="419">
                  <c:v>41</c:v>
                </c:pt>
                <c:pt idx="420">
                  <c:v>41</c:v>
                </c:pt>
                <c:pt idx="421">
                  <c:v>41</c:v>
                </c:pt>
                <c:pt idx="422">
                  <c:v>41</c:v>
                </c:pt>
                <c:pt idx="423">
                  <c:v>41</c:v>
                </c:pt>
                <c:pt idx="424">
                  <c:v>41</c:v>
                </c:pt>
                <c:pt idx="425">
                  <c:v>41</c:v>
                </c:pt>
                <c:pt idx="426">
                  <c:v>41</c:v>
                </c:pt>
                <c:pt idx="427">
                  <c:v>42</c:v>
                </c:pt>
                <c:pt idx="428">
                  <c:v>42</c:v>
                </c:pt>
                <c:pt idx="429">
                  <c:v>42</c:v>
                </c:pt>
                <c:pt idx="430">
                  <c:v>42</c:v>
                </c:pt>
                <c:pt idx="431">
                  <c:v>42</c:v>
                </c:pt>
                <c:pt idx="432">
                  <c:v>42</c:v>
                </c:pt>
                <c:pt idx="433">
                  <c:v>42</c:v>
                </c:pt>
                <c:pt idx="434">
                  <c:v>42</c:v>
                </c:pt>
                <c:pt idx="435">
                  <c:v>42</c:v>
                </c:pt>
                <c:pt idx="436">
                  <c:v>42</c:v>
                </c:pt>
                <c:pt idx="437">
                  <c:v>43</c:v>
                </c:pt>
                <c:pt idx="438">
                  <c:v>43</c:v>
                </c:pt>
                <c:pt idx="439">
                  <c:v>43</c:v>
                </c:pt>
                <c:pt idx="440">
                  <c:v>43</c:v>
                </c:pt>
                <c:pt idx="441">
                  <c:v>43</c:v>
                </c:pt>
                <c:pt idx="442">
                  <c:v>43</c:v>
                </c:pt>
                <c:pt idx="443">
                  <c:v>43</c:v>
                </c:pt>
                <c:pt idx="444">
                  <c:v>43</c:v>
                </c:pt>
                <c:pt idx="445">
                  <c:v>43</c:v>
                </c:pt>
                <c:pt idx="446">
                  <c:v>43</c:v>
                </c:pt>
                <c:pt idx="447">
                  <c:v>44</c:v>
                </c:pt>
                <c:pt idx="448">
                  <c:v>44</c:v>
                </c:pt>
                <c:pt idx="449">
                  <c:v>44</c:v>
                </c:pt>
                <c:pt idx="450">
                  <c:v>44</c:v>
                </c:pt>
                <c:pt idx="451">
                  <c:v>44</c:v>
                </c:pt>
                <c:pt idx="452">
                  <c:v>44</c:v>
                </c:pt>
                <c:pt idx="453">
                  <c:v>44</c:v>
                </c:pt>
                <c:pt idx="454">
                  <c:v>44</c:v>
                </c:pt>
                <c:pt idx="455">
                  <c:v>44</c:v>
                </c:pt>
                <c:pt idx="456">
                  <c:v>44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46</c:v>
                </c:pt>
                <c:pt idx="468">
                  <c:v>46</c:v>
                </c:pt>
                <c:pt idx="469">
                  <c:v>46</c:v>
                </c:pt>
                <c:pt idx="470">
                  <c:v>46</c:v>
                </c:pt>
                <c:pt idx="471">
                  <c:v>46</c:v>
                </c:pt>
                <c:pt idx="472">
                  <c:v>46</c:v>
                </c:pt>
                <c:pt idx="473">
                  <c:v>46</c:v>
                </c:pt>
                <c:pt idx="474">
                  <c:v>46</c:v>
                </c:pt>
                <c:pt idx="475">
                  <c:v>46</c:v>
                </c:pt>
                <c:pt idx="476">
                  <c:v>46</c:v>
                </c:pt>
                <c:pt idx="477">
                  <c:v>47</c:v>
                </c:pt>
                <c:pt idx="478">
                  <c:v>47</c:v>
                </c:pt>
                <c:pt idx="479">
                  <c:v>47</c:v>
                </c:pt>
                <c:pt idx="480">
                  <c:v>47</c:v>
                </c:pt>
                <c:pt idx="481">
                  <c:v>47</c:v>
                </c:pt>
                <c:pt idx="482">
                  <c:v>47</c:v>
                </c:pt>
                <c:pt idx="483">
                  <c:v>47</c:v>
                </c:pt>
                <c:pt idx="484">
                  <c:v>47</c:v>
                </c:pt>
                <c:pt idx="485">
                  <c:v>47</c:v>
                </c:pt>
                <c:pt idx="486">
                  <c:v>47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49</c:v>
                </c:pt>
                <c:pt idx="498">
                  <c:v>49</c:v>
                </c:pt>
                <c:pt idx="499">
                  <c:v>49</c:v>
                </c:pt>
                <c:pt idx="500">
                  <c:v>49</c:v>
                </c:pt>
                <c:pt idx="501">
                  <c:v>49</c:v>
                </c:pt>
                <c:pt idx="502">
                  <c:v>49</c:v>
                </c:pt>
                <c:pt idx="503">
                  <c:v>49</c:v>
                </c:pt>
                <c:pt idx="504">
                  <c:v>49</c:v>
                </c:pt>
                <c:pt idx="505">
                  <c:v>49</c:v>
                </c:pt>
                <c:pt idx="506">
                  <c:v>49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51</c:v>
                </c:pt>
                <c:pt idx="518">
                  <c:v>51</c:v>
                </c:pt>
                <c:pt idx="519">
                  <c:v>51</c:v>
                </c:pt>
                <c:pt idx="520">
                  <c:v>51</c:v>
                </c:pt>
                <c:pt idx="521">
                  <c:v>51</c:v>
                </c:pt>
                <c:pt idx="522">
                  <c:v>51</c:v>
                </c:pt>
                <c:pt idx="523">
                  <c:v>51</c:v>
                </c:pt>
                <c:pt idx="524">
                  <c:v>51</c:v>
                </c:pt>
                <c:pt idx="525">
                  <c:v>51</c:v>
                </c:pt>
                <c:pt idx="526">
                  <c:v>51</c:v>
                </c:pt>
                <c:pt idx="527">
                  <c:v>52</c:v>
                </c:pt>
                <c:pt idx="528">
                  <c:v>52</c:v>
                </c:pt>
                <c:pt idx="529">
                  <c:v>52</c:v>
                </c:pt>
                <c:pt idx="530">
                  <c:v>52</c:v>
                </c:pt>
                <c:pt idx="531">
                  <c:v>52</c:v>
                </c:pt>
                <c:pt idx="532">
                  <c:v>52</c:v>
                </c:pt>
                <c:pt idx="533">
                  <c:v>52</c:v>
                </c:pt>
                <c:pt idx="534">
                  <c:v>52</c:v>
                </c:pt>
                <c:pt idx="535">
                  <c:v>52</c:v>
                </c:pt>
                <c:pt idx="536">
                  <c:v>52</c:v>
                </c:pt>
                <c:pt idx="537">
                  <c:v>53</c:v>
                </c:pt>
                <c:pt idx="538">
                  <c:v>53</c:v>
                </c:pt>
                <c:pt idx="539">
                  <c:v>53</c:v>
                </c:pt>
                <c:pt idx="540">
                  <c:v>53</c:v>
                </c:pt>
                <c:pt idx="541">
                  <c:v>53</c:v>
                </c:pt>
                <c:pt idx="542">
                  <c:v>53</c:v>
                </c:pt>
                <c:pt idx="543">
                  <c:v>53</c:v>
                </c:pt>
                <c:pt idx="544">
                  <c:v>53</c:v>
                </c:pt>
                <c:pt idx="545">
                  <c:v>53</c:v>
                </c:pt>
                <c:pt idx="546">
                  <c:v>53</c:v>
                </c:pt>
                <c:pt idx="547">
                  <c:v>54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55</c:v>
                </c:pt>
                <c:pt idx="558">
                  <c:v>55</c:v>
                </c:pt>
                <c:pt idx="559">
                  <c:v>55</c:v>
                </c:pt>
                <c:pt idx="560">
                  <c:v>55</c:v>
                </c:pt>
                <c:pt idx="561">
                  <c:v>55</c:v>
                </c:pt>
                <c:pt idx="562">
                  <c:v>55</c:v>
                </c:pt>
                <c:pt idx="563">
                  <c:v>55</c:v>
                </c:pt>
                <c:pt idx="564">
                  <c:v>55</c:v>
                </c:pt>
                <c:pt idx="565">
                  <c:v>55</c:v>
                </c:pt>
                <c:pt idx="566">
                  <c:v>55</c:v>
                </c:pt>
                <c:pt idx="567">
                  <c:v>56</c:v>
                </c:pt>
                <c:pt idx="568">
                  <c:v>56</c:v>
                </c:pt>
                <c:pt idx="569">
                  <c:v>56</c:v>
                </c:pt>
                <c:pt idx="570">
                  <c:v>56</c:v>
                </c:pt>
                <c:pt idx="571">
                  <c:v>56</c:v>
                </c:pt>
                <c:pt idx="572">
                  <c:v>56</c:v>
                </c:pt>
                <c:pt idx="573">
                  <c:v>56</c:v>
                </c:pt>
                <c:pt idx="574">
                  <c:v>56</c:v>
                </c:pt>
                <c:pt idx="575">
                  <c:v>56</c:v>
                </c:pt>
                <c:pt idx="576">
                  <c:v>56</c:v>
                </c:pt>
                <c:pt idx="577">
                  <c:v>57</c:v>
                </c:pt>
                <c:pt idx="578">
                  <c:v>57</c:v>
                </c:pt>
                <c:pt idx="579">
                  <c:v>57</c:v>
                </c:pt>
                <c:pt idx="580">
                  <c:v>57</c:v>
                </c:pt>
                <c:pt idx="581">
                  <c:v>57</c:v>
                </c:pt>
                <c:pt idx="582">
                  <c:v>57</c:v>
                </c:pt>
                <c:pt idx="583">
                  <c:v>57</c:v>
                </c:pt>
                <c:pt idx="584">
                  <c:v>57</c:v>
                </c:pt>
                <c:pt idx="585">
                  <c:v>57</c:v>
                </c:pt>
                <c:pt idx="586">
                  <c:v>57</c:v>
                </c:pt>
                <c:pt idx="587">
                  <c:v>58</c:v>
                </c:pt>
                <c:pt idx="588">
                  <c:v>58</c:v>
                </c:pt>
                <c:pt idx="589">
                  <c:v>58</c:v>
                </c:pt>
                <c:pt idx="590">
                  <c:v>58</c:v>
                </c:pt>
                <c:pt idx="591">
                  <c:v>58</c:v>
                </c:pt>
                <c:pt idx="592">
                  <c:v>58</c:v>
                </c:pt>
                <c:pt idx="593">
                  <c:v>58</c:v>
                </c:pt>
                <c:pt idx="594">
                  <c:v>58</c:v>
                </c:pt>
                <c:pt idx="595">
                  <c:v>58</c:v>
                </c:pt>
                <c:pt idx="596">
                  <c:v>58</c:v>
                </c:pt>
                <c:pt idx="597">
                  <c:v>59</c:v>
                </c:pt>
                <c:pt idx="598">
                  <c:v>59</c:v>
                </c:pt>
                <c:pt idx="599">
                  <c:v>59</c:v>
                </c:pt>
                <c:pt idx="600">
                  <c:v>59</c:v>
                </c:pt>
                <c:pt idx="601">
                  <c:v>59</c:v>
                </c:pt>
                <c:pt idx="602">
                  <c:v>59</c:v>
                </c:pt>
                <c:pt idx="603">
                  <c:v>59</c:v>
                </c:pt>
                <c:pt idx="604">
                  <c:v>59</c:v>
                </c:pt>
                <c:pt idx="605">
                  <c:v>59</c:v>
                </c:pt>
                <c:pt idx="606">
                  <c:v>59</c:v>
                </c:pt>
                <c:pt idx="607">
                  <c:v>60</c:v>
                </c:pt>
                <c:pt idx="608">
                  <c:v>60</c:v>
                </c:pt>
                <c:pt idx="609">
                  <c:v>60</c:v>
                </c:pt>
                <c:pt idx="610">
                  <c:v>60</c:v>
                </c:pt>
                <c:pt idx="611">
                  <c:v>60</c:v>
                </c:pt>
                <c:pt idx="612">
                  <c:v>60</c:v>
                </c:pt>
                <c:pt idx="613">
                  <c:v>60</c:v>
                </c:pt>
                <c:pt idx="614">
                  <c:v>60</c:v>
                </c:pt>
                <c:pt idx="615">
                  <c:v>60</c:v>
                </c:pt>
                <c:pt idx="616">
                  <c:v>60</c:v>
                </c:pt>
                <c:pt idx="617">
                  <c:v>61</c:v>
                </c:pt>
                <c:pt idx="618">
                  <c:v>61</c:v>
                </c:pt>
                <c:pt idx="619">
                  <c:v>61</c:v>
                </c:pt>
                <c:pt idx="620">
                  <c:v>61</c:v>
                </c:pt>
                <c:pt idx="621">
                  <c:v>61</c:v>
                </c:pt>
                <c:pt idx="622">
                  <c:v>61</c:v>
                </c:pt>
                <c:pt idx="623">
                  <c:v>61</c:v>
                </c:pt>
                <c:pt idx="624">
                  <c:v>61</c:v>
                </c:pt>
                <c:pt idx="625">
                  <c:v>61</c:v>
                </c:pt>
                <c:pt idx="626">
                  <c:v>61</c:v>
                </c:pt>
                <c:pt idx="627">
                  <c:v>62</c:v>
                </c:pt>
                <c:pt idx="628">
                  <c:v>62</c:v>
                </c:pt>
                <c:pt idx="629">
                  <c:v>62</c:v>
                </c:pt>
                <c:pt idx="630">
                  <c:v>62</c:v>
                </c:pt>
                <c:pt idx="631">
                  <c:v>62</c:v>
                </c:pt>
                <c:pt idx="632">
                  <c:v>62</c:v>
                </c:pt>
                <c:pt idx="633">
                  <c:v>62</c:v>
                </c:pt>
                <c:pt idx="634">
                  <c:v>62</c:v>
                </c:pt>
                <c:pt idx="635">
                  <c:v>62</c:v>
                </c:pt>
                <c:pt idx="636">
                  <c:v>62</c:v>
                </c:pt>
                <c:pt idx="637">
                  <c:v>63</c:v>
                </c:pt>
                <c:pt idx="638">
                  <c:v>63</c:v>
                </c:pt>
                <c:pt idx="639">
                  <c:v>63</c:v>
                </c:pt>
                <c:pt idx="640">
                  <c:v>63</c:v>
                </c:pt>
                <c:pt idx="641">
                  <c:v>63</c:v>
                </c:pt>
                <c:pt idx="642">
                  <c:v>63</c:v>
                </c:pt>
                <c:pt idx="643">
                  <c:v>63</c:v>
                </c:pt>
                <c:pt idx="644">
                  <c:v>63</c:v>
                </c:pt>
                <c:pt idx="645">
                  <c:v>63</c:v>
                </c:pt>
                <c:pt idx="646">
                  <c:v>63</c:v>
                </c:pt>
                <c:pt idx="647">
                  <c:v>64</c:v>
                </c:pt>
                <c:pt idx="648">
                  <c:v>64</c:v>
                </c:pt>
                <c:pt idx="649">
                  <c:v>64</c:v>
                </c:pt>
                <c:pt idx="650">
                  <c:v>64</c:v>
                </c:pt>
                <c:pt idx="651">
                  <c:v>64</c:v>
                </c:pt>
                <c:pt idx="652">
                  <c:v>64</c:v>
                </c:pt>
                <c:pt idx="653">
                  <c:v>64</c:v>
                </c:pt>
                <c:pt idx="654">
                  <c:v>64</c:v>
                </c:pt>
                <c:pt idx="655">
                  <c:v>64</c:v>
                </c:pt>
                <c:pt idx="656">
                  <c:v>64</c:v>
                </c:pt>
                <c:pt idx="657">
                  <c:v>65</c:v>
                </c:pt>
                <c:pt idx="658">
                  <c:v>65</c:v>
                </c:pt>
                <c:pt idx="659">
                  <c:v>65</c:v>
                </c:pt>
                <c:pt idx="660">
                  <c:v>65</c:v>
                </c:pt>
                <c:pt idx="661">
                  <c:v>65</c:v>
                </c:pt>
                <c:pt idx="662">
                  <c:v>65</c:v>
                </c:pt>
                <c:pt idx="663">
                  <c:v>65</c:v>
                </c:pt>
                <c:pt idx="664">
                  <c:v>65</c:v>
                </c:pt>
                <c:pt idx="665">
                  <c:v>65</c:v>
                </c:pt>
                <c:pt idx="666">
                  <c:v>65</c:v>
                </c:pt>
                <c:pt idx="667">
                  <c:v>66</c:v>
                </c:pt>
                <c:pt idx="668">
                  <c:v>66</c:v>
                </c:pt>
                <c:pt idx="669">
                  <c:v>66</c:v>
                </c:pt>
                <c:pt idx="670">
                  <c:v>66</c:v>
                </c:pt>
                <c:pt idx="671">
                  <c:v>66</c:v>
                </c:pt>
                <c:pt idx="672">
                  <c:v>66</c:v>
                </c:pt>
                <c:pt idx="673">
                  <c:v>66</c:v>
                </c:pt>
                <c:pt idx="674">
                  <c:v>66</c:v>
                </c:pt>
                <c:pt idx="675">
                  <c:v>66</c:v>
                </c:pt>
                <c:pt idx="676">
                  <c:v>66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68</c:v>
                </c:pt>
                <c:pt idx="696">
                  <c:v>68</c:v>
                </c:pt>
                <c:pt idx="697">
                  <c:v>69</c:v>
                </c:pt>
                <c:pt idx="698">
                  <c:v>69</c:v>
                </c:pt>
                <c:pt idx="699">
                  <c:v>69</c:v>
                </c:pt>
                <c:pt idx="700">
                  <c:v>69</c:v>
                </c:pt>
                <c:pt idx="701">
                  <c:v>69</c:v>
                </c:pt>
                <c:pt idx="702">
                  <c:v>69</c:v>
                </c:pt>
                <c:pt idx="703">
                  <c:v>69</c:v>
                </c:pt>
                <c:pt idx="704">
                  <c:v>69</c:v>
                </c:pt>
                <c:pt idx="705">
                  <c:v>69</c:v>
                </c:pt>
                <c:pt idx="706">
                  <c:v>69</c:v>
                </c:pt>
                <c:pt idx="707">
                  <c:v>70</c:v>
                </c:pt>
                <c:pt idx="708">
                  <c:v>70</c:v>
                </c:pt>
                <c:pt idx="709">
                  <c:v>70</c:v>
                </c:pt>
                <c:pt idx="710">
                  <c:v>70</c:v>
                </c:pt>
                <c:pt idx="711">
                  <c:v>70</c:v>
                </c:pt>
                <c:pt idx="712">
                  <c:v>70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71</c:v>
                </c:pt>
                <c:pt idx="718">
                  <c:v>71</c:v>
                </c:pt>
                <c:pt idx="719">
                  <c:v>71</c:v>
                </c:pt>
                <c:pt idx="720">
                  <c:v>71</c:v>
                </c:pt>
                <c:pt idx="721">
                  <c:v>71</c:v>
                </c:pt>
                <c:pt idx="722">
                  <c:v>71</c:v>
                </c:pt>
                <c:pt idx="723">
                  <c:v>71</c:v>
                </c:pt>
                <c:pt idx="724">
                  <c:v>71</c:v>
                </c:pt>
                <c:pt idx="725">
                  <c:v>71</c:v>
                </c:pt>
                <c:pt idx="726">
                  <c:v>71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74</c:v>
                </c:pt>
                <c:pt idx="748">
                  <c:v>74</c:v>
                </c:pt>
                <c:pt idx="749">
                  <c:v>74</c:v>
                </c:pt>
                <c:pt idx="750">
                  <c:v>74</c:v>
                </c:pt>
                <c:pt idx="751">
                  <c:v>74</c:v>
                </c:pt>
                <c:pt idx="752">
                  <c:v>74</c:v>
                </c:pt>
                <c:pt idx="753">
                  <c:v>74</c:v>
                </c:pt>
                <c:pt idx="754">
                  <c:v>74</c:v>
                </c:pt>
                <c:pt idx="755">
                  <c:v>74</c:v>
                </c:pt>
                <c:pt idx="756">
                  <c:v>74</c:v>
                </c:pt>
                <c:pt idx="757">
                  <c:v>75</c:v>
                </c:pt>
                <c:pt idx="758">
                  <c:v>75</c:v>
                </c:pt>
                <c:pt idx="759">
                  <c:v>75</c:v>
                </c:pt>
                <c:pt idx="760">
                  <c:v>75</c:v>
                </c:pt>
                <c:pt idx="761">
                  <c:v>75</c:v>
                </c:pt>
                <c:pt idx="762">
                  <c:v>75</c:v>
                </c:pt>
                <c:pt idx="763">
                  <c:v>75</c:v>
                </c:pt>
                <c:pt idx="764">
                  <c:v>75</c:v>
                </c:pt>
                <c:pt idx="765">
                  <c:v>75</c:v>
                </c:pt>
                <c:pt idx="766">
                  <c:v>75</c:v>
                </c:pt>
                <c:pt idx="767">
                  <c:v>76</c:v>
                </c:pt>
                <c:pt idx="768">
                  <c:v>76</c:v>
                </c:pt>
                <c:pt idx="769">
                  <c:v>76</c:v>
                </c:pt>
                <c:pt idx="770">
                  <c:v>76</c:v>
                </c:pt>
                <c:pt idx="771">
                  <c:v>76</c:v>
                </c:pt>
                <c:pt idx="772">
                  <c:v>76</c:v>
                </c:pt>
                <c:pt idx="773">
                  <c:v>76</c:v>
                </c:pt>
                <c:pt idx="774">
                  <c:v>76</c:v>
                </c:pt>
                <c:pt idx="775">
                  <c:v>76</c:v>
                </c:pt>
                <c:pt idx="776">
                  <c:v>76</c:v>
                </c:pt>
                <c:pt idx="777">
                  <c:v>77</c:v>
                </c:pt>
                <c:pt idx="778">
                  <c:v>77</c:v>
                </c:pt>
                <c:pt idx="779">
                  <c:v>77</c:v>
                </c:pt>
                <c:pt idx="780">
                  <c:v>77</c:v>
                </c:pt>
                <c:pt idx="781">
                  <c:v>77</c:v>
                </c:pt>
                <c:pt idx="782">
                  <c:v>77</c:v>
                </c:pt>
                <c:pt idx="783">
                  <c:v>77</c:v>
                </c:pt>
                <c:pt idx="784">
                  <c:v>77</c:v>
                </c:pt>
                <c:pt idx="785">
                  <c:v>77</c:v>
                </c:pt>
                <c:pt idx="786">
                  <c:v>77</c:v>
                </c:pt>
                <c:pt idx="787">
                  <c:v>78</c:v>
                </c:pt>
                <c:pt idx="788">
                  <c:v>78</c:v>
                </c:pt>
                <c:pt idx="789">
                  <c:v>78</c:v>
                </c:pt>
                <c:pt idx="790">
                  <c:v>78</c:v>
                </c:pt>
                <c:pt idx="791">
                  <c:v>78</c:v>
                </c:pt>
                <c:pt idx="792">
                  <c:v>78</c:v>
                </c:pt>
                <c:pt idx="793">
                  <c:v>78</c:v>
                </c:pt>
                <c:pt idx="794">
                  <c:v>78</c:v>
                </c:pt>
                <c:pt idx="795">
                  <c:v>78</c:v>
                </c:pt>
                <c:pt idx="796">
                  <c:v>78</c:v>
                </c:pt>
                <c:pt idx="797">
                  <c:v>79</c:v>
                </c:pt>
                <c:pt idx="798">
                  <c:v>79</c:v>
                </c:pt>
                <c:pt idx="799">
                  <c:v>79</c:v>
                </c:pt>
                <c:pt idx="800">
                  <c:v>79</c:v>
                </c:pt>
                <c:pt idx="801">
                  <c:v>79</c:v>
                </c:pt>
                <c:pt idx="802">
                  <c:v>79</c:v>
                </c:pt>
                <c:pt idx="803">
                  <c:v>79</c:v>
                </c:pt>
                <c:pt idx="804">
                  <c:v>79</c:v>
                </c:pt>
                <c:pt idx="805">
                  <c:v>79</c:v>
                </c:pt>
                <c:pt idx="806">
                  <c:v>79</c:v>
                </c:pt>
                <c:pt idx="807">
                  <c:v>80</c:v>
                </c:pt>
                <c:pt idx="808">
                  <c:v>80</c:v>
                </c:pt>
                <c:pt idx="809">
                  <c:v>80</c:v>
                </c:pt>
                <c:pt idx="810">
                  <c:v>80</c:v>
                </c:pt>
                <c:pt idx="811">
                  <c:v>80</c:v>
                </c:pt>
                <c:pt idx="812">
                  <c:v>80</c:v>
                </c:pt>
                <c:pt idx="813">
                  <c:v>80</c:v>
                </c:pt>
                <c:pt idx="814">
                  <c:v>80</c:v>
                </c:pt>
                <c:pt idx="815">
                  <c:v>80</c:v>
                </c:pt>
                <c:pt idx="816">
                  <c:v>80</c:v>
                </c:pt>
                <c:pt idx="817">
                  <c:v>81</c:v>
                </c:pt>
                <c:pt idx="818">
                  <c:v>81</c:v>
                </c:pt>
                <c:pt idx="819">
                  <c:v>81</c:v>
                </c:pt>
                <c:pt idx="820">
                  <c:v>81</c:v>
                </c:pt>
                <c:pt idx="821">
                  <c:v>81</c:v>
                </c:pt>
                <c:pt idx="822">
                  <c:v>81</c:v>
                </c:pt>
                <c:pt idx="823">
                  <c:v>81</c:v>
                </c:pt>
                <c:pt idx="824">
                  <c:v>81</c:v>
                </c:pt>
                <c:pt idx="825">
                  <c:v>81</c:v>
                </c:pt>
                <c:pt idx="826">
                  <c:v>81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82</c:v>
                </c:pt>
                <c:pt idx="832">
                  <c:v>82</c:v>
                </c:pt>
                <c:pt idx="833">
                  <c:v>82</c:v>
                </c:pt>
                <c:pt idx="834">
                  <c:v>82</c:v>
                </c:pt>
                <c:pt idx="835">
                  <c:v>82</c:v>
                </c:pt>
                <c:pt idx="836">
                  <c:v>82</c:v>
                </c:pt>
                <c:pt idx="837">
                  <c:v>83</c:v>
                </c:pt>
                <c:pt idx="838">
                  <c:v>83</c:v>
                </c:pt>
                <c:pt idx="839">
                  <c:v>83</c:v>
                </c:pt>
                <c:pt idx="840">
                  <c:v>83</c:v>
                </c:pt>
                <c:pt idx="841">
                  <c:v>83</c:v>
                </c:pt>
                <c:pt idx="842">
                  <c:v>83</c:v>
                </c:pt>
                <c:pt idx="843">
                  <c:v>83</c:v>
                </c:pt>
                <c:pt idx="844">
                  <c:v>83</c:v>
                </c:pt>
                <c:pt idx="845">
                  <c:v>83</c:v>
                </c:pt>
                <c:pt idx="846">
                  <c:v>83</c:v>
                </c:pt>
                <c:pt idx="847">
                  <c:v>84</c:v>
                </c:pt>
                <c:pt idx="848">
                  <c:v>84</c:v>
                </c:pt>
                <c:pt idx="849">
                  <c:v>84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84</c:v>
                </c:pt>
                <c:pt idx="854">
                  <c:v>84</c:v>
                </c:pt>
                <c:pt idx="855">
                  <c:v>84</c:v>
                </c:pt>
                <c:pt idx="856">
                  <c:v>84</c:v>
                </c:pt>
                <c:pt idx="857">
                  <c:v>85</c:v>
                </c:pt>
                <c:pt idx="858">
                  <c:v>85</c:v>
                </c:pt>
                <c:pt idx="859">
                  <c:v>85</c:v>
                </c:pt>
                <c:pt idx="860">
                  <c:v>85</c:v>
                </c:pt>
                <c:pt idx="861">
                  <c:v>85</c:v>
                </c:pt>
                <c:pt idx="862">
                  <c:v>85</c:v>
                </c:pt>
                <c:pt idx="863">
                  <c:v>85</c:v>
                </c:pt>
                <c:pt idx="864">
                  <c:v>85</c:v>
                </c:pt>
                <c:pt idx="865">
                  <c:v>85</c:v>
                </c:pt>
                <c:pt idx="866">
                  <c:v>85</c:v>
                </c:pt>
                <c:pt idx="867">
                  <c:v>86</c:v>
                </c:pt>
                <c:pt idx="868">
                  <c:v>86</c:v>
                </c:pt>
                <c:pt idx="869">
                  <c:v>86</c:v>
                </c:pt>
                <c:pt idx="870">
                  <c:v>86</c:v>
                </c:pt>
                <c:pt idx="871">
                  <c:v>86</c:v>
                </c:pt>
                <c:pt idx="872">
                  <c:v>86</c:v>
                </c:pt>
                <c:pt idx="873">
                  <c:v>86</c:v>
                </c:pt>
                <c:pt idx="874">
                  <c:v>86</c:v>
                </c:pt>
                <c:pt idx="875">
                  <c:v>86</c:v>
                </c:pt>
                <c:pt idx="876">
                  <c:v>86</c:v>
                </c:pt>
                <c:pt idx="877">
                  <c:v>87</c:v>
                </c:pt>
                <c:pt idx="878">
                  <c:v>87</c:v>
                </c:pt>
                <c:pt idx="879">
                  <c:v>87</c:v>
                </c:pt>
                <c:pt idx="880">
                  <c:v>87</c:v>
                </c:pt>
                <c:pt idx="881">
                  <c:v>87</c:v>
                </c:pt>
                <c:pt idx="882">
                  <c:v>87</c:v>
                </c:pt>
                <c:pt idx="883">
                  <c:v>87</c:v>
                </c:pt>
                <c:pt idx="884">
                  <c:v>87</c:v>
                </c:pt>
                <c:pt idx="885">
                  <c:v>87</c:v>
                </c:pt>
                <c:pt idx="886">
                  <c:v>87</c:v>
                </c:pt>
                <c:pt idx="887">
                  <c:v>88</c:v>
                </c:pt>
                <c:pt idx="888">
                  <c:v>88</c:v>
                </c:pt>
                <c:pt idx="889">
                  <c:v>88</c:v>
                </c:pt>
                <c:pt idx="890">
                  <c:v>88</c:v>
                </c:pt>
                <c:pt idx="891">
                  <c:v>88</c:v>
                </c:pt>
                <c:pt idx="892">
                  <c:v>88</c:v>
                </c:pt>
                <c:pt idx="893">
                  <c:v>88</c:v>
                </c:pt>
                <c:pt idx="894">
                  <c:v>88</c:v>
                </c:pt>
                <c:pt idx="895">
                  <c:v>88</c:v>
                </c:pt>
                <c:pt idx="896">
                  <c:v>88</c:v>
                </c:pt>
                <c:pt idx="897">
                  <c:v>89</c:v>
                </c:pt>
                <c:pt idx="898">
                  <c:v>89</c:v>
                </c:pt>
                <c:pt idx="899">
                  <c:v>89</c:v>
                </c:pt>
                <c:pt idx="900">
                  <c:v>89</c:v>
                </c:pt>
                <c:pt idx="901">
                  <c:v>89</c:v>
                </c:pt>
                <c:pt idx="902">
                  <c:v>89</c:v>
                </c:pt>
                <c:pt idx="903">
                  <c:v>89</c:v>
                </c:pt>
                <c:pt idx="904">
                  <c:v>89</c:v>
                </c:pt>
                <c:pt idx="905">
                  <c:v>89</c:v>
                </c:pt>
                <c:pt idx="906">
                  <c:v>89</c:v>
                </c:pt>
                <c:pt idx="907">
                  <c:v>90</c:v>
                </c:pt>
                <c:pt idx="908">
                  <c:v>90</c:v>
                </c:pt>
                <c:pt idx="909">
                  <c:v>90</c:v>
                </c:pt>
                <c:pt idx="910">
                  <c:v>90</c:v>
                </c:pt>
                <c:pt idx="911">
                  <c:v>90</c:v>
                </c:pt>
                <c:pt idx="912">
                  <c:v>90</c:v>
                </c:pt>
                <c:pt idx="913">
                  <c:v>90</c:v>
                </c:pt>
                <c:pt idx="914">
                  <c:v>90</c:v>
                </c:pt>
                <c:pt idx="915">
                  <c:v>90</c:v>
                </c:pt>
                <c:pt idx="916">
                  <c:v>90</c:v>
                </c:pt>
                <c:pt idx="917">
                  <c:v>91</c:v>
                </c:pt>
                <c:pt idx="918">
                  <c:v>91</c:v>
                </c:pt>
                <c:pt idx="919">
                  <c:v>91</c:v>
                </c:pt>
                <c:pt idx="920">
                  <c:v>91</c:v>
                </c:pt>
                <c:pt idx="921">
                  <c:v>91</c:v>
                </c:pt>
                <c:pt idx="922">
                  <c:v>91</c:v>
                </c:pt>
                <c:pt idx="923">
                  <c:v>91</c:v>
                </c:pt>
                <c:pt idx="924">
                  <c:v>91</c:v>
                </c:pt>
                <c:pt idx="925">
                  <c:v>91</c:v>
                </c:pt>
                <c:pt idx="926">
                  <c:v>91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93</c:v>
                </c:pt>
                <c:pt idx="938">
                  <c:v>93</c:v>
                </c:pt>
                <c:pt idx="939">
                  <c:v>93</c:v>
                </c:pt>
                <c:pt idx="940">
                  <c:v>93</c:v>
                </c:pt>
                <c:pt idx="941">
                  <c:v>93</c:v>
                </c:pt>
                <c:pt idx="942">
                  <c:v>93</c:v>
                </c:pt>
                <c:pt idx="943">
                  <c:v>93</c:v>
                </c:pt>
                <c:pt idx="944">
                  <c:v>93</c:v>
                </c:pt>
                <c:pt idx="945">
                  <c:v>93</c:v>
                </c:pt>
                <c:pt idx="946">
                  <c:v>93</c:v>
                </c:pt>
                <c:pt idx="947">
                  <c:v>94</c:v>
                </c:pt>
                <c:pt idx="948">
                  <c:v>94</c:v>
                </c:pt>
                <c:pt idx="949">
                  <c:v>94</c:v>
                </c:pt>
                <c:pt idx="950">
                  <c:v>94</c:v>
                </c:pt>
                <c:pt idx="951">
                  <c:v>94</c:v>
                </c:pt>
                <c:pt idx="952">
                  <c:v>94</c:v>
                </c:pt>
                <c:pt idx="953">
                  <c:v>94</c:v>
                </c:pt>
                <c:pt idx="954">
                  <c:v>94</c:v>
                </c:pt>
                <c:pt idx="955">
                  <c:v>94</c:v>
                </c:pt>
                <c:pt idx="956">
                  <c:v>94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96</c:v>
                </c:pt>
                <c:pt idx="968">
                  <c:v>96</c:v>
                </c:pt>
                <c:pt idx="969">
                  <c:v>96</c:v>
                </c:pt>
                <c:pt idx="970">
                  <c:v>96</c:v>
                </c:pt>
                <c:pt idx="971">
                  <c:v>96</c:v>
                </c:pt>
                <c:pt idx="972">
                  <c:v>96</c:v>
                </c:pt>
                <c:pt idx="973">
                  <c:v>96</c:v>
                </c:pt>
                <c:pt idx="974">
                  <c:v>96</c:v>
                </c:pt>
                <c:pt idx="975">
                  <c:v>96</c:v>
                </c:pt>
                <c:pt idx="976">
                  <c:v>96</c:v>
                </c:pt>
                <c:pt idx="977">
                  <c:v>97</c:v>
                </c:pt>
                <c:pt idx="978">
                  <c:v>97</c:v>
                </c:pt>
                <c:pt idx="979">
                  <c:v>97</c:v>
                </c:pt>
                <c:pt idx="980">
                  <c:v>97</c:v>
                </c:pt>
                <c:pt idx="981">
                  <c:v>97</c:v>
                </c:pt>
                <c:pt idx="982">
                  <c:v>97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98</c:v>
                </c:pt>
                <c:pt idx="988">
                  <c:v>98</c:v>
                </c:pt>
                <c:pt idx="989">
                  <c:v>98</c:v>
                </c:pt>
                <c:pt idx="990">
                  <c:v>98</c:v>
                </c:pt>
                <c:pt idx="991">
                  <c:v>98</c:v>
                </c:pt>
                <c:pt idx="992">
                  <c:v>98</c:v>
                </c:pt>
                <c:pt idx="993">
                  <c:v>98</c:v>
                </c:pt>
                <c:pt idx="994">
                  <c:v>98</c:v>
                </c:pt>
                <c:pt idx="995">
                  <c:v>98</c:v>
                </c:pt>
                <c:pt idx="996">
                  <c:v>98</c:v>
                </c:pt>
                <c:pt idx="997">
                  <c:v>99</c:v>
                </c:pt>
                <c:pt idx="998">
                  <c:v>99</c:v>
                </c:pt>
                <c:pt idx="999">
                  <c:v>99</c:v>
                </c:pt>
                <c:pt idx="1000">
                  <c:v>99</c:v>
                </c:pt>
                <c:pt idx="1001">
                  <c:v>99</c:v>
                </c:pt>
                <c:pt idx="1002">
                  <c:v>99</c:v>
                </c:pt>
                <c:pt idx="1003">
                  <c:v>99</c:v>
                </c:pt>
                <c:pt idx="1004">
                  <c:v>99</c:v>
                </c:pt>
                <c:pt idx="1005">
                  <c:v>99</c:v>
                </c:pt>
                <c:pt idx="1006">
                  <c:v>99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101</c:v>
                </c:pt>
                <c:pt idx="1018">
                  <c:v>101</c:v>
                </c:pt>
                <c:pt idx="1019">
                  <c:v>101</c:v>
                </c:pt>
                <c:pt idx="1020">
                  <c:v>101</c:v>
                </c:pt>
                <c:pt idx="1021">
                  <c:v>101</c:v>
                </c:pt>
                <c:pt idx="1022">
                  <c:v>101</c:v>
                </c:pt>
                <c:pt idx="1023">
                  <c:v>101</c:v>
                </c:pt>
                <c:pt idx="1024">
                  <c:v>101</c:v>
                </c:pt>
                <c:pt idx="1025">
                  <c:v>101</c:v>
                </c:pt>
                <c:pt idx="1026">
                  <c:v>101</c:v>
                </c:pt>
                <c:pt idx="1027">
                  <c:v>102</c:v>
                </c:pt>
                <c:pt idx="1028">
                  <c:v>102</c:v>
                </c:pt>
                <c:pt idx="1029">
                  <c:v>102</c:v>
                </c:pt>
                <c:pt idx="1030">
                  <c:v>102</c:v>
                </c:pt>
                <c:pt idx="1031">
                  <c:v>102</c:v>
                </c:pt>
                <c:pt idx="1032">
                  <c:v>102</c:v>
                </c:pt>
                <c:pt idx="1033">
                  <c:v>102</c:v>
                </c:pt>
                <c:pt idx="1034">
                  <c:v>102</c:v>
                </c:pt>
                <c:pt idx="1035">
                  <c:v>102</c:v>
                </c:pt>
                <c:pt idx="1036">
                  <c:v>102</c:v>
                </c:pt>
                <c:pt idx="1037">
                  <c:v>103</c:v>
                </c:pt>
                <c:pt idx="1038">
                  <c:v>103</c:v>
                </c:pt>
                <c:pt idx="1039">
                  <c:v>103</c:v>
                </c:pt>
                <c:pt idx="1040">
                  <c:v>103</c:v>
                </c:pt>
                <c:pt idx="1041">
                  <c:v>103</c:v>
                </c:pt>
                <c:pt idx="1042">
                  <c:v>103</c:v>
                </c:pt>
                <c:pt idx="1043">
                  <c:v>103</c:v>
                </c:pt>
                <c:pt idx="1044">
                  <c:v>103</c:v>
                </c:pt>
                <c:pt idx="1045">
                  <c:v>103</c:v>
                </c:pt>
                <c:pt idx="1046">
                  <c:v>103</c:v>
                </c:pt>
                <c:pt idx="1047">
                  <c:v>104</c:v>
                </c:pt>
                <c:pt idx="1048">
                  <c:v>104</c:v>
                </c:pt>
                <c:pt idx="1049">
                  <c:v>104</c:v>
                </c:pt>
                <c:pt idx="1050">
                  <c:v>104</c:v>
                </c:pt>
                <c:pt idx="1051">
                  <c:v>104</c:v>
                </c:pt>
                <c:pt idx="1052">
                  <c:v>104</c:v>
                </c:pt>
                <c:pt idx="1053">
                  <c:v>104</c:v>
                </c:pt>
                <c:pt idx="1054">
                  <c:v>104</c:v>
                </c:pt>
                <c:pt idx="1055">
                  <c:v>104</c:v>
                </c:pt>
                <c:pt idx="1056">
                  <c:v>104</c:v>
                </c:pt>
                <c:pt idx="1057">
                  <c:v>105</c:v>
                </c:pt>
                <c:pt idx="1058">
                  <c:v>105</c:v>
                </c:pt>
                <c:pt idx="1059">
                  <c:v>105</c:v>
                </c:pt>
                <c:pt idx="1060">
                  <c:v>105</c:v>
                </c:pt>
                <c:pt idx="1061">
                  <c:v>105</c:v>
                </c:pt>
                <c:pt idx="1062">
                  <c:v>105</c:v>
                </c:pt>
                <c:pt idx="1063">
                  <c:v>105</c:v>
                </c:pt>
                <c:pt idx="1064">
                  <c:v>105</c:v>
                </c:pt>
                <c:pt idx="1065">
                  <c:v>105</c:v>
                </c:pt>
                <c:pt idx="1066">
                  <c:v>105</c:v>
                </c:pt>
                <c:pt idx="1067">
                  <c:v>106</c:v>
                </c:pt>
                <c:pt idx="1068">
                  <c:v>106</c:v>
                </c:pt>
                <c:pt idx="1069">
                  <c:v>106</c:v>
                </c:pt>
                <c:pt idx="1070">
                  <c:v>106</c:v>
                </c:pt>
                <c:pt idx="1071">
                  <c:v>106</c:v>
                </c:pt>
                <c:pt idx="1072">
                  <c:v>106</c:v>
                </c:pt>
                <c:pt idx="1073">
                  <c:v>106</c:v>
                </c:pt>
                <c:pt idx="1074">
                  <c:v>106</c:v>
                </c:pt>
                <c:pt idx="1075">
                  <c:v>106</c:v>
                </c:pt>
                <c:pt idx="1076">
                  <c:v>106</c:v>
                </c:pt>
                <c:pt idx="1077">
                  <c:v>107</c:v>
                </c:pt>
                <c:pt idx="1078">
                  <c:v>107</c:v>
                </c:pt>
                <c:pt idx="1079">
                  <c:v>107</c:v>
                </c:pt>
                <c:pt idx="1080">
                  <c:v>107</c:v>
                </c:pt>
                <c:pt idx="1081">
                  <c:v>107</c:v>
                </c:pt>
                <c:pt idx="1082">
                  <c:v>107</c:v>
                </c:pt>
                <c:pt idx="1083">
                  <c:v>107</c:v>
                </c:pt>
                <c:pt idx="1084">
                  <c:v>107</c:v>
                </c:pt>
                <c:pt idx="1085">
                  <c:v>107</c:v>
                </c:pt>
                <c:pt idx="1086">
                  <c:v>107</c:v>
                </c:pt>
                <c:pt idx="1087">
                  <c:v>108</c:v>
                </c:pt>
                <c:pt idx="1088">
                  <c:v>108</c:v>
                </c:pt>
                <c:pt idx="1089">
                  <c:v>108</c:v>
                </c:pt>
                <c:pt idx="1090">
                  <c:v>108</c:v>
                </c:pt>
                <c:pt idx="1091">
                  <c:v>108</c:v>
                </c:pt>
                <c:pt idx="1092">
                  <c:v>108</c:v>
                </c:pt>
                <c:pt idx="1093">
                  <c:v>108</c:v>
                </c:pt>
                <c:pt idx="1094">
                  <c:v>108</c:v>
                </c:pt>
                <c:pt idx="1095">
                  <c:v>108</c:v>
                </c:pt>
                <c:pt idx="1096">
                  <c:v>108</c:v>
                </c:pt>
                <c:pt idx="1097">
                  <c:v>109</c:v>
                </c:pt>
                <c:pt idx="1098">
                  <c:v>109</c:v>
                </c:pt>
                <c:pt idx="1099">
                  <c:v>109</c:v>
                </c:pt>
                <c:pt idx="1100">
                  <c:v>109</c:v>
                </c:pt>
                <c:pt idx="1101">
                  <c:v>109</c:v>
                </c:pt>
                <c:pt idx="1102">
                  <c:v>109</c:v>
                </c:pt>
                <c:pt idx="1103">
                  <c:v>109</c:v>
                </c:pt>
                <c:pt idx="1104">
                  <c:v>109</c:v>
                </c:pt>
                <c:pt idx="1105">
                  <c:v>109</c:v>
                </c:pt>
                <c:pt idx="1106">
                  <c:v>109</c:v>
                </c:pt>
                <c:pt idx="1107">
                  <c:v>110</c:v>
                </c:pt>
                <c:pt idx="1108">
                  <c:v>110</c:v>
                </c:pt>
                <c:pt idx="1109">
                  <c:v>110</c:v>
                </c:pt>
                <c:pt idx="1110">
                  <c:v>110</c:v>
                </c:pt>
                <c:pt idx="1111">
                  <c:v>110</c:v>
                </c:pt>
                <c:pt idx="1112">
                  <c:v>110</c:v>
                </c:pt>
                <c:pt idx="1113">
                  <c:v>110</c:v>
                </c:pt>
                <c:pt idx="1114">
                  <c:v>110</c:v>
                </c:pt>
                <c:pt idx="1115">
                  <c:v>110</c:v>
                </c:pt>
                <c:pt idx="1116">
                  <c:v>110</c:v>
                </c:pt>
                <c:pt idx="1117">
                  <c:v>111</c:v>
                </c:pt>
                <c:pt idx="1118">
                  <c:v>111</c:v>
                </c:pt>
                <c:pt idx="1119">
                  <c:v>111</c:v>
                </c:pt>
                <c:pt idx="1120">
                  <c:v>111</c:v>
                </c:pt>
                <c:pt idx="1121">
                  <c:v>111</c:v>
                </c:pt>
                <c:pt idx="1122">
                  <c:v>111</c:v>
                </c:pt>
                <c:pt idx="1123">
                  <c:v>111</c:v>
                </c:pt>
                <c:pt idx="1124">
                  <c:v>111</c:v>
                </c:pt>
                <c:pt idx="1125">
                  <c:v>111</c:v>
                </c:pt>
                <c:pt idx="1126">
                  <c:v>111</c:v>
                </c:pt>
                <c:pt idx="1127">
                  <c:v>112</c:v>
                </c:pt>
                <c:pt idx="1128">
                  <c:v>112</c:v>
                </c:pt>
                <c:pt idx="1129">
                  <c:v>112</c:v>
                </c:pt>
                <c:pt idx="1130">
                  <c:v>112</c:v>
                </c:pt>
                <c:pt idx="1131">
                  <c:v>112</c:v>
                </c:pt>
                <c:pt idx="1132">
                  <c:v>112</c:v>
                </c:pt>
                <c:pt idx="1133">
                  <c:v>112</c:v>
                </c:pt>
                <c:pt idx="1134">
                  <c:v>112</c:v>
                </c:pt>
                <c:pt idx="1135">
                  <c:v>112</c:v>
                </c:pt>
                <c:pt idx="1136">
                  <c:v>112</c:v>
                </c:pt>
                <c:pt idx="1137">
                  <c:v>113</c:v>
                </c:pt>
                <c:pt idx="1138">
                  <c:v>113</c:v>
                </c:pt>
                <c:pt idx="1139">
                  <c:v>113</c:v>
                </c:pt>
                <c:pt idx="1140">
                  <c:v>113</c:v>
                </c:pt>
                <c:pt idx="1141">
                  <c:v>113</c:v>
                </c:pt>
                <c:pt idx="1142">
                  <c:v>113</c:v>
                </c:pt>
                <c:pt idx="1143">
                  <c:v>113</c:v>
                </c:pt>
                <c:pt idx="1144">
                  <c:v>113</c:v>
                </c:pt>
                <c:pt idx="1145">
                  <c:v>113</c:v>
                </c:pt>
                <c:pt idx="1146">
                  <c:v>113</c:v>
                </c:pt>
                <c:pt idx="1147">
                  <c:v>114</c:v>
                </c:pt>
                <c:pt idx="1148">
                  <c:v>114</c:v>
                </c:pt>
                <c:pt idx="1149">
                  <c:v>114</c:v>
                </c:pt>
                <c:pt idx="1150">
                  <c:v>114</c:v>
                </c:pt>
                <c:pt idx="1151">
                  <c:v>114</c:v>
                </c:pt>
                <c:pt idx="1152">
                  <c:v>114</c:v>
                </c:pt>
                <c:pt idx="1153">
                  <c:v>114</c:v>
                </c:pt>
                <c:pt idx="1154">
                  <c:v>114</c:v>
                </c:pt>
                <c:pt idx="1155">
                  <c:v>114</c:v>
                </c:pt>
                <c:pt idx="1156">
                  <c:v>114</c:v>
                </c:pt>
                <c:pt idx="1157">
                  <c:v>115</c:v>
                </c:pt>
                <c:pt idx="1158">
                  <c:v>115</c:v>
                </c:pt>
                <c:pt idx="1159">
                  <c:v>115</c:v>
                </c:pt>
                <c:pt idx="1160">
                  <c:v>115</c:v>
                </c:pt>
                <c:pt idx="1161">
                  <c:v>115</c:v>
                </c:pt>
                <c:pt idx="1162">
                  <c:v>115</c:v>
                </c:pt>
                <c:pt idx="1163">
                  <c:v>115</c:v>
                </c:pt>
                <c:pt idx="1164">
                  <c:v>115</c:v>
                </c:pt>
                <c:pt idx="1165">
                  <c:v>115</c:v>
                </c:pt>
                <c:pt idx="1166">
                  <c:v>115</c:v>
                </c:pt>
                <c:pt idx="1167">
                  <c:v>116</c:v>
                </c:pt>
                <c:pt idx="1168">
                  <c:v>116</c:v>
                </c:pt>
                <c:pt idx="1169">
                  <c:v>116</c:v>
                </c:pt>
                <c:pt idx="1170">
                  <c:v>116</c:v>
                </c:pt>
                <c:pt idx="1171">
                  <c:v>116</c:v>
                </c:pt>
                <c:pt idx="1172">
                  <c:v>116</c:v>
                </c:pt>
                <c:pt idx="1173">
                  <c:v>116</c:v>
                </c:pt>
                <c:pt idx="1174">
                  <c:v>116</c:v>
                </c:pt>
                <c:pt idx="1175">
                  <c:v>116</c:v>
                </c:pt>
                <c:pt idx="1176">
                  <c:v>116</c:v>
                </c:pt>
                <c:pt idx="1177">
                  <c:v>117</c:v>
                </c:pt>
                <c:pt idx="1178">
                  <c:v>117</c:v>
                </c:pt>
                <c:pt idx="1179">
                  <c:v>117</c:v>
                </c:pt>
                <c:pt idx="1180">
                  <c:v>117</c:v>
                </c:pt>
                <c:pt idx="1181">
                  <c:v>117</c:v>
                </c:pt>
                <c:pt idx="1182">
                  <c:v>117</c:v>
                </c:pt>
                <c:pt idx="1183">
                  <c:v>117</c:v>
                </c:pt>
                <c:pt idx="1184">
                  <c:v>117</c:v>
                </c:pt>
                <c:pt idx="1185">
                  <c:v>117</c:v>
                </c:pt>
                <c:pt idx="1186">
                  <c:v>117</c:v>
                </c:pt>
                <c:pt idx="1187">
                  <c:v>118</c:v>
                </c:pt>
                <c:pt idx="1188">
                  <c:v>118</c:v>
                </c:pt>
                <c:pt idx="1189">
                  <c:v>118</c:v>
                </c:pt>
                <c:pt idx="1190">
                  <c:v>118</c:v>
                </c:pt>
                <c:pt idx="1191">
                  <c:v>118</c:v>
                </c:pt>
                <c:pt idx="1192">
                  <c:v>118</c:v>
                </c:pt>
                <c:pt idx="1193">
                  <c:v>118</c:v>
                </c:pt>
                <c:pt idx="1194">
                  <c:v>118</c:v>
                </c:pt>
                <c:pt idx="1195">
                  <c:v>118</c:v>
                </c:pt>
                <c:pt idx="1196">
                  <c:v>118</c:v>
                </c:pt>
                <c:pt idx="1197">
                  <c:v>119</c:v>
                </c:pt>
                <c:pt idx="1198">
                  <c:v>119</c:v>
                </c:pt>
                <c:pt idx="1199">
                  <c:v>119</c:v>
                </c:pt>
                <c:pt idx="1200">
                  <c:v>119</c:v>
                </c:pt>
                <c:pt idx="1201">
                  <c:v>119</c:v>
                </c:pt>
                <c:pt idx="1202">
                  <c:v>119</c:v>
                </c:pt>
                <c:pt idx="1203">
                  <c:v>119</c:v>
                </c:pt>
                <c:pt idx="1204">
                  <c:v>119</c:v>
                </c:pt>
                <c:pt idx="1205">
                  <c:v>119</c:v>
                </c:pt>
                <c:pt idx="1206">
                  <c:v>119</c:v>
                </c:pt>
                <c:pt idx="1207">
                  <c:v>120</c:v>
                </c:pt>
                <c:pt idx="1208">
                  <c:v>120</c:v>
                </c:pt>
                <c:pt idx="1209">
                  <c:v>120</c:v>
                </c:pt>
                <c:pt idx="1210">
                  <c:v>120</c:v>
                </c:pt>
                <c:pt idx="1211">
                  <c:v>120</c:v>
                </c:pt>
                <c:pt idx="1212">
                  <c:v>120</c:v>
                </c:pt>
                <c:pt idx="1213">
                  <c:v>120</c:v>
                </c:pt>
                <c:pt idx="1214">
                  <c:v>120</c:v>
                </c:pt>
                <c:pt idx="1215">
                  <c:v>120</c:v>
                </c:pt>
                <c:pt idx="1216">
                  <c:v>120</c:v>
                </c:pt>
                <c:pt idx="1217">
                  <c:v>121</c:v>
                </c:pt>
                <c:pt idx="1218">
                  <c:v>121</c:v>
                </c:pt>
                <c:pt idx="1219">
                  <c:v>121</c:v>
                </c:pt>
                <c:pt idx="1220">
                  <c:v>121</c:v>
                </c:pt>
                <c:pt idx="1221">
                  <c:v>121</c:v>
                </c:pt>
                <c:pt idx="1222">
                  <c:v>121</c:v>
                </c:pt>
                <c:pt idx="1223">
                  <c:v>121</c:v>
                </c:pt>
                <c:pt idx="1224">
                  <c:v>121</c:v>
                </c:pt>
                <c:pt idx="1225">
                  <c:v>121</c:v>
                </c:pt>
                <c:pt idx="1226">
                  <c:v>121</c:v>
                </c:pt>
                <c:pt idx="1227">
                  <c:v>122</c:v>
                </c:pt>
                <c:pt idx="1228">
                  <c:v>122</c:v>
                </c:pt>
                <c:pt idx="1229">
                  <c:v>122</c:v>
                </c:pt>
                <c:pt idx="1230">
                  <c:v>122</c:v>
                </c:pt>
                <c:pt idx="1231">
                  <c:v>122</c:v>
                </c:pt>
                <c:pt idx="1232">
                  <c:v>122</c:v>
                </c:pt>
                <c:pt idx="1233">
                  <c:v>122</c:v>
                </c:pt>
                <c:pt idx="1234">
                  <c:v>122</c:v>
                </c:pt>
                <c:pt idx="1235">
                  <c:v>122</c:v>
                </c:pt>
                <c:pt idx="1236">
                  <c:v>122</c:v>
                </c:pt>
                <c:pt idx="1237">
                  <c:v>123</c:v>
                </c:pt>
                <c:pt idx="1238">
                  <c:v>123</c:v>
                </c:pt>
                <c:pt idx="1239">
                  <c:v>123</c:v>
                </c:pt>
                <c:pt idx="1240">
                  <c:v>123</c:v>
                </c:pt>
                <c:pt idx="1241">
                  <c:v>123</c:v>
                </c:pt>
                <c:pt idx="1242">
                  <c:v>123</c:v>
                </c:pt>
                <c:pt idx="1243">
                  <c:v>123</c:v>
                </c:pt>
                <c:pt idx="1244">
                  <c:v>123</c:v>
                </c:pt>
                <c:pt idx="1245">
                  <c:v>123</c:v>
                </c:pt>
                <c:pt idx="1246">
                  <c:v>123</c:v>
                </c:pt>
                <c:pt idx="1247">
                  <c:v>124</c:v>
                </c:pt>
                <c:pt idx="1248">
                  <c:v>124</c:v>
                </c:pt>
                <c:pt idx="1249">
                  <c:v>124</c:v>
                </c:pt>
                <c:pt idx="1250">
                  <c:v>124</c:v>
                </c:pt>
                <c:pt idx="1251">
                  <c:v>124</c:v>
                </c:pt>
                <c:pt idx="1252">
                  <c:v>124</c:v>
                </c:pt>
                <c:pt idx="1253">
                  <c:v>124</c:v>
                </c:pt>
                <c:pt idx="1254">
                  <c:v>124</c:v>
                </c:pt>
                <c:pt idx="1255">
                  <c:v>124</c:v>
                </c:pt>
                <c:pt idx="1256">
                  <c:v>124</c:v>
                </c:pt>
                <c:pt idx="1257">
                  <c:v>125</c:v>
                </c:pt>
                <c:pt idx="1258">
                  <c:v>125</c:v>
                </c:pt>
                <c:pt idx="1259">
                  <c:v>125</c:v>
                </c:pt>
                <c:pt idx="1260">
                  <c:v>125</c:v>
                </c:pt>
                <c:pt idx="1261">
                  <c:v>125</c:v>
                </c:pt>
                <c:pt idx="1262">
                  <c:v>125</c:v>
                </c:pt>
                <c:pt idx="1263">
                  <c:v>125</c:v>
                </c:pt>
                <c:pt idx="1264">
                  <c:v>125</c:v>
                </c:pt>
                <c:pt idx="1265">
                  <c:v>125</c:v>
                </c:pt>
                <c:pt idx="1266">
                  <c:v>125</c:v>
                </c:pt>
                <c:pt idx="1267">
                  <c:v>126</c:v>
                </c:pt>
                <c:pt idx="1268">
                  <c:v>126</c:v>
                </c:pt>
                <c:pt idx="1269">
                  <c:v>126</c:v>
                </c:pt>
                <c:pt idx="1270">
                  <c:v>126</c:v>
                </c:pt>
                <c:pt idx="1271">
                  <c:v>126</c:v>
                </c:pt>
                <c:pt idx="1272">
                  <c:v>126</c:v>
                </c:pt>
                <c:pt idx="1273">
                  <c:v>126</c:v>
                </c:pt>
                <c:pt idx="1274">
                  <c:v>126</c:v>
                </c:pt>
                <c:pt idx="1275">
                  <c:v>126</c:v>
                </c:pt>
                <c:pt idx="1276">
                  <c:v>126</c:v>
                </c:pt>
                <c:pt idx="1277">
                  <c:v>127</c:v>
                </c:pt>
                <c:pt idx="1278">
                  <c:v>127</c:v>
                </c:pt>
                <c:pt idx="1279">
                  <c:v>127</c:v>
                </c:pt>
                <c:pt idx="1280">
                  <c:v>127</c:v>
                </c:pt>
                <c:pt idx="1281">
                  <c:v>127</c:v>
                </c:pt>
                <c:pt idx="1282">
                  <c:v>127</c:v>
                </c:pt>
                <c:pt idx="1283">
                  <c:v>127</c:v>
                </c:pt>
                <c:pt idx="1284">
                  <c:v>127</c:v>
                </c:pt>
                <c:pt idx="1285">
                  <c:v>127</c:v>
                </c:pt>
                <c:pt idx="1286">
                  <c:v>127</c:v>
                </c:pt>
                <c:pt idx="1287">
                  <c:v>128</c:v>
                </c:pt>
                <c:pt idx="1288">
                  <c:v>128</c:v>
                </c:pt>
                <c:pt idx="1289">
                  <c:v>128</c:v>
                </c:pt>
                <c:pt idx="1290">
                  <c:v>128</c:v>
                </c:pt>
                <c:pt idx="1291">
                  <c:v>128</c:v>
                </c:pt>
                <c:pt idx="1292">
                  <c:v>128</c:v>
                </c:pt>
                <c:pt idx="1293">
                  <c:v>128</c:v>
                </c:pt>
                <c:pt idx="1294">
                  <c:v>128</c:v>
                </c:pt>
                <c:pt idx="1295">
                  <c:v>128</c:v>
                </c:pt>
                <c:pt idx="1296">
                  <c:v>128</c:v>
                </c:pt>
                <c:pt idx="1297">
                  <c:v>129</c:v>
                </c:pt>
                <c:pt idx="1298">
                  <c:v>129</c:v>
                </c:pt>
                <c:pt idx="1299">
                  <c:v>129</c:v>
                </c:pt>
                <c:pt idx="1300">
                  <c:v>129</c:v>
                </c:pt>
                <c:pt idx="1301">
                  <c:v>129</c:v>
                </c:pt>
                <c:pt idx="1302">
                  <c:v>129</c:v>
                </c:pt>
                <c:pt idx="1303">
                  <c:v>129</c:v>
                </c:pt>
                <c:pt idx="1304">
                  <c:v>129</c:v>
                </c:pt>
                <c:pt idx="1305">
                  <c:v>129</c:v>
                </c:pt>
                <c:pt idx="1306">
                  <c:v>129</c:v>
                </c:pt>
                <c:pt idx="1307">
                  <c:v>130</c:v>
                </c:pt>
                <c:pt idx="1308">
                  <c:v>130</c:v>
                </c:pt>
                <c:pt idx="1309">
                  <c:v>130</c:v>
                </c:pt>
                <c:pt idx="1310">
                  <c:v>130</c:v>
                </c:pt>
                <c:pt idx="1311">
                  <c:v>130</c:v>
                </c:pt>
                <c:pt idx="1312">
                  <c:v>130</c:v>
                </c:pt>
                <c:pt idx="1313">
                  <c:v>130</c:v>
                </c:pt>
                <c:pt idx="1314">
                  <c:v>130</c:v>
                </c:pt>
                <c:pt idx="1315">
                  <c:v>130</c:v>
                </c:pt>
                <c:pt idx="1316">
                  <c:v>130</c:v>
                </c:pt>
                <c:pt idx="1317">
                  <c:v>131</c:v>
                </c:pt>
                <c:pt idx="1318">
                  <c:v>131</c:v>
                </c:pt>
                <c:pt idx="1319">
                  <c:v>131</c:v>
                </c:pt>
                <c:pt idx="1320">
                  <c:v>131</c:v>
                </c:pt>
                <c:pt idx="1321">
                  <c:v>131</c:v>
                </c:pt>
                <c:pt idx="1322">
                  <c:v>131</c:v>
                </c:pt>
                <c:pt idx="1323">
                  <c:v>131</c:v>
                </c:pt>
                <c:pt idx="1324">
                  <c:v>131</c:v>
                </c:pt>
                <c:pt idx="1325">
                  <c:v>131</c:v>
                </c:pt>
                <c:pt idx="1326">
                  <c:v>131</c:v>
                </c:pt>
                <c:pt idx="1327">
                  <c:v>132</c:v>
                </c:pt>
                <c:pt idx="1328">
                  <c:v>132</c:v>
                </c:pt>
                <c:pt idx="1329">
                  <c:v>132</c:v>
                </c:pt>
                <c:pt idx="1330">
                  <c:v>132</c:v>
                </c:pt>
                <c:pt idx="1331">
                  <c:v>132</c:v>
                </c:pt>
                <c:pt idx="1332">
                  <c:v>132</c:v>
                </c:pt>
                <c:pt idx="1333">
                  <c:v>132</c:v>
                </c:pt>
                <c:pt idx="1334">
                  <c:v>132</c:v>
                </c:pt>
                <c:pt idx="1335">
                  <c:v>132</c:v>
                </c:pt>
                <c:pt idx="1336">
                  <c:v>132</c:v>
                </c:pt>
                <c:pt idx="1337">
                  <c:v>133</c:v>
                </c:pt>
                <c:pt idx="1338">
                  <c:v>133</c:v>
                </c:pt>
                <c:pt idx="1339">
                  <c:v>133</c:v>
                </c:pt>
                <c:pt idx="1340">
                  <c:v>133</c:v>
                </c:pt>
                <c:pt idx="1341">
                  <c:v>133</c:v>
                </c:pt>
                <c:pt idx="1342">
                  <c:v>133</c:v>
                </c:pt>
                <c:pt idx="1343">
                  <c:v>133</c:v>
                </c:pt>
                <c:pt idx="1344">
                  <c:v>133</c:v>
                </c:pt>
                <c:pt idx="1345">
                  <c:v>133</c:v>
                </c:pt>
                <c:pt idx="1346">
                  <c:v>133</c:v>
                </c:pt>
                <c:pt idx="1347">
                  <c:v>134</c:v>
                </c:pt>
                <c:pt idx="1348">
                  <c:v>134</c:v>
                </c:pt>
                <c:pt idx="1349">
                  <c:v>134</c:v>
                </c:pt>
                <c:pt idx="1350">
                  <c:v>134</c:v>
                </c:pt>
                <c:pt idx="1351">
                  <c:v>134</c:v>
                </c:pt>
                <c:pt idx="1352">
                  <c:v>134</c:v>
                </c:pt>
                <c:pt idx="1353">
                  <c:v>134</c:v>
                </c:pt>
                <c:pt idx="1354">
                  <c:v>134</c:v>
                </c:pt>
                <c:pt idx="1355">
                  <c:v>134</c:v>
                </c:pt>
                <c:pt idx="1356">
                  <c:v>134</c:v>
                </c:pt>
                <c:pt idx="1357">
                  <c:v>135</c:v>
                </c:pt>
                <c:pt idx="1358">
                  <c:v>135</c:v>
                </c:pt>
                <c:pt idx="1359">
                  <c:v>135</c:v>
                </c:pt>
                <c:pt idx="1360">
                  <c:v>135</c:v>
                </c:pt>
                <c:pt idx="1361">
                  <c:v>135</c:v>
                </c:pt>
                <c:pt idx="1362">
                  <c:v>135</c:v>
                </c:pt>
                <c:pt idx="1363">
                  <c:v>135</c:v>
                </c:pt>
                <c:pt idx="1364">
                  <c:v>135</c:v>
                </c:pt>
                <c:pt idx="1365">
                  <c:v>135</c:v>
                </c:pt>
                <c:pt idx="1366">
                  <c:v>135</c:v>
                </c:pt>
                <c:pt idx="1367">
                  <c:v>136</c:v>
                </c:pt>
                <c:pt idx="1368">
                  <c:v>136</c:v>
                </c:pt>
                <c:pt idx="1369">
                  <c:v>136</c:v>
                </c:pt>
                <c:pt idx="1370">
                  <c:v>136</c:v>
                </c:pt>
                <c:pt idx="1371">
                  <c:v>136</c:v>
                </c:pt>
                <c:pt idx="1372">
                  <c:v>136</c:v>
                </c:pt>
                <c:pt idx="1373">
                  <c:v>136</c:v>
                </c:pt>
                <c:pt idx="1374">
                  <c:v>136</c:v>
                </c:pt>
                <c:pt idx="1375">
                  <c:v>136</c:v>
                </c:pt>
                <c:pt idx="1376">
                  <c:v>136</c:v>
                </c:pt>
                <c:pt idx="1377">
                  <c:v>137</c:v>
                </c:pt>
                <c:pt idx="1378">
                  <c:v>137</c:v>
                </c:pt>
                <c:pt idx="1379">
                  <c:v>137</c:v>
                </c:pt>
                <c:pt idx="1380">
                  <c:v>137</c:v>
                </c:pt>
                <c:pt idx="1381">
                  <c:v>137</c:v>
                </c:pt>
                <c:pt idx="1382">
                  <c:v>137</c:v>
                </c:pt>
                <c:pt idx="1383">
                  <c:v>137</c:v>
                </c:pt>
                <c:pt idx="1384">
                  <c:v>137</c:v>
                </c:pt>
                <c:pt idx="1385">
                  <c:v>137</c:v>
                </c:pt>
                <c:pt idx="1386">
                  <c:v>137</c:v>
                </c:pt>
                <c:pt idx="1387">
                  <c:v>138</c:v>
                </c:pt>
                <c:pt idx="1388">
                  <c:v>138</c:v>
                </c:pt>
                <c:pt idx="1389">
                  <c:v>138</c:v>
                </c:pt>
                <c:pt idx="1390">
                  <c:v>138</c:v>
                </c:pt>
                <c:pt idx="1391">
                  <c:v>138</c:v>
                </c:pt>
                <c:pt idx="1392">
                  <c:v>138</c:v>
                </c:pt>
                <c:pt idx="1393">
                  <c:v>138</c:v>
                </c:pt>
                <c:pt idx="1394">
                  <c:v>138</c:v>
                </c:pt>
                <c:pt idx="1395">
                  <c:v>138</c:v>
                </c:pt>
                <c:pt idx="1396">
                  <c:v>138</c:v>
                </c:pt>
                <c:pt idx="1397">
                  <c:v>139</c:v>
                </c:pt>
                <c:pt idx="1398">
                  <c:v>139</c:v>
                </c:pt>
                <c:pt idx="1399">
                  <c:v>139</c:v>
                </c:pt>
                <c:pt idx="1400">
                  <c:v>139</c:v>
                </c:pt>
                <c:pt idx="1401">
                  <c:v>139</c:v>
                </c:pt>
                <c:pt idx="1402">
                  <c:v>139</c:v>
                </c:pt>
                <c:pt idx="1403">
                  <c:v>139</c:v>
                </c:pt>
                <c:pt idx="1404">
                  <c:v>139</c:v>
                </c:pt>
                <c:pt idx="1405">
                  <c:v>139</c:v>
                </c:pt>
                <c:pt idx="1406">
                  <c:v>139</c:v>
                </c:pt>
                <c:pt idx="1407">
                  <c:v>140</c:v>
                </c:pt>
                <c:pt idx="1408">
                  <c:v>140</c:v>
                </c:pt>
                <c:pt idx="1409">
                  <c:v>140</c:v>
                </c:pt>
                <c:pt idx="1410">
                  <c:v>140</c:v>
                </c:pt>
                <c:pt idx="1411">
                  <c:v>140</c:v>
                </c:pt>
                <c:pt idx="1412">
                  <c:v>140</c:v>
                </c:pt>
                <c:pt idx="1413">
                  <c:v>140</c:v>
                </c:pt>
                <c:pt idx="1414">
                  <c:v>140</c:v>
                </c:pt>
                <c:pt idx="1415">
                  <c:v>140</c:v>
                </c:pt>
                <c:pt idx="1416">
                  <c:v>140</c:v>
                </c:pt>
                <c:pt idx="1417">
                  <c:v>141</c:v>
                </c:pt>
                <c:pt idx="1418">
                  <c:v>141</c:v>
                </c:pt>
                <c:pt idx="1419">
                  <c:v>141</c:v>
                </c:pt>
                <c:pt idx="1420">
                  <c:v>141</c:v>
                </c:pt>
                <c:pt idx="1421">
                  <c:v>141</c:v>
                </c:pt>
                <c:pt idx="1422">
                  <c:v>141</c:v>
                </c:pt>
                <c:pt idx="1423">
                  <c:v>141</c:v>
                </c:pt>
                <c:pt idx="1424">
                  <c:v>141</c:v>
                </c:pt>
                <c:pt idx="1425">
                  <c:v>141</c:v>
                </c:pt>
                <c:pt idx="1426">
                  <c:v>141</c:v>
                </c:pt>
                <c:pt idx="1427">
                  <c:v>142</c:v>
                </c:pt>
                <c:pt idx="1428">
                  <c:v>142</c:v>
                </c:pt>
                <c:pt idx="1429">
                  <c:v>142</c:v>
                </c:pt>
                <c:pt idx="1430">
                  <c:v>142</c:v>
                </c:pt>
                <c:pt idx="1431">
                  <c:v>142</c:v>
                </c:pt>
                <c:pt idx="1432">
                  <c:v>142</c:v>
                </c:pt>
                <c:pt idx="1433">
                  <c:v>142</c:v>
                </c:pt>
                <c:pt idx="1434">
                  <c:v>142</c:v>
                </c:pt>
                <c:pt idx="1435">
                  <c:v>142</c:v>
                </c:pt>
                <c:pt idx="1436">
                  <c:v>142</c:v>
                </c:pt>
                <c:pt idx="1437">
                  <c:v>143</c:v>
                </c:pt>
                <c:pt idx="1438">
                  <c:v>143</c:v>
                </c:pt>
                <c:pt idx="1439">
                  <c:v>143</c:v>
                </c:pt>
                <c:pt idx="1440">
                  <c:v>143</c:v>
                </c:pt>
                <c:pt idx="1441">
                  <c:v>143</c:v>
                </c:pt>
                <c:pt idx="1442">
                  <c:v>143</c:v>
                </c:pt>
                <c:pt idx="1443">
                  <c:v>143</c:v>
                </c:pt>
                <c:pt idx="1444">
                  <c:v>143</c:v>
                </c:pt>
                <c:pt idx="1445">
                  <c:v>143</c:v>
                </c:pt>
                <c:pt idx="1446">
                  <c:v>143</c:v>
                </c:pt>
                <c:pt idx="1447">
                  <c:v>144</c:v>
                </c:pt>
                <c:pt idx="1448">
                  <c:v>144</c:v>
                </c:pt>
                <c:pt idx="1449">
                  <c:v>144</c:v>
                </c:pt>
                <c:pt idx="1450">
                  <c:v>144</c:v>
                </c:pt>
                <c:pt idx="1451">
                  <c:v>144</c:v>
                </c:pt>
                <c:pt idx="1452">
                  <c:v>144</c:v>
                </c:pt>
                <c:pt idx="1453">
                  <c:v>144</c:v>
                </c:pt>
                <c:pt idx="1454">
                  <c:v>144</c:v>
                </c:pt>
                <c:pt idx="1455">
                  <c:v>144</c:v>
                </c:pt>
                <c:pt idx="1456">
                  <c:v>144</c:v>
                </c:pt>
                <c:pt idx="1457">
                  <c:v>145</c:v>
                </c:pt>
                <c:pt idx="1458">
                  <c:v>145</c:v>
                </c:pt>
                <c:pt idx="1459">
                  <c:v>145</c:v>
                </c:pt>
                <c:pt idx="1460">
                  <c:v>145</c:v>
                </c:pt>
                <c:pt idx="1461">
                  <c:v>145</c:v>
                </c:pt>
                <c:pt idx="1462">
                  <c:v>145</c:v>
                </c:pt>
                <c:pt idx="1463">
                  <c:v>145</c:v>
                </c:pt>
                <c:pt idx="1464">
                  <c:v>145</c:v>
                </c:pt>
                <c:pt idx="1465">
                  <c:v>145</c:v>
                </c:pt>
                <c:pt idx="1466">
                  <c:v>145</c:v>
                </c:pt>
                <c:pt idx="1467">
                  <c:v>146</c:v>
                </c:pt>
                <c:pt idx="1468">
                  <c:v>146</c:v>
                </c:pt>
                <c:pt idx="1469">
                  <c:v>146</c:v>
                </c:pt>
                <c:pt idx="1470">
                  <c:v>146</c:v>
                </c:pt>
                <c:pt idx="1471">
                  <c:v>146</c:v>
                </c:pt>
                <c:pt idx="1472">
                  <c:v>146</c:v>
                </c:pt>
                <c:pt idx="1473">
                  <c:v>146</c:v>
                </c:pt>
                <c:pt idx="1474">
                  <c:v>146</c:v>
                </c:pt>
                <c:pt idx="1475">
                  <c:v>146</c:v>
                </c:pt>
                <c:pt idx="1476">
                  <c:v>146</c:v>
                </c:pt>
                <c:pt idx="1477">
                  <c:v>147</c:v>
                </c:pt>
                <c:pt idx="1478">
                  <c:v>147</c:v>
                </c:pt>
                <c:pt idx="1479">
                  <c:v>147</c:v>
                </c:pt>
                <c:pt idx="1480">
                  <c:v>147</c:v>
                </c:pt>
                <c:pt idx="1481">
                  <c:v>147</c:v>
                </c:pt>
                <c:pt idx="1482">
                  <c:v>147</c:v>
                </c:pt>
                <c:pt idx="1483">
                  <c:v>147</c:v>
                </c:pt>
                <c:pt idx="1484">
                  <c:v>147</c:v>
                </c:pt>
                <c:pt idx="1485">
                  <c:v>147</c:v>
                </c:pt>
                <c:pt idx="1486">
                  <c:v>147</c:v>
                </c:pt>
                <c:pt idx="1487">
                  <c:v>148</c:v>
                </c:pt>
                <c:pt idx="1488">
                  <c:v>148</c:v>
                </c:pt>
                <c:pt idx="1489">
                  <c:v>148</c:v>
                </c:pt>
                <c:pt idx="1490">
                  <c:v>148</c:v>
                </c:pt>
                <c:pt idx="1491">
                  <c:v>148</c:v>
                </c:pt>
                <c:pt idx="1492">
                  <c:v>148</c:v>
                </c:pt>
                <c:pt idx="1493">
                  <c:v>148</c:v>
                </c:pt>
                <c:pt idx="1494">
                  <c:v>148</c:v>
                </c:pt>
                <c:pt idx="1495">
                  <c:v>148</c:v>
                </c:pt>
                <c:pt idx="1496">
                  <c:v>148</c:v>
                </c:pt>
                <c:pt idx="1497">
                  <c:v>149</c:v>
                </c:pt>
                <c:pt idx="1498">
                  <c:v>149</c:v>
                </c:pt>
                <c:pt idx="1499">
                  <c:v>149</c:v>
                </c:pt>
                <c:pt idx="1500">
                  <c:v>149</c:v>
                </c:pt>
                <c:pt idx="1501">
                  <c:v>149</c:v>
                </c:pt>
                <c:pt idx="1502">
                  <c:v>149</c:v>
                </c:pt>
                <c:pt idx="1503">
                  <c:v>149</c:v>
                </c:pt>
                <c:pt idx="1504">
                  <c:v>149</c:v>
                </c:pt>
                <c:pt idx="1505">
                  <c:v>149</c:v>
                </c:pt>
                <c:pt idx="1506">
                  <c:v>149</c:v>
                </c:pt>
                <c:pt idx="1507">
                  <c:v>150</c:v>
                </c:pt>
                <c:pt idx="1508">
                  <c:v>150</c:v>
                </c:pt>
                <c:pt idx="1509">
                  <c:v>150</c:v>
                </c:pt>
                <c:pt idx="1510">
                  <c:v>150</c:v>
                </c:pt>
                <c:pt idx="1511">
                  <c:v>150</c:v>
                </c:pt>
                <c:pt idx="1512">
                  <c:v>150</c:v>
                </c:pt>
                <c:pt idx="1513">
                  <c:v>150</c:v>
                </c:pt>
                <c:pt idx="1514">
                  <c:v>150</c:v>
                </c:pt>
                <c:pt idx="1515">
                  <c:v>150</c:v>
                </c:pt>
                <c:pt idx="1516">
                  <c:v>150</c:v>
                </c:pt>
                <c:pt idx="1517">
                  <c:v>151</c:v>
                </c:pt>
                <c:pt idx="1518">
                  <c:v>151</c:v>
                </c:pt>
                <c:pt idx="1519">
                  <c:v>151</c:v>
                </c:pt>
                <c:pt idx="1520">
                  <c:v>151</c:v>
                </c:pt>
                <c:pt idx="1521">
                  <c:v>151</c:v>
                </c:pt>
                <c:pt idx="1522">
                  <c:v>151</c:v>
                </c:pt>
                <c:pt idx="1523">
                  <c:v>151</c:v>
                </c:pt>
                <c:pt idx="1524">
                  <c:v>151</c:v>
                </c:pt>
                <c:pt idx="1525">
                  <c:v>151</c:v>
                </c:pt>
                <c:pt idx="1526">
                  <c:v>151</c:v>
                </c:pt>
                <c:pt idx="1527">
                  <c:v>152</c:v>
                </c:pt>
                <c:pt idx="1528">
                  <c:v>152</c:v>
                </c:pt>
                <c:pt idx="1529">
                  <c:v>152</c:v>
                </c:pt>
                <c:pt idx="1530">
                  <c:v>152</c:v>
                </c:pt>
                <c:pt idx="1531">
                  <c:v>152</c:v>
                </c:pt>
                <c:pt idx="1532">
                  <c:v>152</c:v>
                </c:pt>
                <c:pt idx="1533">
                  <c:v>152</c:v>
                </c:pt>
                <c:pt idx="1534">
                  <c:v>152</c:v>
                </c:pt>
                <c:pt idx="1535">
                  <c:v>152</c:v>
                </c:pt>
                <c:pt idx="1536">
                  <c:v>152</c:v>
                </c:pt>
                <c:pt idx="1537">
                  <c:v>153</c:v>
                </c:pt>
                <c:pt idx="1538">
                  <c:v>153</c:v>
                </c:pt>
                <c:pt idx="1539">
                  <c:v>153</c:v>
                </c:pt>
                <c:pt idx="1540">
                  <c:v>153</c:v>
                </c:pt>
                <c:pt idx="1541">
                  <c:v>153</c:v>
                </c:pt>
                <c:pt idx="1542">
                  <c:v>153</c:v>
                </c:pt>
                <c:pt idx="1543">
                  <c:v>153</c:v>
                </c:pt>
                <c:pt idx="1544">
                  <c:v>153</c:v>
                </c:pt>
                <c:pt idx="1545">
                  <c:v>153</c:v>
                </c:pt>
                <c:pt idx="1546">
                  <c:v>153</c:v>
                </c:pt>
                <c:pt idx="1547">
                  <c:v>154</c:v>
                </c:pt>
                <c:pt idx="1548">
                  <c:v>154</c:v>
                </c:pt>
                <c:pt idx="1549">
                  <c:v>154</c:v>
                </c:pt>
                <c:pt idx="1550">
                  <c:v>154</c:v>
                </c:pt>
                <c:pt idx="1551">
                  <c:v>154</c:v>
                </c:pt>
                <c:pt idx="1552">
                  <c:v>154</c:v>
                </c:pt>
                <c:pt idx="1553">
                  <c:v>154</c:v>
                </c:pt>
                <c:pt idx="1554">
                  <c:v>154</c:v>
                </c:pt>
                <c:pt idx="1555">
                  <c:v>154</c:v>
                </c:pt>
                <c:pt idx="1556">
                  <c:v>154</c:v>
                </c:pt>
                <c:pt idx="1557">
                  <c:v>155</c:v>
                </c:pt>
                <c:pt idx="1558">
                  <c:v>155</c:v>
                </c:pt>
                <c:pt idx="1559">
                  <c:v>155</c:v>
                </c:pt>
                <c:pt idx="1560">
                  <c:v>155</c:v>
                </c:pt>
                <c:pt idx="1561">
                  <c:v>155</c:v>
                </c:pt>
                <c:pt idx="1562">
                  <c:v>155</c:v>
                </c:pt>
                <c:pt idx="1563">
                  <c:v>155</c:v>
                </c:pt>
                <c:pt idx="1564">
                  <c:v>155</c:v>
                </c:pt>
                <c:pt idx="1565">
                  <c:v>155</c:v>
                </c:pt>
                <c:pt idx="1566">
                  <c:v>155</c:v>
                </c:pt>
                <c:pt idx="1567">
                  <c:v>156</c:v>
                </c:pt>
                <c:pt idx="1568">
                  <c:v>156</c:v>
                </c:pt>
                <c:pt idx="1569">
                  <c:v>156</c:v>
                </c:pt>
                <c:pt idx="1570">
                  <c:v>156</c:v>
                </c:pt>
                <c:pt idx="1571">
                  <c:v>156</c:v>
                </c:pt>
                <c:pt idx="1572">
                  <c:v>156</c:v>
                </c:pt>
                <c:pt idx="1573">
                  <c:v>156</c:v>
                </c:pt>
                <c:pt idx="1574">
                  <c:v>156</c:v>
                </c:pt>
                <c:pt idx="1575">
                  <c:v>156</c:v>
                </c:pt>
                <c:pt idx="1576">
                  <c:v>156</c:v>
                </c:pt>
                <c:pt idx="1577">
                  <c:v>157</c:v>
                </c:pt>
                <c:pt idx="1578">
                  <c:v>157</c:v>
                </c:pt>
                <c:pt idx="1579">
                  <c:v>157</c:v>
                </c:pt>
                <c:pt idx="1580">
                  <c:v>157</c:v>
                </c:pt>
                <c:pt idx="1581">
                  <c:v>157</c:v>
                </c:pt>
                <c:pt idx="1582">
                  <c:v>157</c:v>
                </c:pt>
                <c:pt idx="1583">
                  <c:v>157</c:v>
                </c:pt>
                <c:pt idx="1584">
                  <c:v>157</c:v>
                </c:pt>
                <c:pt idx="1585">
                  <c:v>157</c:v>
                </c:pt>
                <c:pt idx="1586">
                  <c:v>157</c:v>
                </c:pt>
                <c:pt idx="1587">
                  <c:v>158</c:v>
                </c:pt>
                <c:pt idx="1588">
                  <c:v>158</c:v>
                </c:pt>
                <c:pt idx="1589">
                  <c:v>158</c:v>
                </c:pt>
                <c:pt idx="1590">
                  <c:v>158</c:v>
                </c:pt>
                <c:pt idx="1591">
                  <c:v>158</c:v>
                </c:pt>
                <c:pt idx="1592">
                  <c:v>158</c:v>
                </c:pt>
                <c:pt idx="1593">
                  <c:v>158</c:v>
                </c:pt>
                <c:pt idx="1594">
                  <c:v>158</c:v>
                </c:pt>
                <c:pt idx="1595">
                  <c:v>158</c:v>
                </c:pt>
                <c:pt idx="1596">
                  <c:v>158</c:v>
                </c:pt>
                <c:pt idx="1597">
                  <c:v>159</c:v>
                </c:pt>
                <c:pt idx="1598">
                  <c:v>159</c:v>
                </c:pt>
                <c:pt idx="1599">
                  <c:v>159</c:v>
                </c:pt>
                <c:pt idx="1600">
                  <c:v>159</c:v>
                </c:pt>
                <c:pt idx="1601">
                  <c:v>159</c:v>
                </c:pt>
                <c:pt idx="1602">
                  <c:v>159</c:v>
                </c:pt>
                <c:pt idx="1603">
                  <c:v>159</c:v>
                </c:pt>
                <c:pt idx="1604">
                  <c:v>159</c:v>
                </c:pt>
                <c:pt idx="1605">
                  <c:v>159</c:v>
                </c:pt>
                <c:pt idx="1606">
                  <c:v>159</c:v>
                </c:pt>
                <c:pt idx="1607">
                  <c:v>160</c:v>
                </c:pt>
                <c:pt idx="1608">
                  <c:v>160</c:v>
                </c:pt>
                <c:pt idx="1609">
                  <c:v>160</c:v>
                </c:pt>
                <c:pt idx="1610">
                  <c:v>160</c:v>
                </c:pt>
                <c:pt idx="1611">
                  <c:v>160</c:v>
                </c:pt>
                <c:pt idx="1612">
                  <c:v>160</c:v>
                </c:pt>
                <c:pt idx="1613">
                  <c:v>160</c:v>
                </c:pt>
                <c:pt idx="1614">
                  <c:v>160</c:v>
                </c:pt>
                <c:pt idx="1615">
                  <c:v>160</c:v>
                </c:pt>
                <c:pt idx="1616">
                  <c:v>160</c:v>
                </c:pt>
                <c:pt idx="1617">
                  <c:v>161</c:v>
                </c:pt>
                <c:pt idx="1618">
                  <c:v>161</c:v>
                </c:pt>
                <c:pt idx="1619">
                  <c:v>161</c:v>
                </c:pt>
                <c:pt idx="1620">
                  <c:v>161</c:v>
                </c:pt>
                <c:pt idx="1621">
                  <c:v>161</c:v>
                </c:pt>
                <c:pt idx="1622">
                  <c:v>161</c:v>
                </c:pt>
                <c:pt idx="1623">
                  <c:v>161</c:v>
                </c:pt>
                <c:pt idx="1624">
                  <c:v>161</c:v>
                </c:pt>
                <c:pt idx="1625">
                  <c:v>161</c:v>
                </c:pt>
                <c:pt idx="1626">
                  <c:v>161</c:v>
                </c:pt>
                <c:pt idx="1627">
                  <c:v>162</c:v>
                </c:pt>
                <c:pt idx="1628">
                  <c:v>162</c:v>
                </c:pt>
                <c:pt idx="1629">
                  <c:v>162</c:v>
                </c:pt>
                <c:pt idx="1630">
                  <c:v>162</c:v>
                </c:pt>
                <c:pt idx="1631">
                  <c:v>162</c:v>
                </c:pt>
                <c:pt idx="1632">
                  <c:v>162</c:v>
                </c:pt>
                <c:pt idx="1633">
                  <c:v>162</c:v>
                </c:pt>
                <c:pt idx="1634">
                  <c:v>162</c:v>
                </c:pt>
                <c:pt idx="1635">
                  <c:v>162</c:v>
                </c:pt>
                <c:pt idx="1636">
                  <c:v>162</c:v>
                </c:pt>
                <c:pt idx="1637">
                  <c:v>163</c:v>
                </c:pt>
                <c:pt idx="1638">
                  <c:v>163</c:v>
                </c:pt>
                <c:pt idx="1639">
                  <c:v>163</c:v>
                </c:pt>
                <c:pt idx="1640">
                  <c:v>163</c:v>
                </c:pt>
                <c:pt idx="1641">
                  <c:v>163</c:v>
                </c:pt>
                <c:pt idx="1642">
                  <c:v>163</c:v>
                </c:pt>
                <c:pt idx="1643">
                  <c:v>163</c:v>
                </c:pt>
                <c:pt idx="1644">
                  <c:v>163</c:v>
                </c:pt>
                <c:pt idx="1645">
                  <c:v>163</c:v>
                </c:pt>
                <c:pt idx="1646">
                  <c:v>163</c:v>
                </c:pt>
                <c:pt idx="1647">
                  <c:v>164</c:v>
                </c:pt>
                <c:pt idx="1648">
                  <c:v>164</c:v>
                </c:pt>
                <c:pt idx="1649">
                  <c:v>164</c:v>
                </c:pt>
                <c:pt idx="1650">
                  <c:v>164</c:v>
                </c:pt>
                <c:pt idx="1651">
                  <c:v>164</c:v>
                </c:pt>
                <c:pt idx="1652">
                  <c:v>164</c:v>
                </c:pt>
                <c:pt idx="1653">
                  <c:v>164</c:v>
                </c:pt>
                <c:pt idx="1654">
                  <c:v>164</c:v>
                </c:pt>
                <c:pt idx="1655">
                  <c:v>164</c:v>
                </c:pt>
                <c:pt idx="1656">
                  <c:v>164</c:v>
                </c:pt>
                <c:pt idx="1657">
                  <c:v>165</c:v>
                </c:pt>
                <c:pt idx="1658">
                  <c:v>165</c:v>
                </c:pt>
                <c:pt idx="1659">
                  <c:v>165</c:v>
                </c:pt>
                <c:pt idx="1660">
                  <c:v>165</c:v>
                </c:pt>
                <c:pt idx="1661">
                  <c:v>165</c:v>
                </c:pt>
                <c:pt idx="1662">
                  <c:v>165</c:v>
                </c:pt>
                <c:pt idx="1663">
                  <c:v>165</c:v>
                </c:pt>
                <c:pt idx="1664">
                  <c:v>165</c:v>
                </c:pt>
                <c:pt idx="1665">
                  <c:v>165</c:v>
                </c:pt>
                <c:pt idx="1666">
                  <c:v>165</c:v>
                </c:pt>
                <c:pt idx="1667">
                  <c:v>166</c:v>
                </c:pt>
                <c:pt idx="1668">
                  <c:v>166</c:v>
                </c:pt>
                <c:pt idx="1669">
                  <c:v>166</c:v>
                </c:pt>
                <c:pt idx="1670">
                  <c:v>166</c:v>
                </c:pt>
                <c:pt idx="1671">
                  <c:v>166</c:v>
                </c:pt>
                <c:pt idx="1672">
                  <c:v>166</c:v>
                </c:pt>
                <c:pt idx="1673">
                  <c:v>166</c:v>
                </c:pt>
                <c:pt idx="1674">
                  <c:v>166</c:v>
                </c:pt>
                <c:pt idx="1675">
                  <c:v>166</c:v>
                </c:pt>
                <c:pt idx="1676">
                  <c:v>166</c:v>
                </c:pt>
                <c:pt idx="1677">
                  <c:v>167</c:v>
                </c:pt>
                <c:pt idx="1678">
                  <c:v>167</c:v>
                </c:pt>
                <c:pt idx="1679">
                  <c:v>167</c:v>
                </c:pt>
                <c:pt idx="1680">
                  <c:v>167</c:v>
                </c:pt>
                <c:pt idx="1681">
                  <c:v>167</c:v>
                </c:pt>
                <c:pt idx="1682">
                  <c:v>167</c:v>
                </c:pt>
                <c:pt idx="1683">
                  <c:v>167</c:v>
                </c:pt>
                <c:pt idx="1684">
                  <c:v>167</c:v>
                </c:pt>
                <c:pt idx="1685">
                  <c:v>167</c:v>
                </c:pt>
                <c:pt idx="1686">
                  <c:v>167</c:v>
                </c:pt>
                <c:pt idx="1687">
                  <c:v>168</c:v>
                </c:pt>
                <c:pt idx="1688">
                  <c:v>168</c:v>
                </c:pt>
                <c:pt idx="1689">
                  <c:v>168</c:v>
                </c:pt>
                <c:pt idx="1690">
                  <c:v>168</c:v>
                </c:pt>
                <c:pt idx="1691">
                  <c:v>168</c:v>
                </c:pt>
                <c:pt idx="1692">
                  <c:v>168</c:v>
                </c:pt>
                <c:pt idx="1693">
                  <c:v>168</c:v>
                </c:pt>
                <c:pt idx="1694">
                  <c:v>168</c:v>
                </c:pt>
                <c:pt idx="1695">
                  <c:v>168</c:v>
                </c:pt>
                <c:pt idx="1696">
                  <c:v>168</c:v>
                </c:pt>
                <c:pt idx="1697">
                  <c:v>169</c:v>
                </c:pt>
                <c:pt idx="1698">
                  <c:v>169</c:v>
                </c:pt>
                <c:pt idx="1699">
                  <c:v>169</c:v>
                </c:pt>
                <c:pt idx="1700">
                  <c:v>169</c:v>
                </c:pt>
                <c:pt idx="1701">
                  <c:v>169</c:v>
                </c:pt>
                <c:pt idx="1702">
                  <c:v>169</c:v>
                </c:pt>
                <c:pt idx="1703">
                  <c:v>169</c:v>
                </c:pt>
                <c:pt idx="1704">
                  <c:v>169</c:v>
                </c:pt>
                <c:pt idx="1705">
                  <c:v>169</c:v>
                </c:pt>
                <c:pt idx="1706">
                  <c:v>169</c:v>
                </c:pt>
                <c:pt idx="1707">
                  <c:v>170</c:v>
                </c:pt>
                <c:pt idx="1708">
                  <c:v>170</c:v>
                </c:pt>
                <c:pt idx="1709">
                  <c:v>170</c:v>
                </c:pt>
                <c:pt idx="1710">
                  <c:v>170</c:v>
                </c:pt>
                <c:pt idx="1711">
                  <c:v>170</c:v>
                </c:pt>
                <c:pt idx="1712">
                  <c:v>170</c:v>
                </c:pt>
                <c:pt idx="1713">
                  <c:v>170</c:v>
                </c:pt>
                <c:pt idx="1714">
                  <c:v>170</c:v>
                </c:pt>
                <c:pt idx="1715">
                  <c:v>170</c:v>
                </c:pt>
                <c:pt idx="1716">
                  <c:v>170</c:v>
                </c:pt>
                <c:pt idx="1717">
                  <c:v>171</c:v>
                </c:pt>
                <c:pt idx="1718">
                  <c:v>171</c:v>
                </c:pt>
                <c:pt idx="1719">
                  <c:v>171</c:v>
                </c:pt>
                <c:pt idx="1720">
                  <c:v>171</c:v>
                </c:pt>
                <c:pt idx="1721">
                  <c:v>171</c:v>
                </c:pt>
                <c:pt idx="1722">
                  <c:v>171</c:v>
                </c:pt>
                <c:pt idx="1723">
                  <c:v>171</c:v>
                </c:pt>
                <c:pt idx="1724">
                  <c:v>171</c:v>
                </c:pt>
                <c:pt idx="1725">
                  <c:v>171</c:v>
                </c:pt>
                <c:pt idx="1726">
                  <c:v>171</c:v>
                </c:pt>
                <c:pt idx="1727">
                  <c:v>172</c:v>
                </c:pt>
                <c:pt idx="1728">
                  <c:v>172</c:v>
                </c:pt>
                <c:pt idx="1729">
                  <c:v>172</c:v>
                </c:pt>
                <c:pt idx="1730">
                  <c:v>172</c:v>
                </c:pt>
                <c:pt idx="1731">
                  <c:v>172</c:v>
                </c:pt>
                <c:pt idx="1732">
                  <c:v>172</c:v>
                </c:pt>
                <c:pt idx="1733">
                  <c:v>172</c:v>
                </c:pt>
                <c:pt idx="1734">
                  <c:v>172</c:v>
                </c:pt>
                <c:pt idx="1735">
                  <c:v>172</c:v>
                </c:pt>
                <c:pt idx="1736">
                  <c:v>172</c:v>
                </c:pt>
                <c:pt idx="1737">
                  <c:v>173</c:v>
                </c:pt>
                <c:pt idx="1738">
                  <c:v>173</c:v>
                </c:pt>
                <c:pt idx="1739">
                  <c:v>173</c:v>
                </c:pt>
                <c:pt idx="1740">
                  <c:v>173</c:v>
                </c:pt>
                <c:pt idx="1741">
                  <c:v>173</c:v>
                </c:pt>
                <c:pt idx="1742">
                  <c:v>173</c:v>
                </c:pt>
                <c:pt idx="1743">
                  <c:v>173</c:v>
                </c:pt>
                <c:pt idx="1744">
                  <c:v>173</c:v>
                </c:pt>
                <c:pt idx="1745">
                  <c:v>173</c:v>
                </c:pt>
                <c:pt idx="1746">
                  <c:v>173</c:v>
                </c:pt>
                <c:pt idx="1747">
                  <c:v>174</c:v>
                </c:pt>
                <c:pt idx="1748">
                  <c:v>174</c:v>
                </c:pt>
                <c:pt idx="1749">
                  <c:v>174</c:v>
                </c:pt>
                <c:pt idx="1750">
                  <c:v>174</c:v>
                </c:pt>
                <c:pt idx="1751">
                  <c:v>174</c:v>
                </c:pt>
                <c:pt idx="1752">
                  <c:v>174</c:v>
                </c:pt>
                <c:pt idx="1753">
                  <c:v>174</c:v>
                </c:pt>
                <c:pt idx="1754">
                  <c:v>174</c:v>
                </c:pt>
                <c:pt idx="1755">
                  <c:v>174</c:v>
                </c:pt>
                <c:pt idx="1756">
                  <c:v>174</c:v>
                </c:pt>
                <c:pt idx="1757">
                  <c:v>175</c:v>
                </c:pt>
                <c:pt idx="1758">
                  <c:v>175</c:v>
                </c:pt>
                <c:pt idx="1759">
                  <c:v>175</c:v>
                </c:pt>
                <c:pt idx="1760">
                  <c:v>175</c:v>
                </c:pt>
                <c:pt idx="1761">
                  <c:v>175</c:v>
                </c:pt>
                <c:pt idx="1762">
                  <c:v>175</c:v>
                </c:pt>
                <c:pt idx="1763">
                  <c:v>175</c:v>
                </c:pt>
                <c:pt idx="1764">
                  <c:v>175</c:v>
                </c:pt>
                <c:pt idx="1765">
                  <c:v>175</c:v>
                </c:pt>
                <c:pt idx="1766">
                  <c:v>175</c:v>
                </c:pt>
                <c:pt idx="1767">
                  <c:v>176</c:v>
                </c:pt>
                <c:pt idx="1768">
                  <c:v>176</c:v>
                </c:pt>
                <c:pt idx="1769">
                  <c:v>176</c:v>
                </c:pt>
                <c:pt idx="1770">
                  <c:v>176</c:v>
                </c:pt>
                <c:pt idx="1771">
                  <c:v>176</c:v>
                </c:pt>
                <c:pt idx="1772">
                  <c:v>176</c:v>
                </c:pt>
                <c:pt idx="1773">
                  <c:v>176</c:v>
                </c:pt>
                <c:pt idx="1774">
                  <c:v>176</c:v>
                </c:pt>
                <c:pt idx="1775">
                  <c:v>176</c:v>
                </c:pt>
                <c:pt idx="1776">
                  <c:v>176</c:v>
                </c:pt>
                <c:pt idx="1777">
                  <c:v>177</c:v>
                </c:pt>
                <c:pt idx="1778">
                  <c:v>177</c:v>
                </c:pt>
                <c:pt idx="1779">
                  <c:v>177</c:v>
                </c:pt>
                <c:pt idx="1780">
                  <c:v>177</c:v>
                </c:pt>
                <c:pt idx="1781">
                  <c:v>177</c:v>
                </c:pt>
                <c:pt idx="1782">
                  <c:v>177</c:v>
                </c:pt>
                <c:pt idx="1783">
                  <c:v>177</c:v>
                </c:pt>
                <c:pt idx="1784">
                  <c:v>177</c:v>
                </c:pt>
                <c:pt idx="1785">
                  <c:v>177</c:v>
                </c:pt>
                <c:pt idx="1786">
                  <c:v>177</c:v>
                </c:pt>
                <c:pt idx="1787">
                  <c:v>178</c:v>
                </c:pt>
                <c:pt idx="1788">
                  <c:v>178</c:v>
                </c:pt>
                <c:pt idx="1789">
                  <c:v>178</c:v>
                </c:pt>
                <c:pt idx="1790">
                  <c:v>178</c:v>
                </c:pt>
                <c:pt idx="1791">
                  <c:v>178</c:v>
                </c:pt>
                <c:pt idx="1792">
                  <c:v>178</c:v>
                </c:pt>
                <c:pt idx="1793">
                  <c:v>178</c:v>
                </c:pt>
                <c:pt idx="1794">
                  <c:v>178</c:v>
                </c:pt>
                <c:pt idx="1795">
                  <c:v>178</c:v>
                </c:pt>
                <c:pt idx="1796">
                  <c:v>178</c:v>
                </c:pt>
                <c:pt idx="1797">
                  <c:v>179</c:v>
                </c:pt>
                <c:pt idx="1798">
                  <c:v>179</c:v>
                </c:pt>
                <c:pt idx="1799">
                  <c:v>179</c:v>
                </c:pt>
                <c:pt idx="1800">
                  <c:v>179</c:v>
                </c:pt>
                <c:pt idx="1801">
                  <c:v>179</c:v>
                </c:pt>
                <c:pt idx="1802">
                  <c:v>179</c:v>
                </c:pt>
                <c:pt idx="1803">
                  <c:v>179</c:v>
                </c:pt>
                <c:pt idx="1804">
                  <c:v>179</c:v>
                </c:pt>
                <c:pt idx="1805">
                  <c:v>179</c:v>
                </c:pt>
                <c:pt idx="1806">
                  <c:v>179</c:v>
                </c:pt>
                <c:pt idx="1807">
                  <c:v>180</c:v>
                </c:pt>
                <c:pt idx="1808">
                  <c:v>180</c:v>
                </c:pt>
                <c:pt idx="1809">
                  <c:v>180</c:v>
                </c:pt>
                <c:pt idx="1810">
                  <c:v>180</c:v>
                </c:pt>
                <c:pt idx="1811">
                  <c:v>180</c:v>
                </c:pt>
                <c:pt idx="1812">
                  <c:v>180</c:v>
                </c:pt>
                <c:pt idx="1813">
                  <c:v>180</c:v>
                </c:pt>
                <c:pt idx="1814">
                  <c:v>180</c:v>
                </c:pt>
                <c:pt idx="1815">
                  <c:v>180</c:v>
                </c:pt>
                <c:pt idx="1816">
                  <c:v>180</c:v>
                </c:pt>
                <c:pt idx="1817">
                  <c:v>181</c:v>
                </c:pt>
                <c:pt idx="1818">
                  <c:v>181</c:v>
                </c:pt>
                <c:pt idx="1819">
                  <c:v>181</c:v>
                </c:pt>
                <c:pt idx="1820">
                  <c:v>181</c:v>
                </c:pt>
                <c:pt idx="1821">
                  <c:v>181</c:v>
                </c:pt>
                <c:pt idx="1822">
                  <c:v>181</c:v>
                </c:pt>
                <c:pt idx="1823">
                  <c:v>181</c:v>
                </c:pt>
                <c:pt idx="1824">
                  <c:v>181</c:v>
                </c:pt>
                <c:pt idx="1825">
                  <c:v>181</c:v>
                </c:pt>
                <c:pt idx="1826">
                  <c:v>181</c:v>
                </c:pt>
                <c:pt idx="1827">
                  <c:v>182</c:v>
                </c:pt>
                <c:pt idx="1828">
                  <c:v>182</c:v>
                </c:pt>
                <c:pt idx="1829">
                  <c:v>182</c:v>
                </c:pt>
                <c:pt idx="1830">
                  <c:v>182</c:v>
                </c:pt>
                <c:pt idx="1831">
                  <c:v>182</c:v>
                </c:pt>
                <c:pt idx="1832">
                  <c:v>182</c:v>
                </c:pt>
                <c:pt idx="1833">
                  <c:v>182</c:v>
                </c:pt>
                <c:pt idx="1834">
                  <c:v>182</c:v>
                </c:pt>
                <c:pt idx="1835">
                  <c:v>182</c:v>
                </c:pt>
                <c:pt idx="1836">
                  <c:v>182</c:v>
                </c:pt>
                <c:pt idx="1837">
                  <c:v>183</c:v>
                </c:pt>
                <c:pt idx="1838">
                  <c:v>183</c:v>
                </c:pt>
                <c:pt idx="1839">
                  <c:v>183</c:v>
                </c:pt>
                <c:pt idx="1840">
                  <c:v>183</c:v>
                </c:pt>
                <c:pt idx="1841">
                  <c:v>183</c:v>
                </c:pt>
                <c:pt idx="1842">
                  <c:v>183</c:v>
                </c:pt>
                <c:pt idx="1843">
                  <c:v>183</c:v>
                </c:pt>
                <c:pt idx="1844">
                  <c:v>183</c:v>
                </c:pt>
                <c:pt idx="1845">
                  <c:v>183</c:v>
                </c:pt>
                <c:pt idx="1846">
                  <c:v>183</c:v>
                </c:pt>
                <c:pt idx="1847">
                  <c:v>184</c:v>
                </c:pt>
                <c:pt idx="1848">
                  <c:v>184</c:v>
                </c:pt>
                <c:pt idx="1849">
                  <c:v>184</c:v>
                </c:pt>
                <c:pt idx="1850">
                  <c:v>184</c:v>
                </c:pt>
                <c:pt idx="1851">
                  <c:v>184</c:v>
                </c:pt>
                <c:pt idx="1852">
                  <c:v>184</c:v>
                </c:pt>
                <c:pt idx="1853">
                  <c:v>184</c:v>
                </c:pt>
                <c:pt idx="1854">
                  <c:v>184</c:v>
                </c:pt>
                <c:pt idx="1855">
                  <c:v>184</c:v>
                </c:pt>
                <c:pt idx="1856">
                  <c:v>184</c:v>
                </c:pt>
                <c:pt idx="1857">
                  <c:v>185</c:v>
                </c:pt>
                <c:pt idx="1858">
                  <c:v>185</c:v>
                </c:pt>
                <c:pt idx="1859">
                  <c:v>185</c:v>
                </c:pt>
                <c:pt idx="1860">
                  <c:v>185</c:v>
                </c:pt>
                <c:pt idx="1861">
                  <c:v>185</c:v>
                </c:pt>
                <c:pt idx="1862">
                  <c:v>185</c:v>
                </c:pt>
                <c:pt idx="1863">
                  <c:v>185</c:v>
                </c:pt>
                <c:pt idx="1864">
                  <c:v>185</c:v>
                </c:pt>
                <c:pt idx="1865">
                  <c:v>185</c:v>
                </c:pt>
                <c:pt idx="1866">
                  <c:v>185</c:v>
                </c:pt>
                <c:pt idx="1867">
                  <c:v>186</c:v>
                </c:pt>
                <c:pt idx="1868">
                  <c:v>186</c:v>
                </c:pt>
                <c:pt idx="1869">
                  <c:v>186</c:v>
                </c:pt>
                <c:pt idx="1870">
                  <c:v>186</c:v>
                </c:pt>
                <c:pt idx="1871">
                  <c:v>186</c:v>
                </c:pt>
                <c:pt idx="1872">
                  <c:v>186</c:v>
                </c:pt>
                <c:pt idx="1873">
                  <c:v>186</c:v>
                </c:pt>
                <c:pt idx="1874">
                  <c:v>186</c:v>
                </c:pt>
                <c:pt idx="1875">
                  <c:v>186</c:v>
                </c:pt>
                <c:pt idx="1876">
                  <c:v>186</c:v>
                </c:pt>
                <c:pt idx="1877">
                  <c:v>187</c:v>
                </c:pt>
                <c:pt idx="1878">
                  <c:v>187</c:v>
                </c:pt>
                <c:pt idx="1879">
                  <c:v>187</c:v>
                </c:pt>
                <c:pt idx="1880">
                  <c:v>187</c:v>
                </c:pt>
                <c:pt idx="1881">
                  <c:v>187</c:v>
                </c:pt>
                <c:pt idx="1882">
                  <c:v>187</c:v>
                </c:pt>
                <c:pt idx="1883">
                  <c:v>187</c:v>
                </c:pt>
                <c:pt idx="1884">
                  <c:v>187</c:v>
                </c:pt>
                <c:pt idx="1885">
                  <c:v>187</c:v>
                </c:pt>
                <c:pt idx="1886">
                  <c:v>187</c:v>
                </c:pt>
                <c:pt idx="1887">
                  <c:v>188</c:v>
                </c:pt>
                <c:pt idx="1888">
                  <c:v>188</c:v>
                </c:pt>
                <c:pt idx="1889">
                  <c:v>188</c:v>
                </c:pt>
                <c:pt idx="1890">
                  <c:v>188</c:v>
                </c:pt>
                <c:pt idx="1891">
                  <c:v>188</c:v>
                </c:pt>
                <c:pt idx="1892">
                  <c:v>188</c:v>
                </c:pt>
                <c:pt idx="1893">
                  <c:v>188</c:v>
                </c:pt>
                <c:pt idx="1894">
                  <c:v>188</c:v>
                </c:pt>
                <c:pt idx="1895">
                  <c:v>188</c:v>
                </c:pt>
                <c:pt idx="1896">
                  <c:v>188</c:v>
                </c:pt>
                <c:pt idx="1897">
                  <c:v>189</c:v>
                </c:pt>
                <c:pt idx="1898">
                  <c:v>189</c:v>
                </c:pt>
                <c:pt idx="1899">
                  <c:v>189</c:v>
                </c:pt>
                <c:pt idx="1900">
                  <c:v>189</c:v>
                </c:pt>
                <c:pt idx="1901">
                  <c:v>189</c:v>
                </c:pt>
                <c:pt idx="1902">
                  <c:v>189</c:v>
                </c:pt>
                <c:pt idx="1903">
                  <c:v>189</c:v>
                </c:pt>
                <c:pt idx="1904">
                  <c:v>189</c:v>
                </c:pt>
                <c:pt idx="1905">
                  <c:v>189</c:v>
                </c:pt>
                <c:pt idx="1906">
                  <c:v>189</c:v>
                </c:pt>
                <c:pt idx="1907">
                  <c:v>190</c:v>
                </c:pt>
                <c:pt idx="1908">
                  <c:v>190</c:v>
                </c:pt>
                <c:pt idx="1909">
                  <c:v>190</c:v>
                </c:pt>
                <c:pt idx="1910">
                  <c:v>190</c:v>
                </c:pt>
                <c:pt idx="1911">
                  <c:v>190</c:v>
                </c:pt>
                <c:pt idx="1912">
                  <c:v>190</c:v>
                </c:pt>
                <c:pt idx="1913">
                  <c:v>190</c:v>
                </c:pt>
                <c:pt idx="1914">
                  <c:v>190</c:v>
                </c:pt>
                <c:pt idx="1915">
                  <c:v>190</c:v>
                </c:pt>
                <c:pt idx="1916">
                  <c:v>190</c:v>
                </c:pt>
                <c:pt idx="1917">
                  <c:v>191</c:v>
                </c:pt>
                <c:pt idx="1918">
                  <c:v>191</c:v>
                </c:pt>
                <c:pt idx="1919">
                  <c:v>191</c:v>
                </c:pt>
                <c:pt idx="1920">
                  <c:v>191</c:v>
                </c:pt>
                <c:pt idx="1921">
                  <c:v>191</c:v>
                </c:pt>
                <c:pt idx="1922">
                  <c:v>191</c:v>
                </c:pt>
                <c:pt idx="1923">
                  <c:v>191</c:v>
                </c:pt>
                <c:pt idx="1924">
                  <c:v>191</c:v>
                </c:pt>
                <c:pt idx="1925">
                  <c:v>191</c:v>
                </c:pt>
                <c:pt idx="1926">
                  <c:v>191</c:v>
                </c:pt>
                <c:pt idx="1927">
                  <c:v>192</c:v>
                </c:pt>
                <c:pt idx="1928">
                  <c:v>192</c:v>
                </c:pt>
                <c:pt idx="1929">
                  <c:v>192</c:v>
                </c:pt>
                <c:pt idx="1930">
                  <c:v>192</c:v>
                </c:pt>
                <c:pt idx="1931">
                  <c:v>192</c:v>
                </c:pt>
                <c:pt idx="1932">
                  <c:v>192</c:v>
                </c:pt>
                <c:pt idx="1933">
                  <c:v>192</c:v>
                </c:pt>
                <c:pt idx="1934">
                  <c:v>192</c:v>
                </c:pt>
                <c:pt idx="1935">
                  <c:v>192</c:v>
                </c:pt>
                <c:pt idx="1936">
                  <c:v>192</c:v>
                </c:pt>
                <c:pt idx="1937">
                  <c:v>193</c:v>
                </c:pt>
                <c:pt idx="1938">
                  <c:v>193</c:v>
                </c:pt>
                <c:pt idx="1939">
                  <c:v>193</c:v>
                </c:pt>
                <c:pt idx="1940">
                  <c:v>193</c:v>
                </c:pt>
                <c:pt idx="1941">
                  <c:v>193</c:v>
                </c:pt>
                <c:pt idx="1942">
                  <c:v>193</c:v>
                </c:pt>
                <c:pt idx="1943">
                  <c:v>193</c:v>
                </c:pt>
                <c:pt idx="1944">
                  <c:v>193</c:v>
                </c:pt>
                <c:pt idx="1945">
                  <c:v>193</c:v>
                </c:pt>
                <c:pt idx="1946">
                  <c:v>193</c:v>
                </c:pt>
                <c:pt idx="1947">
                  <c:v>194</c:v>
                </c:pt>
                <c:pt idx="1948">
                  <c:v>194</c:v>
                </c:pt>
                <c:pt idx="1949">
                  <c:v>194</c:v>
                </c:pt>
                <c:pt idx="1950">
                  <c:v>194</c:v>
                </c:pt>
                <c:pt idx="1951">
                  <c:v>194</c:v>
                </c:pt>
                <c:pt idx="1952">
                  <c:v>194</c:v>
                </c:pt>
                <c:pt idx="1953">
                  <c:v>194</c:v>
                </c:pt>
                <c:pt idx="1954">
                  <c:v>194</c:v>
                </c:pt>
                <c:pt idx="1955">
                  <c:v>194</c:v>
                </c:pt>
                <c:pt idx="1956">
                  <c:v>194</c:v>
                </c:pt>
                <c:pt idx="1957">
                  <c:v>195</c:v>
                </c:pt>
                <c:pt idx="1958">
                  <c:v>195</c:v>
                </c:pt>
                <c:pt idx="1959">
                  <c:v>195</c:v>
                </c:pt>
                <c:pt idx="1960">
                  <c:v>195</c:v>
                </c:pt>
                <c:pt idx="1961">
                  <c:v>195</c:v>
                </c:pt>
                <c:pt idx="1962">
                  <c:v>195</c:v>
                </c:pt>
                <c:pt idx="1963">
                  <c:v>195</c:v>
                </c:pt>
                <c:pt idx="1964">
                  <c:v>195</c:v>
                </c:pt>
                <c:pt idx="1965">
                  <c:v>195</c:v>
                </c:pt>
                <c:pt idx="1966">
                  <c:v>195</c:v>
                </c:pt>
                <c:pt idx="1967">
                  <c:v>196</c:v>
                </c:pt>
                <c:pt idx="1968">
                  <c:v>196</c:v>
                </c:pt>
                <c:pt idx="1969">
                  <c:v>196</c:v>
                </c:pt>
                <c:pt idx="1970">
                  <c:v>196</c:v>
                </c:pt>
                <c:pt idx="1971">
                  <c:v>196</c:v>
                </c:pt>
                <c:pt idx="1972">
                  <c:v>196</c:v>
                </c:pt>
                <c:pt idx="1973">
                  <c:v>196</c:v>
                </c:pt>
                <c:pt idx="1974">
                  <c:v>196</c:v>
                </c:pt>
                <c:pt idx="1975">
                  <c:v>196</c:v>
                </c:pt>
                <c:pt idx="1976">
                  <c:v>196</c:v>
                </c:pt>
                <c:pt idx="1977">
                  <c:v>197</c:v>
                </c:pt>
                <c:pt idx="1978">
                  <c:v>197</c:v>
                </c:pt>
                <c:pt idx="1979">
                  <c:v>197</c:v>
                </c:pt>
                <c:pt idx="1980">
                  <c:v>197</c:v>
                </c:pt>
                <c:pt idx="1981">
                  <c:v>197</c:v>
                </c:pt>
                <c:pt idx="1982">
                  <c:v>197</c:v>
                </c:pt>
                <c:pt idx="1983">
                  <c:v>197</c:v>
                </c:pt>
                <c:pt idx="1984">
                  <c:v>197</c:v>
                </c:pt>
                <c:pt idx="1985">
                  <c:v>197</c:v>
                </c:pt>
                <c:pt idx="1986">
                  <c:v>197</c:v>
                </c:pt>
                <c:pt idx="1987">
                  <c:v>198</c:v>
                </c:pt>
                <c:pt idx="1988">
                  <c:v>198</c:v>
                </c:pt>
                <c:pt idx="1989">
                  <c:v>198</c:v>
                </c:pt>
                <c:pt idx="1990">
                  <c:v>198</c:v>
                </c:pt>
                <c:pt idx="1991">
                  <c:v>198</c:v>
                </c:pt>
                <c:pt idx="1992">
                  <c:v>198</c:v>
                </c:pt>
                <c:pt idx="1993">
                  <c:v>198</c:v>
                </c:pt>
                <c:pt idx="1994">
                  <c:v>198</c:v>
                </c:pt>
                <c:pt idx="1995">
                  <c:v>198</c:v>
                </c:pt>
                <c:pt idx="1996">
                  <c:v>198</c:v>
                </c:pt>
                <c:pt idx="1997">
                  <c:v>199</c:v>
                </c:pt>
                <c:pt idx="1998">
                  <c:v>199</c:v>
                </c:pt>
                <c:pt idx="1999">
                  <c:v>199</c:v>
                </c:pt>
                <c:pt idx="2000">
                  <c:v>199</c:v>
                </c:pt>
                <c:pt idx="2001">
                  <c:v>199</c:v>
                </c:pt>
                <c:pt idx="2002">
                  <c:v>199</c:v>
                </c:pt>
                <c:pt idx="2003">
                  <c:v>199</c:v>
                </c:pt>
                <c:pt idx="2004">
                  <c:v>199</c:v>
                </c:pt>
                <c:pt idx="2005">
                  <c:v>199</c:v>
                </c:pt>
                <c:pt idx="2006">
                  <c:v>199</c:v>
                </c:pt>
                <c:pt idx="2007">
                  <c:v>200</c:v>
                </c:pt>
                <c:pt idx="2008">
                  <c:v>200</c:v>
                </c:pt>
                <c:pt idx="2009">
                  <c:v>200</c:v>
                </c:pt>
                <c:pt idx="2010">
                  <c:v>200</c:v>
                </c:pt>
                <c:pt idx="2011">
                  <c:v>200</c:v>
                </c:pt>
                <c:pt idx="2012">
                  <c:v>200</c:v>
                </c:pt>
                <c:pt idx="2013">
                  <c:v>200</c:v>
                </c:pt>
                <c:pt idx="2014">
                  <c:v>200</c:v>
                </c:pt>
                <c:pt idx="2015">
                  <c:v>200</c:v>
                </c:pt>
                <c:pt idx="2016">
                  <c:v>200</c:v>
                </c:pt>
                <c:pt idx="2017">
                  <c:v>201</c:v>
                </c:pt>
                <c:pt idx="2018">
                  <c:v>201</c:v>
                </c:pt>
                <c:pt idx="2019">
                  <c:v>201</c:v>
                </c:pt>
                <c:pt idx="2020">
                  <c:v>201</c:v>
                </c:pt>
                <c:pt idx="2021">
                  <c:v>201</c:v>
                </c:pt>
                <c:pt idx="2022">
                  <c:v>201</c:v>
                </c:pt>
                <c:pt idx="2023">
                  <c:v>201</c:v>
                </c:pt>
                <c:pt idx="2024">
                  <c:v>201</c:v>
                </c:pt>
                <c:pt idx="2025">
                  <c:v>201</c:v>
                </c:pt>
                <c:pt idx="2026">
                  <c:v>201</c:v>
                </c:pt>
                <c:pt idx="2027">
                  <c:v>202</c:v>
                </c:pt>
                <c:pt idx="2028">
                  <c:v>202</c:v>
                </c:pt>
                <c:pt idx="2029">
                  <c:v>202</c:v>
                </c:pt>
                <c:pt idx="2030">
                  <c:v>202</c:v>
                </c:pt>
                <c:pt idx="2031">
                  <c:v>202</c:v>
                </c:pt>
                <c:pt idx="2032">
                  <c:v>202</c:v>
                </c:pt>
                <c:pt idx="2033">
                  <c:v>202</c:v>
                </c:pt>
                <c:pt idx="2034">
                  <c:v>202</c:v>
                </c:pt>
                <c:pt idx="2035">
                  <c:v>202</c:v>
                </c:pt>
                <c:pt idx="2036">
                  <c:v>202</c:v>
                </c:pt>
                <c:pt idx="2037">
                  <c:v>203</c:v>
                </c:pt>
                <c:pt idx="2038">
                  <c:v>203</c:v>
                </c:pt>
                <c:pt idx="2039">
                  <c:v>203</c:v>
                </c:pt>
                <c:pt idx="2040">
                  <c:v>203</c:v>
                </c:pt>
                <c:pt idx="2041">
                  <c:v>203</c:v>
                </c:pt>
                <c:pt idx="2042">
                  <c:v>203</c:v>
                </c:pt>
                <c:pt idx="2043">
                  <c:v>203</c:v>
                </c:pt>
                <c:pt idx="2044">
                  <c:v>203</c:v>
                </c:pt>
                <c:pt idx="2045">
                  <c:v>203</c:v>
                </c:pt>
                <c:pt idx="2046">
                  <c:v>203</c:v>
                </c:pt>
                <c:pt idx="2047">
                  <c:v>204</c:v>
                </c:pt>
                <c:pt idx="2048">
                  <c:v>204</c:v>
                </c:pt>
                <c:pt idx="2049">
                  <c:v>204</c:v>
                </c:pt>
                <c:pt idx="2050">
                  <c:v>204</c:v>
                </c:pt>
                <c:pt idx="2051">
                  <c:v>204</c:v>
                </c:pt>
                <c:pt idx="2052">
                  <c:v>204</c:v>
                </c:pt>
                <c:pt idx="2053">
                  <c:v>204</c:v>
                </c:pt>
                <c:pt idx="2054">
                  <c:v>204</c:v>
                </c:pt>
                <c:pt idx="2055">
                  <c:v>204</c:v>
                </c:pt>
                <c:pt idx="2056">
                  <c:v>204</c:v>
                </c:pt>
                <c:pt idx="2057">
                  <c:v>205</c:v>
                </c:pt>
                <c:pt idx="2058">
                  <c:v>205</c:v>
                </c:pt>
                <c:pt idx="2059">
                  <c:v>205</c:v>
                </c:pt>
                <c:pt idx="2060">
                  <c:v>205</c:v>
                </c:pt>
                <c:pt idx="2061">
                  <c:v>205</c:v>
                </c:pt>
                <c:pt idx="2062">
                  <c:v>205</c:v>
                </c:pt>
                <c:pt idx="2063">
                  <c:v>205</c:v>
                </c:pt>
                <c:pt idx="2064">
                  <c:v>205</c:v>
                </c:pt>
                <c:pt idx="2065">
                  <c:v>205</c:v>
                </c:pt>
                <c:pt idx="2066">
                  <c:v>205</c:v>
                </c:pt>
                <c:pt idx="2067">
                  <c:v>206</c:v>
                </c:pt>
                <c:pt idx="2068">
                  <c:v>206</c:v>
                </c:pt>
                <c:pt idx="2069">
                  <c:v>206</c:v>
                </c:pt>
                <c:pt idx="2070">
                  <c:v>206</c:v>
                </c:pt>
                <c:pt idx="2071">
                  <c:v>206</c:v>
                </c:pt>
                <c:pt idx="2072">
                  <c:v>206</c:v>
                </c:pt>
                <c:pt idx="2073">
                  <c:v>206</c:v>
                </c:pt>
                <c:pt idx="2074">
                  <c:v>206</c:v>
                </c:pt>
                <c:pt idx="2075">
                  <c:v>206</c:v>
                </c:pt>
                <c:pt idx="2076">
                  <c:v>206</c:v>
                </c:pt>
                <c:pt idx="2077">
                  <c:v>207</c:v>
                </c:pt>
                <c:pt idx="2078">
                  <c:v>207</c:v>
                </c:pt>
                <c:pt idx="2079">
                  <c:v>207</c:v>
                </c:pt>
                <c:pt idx="2080">
                  <c:v>207</c:v>
                </c:pt>
                <c:pt idx="2081">
                  <c:v>207</c:v>
                </c:pt>
                <c:pt idx="2082">
                  <c:v>207</c:v>
                </c:pt>
                <c:pt idx="2083">
                  <c:v>207</c:v>
                </c:pt>
                <c:pt idx="2084">
                  <c:v>207</c:v>
                </c:pt>
                <c:pt idx="2085">
                  <c:v>207</c:v>
                </c:pt>
                <c:pt idx="2086">
                  <c:v>207</c:v>
                </c:pt>
                <c:pt idx="2087">
                  <c:v>208</c:v>
                </c:pt>
                <c:pt idx="2088">
                  <c:v>208</c:v>
                </c:pt>
                <c:pt idx="2089">
                  <c:v>208</c:v>
                </c:pt>
                <c:pt idx="2090">
                  <c:v>208</c:v>
                </c:pt>
                <c:pt idx="2091">
                  <c:v>208</c:v>
                </c:pt>
                <c:pt idx="2092">
                  <c:v>208</c:v>
                </c:pt>
                <c:pt idx="2093">
                  <c:v>208</c:v>
                </c:pt>
                <c:pt idx="2094">
                  <c:v>208</c:v>
                </c:pt>
                <c:pt idx="2095">
                  <c:v>208</c:v>
                </c:pt>
                <c:pt idx="2096">
                  <c:v>208</c:v>
                </c:pt>
                <c:pt idx="2097">
                  <c:v>209</c:v>
                </c:pt>
                <c:pt idx="2098">
                  <c:v>209</c:v>
                </c:pt>
                <c:pt idx="2099">
                  <c:v>209</c:v>
                </c:pt>
                <c:pt idx="2100">
                  <c:v>209</c:v>
                </c:pt>
                <c:pt idx="2101">
                  <c:v>209</c:v>
                </c:pt>
                <c:pt idx="2102">
                  <c:v>209</c:v>
                </c:pt>
                <c:pt idx="2103">
                  <c:v>209</c:v>
                </c:pt>
                <c:pt idx="2104">
                  <c:v>209</c:v>
                </c:pt>
                <c:pt idx="2105">
                  <c:v>209</c:v>
                </c:pt>
                <c:pt idx="2106">
                  <c:v>209</c:v>
                </c:pt>
                <c:pt idx="2107">
                  <c:v>210</c:v>
                </c:pt>
                <c:pt idx="2108">
                  <c:v>210</c:v>
                </c:pt>
                <c:pt idx="2109">
                  <c:v>210</c:v>
                </c:pt>
                <c:pt idx="2110">
                  <c:v>210</c:v>
                </c:pt>
                <c:pt idx="2111">
                  <c:v>210</c:v>
                </c:pt>
                <c:pt idx="2112">
                  <c:v>210</c:v>
                </c:pt>
                <c:pt idx="2113">
                  <c:v>210</c:v>
                </c:pt>
                <c:pt idx="2114">
                  <c:v>210</c:v>
                </c:pt>
                <c:pt idx="2115">
                  <c:v>210</c:v>
                </c:pt>
                <c:pt idx="2116">
                  <c:v>210</c:v>
                </c:pt>
                <c:pt idx="2117">
                  <c:v>211</c:v>
                </c:pt>
                <c:pt idx="2118">
                  <c:v>211</c:v>
                </c:pt>
                <c:pt idx="2119">
                  <c:v>211</c:v>
                </c:pt>
                <c:pt idx="2120">
                  <c:v>211</c:v>
                </c:pt>
                <c:pt idx="2121">
                  <c:v>211</c:v>
                </c:pt>
                <c:pt idx="2122">
                  <c:v>211</c:v>
                </c:pt>
                <c:pt idx="2123">
                  <c:v>211</c:v>
                </c:pt>
                <c:pt idx="2124">
                  <c:v>211</c:v>
                </c:pt>
                <c:pt idx="2125">
                  <c:v>211</c:v>
                </c:pt>
                <c:pt idx="2126">
                  <c:v>211</c:v>
                </c:pt>
                <c:pt idx="2127">
                  <c:v>212</c:v>
                </c:pt>
                <c:pt idx="2128">
                  <c:v>212</c:v>
                </c:pt>
                <c:pt idx="2129">
                  <c:v>212</c:v>
                </c:pt>
                <c:pt idx="2130">
                  <c:v>212</c:v>
                </c:pt>
                <c:pt idx="2131">
                  <c:v>212</c:v>
                </c:pt>
                <c:pt idx="2132">
                  <c:v>212</c:v>
                </c:pt>
                <c:pt idx="2133">
                  <c:v>212</c:v>
                </c:pt>
                <c:pt idx="2134">
                  <c:v>212</c:v>
                </c:pt>
                <c:pt idx="2135">
                  <c:v>212</c:v>
                </c:pt>
                <c:pt idx="2136">
                  <c:v>212</c:v>
                </c:pt>
                <c:pt idx="2137">
                  <c:v>213</c:v>
                </c:pt>
                <c:pt idx="2138">
                  <c:v>213</c:v>
                </c:pt>
                <c:pt idx="2139">
                  <c:v>213</c:v>
                </c:pt>
                <c:pt idx="2140">
                  <c:v>213</c:v>
                </c:pt>
                <c:pt idx="2141">
                  <c:v>213</c:v>
                </c:pt>
                <c:pt idx="2142">
                  <c:v>213</c:v>
                </c:pt>
                <c:pt idx="2143">
                  <c:v>213</c:v>
                </c:pt>
                <c:pt idx="2144">
                  <c:v>213</c:v>
                </c:pt>
                <c:pt idx="2145">
                  <c:v>213</c:v>
                </c:pt>
                <c:pt idx="2146">
                  <c:v>213</c:v>
                </c:pt>
                <c:pt idx="2147">
                  <c:v>214</c:v>
                </c:pt>
                <c:pt idx="2148">
                  <c:v>214</c:v>
                </c:pt>
                <c:pt idx="2149">
                  <c:v>214</c:v>
                </c:pt>
                <c:pt idx="2150">
                  <c:v>214</c:v>
                </c:pt>
                <c:pt idx="2151">
                  <c:v>214</c:v>
                </c:pt>
                <c:pt idx="2152">
                  <c:v>214</c:v>
                </c:pt>
                <c:pt idx="2153">
                  <c:v>214</c:v>
                </c:pt>
                <c:pt idx="2154">
                  <c:v>214</c:v>
                </c:pt>
                <c:pt idx="2155">
                  <c:v>214</c:v>
                </c:pt>
                <c:pt idx="2156">
                  <c:v>214</c:v>
                </c:pt>
                <c:pt idx="2157">
                  <c:v>215</c:v>
                </c:pt>
                <c:pt idx="2158">
                  <c:v>215</c:v>
                </c:pt>
                <c:pt idx="2159">
                  <c:v>215</c:v>
                </c:pt>
                <c:pt idx="2160">
                  <c:v>215</c:v>
                </c:pt>
                <c:pt idx="2161">
                  <c:v>215</c:v>
                </c:pt>
                <c:pt idx="2162">
                  <c:v>215</c:v>
                </c:pt>
                <c:pt idx="2163">
                  <c:v>215</c:v>
                </c:pt>
                <c:pt idx="2164">
                  <c:v>215</c:v>
                </c:pt>
                <c:pt idx="2165">
                  <c:v>215</c:v>
                </c:pt>
                <c:pt idx="2166">
                  <c:v>215</c:v>
                </c:pt>
                <c:pt idx="2167">
                  <c:v>216</c:v>
                </c:pt>
                <c:pt idx="2168">
                  <c:v>216</c:v>
                </c:pt>
                <c:pt idx="2169">
                  <c:v>216</c:v>
                </c:pt>
                <c:pt idx="2170">
                  <c:v>216</c:v>
                </c:pt>
                <c:pt idx="2171">
                  <c:v>216</c:v>
                </c:pt>
                <c:pt idx="2172">
                  <c:v>216</c:v>
                </c:pt>
                <c:pt idx="2173">
                  <c:v>216</c:v>
                </c:pt>
                <c:pt idx="2174">
                  <c:v>216</c:v>
                </c:pt>
                <c:pt idx="2175">
                  <c:v>216</c:v>
                </c:pt>
                <c:pt idx="2176">
                  <c:v>216</c:v>
                </c:pt>
                <c:pt idx="2177">
                  <c:v>217</c:v>
                </c:pt>
                <c:pt idx="2178">
                  <c:v>217</c:v>
                </c:pt>
                <c:pt idx="2179">
                  <c:v>217</c:v>
                </c:pt>
                <c:pt idx="2180">
                  <c:v>217</c:v>
                </c:pt>
                <c:pt idx="2181">
                  <c:v>217</c:v>
                </c:pt>
                <c:pt idx="2182">
                  <c:v>217</c:v>
                </c:pt>
                <c:pt idx="2183">
                  <c:v>217</c:v>
                </c:pt>
                <c:pt idx="2184">
                  <c:v>217</c:v>
                </c:pt>
                <c:pt idx="2185">
                  <c:v>217</c:v>
                </c:pt>
                <c:pt idx="2186">
                  <c:v>217</c:v>
                </c:pt>
                <c:pt idx="2187">
                  <c:v>218</c:v>
                </c:pt>
                <c:pt idx="2188">
                  <c:v>218</c:v>
                </c:pt>
                <c:pt idx="2189">
                  <c:v>218</c:v>
                </c:pt>
                <c:pt idx="2190">
                  <c:v>218</c:v>
                </c:pt>
                <c:pt idx="2191">
                  <c:v>218</c:v>
                </c:pt>
                <c:pt idx="2192">
                  <c:v>218</c:v>
                </c:pt>
                <c:pt idx="2193">
                  <c:v>218</c:v>
                </c:pt>
                <c:pt idx="2194">
                  <c:v>218</c:v>
                </c:pt>
                <c:pt idx="2195">
                  <c:v>218</c:v>
                </c:pt>
                <c:pt idx="2196">
                  <c:v>218</c:v>
                </c:pt>
                <c:pt idx="2197">
                  <c:v>219</c:v>
                </c:pt>
                <c:pt idx="2198">
                  <c:v>219</c:v>
                </c:pt>
                <c:pt idx="2199">
                  <c:v>219</c:v>
                </c:pt>
                <c:pt idx="2200">
                  <c:v>219</c:v>
                </c:pt>
                <c:pt idx="2201">
                  <c:v>219</c:v>
                </c:pt>
                <c:pt idx="2202">
                  <c:v>219</c:v>
                </c:pt>
                <c:pt idx="2203">
                  <c:v>219</c:v>
                </c:pt>
                <c:pt idx="2204">
                  <c:v>219</c:v>
                </c:pt>
                <c:pt idx="2205">
                  <c:v>219</c:v>
                </c:pt>
                <c:pt idx="2206">
                  <c:v>219</c:v>
                </c:pt>
                <c:pt idx="2207">
                  <c:v>220</c:v>
                </c:pt>
                <c:pt idx="2208">
                  <c:v>220</c:v>
                </c:pt>
                <c:pt idx="2209">
                  <c:v>220</c:v>
                </c:pt>
                <c:pt idx="2210">
                  <c:v>220</c:v>
                </c:pt>
                <c:pt idx="2211">
                  <c:v>220</c:v>
                </c:pt>
                <c:pt idx="2212">
                  <c:v>220</c:v>
                </c:pt>
                <c:pt idx="2213">
                  <c:v>220</c:v>
                </c:pt>
                <c:pt idx="2214">
                  <c:v>220</c:v>
                </c:pt>
                <c:pt idx="2215">
                  <c:v>220</c:v>
                </c:pt>
                <c:pt idx="2216">
                  <c:v>220</c:v>
                </c:pt>
                <c:pt idx="2217">
                  <c:v>221</c:v>
                </c:pt>
                <c:pt idx="2218">
                  <c:v>221</c:v>
                </c:pt>
                <c:pt idx="2219">
                  <c:v>221</c:v>
                </c:pt>
                <c:pt idx="2220">
                  <c:v>221</c:v>
                </c:pt>
                <c:pt idx="2221">
                  <c:v>221</c:v>
                </c:pt>
                <c:pt idx="2222">
                  <c:v>221</c:v>
                </c:pt>
                <c:pt idx="2223">
                  <c:v>221</c:v>
                </c:pt>
                <c:pt idx="2224">
                  <c:v>221</c:v>
                </c:pt>
                <c:pt idx="2225">
                  <c:v>221</c:v>
                </c:pt>
                <c:pt idx="2226">
                  <c:v>221</c:v>
                </c:pt>
                <c:pt idx="2227">
                  <c:v>222</c:v>
                </c:pt>
                <c:pt idx="2228">
                  <c:v>222</c:v>
                </c:pt>
                <c:pt idx="2229">
                  <c:v>222</c:v>
                </c:pt>
                <c:pt idx="2230">
                  <c:v>222</c:v>
                </c:pt>
                <c:pt idx="2231">
                  <c:v>222</c:v>
                </c:pt>
                <c:pt idx="2232">
                  <c:v>222</c:v>
                </c:pt>
                <c:pt idx="2233">
                  <c:v>222</c:v>
                </c:pt>
                <c:pt idx="2234">
                  <c:v>222</c:v>
                </c:pt>
                <c:pt idx="2235">
                  <c:v>222</c:v>
                </c:pt>
                <c:pt idx="2236">
                  <c:v>222</c:v>
                </c:pt>
                <c:pt idx="2237">
                  <c:v>223</c:v>
                </c:pt>
                <c:pt idx="2238">
                  <c:v>223</c:v>
                </c:pt>
                <c:pt idx="2239">
                  <c:v>223</c:v>
                </c:pt>
                <c:pt idx="2240">
                  <c:v>223</c:v>
                </c:pt>
                <c:pt idx="2241">
                  <c:v>223</c:v>
                </c:pt>
                <c:pt idx="2242">
                  <c:v>223</c:v>
                </c:pt>
                <c:pt idx="2243">
                  <c:v>223</c:v>
                </c:pt>
                <c:pt idx="2244">
                  <c:v>223</c:v>
                </c:pt>
                <c:pt idx="2245">
                  <c:v>223</c:v>
                </c:pt>
                <c:pt idx="2246">
                  <c:v>223</c:v>
                </c:pt>
                <c:pt idx="2247">
                  <c:v>224</c:v>
                </c:pt>
                <c:pt idx="2248">
                  <c:v>224</c:v>
                </c:pt>
                <c:pt idx="2249">
                  <c:v>224</c:v>
                </c:pt>
                <c:pt idx="2250">
                  <c:v>224</c:v>
                </c:pt>
                <c:pt idx="2251">
                  <c:v>224</c:v>
                </c:pt>
                <c:pt idx="2252">
                  <c:v>224</c:v>
                </c:pt>
                <c:pt idx="2253">
                  <c:v>224</c:v>
                </c:pt>
                <c:pt idx="2254">
                  <c:v>224</c:v>
                </c:pt>
                <c:pt idx="2255">
                  <c:v>224</c:v>
                </c:pt>
                <c:pt idx="2256">
                  <c:v>224</c:v>
                </c:pt>
                <c:pt idx="2257">
                  <c:v>225</c:v>
                </c:pt>
                <c:pt idx="2258">
                  <c:v>225</c:v>
                </c:pt>
                <c:pt idx="2259">
                  <c:v>225</c:v>
                </c:pt>
                <c:pt idx="2260">
                  <c:v>225</c:v>
                </c:pt>
                <c:pt idx="2261">
                  <c:v>225</c:v>
                </c:pt>
                <c:pt idx="2262">
                  <c:v>225</c:v>
                </c:pt>
                <c:pt idx="2263">
                  <c:v>225</c:v>
                </c:pt>
                <c:pt idx="2264">
                  <c:v>225</c:v>
                </c:pt>
                <c:pt idx="2265">
                  <c:v>225</c:v>
                </c:pt>
                <c:pt idx="2266">
                  <c:v>225</c:v>
                </c:pt>
                <c:pt idx="2267">
                  <c:v>226</c:v>
                </c:pt>
                <c:pt idx="2268">
                  <c:v>226</c:v>
                </c:pt>
                <c:pt idx="2269">
                  <c:v>226</c:v>
                </c:pt>
                <c:pt idx="2270">
                  <c:v>226</c:v>
                </c:pt>
                <c:pt idx="2271">
                  <c:v>226</c:v>
                </c:pt>
                <c:pt idx="2272">
                  <c:v>226</c:v>
                </c:pt>
                <c:pt idx="2273">
                  <c:v>226</c:v>
                </c:pt>
                <c:pt idx="2274">
                  <c:v>226</c:v>
                </c:pt>
                <c:pt idx="2275">
                  <c:v>226</c:v>
                </c:pt>
                <c:pt idx="2276">
                  <c:v>226</c:v>
                </c:pt>
                <c:pt idx="2277">
                  <c:v>227</c:v>
                </c:pt>
                <c:pt idx="2278">
                  <c:v>227</c:v>
                </c:pt>
                <c:pt idx="2279">
                  <c:v>227</c:v>
                </c:pt>
                <c:pt idx="2280">
                  <c:v>227</c:v>
                </c:pt>
                <c:pt idx="2281">
                  <c:v>227</c:v>
                </c:pt>
                <c:pt idx="2282">
                  <c:v>227</c:v>
                </c:pt>
                <c:pt idx="2283">
                  <c:v>227</c:v>
                </c:pt>
                <c:pt idx="2284">
                  <c:v>227</c:v>
                </c:pt>
                <c:pt idx="2285">
                  <c:v>227</c:v>
                </c:pt>
                <c:pt idx="2286">
                  <c:v>227</c:v>
                </c:pt>
                <c:pt idx="2287">
                  <c:v>228</c:v>
                </c:pt>
                <c:pt idx="2288">
                  <c:v>228</c:v>
                </c:pt>
                <c:pt idx="2289">
                  <c:v>228</c:v>
                </c:pt>
                <c:pt idx="2290">
                  <c:v>228</c:v>
                </c:pt>
                <c:pt idx="2291">
                  <c:v>228</c:v>
                </c:pt>
                <c:pt idx="2292">
                  <c:v>228</c:v>
                </c:pt>
                <c:pt idx="2293">
                  <c:v>228</c:v>
                </c:pt>
                <c:pt idx="2294">
                  <c:v>228</c:v>
                </c:pt>
                <c:pt idx="2295">
                  <c:v>228</c:v>
                </c:pt>
                <c:pt idx="2296">
                  <c:v>228</c:v>
                </c:pt>
                <c:pt idx="2297">
                  <c:v>229</c:v>
                </c:pt>
                <c:pt idx="2298">
                  <c:v>229</c:v>
                </c:pt>
                <c:pt idx="2299">
                  <c:v>229</c:v>
                </c:pt>
                <c:pt idx="2300">
                  <c:v>229</c:v>
                </c:pt>
                <c:pt idx="2301">
                  <c:v>229</c:v>
                </c:pt>
                <c:pt idx="2302">
                  <c:v>229</c:v>
                </c:pt>
                <c:pt idx="2303">
                  <c:v>229</c:v>
                </c:pt>
                <c:pt idx="2304">
                  <c:v>229</c:v>
                </c:pt>
                <c:pt idx="2305">
                  <c:v>229</c:v>
                </c:pt>
                <c:pt idx="2306">
                  <c:v>229</c:v>
                </c:pt>
                <c:pt idx="2307">
                  <c:v>230</c:v>
                </c:pt>
                <c:pt idx="2308">
                  <c:v>230</c:v>
                </c:pt>
                <c:pt idx="2309">
                  <c:v>230</c:v>
                </c:pt>
                <c:pt idx="2310">
                  <c:v>230</c:v>
                </c:pt>
                <c:pt idx="2311">
                  <c:v>230</c:v>
                </c:pt>
                <c:pt idx="2312">
                  <c:v>230</c:v>
                </c:pt>
                <c:pt idx="2313">
                  <c:v>230</c:v>
                </c:pt>
                <c:pt idx="2314">
                  <c:v>230</c:v>
                </c:pt>
                <c:pt idx="2315">
                  <c:v>230</c:v>
                </c:pt>
                <c:pt idx="2316">
                  <c:v>230</c:v>
                </c:pt>
                <c:pt idx="2317">
                  <c:v>231</c:v>
                </c:pt>
                <c:pt idx="2318">
                  <c:v>231</c:v>
                </c:pt>
                <c:pt idx="2319">
                  <c:v>231</c:v>
                </c:pt>
                <c:pt idx="2320">
                  <c:v>231</c:v>
                </c:pt>
                <c:pt idx="2321">
                  <c:v>231</c:v>
                </c:pt>
                <c:pt idx="2322">
                  <c:v>231</c:v>
                </c:pt>
                <c:pt idx="2323">
                  <c:v>231</c:v>
                </c:pt>
                <c:pt idx="2324">
                  <c:v>231</c:v>
                </c:pt>
                <c:pt idx="2325">
                  <c:v>231</c:v>
                </c:pt>
                <c:pt idx="2326">
                  <c:v>231</c:v>
                </c:pt>
                <c:pt idx="2327">
                  <c:v>232</c:v>
                </c:pt>
                <c:pt idx="2328">
                  <c:v>232</c:v>
                </c:pt>
                <c:pt idx="2329">
                  <c:v>232</c:v>
                </c:pt>
                <c:pt idx="2330">
                  <c:v>232</c:v>
                </c:pt>
                <c:pt idx="2331">
                  <c:v>232</c:v>
                </c:pt>
                <c:pt idx="2332">
                  <c:v>232</c:v>
                </c:pt>
                <c:pt idx="2333">
                  <c:v>232</c:v>
                </c:pt>
                <c:pt idx="2334">
                  <c:v>232</c:v>
                </c:pt>
                <c:pt idx="2335">
                  <c:v>232</c:v>
                </c:pt>
                <c:pt idx="2336">
                  <c:v>232</c:v>
                </c:pt>
                <c:pt idx="2337">
                  <c:v>233</c:v>
                </c:pt>
                <c:pt idx="2338">
                  <c:v>233</c:v>
                </c:pt>
                <c:pt idx="2339">
                  <c:v>233</c:v>
                </c:pt>
                <c:pt idx="2340">
                  <c:v>233</c:v>
                </c:pt>
                <c:pt idx="2341">
                  <c:v>233</c:v>
                </c:pt>
                <c:pt idx="2342">
                  <c:v>233</c:v>
                </c:pt>
                <c:pt idx="2343">
                  <c:v>233</c:v>
                </c:pt>
                <c:pt idx="2344">
                  <c:v>233</c:v>
                </c:pt>
                <c:pt idx="2345">
                  <c:v>233</c:v>
                </c:pt>
                <c:pt idx="2346">
                  <c:v>233</c:v>
                </c:pt>
                <c:pt idx="2347">
                  <c:v>234</c:v>
                </c:pt>
                <c:pt idx="2348">
                  <c:v>234</c:v>
                </c:pt>
                <c:pt idx="2349">
                  <c:v>234</c:v>
                </c:pt>
                <c:pt idx="2350">
                  <c:v>234</c:v>
                </c:pt>
                <c:pt idx="2351">
                  <c:v>234</c:v>
                </c:pt>
                <c:pt idx="2352">
                  <c:v>234</c:v>
                </c:pt>
                <c:pt idx="2353">
                  <c:v>234</c:v>
                </c:pt>
                <c:pt idx="2354">
                  <c:v>234</c:v>
                </c:pt>
                <c:pt idx="2355">
                  <c:v>234</c:v>
                </c:pt>
                <c:pt idx="2356">
                  <c:v>234</c:v>
                </c:pt>
                <c:pt idx="2357">
                  <c:v>235</c:v>
                </c:pt>
                <c:pt idx="2358">
                  <c:v>235</c:v>
                </c:pt>
                <c:pt idx="2359">
                  <c:v>235</c:v>
                </c:pt>
                <c:pt idx="2360">
                  <c:v>235</c:v>
                </c:pt>
                <c:pt idx="2361">
                  <c:v>235</c:v>
                </c:pt>
                <c:pt idx="2362">
                  <c:v>235</c:v>
                </c:pt>
                <c:pt idx="2363">
                  <c:v>235</c:v>
                </c:pt>
                <c:pt idx="2364">
                  <c:v>235</c:v>
                </c:pt>
                <c:pt idx="2365">
                  <c:v>235</c:v>
                </c:pt>
                <c:pt idx="2366">
                  <c:v>235</c:v>
                </c:pt>
                <c:pt idx="2367">
                  <c:v>236</c:v>
                </c:pt>
                <c:pt idx="2368">
                  <c:v>236</c:v>
                </c:pt>
                <c:pt idx="2369">
                  <c:v>236</c:v>
                </c:pt>
                <c:pt idx="2370">
                  <c:v>236</c:v>
                </c:pt>
                <c:pt idx="2371">
                  <c:v>236</c:v>
                </c:pt>
                <c:pt idx="2372">
                  <c:v>236</c:v>
                </c:pt>
                <c:pt idx="2373">
                  <c:v>236</c:v>
                </c:pt>
                <c:pt idx="2374">
                  <c:v>236</c:v>
                </c:pt>
                <c:pt idx="2375">
                  <c:v>236</c:v>
                </c:pt>
                <c:pt idx="2376">
                  <c:v>236</c:v>
                </c:pt>
                <c:pt idx="2377">
                  <c:v>237</c:v>
                </c:pt>
                <c:pt idx="2378">
                  <c:v>237</c:v>
                </c:pt>
                <c:pt idx="2379">
                  <c:v>237</c:v>
                </c:pt>
                <c:pt idx="2380">
                  <c:v>237</c:v>
                </c:pt>
                <c:pt idx="2381">
                  <c:v>237</c:v>
                </c:pt>
                <c:pt idx="2382">
                  <c:v>237</c:v>
                </c:pt>
                <c:pt idx="2383">
                  <c:v>237</c:v>
                </c:pt>
                <c:pt idx="2384">
                  <c:v>237</c:v>
                </c:pt>
                <c:pt idx="2385">
                  <c:v>237</c:v>
                </c:pt>
                <c:pt idx="2386">
                  <c:v>237</c:v>
                </c:pt>
                <c:pt idx="2387">
                  <c:v>238</c:v>
                </c:pt>
                <c:pt idx="2388">
                  <c:v>238</c:v>
                </c:pt>
                <c:pt idx="2389">
                  <c:v>238</c:v>
                </c:pt>
                <c:pt idx="2390">
                  <c:v>238</c:v>
                </c:pt>
                <c:pt idx="2391">
                  <c:v>238</c:v>
                </c:pt>
                <c:pt idx="2392">
                  <c:v>238</c:v>
                </c:pt>
                <c:pt idx="2393">
                  <c:v>238</c:v>
                </c:pt>
                <c:pt idx="2394">
                  <c:v>238</c:v>
                </c:pt>
                <c:pt idx="2395">
                  <c:v>238</c:v>
                </c:pt>
                <c:pt idx="2396">
                  <c:v>238</c:v>
                </c:pt>
                <c:pt idx="2397">
                  <c:v>239</c:v>
                </c:pt>
                <c:pt idx="2398">
                  <c:v>239</c:v>
                </c:pt>
                <c:pt idx="2399">
                  <c:v>239</c:v>
                </c:pt>
                <c:pt idx="2400">
                  <c:v>239</c:v>
                </c:pt>
                <c:pt idx="2401">
                  <c:v>239</c:v>
                </c:pt>
                <c:pt idx="2402">
                  <c:v>239</c:v>
                </c:pt>
                <c:pt idx="2403">
                  <c:v>239</c:v>
                </c:pt>
                <c:pt idx="2404">
                  <c:v>239</c:v>
                </c:pt>
                <c:pt idx="2405">
                  <c:v>239</c:v>
                </c:pt>
                <c:pt idx="2406">
                  <c:v>239</c:v>
                </c:pt>
                <c:pt idx="2407">
                  <c:v>240</c:v>
                </c:pt>
                <c:pt idx="2408">
                  <c:v>240</c:v>
                </c:pt>
                <c:pt idx="2409">
                  <c:v>240</c:v>
                </c:pt>
                <c:pt idx="2410">
                  <c:v>240</c:v>
                </c:pt>
                <c:pt idx="2411">
                  <c:v>240</c:v>
                </c:pt>
                <c:pt idx="2412">
                  <c:v>240</c:v>
                </c:pt>
                <c:pt idx="2413">
                  <c:v>240</c:v>
                </c:pt>
                <c:pt idx="2414">
                  <c:v>240</c:v>
                </c:pt>
                <c:pt idx="2415">
                  <c:v>240</c:v>
                </c:pt>
                <c:pt idx="2416">
                  <c:v>240</c:v>
                </c:pt>
                <c:pt idx="2417">
                  <c:v>241</c:v>
                </c:pt>
                <c:pt idx="2418">
                  <c:v>241</c:v>
                </c:pt>
                <c:pt idx="2419">
                  <c:v>241</c:v>
                </c:pt>
                <c:pt idx="2420">
                  <c:v>241</c:v>
                </c:pt>
                <c:pt idx="2421">
                  <c:v>241</c:v>
                </c:pt>
                <c:pt idx="2422">
                  <c:v>241</c:v>
                </c:pt>
                <c:pt idx="2423">
                  <c:v>241</c:v>
                </c:pt>
                <c:pt idx="2424">
                  <c:v>241</c:v>
                </c:pt>
                <c:pt idx="2425">
                  <c:v>241</c:v>
                </c:pt>
                <c:pt idx="2426">
                  <c:v>241</c:v>
                </c:pt>
                <c:pt idx="2427">
                  <c:v>242</c:v>
                </c:pt>
                <c:pt idx="2428">
                  <c:v>242</c:v>
                </c:pt>
                <c:pt idx="2429">
                  <c:v>242</c:v>
                </c:pt>
                <c:pt idx="2430">
                  <c:v>242</c:v>
                </c:pt>
                <c:pt idx="2431">
                  <c:v>242</c:v>
                </c:pt>
                <c:pt idx="2432">
                  <c:v>242</c:v>
                </c:pt>
                <c:pt idx="2433">
                  <c:v>242</c:v>
                </c:pt>
                <c:pt idx="2434">
                  <c:v>242</c:v>
                </c:pt>
                <c:pt idx="2435">
                  <c:v>242</c:v>
                </c:pt>
                <c:pt idx="2436">
                  <c:v>242</c:v>
                </c:pt>
                <c:pt idx="2437">
                  <c:v>243</c:v>
                </c:pt>
                <c:pt idx="2438">
                  <c:v>243</c:v>
                </c:pt>
                <c:pt idx="2439">
                  <c:v>243</c:v>
                </c:pt>
                <c:pt idx="2440">
                  <c:v>243</c:v>
                </c:pt>
                <c:pt idx="2441">
                  <c:v>243</c:v>
                </c:pt>
                <c:pt idx="2442">
                  <c:v>243</c:v>
                </c:pt>
                <c:pt idx="2443">
                  <c:v>243</c:v>
                </c:pt>
                <c:pt idx="2444">
                  <c:v>243</c:v>
                </c:pt>
                <c:pt idx="2445">
                  <c:v>243</c:v>
                </c:pt>
                <c:pt idx="2446">
                  <c:v>243</c:v>
                </c:pt>
                <c:pt idx="2447">
                  <c:v>244</c:v>
                </c:pt>
                <c:pt idx="2448">
                  <c:v>244</c:v>
                </c:pt>
                <c:pt idx="2449">
                  <c:v>244</c:v>
                </c:pt>
                <c:pt idx="2450">
                  <c:v>244</c:v>
                </c:pt>
                <c:pt idx="2451">
                  <c:v>244</c:v>
                </c:pt>
                <c:pt idx="2452">
                  <c:v>244</c:v>
                </c:pt>
                <c:pt idx="2453">
                  <c:v>244</c:v>
                </c:pt>
                <c:pt idx="2454">
                  <c:v>244</c:v>
                </c:pt>
                <c:pt idx="2455">
                  <c:v>244</c:v>
                </c:pt>
                <c:pt idx="2456">
                  <c:v>244</c:v>
                </c:pt>
                <c:pt idx="2457">
                  <c:v>245</c:v>
                </c:pt>
                <c:pt idx="2458">
                  <c:v>245</c:v>
                </c:pt>
                <c:pt idx="2459">
                  <c:v>245</c:v>
                </c:pt>
                <c:pt idx="2460">
                  <c:v>245</c:v>
                </c:pt>
                <c:pt idx="2461">
                  <c:v>245</c:v>
                </c:pt>
                <c:pt idx="2462">
                  <c:v>245</c:v>
                </c:pt>
                <c:pt idx="2463">
                  <c:v>245</c:v>
                </c:pt>
                <c:pt idx="2464">
                  <c:v>245</c:v>
                </c:pt>
                <c:pt idx="2465">
                  <c:v>245</c:v>
                </c:pt>
                <c:pt idx="2466">
                  <c:v>245</c:v>
                </c:pt>
                <c:pt idx="2467">
                  <c:v>246</c:v>
                </c:pt>
                <c:pt idx="2468">
                  <c:v>246</c:v>
                </c:pt>
                <c:pt idx="2469">
                  <c:v>246</c:v>
                </c:pt>
                <c:pt idx="2470">
                  <c:v>246</c:v>
                </c:pt>
                <c:pt idx="2471">
                  <c:v>246</c:v>
                </c:pt>
                <c:pt idx="2472">
                  <c:v>246</c:v>
                </c:pt>
                <c:pt idx="2473">
                  <c:v>246</c:v>
                </c:pt>
                <c:pt idx="2474">
                  <c:v>246</c:v>
                </c:pt>
                <c:pt idx="2475">
                  <c:v>246</c:v>
                </c:pt>
                <c:pt idx="2476">
                  <c:v>246</c:v>
                </c:pt>
                <c:pt idx="2477">
                  <c:v>247</c:v>
                </c:pt>
                <c:pt idx="2478">
                  <c:v>247</c:v>
                </c:pt>
                <c:pt idx="2479">
                  <c:v>247</c:v>
                </c:pt>
                <c:pt idx="2480">
                  <c:v>247</c:v>
                </c:pt>
                <c:pt idx="2481">
                  <c:v>247</c:v>
                </c:pt>
                <c:pt idx="2482">
                  <c:v>247</c:v>
                </c:pt>
                <c:pt idx="2483">
                  <c:v>247</c:v>
                </c:pt>
                <c:pt idx="2484">
                  <c:v>247</c:v>
                </c:pt>
                <c:pt idx="2485">
                  <c:v>247</c:v>
                </c:pt>
                <c:pt idx="2486">
                  <c:v>247</c:v>
                </c:pt>
                <c:pt idx="2487">
                  <c:v>248</c:v>
                </c:pt>
                <c:pt idx="2488">
                  <c:v>248</c:v>
                </c:pt>
                <c:pt idx="2489">
                  <c:v>248</c:v>
                </c:pt>
                <c:pt idx="2490">
                  <c:v>248</c:v>
                </c:pt>
                <c:pt idx="2491">
                  <c:v>248</c:v>
                </c:pt>
                <c:pt idx="2492">
                  <c:v>248</c:v>
                </c:pt>
                <c:pt idx="2493">
                  <c:v>248</c:v>
                </c:pt>
                <c:pt idx="2494">
                  <c:v>248</c:v>
                </c:pt>
                <c:pt idx="2495">
                  <c:v>248</c:v>
                </c:pt>
                <c:pt idx="2496">
                  <c:v>248</c:v>
                </c:pt>
                <c:pt idx="2497">
                  <c:v>249</c:v>
                </c:pt>
                <c:pt idx="2498">
                  <c:v>249</c:v>
                </c:pt>
                <c:pt idx="2499">
                  <c:v>249</c:v>
                </c:pt>
                <c:pt idx="2500">
                  <c:v>249</c:v>
                </c:pt>
                <c:pt idx="2501">
                  <c:v>249</c:v>
                </c:pt>
                <c:pt idx="2502">
                  <c:v>249</c:v>
                </c:pt>
                <c:pt idx="2503">
                  <c:v>249</c:v>
                </c:pt>
                <c:pt idx="2504">
                  <c:v>249</c:v>
                </c:pt>
                <c:pt idx="2505">
                  <c:v>249</c:v>
                </c:pt>
                <c:pt idx="2506">
                  <c:v>249</c:v>
                </c:pt>
                <c:pt idx="2507">
                  <c:v>250</c:v>
                </c:pt>
                <c:pt idx="2508">
                  <c:v>250</c:v>
                </c:pt>
                <c:pt idx="2509">
                  <c:v>250</c:v>
                </c:pt>
                <c:pt idx="2510">
                  <c:v>250</c:v>
                </c:pt>
                <c:pt idx="2511">
                  <c:v>250</c:v>
                </c:pt>
                <c:pt idx="2512">
                  <c:v>250</c:v>
                </c:pt>
                <c:pt idx="2513">
                  <c:v>250</c:v>
                </c:pt>
                <c:pt idx="2514">
                  <c:v>250</c:v>
                </c:pt>
                <c:pt idx="2515">
                  <c:v>250</c:v>
                </c:pt>
                <c:pt idx="2516">
                  <c:v>250</c:v>
                </c:pt>
                <c:pt idx="2517">
                  <c:v>251</c:v>
                </c:pt>
                <c:pt idx="2518">
                  <c:v>251</c:v>
                </c:pt>
                <c:pt idx="2519">
                  <c:v>251</c:v>
                </c:pt>
                <c:pt idx="2520">
                  <c:v>251</c:v>
                </c:pt>
                <c:pt idx="2521">
                  <c:v>251</c:v>
                </c:pt>
                <c:pt idx="2522">
                  <c:v>251</c:v>
                </c:pt>
                <c:pt idx="2523">
                  <c:v>251</c:v>
                </c:pt>
                <c:pt idx="2524">
                  <c:v>251</c:v>
                </c:pt>
                <c:pt idx="2525">
                  <c:v>251</c:v>
                </c:pt>
                <c:pt idx="2526">
                  <c:v>251</c:v>
                </c:pt>
                <c:pt idx="2527">
                  <c:v>252</c:v>
                </c:pt>
                <c:pt idx="2528">
                  <c:v>252</c:v>
                </c:pt>
                <c:pt idx="2529">
                  <c:v>252</c:v>
                </c:pt>
                <c:pt idx="2530">
                  <c:v>252</c:v>
                </c:pt>
                <c:pt idx="2531">
                  <c:v>252</c:v>
                </c:pt>
                <c:pt idx="2532">
                  <c:v>252</c:v>
                </c:pt>
                <c:pt idx="2533">
                  <c:v>252</c:v>
                </c:pt>
                <c:pt idx="2534">
                  <c:v>252</c:v>
                </c:pt>
                <c:pt idx="2535">
                  <c:v>252</c:v>
                </c:pt>
                <c:pt idx="2536">
                  <c:v>252</c:v>
                </c:pt>
                <c:pt idx="2537">
                  <c:v>253</c:v>
                </c:pt>
                <c:pt idx="2538">
                  <c:v>253</c:v>
                </c:pt>
                <c:pt idx="2539">
                  <c:v>253</c:v>
                </c:pt>
                <c:pt idx="2540">
                  <c:v>253</c:v>
                </c:pt>
                <c:pt idx="2541">
                  <c:v>253</c:v>
                </c:pt>
                <c:pt idx="2542">
                  <c:v>253</c:v>
                </c:pt>
                <c:pt idx="2543">
                  <c:v>253</c:v>
                </c:pt>
                <c:pt idx="2544">
                  <c:v>253</c:v>
                </c:pt>
                <c:pt idx="2545">
                  <c:v>253</c:v>
                </c:pt>
                <c:pt idx="2546">
                  <c:v>253</c:v>
                </c:pt>
                <c:pt idx="2547">
                  <c:v>254</c:v>
                </c:pt>
                <c:pt idx="2548">
                  <c:v>254</c:v>
                </c:pt>
                <c:pt idx="2549">
                  <c:v>254</c:v>
                </c:pt>
                <c:pt idx="2550">
                  <c:v>254</c:v>
                </c:pt>
                <c:pt idx="2551">
                  <c:v>254</c:v>
                </c:pt>
                <c:pt idx="2552">
                  <c:v>254</c:v>
                </c:pt>
                <c:pt idx="2553">
                  <c:v>254</c:v>
                </c:pt>
                <c:pt idx="2554">
                  <c:v>254</c:v>
                </c:pt>
                <c:pt idx="2555">
                  <c:v>254</c:v>
                </c:pt>
                <c:pt idx="2556">
                  <c:v>254</c:v>
                </c:pt>
                <c:pt idx="2557">
                  <c:v>255</c:v>
                </c:pt>
                <c:pt idx="2558">
                  <c:v>255</c:v>
                </c:pt>
                <c:pt idx="2559">
                  <c:v>255</c:v>
                </c:pt>
                <c:pt idx="2560">
                  <c:v>255</c:v>
                </c:pt>
                <c:pt idx="2561">
                  <c:v>255</c:v>
                </c:pt>
                <c:pt idx="2562">
                  <c:v>255</c:v>
                </c:pt>
                <c:pt idx="2563">
                  <c:v>255</c:v>
                </c:pt>
                <c:pt idx="2564">
                  <c:v>255</c:v>
                </c:pt>
                <c:pt idx="2565">
                  <c:v>255</c:v>
                </c:pt>
                <c:pt idx="2566">
                  <c:v>255</c:v>
                </c:pt>
                <c:pt idx="2567">
                  <c:v>256</c:v>
                </c:pt>
                <c:pt idx="2568">
                  <c:v>256</c:v>
                </c:pt>
                <c:pt idx="2569">
                  <c:v>256</c:v>
                </c:pt>
                <c:pt idx="2570">
                  <c:v>256</c:v>
                </c:pt>
                <c:pt idx="2571">
                  <c:v>256</c:v>
                </c:pt>
                <c:pt idx="2572">
                  <c:v>256</c:v>
                </c:pt>
                <c:pt idx="2573">
                  <c:v>256</c:v>
                </c:pt>
                <c:pt idx="2574">
                  <c:v>256</c:v>
                </c:pt>
                <c:pt idx="2575">
                  <c:v>256</c:v>
                </c:pt>
                <c:pt idx="2576">
                  <c:v>256</c:v>
                </c:pt>
                <c:pt idx="2577">
                  <c:v>257</c:v>
                </c:pt>
                <c:pt idx="2578">
                  <c:v>257</c:v>
                </c:pt>
                <c:pt idx="2579">
                  <c:v>257</c:v>
                </c:pt>
                <c:pt idx="2580">
                  <c:v>257</c:v>
                </c:pt>
                <c:pt idx="2581">
                  <c:v>257</c:v>
                </c:pt>
                <c:pt idx="2582">
                  <c:v>257</c:v>
                </c:pt>
                <c:pt idx="2583">
                  <c:v>257</c:v>
                </c:pt>
                <c:pt idx="2584">
                  <c:v>257</c:v>
                </c:pt>
                <c:pt idx="2585">
                  <c:v>257</c:v>
                </c:pt>
                <c:pt idx="2586">
                  <c:v>257</c:v>
                </c:pt>
                <c:pt idx="2587">
                  <c:v>258</c:v>
                </c:pt>
                <c:pt idx="2588">
                  <c:v>258</c:v>
                </c:pt>
                <c:pt idx="2589">
                  <c:v>258</c:v>
                </c:pt>
                <c:pt idx="2590">
                  <c:v>258</c:v>
                </c:pt>
                <c:pt idx="2591">
                  <c:v>258</c:v>
                </c:pt>
                <c:pt idx="2592">
                  <c:v>258</c:v>
                </c:pt>
                <c:pt idx="2593">
                  <c:v>258</c:v>
                </c:pt>
                <c:pt idx="2594">
                  <c:v>258</c:v>
                </c:pt>
                <c:pt idx="2595">
                  <c:v>258</c:v>
                </c:pt>
                <c:pt idx="2596">
                  <c:v>258</c:v>
                </c:pt>
                <c:pt idx="2597">
                  <c:v>259</c:v>
                </c:pt>
                <c:pt idx="2598">
                  <c:v>259</c:v>
                </c:pt>
                <c:pt idx="2599">
                  <c:v>259</c:v>
                </c:pt>
                <c:pt idx="2600">
                  <c:v>259</c:v>
                </c:pt>
                <c:pt idx="2601">
                  <c:v>259</c:v>
                </c:pt>
                <c:pt idx="2602">
                  <c:v>259</c:v>
                </c:pt>
                <c:pt idx="2603">
                  <c:v>259</c:v>
                </c:pt>
                <c:pt idx="2604">
                  <c:v>259</c:v>
                </c:pt>
                <c:pt idx="2605">
                  <c:v>259</c:v>
                </c:pt>
                <c:pt idx="2606">
                  <c:v>259</c:v>
                </c:pt>
                <c:pt idx="2607">
                  <c:v>260</c:v>
                </c:pt>
                <c:pt idx="2608">
                  <c:v>260</c:v>
                </c:pt>
                <c:pt idx="2609">
                  <c:v>260</c:v>
                </c:pt>
                <c:pt idx="2610">
                  <c:v>260</c:v>
                </c:pt>
                <c:pt idx="2611">
                  <c:v>260</c:v>
                </c:pt>
                <c:pt idx="2612">
                  <c:v>260</c:v>
                </c:pt>
                <c:pt idx="2613">
                  <c:v>260</c:v>
                </c:pt>
                <c:pt idx="2614">
                  <c:v>260</c:v>
                </c:pt>
                <c:pt idx="2615">
                  <c:v>260</c:v>
                </c:pt>
                <c:pt idx="2616">
                  <c:v>260</c:v>
                </c:pt>
                <c:pt idx="2617">
                  <c:v>261</c:v>
                </c:pt>
                <c:pt idx="2618">
                  <c:v>261</c:v>
                </c:pt>
                <c:pt idx="2619">
                  <c:v>261</c:v>
                </c:pt>
                <c:pt idx="2620">
                  <c:v>261</c:v>
                </c:pt>
                <c:pt idx="2621">
                  <c:v>261</c:v>
                </c:pt>
                <c:pt idx="2622">
                  <c:v>261</c:v>
                </c:pt>
                <c:pt idx="2623">
                  <c:v>261</c:v>
                </c:pt>
                <c:pt idx="2624">
                  <c:v>261</c:v>
                </c:pt>
                <c:pt idx="2625">
                  <c:v>261</c:v>
                </c:pt>
                <c:pt idx="2626">
                  <c:v>261</c:v>
                </c:pt>
                <c:pt idx="2627">
                  <c:v>262</c:v>
                </c:pt>
                <c:pt idx="2628">
                  <c:v>262</c:v>
                </c:pt>
                <c:pt idx="2629">
                  <c:v>262</c:v>
                </c:pt>
                <c:pt idx="2630">
                  <c:v>262</c:v>
                </c:pt>
                <c:pt idx="2631">
                  <c:v>262</c:v>
                </c:pt>
                <c:pt idx="2632">
                  <c:v>262</c:v>
                </c:pt>
                <c:pt idx="2633">
                  <c:v>262</c:v>
                </c:pt>
                <c:pt idx="2634">
                  <c:v>262</c:v>
                </c:pt>
                <c:pt idx="2635">
                  <c:v>262</c:v>
                </c:pt>
                <c:pt idx="2636">
                  <c:v>262</c:v>
                </c:pt>
                <c:pt idx="2637">
                  <c:v>263</c:v>
                </c:pt>
                <c:pt idx="2638">
                  <c:v>263</c:v>
                </c:pt>
                <c:pt idx="2639">
                  <c:v>263</c:v>
                </c:pt>
                <c:pt idx="2640">
                  <c:v>263</c:v>
                </c:pt>
                <c:pt idx="2641">
                  <c:v>263</c:v>
                </c:pt>
                <c:pt idx="2642">
                  <c:v>263</c:v>
                </c:pt>
                <c:pt idx="2643">
                  <c:v>263</c:v>
                </c:pt>
                <c:pt idx="2644">
                  <c:v>263</c:v>
                </c:pt>
                <c:pt idx="2645">
                  <c:v>263</c:v>
                </c:pt>
                <c:pt idx="2646">
                  <c:v>263</c:v>
                </c:pt>
                <c:pt idx="2647">
                  <c:v>264</c:v>
                </c:pt>
                <c:pt idx="2648">
                  <c:v>264</c:v>
                </c:pt>
                <c:pt idx="2649">
                  <c:v>264</c:v>
                </c:pt>
                <c:pt idx="2650">
                  <c:v>264</c:v>
                </c:pt>
                <c:pt idx="2651">
                  <c:v>264</c:v>
                </c:pt>
                <c:pt idx="2652">
                  <c:v>264</c:v>
                </c:pt>
                <c:pt idx="2653">
                  <c:v>264</c:v>
                </c:pt>
                <c:pt idx="2654">
                  <c:v>264</c:v>
                </c:pt>
                <c:pt idx="2655">
                  <c:v>264</c:v>
                </c:pt>
                <c:pt idx="2656">
                  <c:v>264</c:v>
                </c:pt>
                <c:pt idx="2657">
                  <c:v>265</c:v>
                </c:pt>
                <c:pt idx="2658">
                  <c:v>265</c:v>
                </c:pt>
                <c:pt idx="2659">
                  <c:v>265</c:v>
                </c:pt>
                <c:pt idx="2660">
                  <c:v>265</c:v>
                </c:pt>
                <c:pt idx="2661">
                  <c:v>265</c:v>
                </c:pt>
                <c:pt idx="2662">
                  <c:v>265</c:v>
                </c:pt>
                <c:pt idx="2663">
                  <c:v>265</c:v>
                </c:pt>
                <c:pt idx="2664">
                  <c:v>265</c:v>
                </c:pt>
                <c:pt idx="2665">
                  <c:v>265</c:v>
                </c:pt>
                <c:pt idx="2666">
                  <c:v>265</c:v>
                </c:pt>
                <c:pt idx="2667">
                  <c:v>266</c:v>
                </c:pt>
                <c:pt idx="2668">
                  <c:v>266</c:v>
                </c:pt>
                <c:pt idx="2669">
                  <c:v>266</c:v>
                </c:pt>
                <c:pt idx="2670">
                  <c:v>266</c:v>
                </c:pt>
                <c:pt idx="2671">
                  <c:v>266</c:v>
                </c:pt>
                <c:pt idx="2672">
                  <c:v>266</c:v>
                </c:pt>
                <c:pt idx="2673">
                  <c:v>266</c:v>
                </c:pt>
                <c:pt idx="2674">
                  <c:v>266</c:v>
                </c:pt>
                <c:pt idx="2675">
                  <c:v>266</c:v>
                </c:pt>
                <c:pt idx="2676">
                  <c:v>266</c:v>
                </c:pt>
                <c:pt idx="2677">
                  <c:v>267</c:v>
                </c:pt>
                <c:pt idx="2678">
                  <c:v>267</c:v>
                </c:pt>
                <c:pt idx="2679">
                  <c:v>267</c:v>
                </c:pt>
                <c:pt idx="2680">
                  <c:v>267</c:v>
                </c:pt>
                <c:pt idx="2681">
                  <c:v>267</c:v>
                </c:pt>
                <c:pt idx="2682">
                  <c:v>267</c:v>
                </c:pt>
                <c:pt idx="2683">
                  <c:v>267</c:v>
                </c:pt>
                <c:pt idx="2684">
                  <c:v>267</c:v>
                </c:pt>
                <c:pt idx="2685">
                  <c:v>267</c:v>
                </c:pt>
                <c:pt idx="2686">
                  <c:v>267</c:v>
                </c:pt>
                <c:pt idx="2687">
                  <c:v>268</c:v>
                </c:pt>
                <c:pt idx="2688">
                  <c:v>268</c:v>
                </c:pt>
                <c:pt idx="2689">
                  <c:v>268</c:v>
                </c:pt>
                <c:pt idx="2690">
                  <c:v>268</c:v>
                </c:pt>
                <c:pt idx="2691">
                  <c:v>268</c:v>
                </c:pt>
                <c:pt idx="2692">
                  <c:v>268</c:v>
                </c:pt>
                <c:pt idx="2693">
                  <c:v>268</c:v>
                </c:pt>
                <c:pt idx="2694">
                  <c:v>268</c:v>
                </c:pt>
                <c:pt idx="2695">
                  <c:v>268</c:v>
                </c:pt>
                <c:pt idx="2696">
                  <c:v>268</c:v>
                </c:pt>
                <c:pt idx="2697">
                  <c:v>269</c:v>
                </c:pt>
                <c:pt idx="2698">
                  <c:v>269</c:v>
                </c:pt>
                <c:pt idx="2699">
                  <c:v>269</c:v>
                </c:pt>
                <c:pt idx="2700">
                  <c:v>269</c:v>
                </c:pt>
                <c:pt idx="2701">
                  <c:v>269</c:v>
                </c:pt>
                <c:pt idx="2702">
                  <c:v>269</c:v>
                </c:pt>
                <c:pt idx="2703">
                  <c:v>269</c:v>
                </c:pt>
                <c:pt idx="2704">
                  <c:v>269</c:v>
                </c:pt>
                <c:pt idx="2705">
                  <c:v>269</c:v>
                </c:pt>
                <c:pt idx="2706">
                  <c:v>269</c:v>
                </c:pt>
                <c:pt idx="2707">
                  <c:v>270</c:v>
                </c:pt>
                <c:pt idx="2708">
                  <c:v>270</c:v>
                </c:pt>
                <c:pt idx="2709">
                  <c:v>270</c:v>
                </c:pt>
                <c:pt idx="2710">
                  <c:v>270</c:v>
                </c:pt>
                <c:pt idx="2711">
                  <c:v>270</c:v>
                </c:pt>
                <c:pt idx="2712">
                  <c:v>270</c:v>
                </c:pt>
                <c:pt idx="2713">
                  <c:v>270</c:v>
                </c:pt>
                <c:pt idx="2714">
                  <c:v>270</c:v>
                </c:pt>
                <c:pt idx="2715">
                  <c:v>270</c:v>
                </c:pt>
                <c:pt idx="2716">
                  <c:v>270</c:v>
                </c:pt>
                <c:pt idx="2717">
                  <c:v>271</c:v>
                </c:pt>
                <c:pt idx="2718">
                  <c:v>271</c:v>
                </c:pt>
                <c:pt idx="2719">
                  <c:v>271</c:v>
                </c:pt>
                <c:pt idx="2720">
                  <c:v>271</c:v>
                </c:pt>
                <c:pt idx="2721">
                  <c:v>271</c:v>
                </c:pt>
                <c:pt idx="2722">
                  <c:v>271</c:v>
                </c:pt>
                <c:pt idx="2723">
                  <c:v>271</c:v>
                </c:pt>
                <c:pt idx="2724">
                  <c:v>271</c:v>
                </c:pt>
                <c:pt idx="2725">
                  <c:v>271</c:v>
                </c:pt>
                <c:pt idx="2726">
                  <c:v>271</c:v>
                </c:pt>
                <c:pt idx="2727">
                  <c:v>272</c:v>
                </c:pt>
                <c:pt idx="2728">
                  <c:v>272</c:v>
                </c:pt>
                <c:pt idx="2729">
                  <c:v>272</c:v>
                </c:pt>
                <c:pt idx="2730">
                  <c:v>272</c:v>
                </c:pt>
                <c:pt idx="2731">
                  <c:v>272</c:v>
                </c:pt>
                <c:pt idx="2732">
                  <c:v>272</c:v>
                </c:pt>
                <c:pt idx="2733">
                  <c:v>272</c:v>
                </c:pt>
                <c:pt idx="2734">
                  <c:v>272</c:v>
                </c:pt>
                <c:pt idx="2735">
                  <c:v>272</c:v>
                </c:pt>
                <c:pt idx="2736">
                  <c:v>272</c:v>
                </c:pt>
                <c:pt idx="2737">
                  <c:v>273</c:v>
                </c:pt>
                <c:pt idx="2738">
                  <c:v>273</c:v>
                </c:pt>
                <c:pt idx="2739">
                  <c:v>273</c:v>
                </c:pt>
                <c:pt idx="2740">
                  <c:v>273</c:v>
                </c:pt>
                <c:pt idx="2741">
                  <c:v>273</c:v>
                </c:pt>
                <c:pt idx="2742">
                  <c:v>273</c:v>
                </c:pt>
                <c:pt idx="2743">
                  <c:v>273</c:v>
                </c:pt>
                <c:pt idx="2744">
                  <c:v>273</c:v>
                </c:pt>
                <c:pt idx="2745">
                  <c:v>273</c:v>
                </c:pt>
                <c:pt idx="2746">
                  <c:v>273</c:v>
                </c:pt>
                <c:pt idx="2747">
                  <c:v>274</c:v>
                </c:pt>
                <c:pt idx="2748">
                  <c:v>274</c:v>
                </c:pt>
                <c:pt idx="2749">
                  <c:v>274</c:v>
                </c:pt>
                <c:pt idx="2750">
                  <c:v>274</c:v>
                </c:pt>
                <c:pt idx="2751">
                  <c:v>274</c:v>
                </c:pt>
                <c:pt idx="2752">
                  <c:v>274</c:v>
                </c:pt>
                <c:pt idx="2753">
                  <c:v>274</c:v>
                </c:pt>
                <c:pt idx="2754">
                  <c:v>274</c:v>
                </c:pt>
                <c:pt idx="2755">
                  <c:v>274</c:v>
                </c:pt>
                <c:pt idx="2756">
                  <c:v>274</c:v>
                </c:pt>
                <c:pt idx="2757">
                  <c:v>275</c:v>
                </c:pt>
                <c:pt idx="2758">
                  <c:v>275</c:v>
                </c:pt>
                <c:pt idx="2759">
                  <c:v>275</c:v>
                </c:pt>
                <c:pt idx="2760">
                  <c:v>275</c:v>
                </c:pt>
                <c:pt idx="2761">
                  <c:v>275</c:v>
                </c:pt>
                <c:pt idx="2762">
                  <c:v>275</c:v>
                </c:pt>
                <c:pt idx="2763">
                  <c:v>275</c:v>
                </c:pt>
                <c:pt idx="2764">
                  <c:v>275</c:v>
                </c:pt>
                <c:pt idx="2765">
                  <c:v>275</c:v>
                </c:pt>
                <c:pt idx="2766">
                  <c:v>275</c:v>
                </c:pt>
                <c:pt idx="2767">
                  <c:v>276</c:v>
                </c:pt>
                <c:pt idx="2768">
                  <c:v>276</c:v>
                </c:pt>
                <c:pt idx="2769">
                  <c:v>276</c:v>
                </c:pt>
                <c:pt idx="2770">
                  <c:v>276</c:v>
                </c:pt>
                <c:pt idx="2771">
                  <c:v>276</c:v>
                </c:pt>
                <c:pt idx="2772">
                  <c:v>276</c:v>
                </c:pt>
                <c:pt idx="2773">
                  <c:v>276</c:v>
                </c:pt>
                <c:pt idx="2774">
                  <c:v>276</c:v>
                </c:pt>
                <c:pt idx="2775">
                  <c:v>276</c:v>
                </c:pt>
                <c:pt idx="2776">
                  <c:v>276</c:v>
                </c:pt>
                <c:pt idx="2777">
                  <c:v>277</c:v>
                </c:pt>
                <c:pt idx="2778">
                  <c:v>277</c:v>
                </c:pt>
                <c:pt idx="2779">
                  <c:v>277</c:v>
                </c:pt>
                <c:pt idx="2780">
                  <c:v>277</c:v>
                </c:pt>
                <c:pt idx="2781">
                  <c:v>277</c:v>
                </c:pt>
                <c:pt idx="2782">
                  <c:v>277</c:v>
                </c:pt>
                <c:pt idx="2783">
                  <c:v>277</c:v>
                </c:pt>
                <c:pt idx="2784">
                  <c:v>277</c:v>
                </c:pt>
                <c:pt idx="2785">
                  <c:v>277</c:v>
                </c:pt>
                <c:pt idx="2786">
                  <c:v>277</c:v>
                </c:pt>
                <c:pt idx="2787">
                  <c:v>278</c:v>
                </c:pt>
                <c:pt idx="2788">
                  <c:v>278</c:v>
                </c:pt>
                <c:pt idx="2789">
                  <c:v>278</c:v>
                </c:pt>
                <c:pt idx="2790">
                  <c:v>278</c:v>
                </c:pt>
                <c:pt idx="2791">
                  <c:v>278</c:v>
                </c:pt>
                <c:pt idx="2792">
                  <c:v>278</c:v>
                </c:pt>
                <c:pt idx="2793">
                  <c:v>278</c:v>
                </c:pt>
                <c:pt idx="2794">
                  <c:v>278</c:v>
                </c:pt>
                <c:pt idx="2795">
                  <c:v>278</c:v>
                </c:pt>
                <c:pt idx="2796">
                  <c:v>278</c:v>
                </c:pt>
                <c:pt idx="2797">
                  <c:v>279</c:v>
                </c:pt>
                <c:pt idx="2798">
                  <c:v>279</c:v>
                </c:pt>
                <c:pt idx="2799">
                  <c:v>279</c:v>
                </c:pt>
                <c:pt idx="2800">
                  <c:v>279</c:v>
                </c:pt>
                <c:pt idx="2801">
                  <c:v>279</c:v>
                </c:pt>
                <c:pt idx="2802">
                  <c:v>279</c:v>
                </c:pt>
                <c:pt idx="2803">
                  <c:v>279</c:v>
                </c:pt>
                <c:pt idx="2804">
                  <c:v>279</c:v>
                </c:pt>
                <c:pt idx="2805">
                  <c:v>279</c:v>
                </c:pt>
                <c:pt idx="2806">
                  <c:v>279</c:v>
                </c:pt>
                <c:pt idx="2807">
                  <c:v>280</c:v>
                </c:pt>
                <c:pt idx="2808">
                  <c:v>280</c:v>
                </c:pt>
                <c:pt idx="2809">
                  <c:v>280</c:v>
                </c:pt>
                <c:pt idx="2810">
                  <c:v>280</c:v>
                </c:pt>
                <c:pt idx="2811">
                  <c:v>280</c:v>
                </c:pt>
                <c:pt idx="2812">
                  <c:v>280</c:v>
                </c:pt>
                <c:pt idx="2813">
                  <c:v>280</c:v>
                </c:pt>
                <c:pt idx="2814">
                  <c:v>280</c:v>
                </c:pt>
                <c:pt idx="2815">
                  <c:v>280</c:v>
                </c:pt>
                <c:pt idx="2816">
                  <c:v>280</c:v>
                </c:pt>
                <c:pt idx="2817">
                  <c:v>281</c:v>
                </c:pt>
                <c:pt idx="2818">
                  <c:v>281</c:v>
                </c:pt>
                <c:pt idx="2819">
                  <c:v>281</c:v>
                </c:pt>
                <c:pt idx="2820">
                  <c:v>281</c:v>
                </c:pt>
                <c:pt idx="2821">
                  <c:v>281</c:v>
                </c:pt>
                <c:pt idx="2822">
                  <c:v>281</c:v>
                </c:pt>
                <c:pt idx="2823">
                  <c:v>281</c:v>
                </c:pt>
                <c:pt idx="2824">
                  <c:v>281</c:v>
                </c:pt>
                <c:pt idx="2825">
                  <c:v>281</c:v>
                </c:pt>
                <c:pt idx="2826">
                  <c:v>281</c:v>
                </c:pt>
                <c:pt idx="2827">
                  <c:v>282</c:v>
                </c:pt>
                <c:pt idx="2828">
                  <c:v>282</c:v>
                </c:pt>
                <c:pt idx="2829">
                  <c:v>282</c:v>
                </c:pt>
                <c:pt idx="2830">
                  <c:v>282</c:v>
                </c:pt>
                <c:pt idx="2831">
                  <c:v>282</c:v>
                </c:pt>
                <c:pt idx="2832">
                  <c:v>282</c:v>
                </c:pt>
                <c:pt idx="2833">
                  <c:v>282</c:v>
                </c:pt>
                <c:pt idx="2834">
                  <c:v>282</c:v>
                </c:pt>
                <c:pt idx="2835">
                  <c:v>282</c:v>
                </c:pt>
                <c:pt idx="2836">
                  <c:v>282</c:v>
                </c:pt>
                <c:pt idx="2837">
                  <c:v>283</c:v>
                </c:pt>
                <c:pt idx="2838">
                  <c:v>283</c:v>
                </c:pt>
                <c:pt idx="2839">
                  <c:v>283</c:v>
                </c:pt>
                <c:pt idx="2840">
                  <c:v>283</c:v>
                </c:pt>
                <c:pt idx="2841">
                  <c:v>283</c:v>
                </c:pt>
                <c:pt idx="2842">
                  <c:v>283</c:v>
                </c:pt>
                <c:pt idx="2843">
                  <c:v>283</c:v>
                </c:pt>
                <c:pt idx="2844">
                  <c:v>283</c:v>
                </c:pt>
                <c:pt idx="2845">
                  <c:v>283</c:v>
                </c:pt>
                <c:pt idx="2846">
                  <c:v>283</c:v>
                </c:pt>
                <c:pt idx="2847">
                  <c:v>284</c:v>
                </c:pt>
                <c:pt idx="2848">
                  <c:v>284</c:v>
                </c:pt>
                <c:pt idx="2849">
                  <c:v>284</c:v>
                </c:pt>
                <c:pt idx="2850">
                  <c:v>284</c:v>
                </c:pt>
                <c:pt idx="2851">
                  <c:v>284</c:v>
                </c:pt>
                <c:pt idx="2852">
                  <c:v>284</c:v>
                </c:pt>
                <c:pt idx="2853">
                  <c:v>284</c:v>
                </c:pt>
                <c:pt idx="2854">
                  <c:v>284</c:v>
                </c:pt>
                <c:pt idx="2855">
                  <c:v>284</c:v>
                </c:pt>
                <c:pt idx="2856">
                  <c:v>284</c:v>
                </c:pt>
                <c:pt idx="2857">
                  <c:v>285</c:v>
                </c:pt>
                <c:pt idx="2858">
                  <c:v>285</c:v>
                </c:pt>
                <c:pt idx="2859">
                  <c:v>285</c:v>
                </c:pt>
                <c:pt idx="2860">
                  <c:v>285</c:v>
                </c:pt>
                <c:pt idx="2861">
                  <c:v>285</c:v>
                </c:pt>
                <c:pt idx="2862">
                  <c:v>285</c:v>
                </c:pt>
                <c:pt idx="2863">
                  <c:v>285</c:v>
                </c:pt>
                <c:pt idx="2864">
                  <c:v>285</c:v>
                </c:pt>
                <c:pt idx="2865">
                  <c:v>285</c:v>
                </c:pt>
                <c:pt idx="2866">
                  <c:v>285</c:v>
                </c:pt>
                <c:pt idx="2867">
                  <c:v>286</c:v>
                </c:pt>
                <c:pt idx="2868">
                  <c:v>286</c:v>
                </c:pt>
                <c:pt idx="2869">
                  <c:v>286</c:v>
                </c:pt>
                <c:pt idx="2870">
                  <c:v>286</c:v>
                </c:pt>
                <c:pt idx="2871">
                  <c:v>286</c:v>
                </c:pt>
                <c:pt idx="2872">
                  <c:v>286</c:v>
                </c:pt>
                <c:pt idx="2873">
                  <c:v>286</c:v>
                </c:pt>
                <c:pt idx="2874">
                  <c:v>286</c:v>
                </c:pt>
                <c:pt idx="2875">
                  <c:v>286</c:v>
                </c:pt>
                <c:pt idx="2876">
                  <c:v>286</c:v>
                </c:pt>
                <c:pt idx="2877">
                  <c:v>287</c:v>
                </c:pt>
                <c:pt idx="2878">
                  <c:v>287</c:v>
                </c:pt>
                <c:pt idx="2879">
                  <c:v>287</c:v>
                </c:pt>
                <c:pt idx="2880">
                  <c:v>287</c:v>
                </c:pt>
                <c:pt idx="2881">
                  <c:v>287</c:v>
                </c:pt>
                <c:pt idx="2882">
                  <c:v>287</c:v>
                </c:pt>
                <c:pt idx="2883">
                  <c:v>287</c:v>
                </c:pt>
                <c:pt idx="2884">
                  <c:v>287</c:v>
                </c:pt>
                <c:pt idx="2885">
                  <c:v>287</c:v>
                </c:pt>
                <c:pt idx="2886">
                  <c:v>287</c:v>
                </c:pt>
                <c:pt idx="2887">
                  <c:v>288</c:v>
                </c:pt>
                <c:pt idx="2888">
                  <c:v>288</c:v>
                </c:pt>
                <c:pt idx="2889">
                  <c:v>288</c:v>
                </c:pt>
                <c:pt idx="2890">
                  <c:v>288</c:v>
                </c:pt>
                <c:pt idx="2891">
                  <c:v>288</c:v>
                </c:pt>
                <c:pt idx="2892">
                  <c:v>288</c:v>
                </c:pt>
                <c:pt idx="2893">
                  <c:v>288</c:v>
                </c:pt>
                <c:pt idx="2894">
                  <c:v>288</c:v>
                </c:pt>
                <c:pt idx="2895">
                  <c:v>288</c:v>
                </c:pt>
                <c:pt idx="2896">
                  <c:v>288</c:v>
                </c:pt>
                <c:pt idx="2897">
                  <c:v>289</c:v>
                </c:pt>
                <c:pt idx="2898">
                  <c:v>289</c:v>
                </c:pt>
                <c:pt idx="2899">
                  <c:v>289</c:v>
                </c:pt>
                <c:pt idx="2900">
                  <c:v>289</c:v>
                </c:pt>
                <c:pt idx="2901">
                  <c:v>289</c:v>
                </c:pt>
                <c:pt idx="2902">
                  <c:v>289</c:v>
                </c:pt>
                <c:pt idx="2903">
                  <c:v>289</c:v>
                </c:pt>
                <c:pt idx="2904">
                  <c:v>289</c:v>
                </c:pt>
                <c:pt idx="2905">
                  <c:v>289</c:v>
                </c:pt>
                <c:pt idx="2906">
                  <c:v>289</c:v>
                </c:pt>
                <c:pt idx="2907">
                  <c:v>290</c:v>
                </c:pt>
                <c:pt idx="2908">
                  <c:v>290</c:v>
                </c:pt>
                <c:pt idx="2909">
                  <c:v>290</c:v>
                </c:pt>
                <c:pt idx="2910">
                  <c:v>290</c:v>
                </c:pt>
                <c:pt idx="2911">
                  <c:v>290</c:v>
                </c:pt>
                <c:pt idx="2912">
                  <c:v>290</c:v>
                </c:pt>
                <c:pt idx="2913">
                  <c:v>290</c:v>
                </c:pt>
                <c:pt idx="2914">
                  <c:v>290</c:v>
                </c:pt>
                <c:pt idx="2915">
                  <c:v>290</c:v>
                </c:pt>
                <c:pt idx="2916">
                  <c:v>290</c:v>
                </c:pt>
                <c:pt idx="2917">
                  <c:v>291</c:v>
                </c:pt>
                <c:pt idx="2918">
                  <c:v>291</c:v>
                </c:pt>
                <c:pt idx="2919">
                  <c:v>291</c:v>
                </c:pt>
                <c:pt idx="2920">
                  <c:v>291</c:v>
                </c:pt>
                <c:pt idx="2921">
                  <c:v>291</c:v>
                </c:pt>
                <c:pt idx="2922">
                  <c:v>291</c:v>
                </c:pt>
                <c:pt idx="2923">
                  <c:v>291</c:v>
                </c:pt>
                <c:pt idx="2924">
                  <c:v>291</c:v>
                </c:pt>
                <c:pt idx="2925">
                  <c:v>291</c:v>
                </c:pt>
                <c:pt idx="2926">
                  <c:v>291</c:v>
                </c:pt>
                <c:pt idx="2927">
                  <c:v>292</c:v>
                </c:pt>
                <c:pt idx="2928">
                  <c:v>292</c:v>
                </c:pt>
                <c:pt idx="2929">
                  <c:v>292</c:v>
                </c:pt>
                <c:pt idx="2930">
                  <c:v>292</c:v>
                </c:pt>
                <c:pt idx="2931">
                  <c:v>292</c:v>
                </c:pt>
                <c:pt idx="2932">
                  <c:v>292</c:v>
                </c:pt>
                <c:pt idx="2933">
                  <c:v>292</c:v>
                </c:pt>
                <c:pt idx="2934">
                  <c:v>292</c:v>
                </c:pt>
                <c:pt idx="2935">
                  <c:v>292</c:v>
                </c:pt>
                <c:pt idx="2936">
                  <c:v>292</c:v>
                </c:pt>
                <c:pt idx="2937">
                  <c:v>293</c:v>
                </c:pt>
                <c:pt idx="2938">
                  <c:v>293</c:v>
                </c:pt>
                <c:pt idx="2939">
                  <c:v>293</c:v>
                </c:pt>
                <c:pt idx="2940">
                  <c:v>293</c:v>
                </c:pt>
                <c:pt idx="2941">
                  <c:v>293</c:v>
                </c:pt>
                <c:pt idx="2942">
                  <c:v>293</c:v>
                </c:pt>
                <c:pt idx="2943">
                  <c:v>293</c:v>
                </c:pt>
                <c:pt idx="2944">
                  <c:v>293</c:v>
                </c:pt>
                <c:pt idx="2945">
                  <c:v>293</c:v>
                </c:pt>
                <c:pt idx="2946">
                  <c:v>293</c:v>
                </c:pt>
                <c:pt idx="2947">
                  <c:v>294</c:v>
                </c:pt>
                <c:pt idx="2948">
                  <c:v>294</c:v>
                </c:pt>
                <c:pt idx="2949">
                  <c:v>294</c:v>
                </c:pt>
                <c:pt idx="2950">
                  <c:v>294</c:v>
                </c:pt>
                <c:pt idx="2951">
                  <c:v>294</c:v>
                </c:pt>
                <c:pt idx="2952">
                  <c:v>294</c:v>
                </c:pt>
                <c:pt idx="2953">
                  <c:v>294</c:v>
                </c:pt>
                <c:pt idx="2954">
                  <c:v>294</c:v>
                </c:pt>
                <c:pt idx="2955">
                  <c:v>294</c:v>
                </c:pt>
                <c:pt idx="2956">
                  <c:v>294</c:v>
                </c:pt>
                <c:pt idx="2957">
                  <c:v>295</c:v>
                </c:pt>
                <c:pt idx="2958">
                  <c:v>295</c:v>
                </c:pt>
                <c:pt idx="2959">
                  <c:v>295</c:v>
                </c:pt>
                <c:pt idx="2960">
                  <c:v>295</c:v>
                </c:pt>
                <c:pt idx="2961">
                  <c:v>295</c:v>
                </c:pt>
                <c:pt idx="2962">
                  <c:v>295</c:v>
                </c:pt>
                <c:pt idx="2963">
                  <c:v>295</c:v>
                </c:pt>
                <c:pt idx="2964">
                  <c:v>295</c:v>
                </c:pt>
                <c:pt idx="2965">
                  <c:v>295</c:v>
                </c:pt>
                <c:pt idx="2966">
                  <c:v>295</c:v>
                </c:pt>
                <c:pt idx="2967">
                  <c:v>296</c:v>
                </c:pt>
                <c:pt idx="2968">
                  <c:v>296</c:v>
                </c:pt>
                <c:pt idx="2969">
                  <c:v>296</c:v>
                </c:pt>
                <c:pt idx="2970">
                  <c:v>296</c:v>
                </c:pt>
                <c:pt idx="2971">
                  <c:v>296</c:v>
                </c:pt>
                <c:pt idx="2972">
                  <c:v>296</c:v>
                </c:pt>
                <c:pt idx="2973">
                  <c:v>296</c:v>
                </c:pt>
                <c:pt idx="2974">
                  <c:v>296</c:v>
                </c:pt>
                <c:pt idx="2975">
                  <c:v>296</c:v>
                </c:pt>
                <c:pt idx="2976">
                  <c:v>296</c:v>
                </c:pt>
                <c:pt idx="2977">
                  <c:v>297</c:v>
                </c:pt>
                <c:pt idx="2978">
                  <c:v>297</c:v>
                </c:pt>
                <c:pt idx="2979">
                  <c:v>297</c:v>
                </c:pt>
                <c:pt idx="2980">
                  <c:v>297</c:v>
                </c:pt>
                <c:pt idx="2981">
                  <c:v>297</c:v>
                </c:pt>
                <c:pt idx="2982">
                  <c:v>297</c:v>
                </c:pt>
                <c:pt idx="2983">
                  <c:v>297</c:v>
                </c:pt>
                <c:pt idx="2984">
                  <c:v>297</c:v>
                </c:pt>
                <c:pt idx="2985">
                  <c:v>297</c:v>
                </c:pt>
                <c:pt idx="2986">
                  <c:v>297</c:v>
                </c:pt>
                <c:pt idx="2987">
                  <c:v>298</c:v>
                </c:pt>
                <c:pt idx="2988">
                  <c:v>298</c:v>
                </c:pt>
                <c:pt idx="2989">
                  <c:v>298</c:v>
                </c:pt>
                <c:pt idx="2990">
                  <c:v>298</c:v>
                </c:pt>
                <c:pt idx="2991">
                  <c:v>298</c:v>
                </c:pt>
                <c:pt idx="2992">
                  <c:v>298</c:v>
                </c:pt>
                <c:pt idx="2993">
                  <c:v>298</c:v>
                </c:pt>
                <c:pt idx="2994">
                  <c:v>298</c:v>
                </c:pt>
                <c:pt idx="2995">
                  <c:v>298</c:v>
                </c:pt>
                <c:pt idx="2996">
                  <c:v>298</c:v>
                </c:pt>
                <c:pt idx="2997">
                  <c:v>299</c:v>
                </c:pt>
                <c:pt idx="2998">
                  <c:v>299</c:v>
                </c:pt>
                <c:pt idx="2999">
                  <c:v>299</c:v>
                </c:pt>
                <c:pt idx="3000">
                  <c:v>299</c:v>
                </c:pt>
                <c:pt idx="3001">
                  <c:v>299</c:v>
                </c:pt>
                <c:pt idx="3002">
                  <c:v>299</c:v>
                </c:pt>
                <c:pt idx="3003">
                  <c:v>299</c:v>
                </c:pt>
                <c:pt idx="3004">
                  <c:v>299</c:v>
                </c:pt>
                <c:pt idx="3005">
                  <c:v>299</c:v>
                </c:pt>
                <c:pt idx="3006">
                  <c:v>299</c:v>
                </c:pt>
                <c:pt idx="3007">
                  <c:v>300</c:v>
                </c:pt>
                <c:pt idx="3008">
                  <c:v>300</c:v>
                </c:pt>
                <c:pt idx="3009">
                  <c:v>300</c:v>
                </c:pt>
                <c:pt idx="3010">
                  <c:v>300</c:v>
                </c:pt>
                <c:pt idx="3011">
                  <c:v>300</c:v>
                </c:pt>
                <c:pt idx="3012">
                  <c:v>300</c:v>
                </c:pt>
                <c:pt idx="3013">
                  <c:v>300</c:v>
                </c:pt>
                <c:pt idx="3014">
                  <c:v>300</c:v>
                </c:pt>
                <c:pt idx="3015">
                  <c:v>300</c:v>
                </c:pt>
                <c:pt idx="3016">
                  <c:v>300</c:v>
                </c:pt>
                <c:pt idx="3017">
                  <c:v>301</c:v>
                </c:pt>
                <c:pt idx="3018">
                  <c:v>301</c:v>
                </c:pt>
                <c:pt idx="3019">
                  <c:v>301</c:v>
                </c:pt>
                <c:pt idx="3020">
                  <c:v>301</c:v>
                </c:pt>
                <c:pt idx="3021">
                  <c:v>301</c:v>
                </c:pt>
                <c:pt idx="3022">
                  <c:v>301</c:v>
                </c:pt>
                <c:pt idx="3023">
                  <c:v>301</c:v>
                </c:pt>
                <c:pt idx="3024">
                  <c:v>301</c:v>
                </c:pt>
                <c:pt idx="3025">
                  <c:v>301</c:v>
                </c:pt>
                <c:pt idx="3026">
                  <c:v>301</c:v>
                </c:pt>
                <c:pt idx="3027">
                  <c:v>302</c:v>
                </c:pt>
                <c:pt idx="3028">
                  <c:v>302</c:v>
                </c:pt>
                <c:pt idx="3029">
                  <c:v>302</c:v>
                </c:pt>
                <c:pt idx="3030">
                  <c:v>302</c:v>
                </c:pt>
                <c:pt idx="3031">
                  <c:v>302</c:v>
                </c:pt>
                <c:pt idx="3032">
                  <c:v>302</c:v>
                </c:pt>
                <c:pt idx="3033">
                  <c:v>302</c:v>
                </c:pt>
                <c:pt idx="3034">
                  <c:v>302</c:v>
                </c:pt>
                <c:pt idx="3035">
                  <c:v>302</c:v>
                </c:pt>
                <c:pt idx="3036">
                  <c:v>302</c:v>
                </c:pt>
                <c:pt idx="3037">
                  <c:v>303</c:v>
                </c:pt>
                <c:pt idx="3038">
                  <c:v>303</c:v>
                </c:pt>
                <c:pt idx="3039">
                  <c:v>303</c:v>
                </c:pt>
                <c:pt idx="3040">
                  <c:v>303</c:v>
                </c:pt>
                <c:pt idx="3041">
                  <c:v>303</c:v>
                </c:pt>
                <c:pt idx="3042">
                  <c:v>303</c:v>
                </c:pt>
                <c:pt idx="3043">
                  <c:v>303</c:v>
                </c:pt>
                <c:pt idx="3044">
                  <c:v>303</c:v>
                </c:pt>
                <c:pt idx="3045">
                  <c:v>303</c:v>
                </c:pt>
                <c:pt idx="3046">
                  <c:v>303</c:v>
                </c:pt>
                <c:pt idx="3047">
                  <c:v>304</c:v>
                </c:pt>
                <c:pt idx="3048">
                  <c:v>304</c:v>
                </c:pt>
                <c:pt idx="3049">
                  <c:v>304</c:v>
                </c:pt>
                <c:pt idx="3050">
                  <c:v>304</c:v>
                </c:pt>
                <c:pt idx="3051">
                  <c:v>304</c:v>
                </c:pt>
                <c:pt idx="3052">
                  <c:v>304</c:v>
                </c:pt>
                <c:pt idx="3053">
                  <c:v>304</c:v>
                </c:pt>
                <c:pt idx="3054">
                  <c:v>304</c:v>
                </c:pt>
                <c:pt idx="3055">
                  <c:v>304</c:v>
                </c:pt>
                <c:pt idx="3056">
                  <c:v>304</c:v>
                </c:pt>
                <c:pt idx="3057">
                  <c:v>305</c:v>
                </c:pt>
                <c:pt idx="3058">
                  <c:v>305</c:v>
                </c:pt>
                <c:pt idx="3059">
                  <c:v>305</c:v>
                </c:pt>
                <c:pt idx="3060">
                  <c:v>305</c:v>
                </c:pt>
                <c:pt idx="3061">
                  <c:v>305</c:v>
                </c:pt>
                <c:pt idx="3062">
                  <c:v>305</c:v>
                </c:pt>
                <c:pt idx="3063">
                  <c:v>305</c:v>
                </c:pt>
                <c:pt idx="3064">
                  <c:v>305</c:v>
                </c:pt>
                <c:pt idx="3065">
                  <c:v>305</c:v>
                </c:pt>
                <c:pt idx="3066">
                  <c:v>305</c:v>
                </c:pt>
                <c:pt idx="3067">
                  <c:v>306</c:v>
                </c:pt>
                <c:pt idx="3068">
                  <c:v>306</c:v>
                </c:pt>
                <c:pt idx="3069">
                  <c:v>306</c:v>
                </c:pt>
                <c:pt idx="3070">
                  <c:v>306</c:v>
                </c:pt>
                <c:pt idx="3071">
                  <c:v>306</c:v>
                </c:pt>
                <c:pt idx="3072">
                  <c:v>306</c:v>
                </c:pt>
                <c:pt idx="3073">
                  <c:v>306</c:v>
                </c:pt>
                <c:pt idx="3074">
                  <c:v>306</c:v>
                </c:pt>
                <c:pt idx="3075">
                  <c:v>306</c:v>
                </c:pt>
                <c:pt idx="3076">
                  <c:v>306</c:v>
                </c:pt>
                <c:pt idx="3077">
                  <c:v>307</c:v>
                </c:pt>
                <c:pt idx="3078">
                  <c:v>307</c:v>
                </c:pt>
                <c:pt idx="3079">
                  <c:v>307</c:v>
                </c:pt>
                <c:pt idx="3080">
                  <c:v>307</c:v>
                </c:pt>
                <c:pt idx="3081">
                  <c:v>307</c:v>
                </c:pt>
                <c:pt idx="3082">
                  <c:v>307</c:v>
                </c:pt>
                <c:pt idx="3083">
                  <c:v>307</c:v>
                </c:pt>
                <c:pt idx="3084">
                  <c:v>307</c:v>
                </c:pt>
                <c:pt idx="3085">
                  <c:v>307</c:v>
                </c:pt>
                <c:pt idx="3086">
                  <c:v>307</c:v>
                </c:pt>
                <c:pt idx="3087">
                  <c:v>308</c:v>
                </c:pt>
                <c:pt idx="3088">
                  <c:v>308</c:v>
                </c:pt>
                <c:pt idx="3089">
                  <c:v>308</c:v>
                </c:pt>
                <c:pt idx="3090">
                  <c:v>308</c:v>
                </c:pt>
                <c:pt idx="3091">
                  <c:v>308</c:v>
                </c:pt>
                <c:pt idx="3092">
                  <c:v>308</c:v>
                </c:pt>
                <c:pt idx="3093">
                  <c:v>308</c:v>
                </c:pt>
                <c:pt idx="3094">
                  <c:v>308</c:v>
                </c:pt>
                <c:pt idx="3095">
                  <c:v>308</c:v>
                </c:pt>
                <c:pt idx="3096">
                  <c:v>308</c:v>
                </c:pt>
                <c:pt idx="3097">
                  <c:v>309</c:v>
                </c:pt>
                <c:pt idx="3098">
                  <c:v>309</c:v>
                </c:pt>
                <c:pt idx="3099">
                  <c:v>309</c:v>
                </c:pt>
                <c:pt idx="3100">
                  <c:v>309</c:v>
                </c:pt>
                <c:pt idx="3101">
                  <c:v>309</c:v>
                </c:pt>
                <c:pt idx="3102">
                  <c:v>309</c:v>
                </c:pt>
                <c:pt idx="3103">
                  <c:v>309</c:v>
                </c:pt>
                <c:pt idx="3104">
                  <c:v>309</c:v>
                </c:pt>
                <c:pt idx="3105">
                  <c:v>309</c:v>
                </c:pt>
                <c:pt idx="3106">
                  <c:v>309</c:v>
                </c:pt>
                <c:pt idx="3107">
                  <c:v>310</c:v>
                </c:pt>
                <c:pt idx="3108">
                  <c:v>310</c:v>
                </c:pt>
                <c:pt idx="3109">
                  <c:v>310</c:v>
                </c:pt>
                <c:pt idx="3110">
                  <c:v>310</c:v>
                </c:pt>
                <c:pt idx="3111">
                  <c:v>310</c:v>
                </c:pt>
                <c:pt idx="3112">
                  <c:v>310</c:v>
                </c:pt>
                <c:pt idx="3113">
                  <c:v>310</c:v>
                </c:pt>
                <c:pt idx="3114">
                  <c:v>310</c:v>
                </c:pt>
                <c:pt idx="3115">
                  <c:v>310</c:v>
                </c:pt>
                <c:pt idx="3116">
                  <c:v>310</c:v>
                </c:pt>
                <c:pt idx="3117">
                  <c:v>311</c:v>
                </c:pt>
                <c:pt idx="3118">
                  <c:v>311</c:v>
                </c:pt>
                <c:pt idx="3119">
                  <c:v>311</c:v>
                </c:pt>
                <c:pt idx="3120">
                  <c:v>311</c:v>
                </c:pt>
                <c:pt idx="3121">
                  <c:v>311</c:v>
                </c:pt>
                <c:pt idx="3122">
                  <c:v>311</c:v>
                </c:pt>
                <c:pt idx="3123">
                  <c:v>311</c:v>
                </c:pt>
                <c:pt idx="3124">
                  <c:v>311</c:v>
                </c:pt>
                <c:pt idx="3125">
                  <c:v>311</c:v>
                </c:pt>
                <c:pt idx="3126">
                  <c:v>311</c:v>
                </c:pt>
                <c:pt idx="3127">
                  <c:v>312</c:v>
                </c:pt>
                <c:pt idx="3128">
                  <c:v>312</c:v>
                </c:pt>
                <c:pt idx="3129">
                  <c:v>312</c:v>
                </c:pt>
                <c:pt idx="3130">
                  <c:v>312</c:v>
                </c:pt>
                <c:pt idx="3131">
                  <c:v>312</c:v>
                </c:pt>
                <c:pt idx="3132">
                  <c:v>312</c:v>
                </c:pt>
                <c:pt idx="3133">
                  <c:v>312</c:v>
                </c:pt>
                <c:pt idx="3134">
                  <c:v>312</c:v>
                </c:pt>
                <c:pt idx="3135">
                  <c:v>312</c:v>
                </c:pt>
                <c:pt idx="3136">
                  <c:v>312</c:v>
                </c:pt>
                <c:pt idx="3137">
                  <c:v>313</c:v>
                </c:pt>
                <c:pt idx="3138">
                  <c:v>313</c:v>
                </c:pt>
                <c:pt idx="3139">
                  <c:v>313</c:v>
                </c:pt>
                <c:pt idx="3140">
                  <c:v>313</c:v>
                </c:pt>
                <c:pt idx="3141">
                  <c:v>313</c:v>
                </c:pt>
                <c:pt idx="3142">
                  <c:v>313</c:v>
                </c:pt>
                <c:pt idx="3143">
                  <c:v>313</c:v>
                </c:pt>
                <c:pt idx="3144">
                  <c:v>313</c:v>
                </c:pt>
                <c:pt idx="3145">
                  <c:v>313</c:v>
                </c:pt>
                <c:pt idx="3146">
                  <c:v>313</c:v>
                </c:pt>
                <c:pt idx="3147">
                  <c:v>314</c:v>
                </c:pt>
                <c:pt idx="3148">
                  <c:v>314</c:v>
                </c:pt>
                <c:pt idx="3149">
                  <c:v>314</c:v>
                </c:pt>
                <c:pt idx="3150">
                  <c:v>314</c:v>
                </c:pt>
                <c:pt idx="3151">
                  <c:v>314</c:v>
                </c:pt>
                <c:pt idx="3152">
                  <c:v>314</c:v>
                </c:pt>
                <c:pt idx="3153">
                  <c:v>314</c:v>
                </c:pt>
                <c:pt idx="3154">
                  <c:v>314</c:v>
                </c:pt>
                <c:pt idx="3155">
                  <c:v>314</c:v>
                </c:pt>
                <c:pt idx="3156">
                  <c:v>314</c:v>
                </c:pt>
                <c:pt idx="3157">
                  <c:v>315</c:v>
                </c:pt>
                <c:pt idx="3158">
                  <c:v>315</c:v>
                </c:pt>
                <c:pt idx="3159">
                  <c:v>315</c:v>
                </c:pt>
                <c:pt idx="3160">
                  <c:v>315</c:v>
                </c:pt>
                <c:pt idx="3161">
                  <c:v>315</c:v>
                </c:pt>
                <c:pt idx="3162">
                  <c:v>315</c:v>
                </c:pt>
                <c:pt idx="3163">
                  <c:v>315</c:v>
                </c:pt>
                <c:pt idx="3164">
                  <c:v>315</c:v>
                </c:pt>
                <c:pt idx="3165">
                  <c:v>315</c:v>
                </c:pt>
                <c:pt idx="3166">
                  <c:v>315</c:v>
                </c:pt>
                <c:pt idx="3167">
                  <c:v>316</c:v>
                </c:pt>
                <c:pt idx="3168">
                  <c:v>316</c:v>
                </c:pt>
                <c:pt idx="3169">
                  <c:v>316</c:v>
                </c:pt>
                <c:pt idx="3170">
                  <c:v>316</c:v>
                </c:pt>
                <c:pt idx="3171">
                  <c:v>316</c:v>
                </c:pt>
                <c:pt idx="3172">
                  <c:v>316</c:v>
                </c:pt>
                <c:pt idx="3173">
                  <c:v>316</c:v>
                </c:pt>
                <c:pt idx="3174">
                  <c:v>316</c:v>
                </c:pt>
                <c:pt idx="3175">
                  <c:v>316</c:v>
                </c:pt>
                <c:pt idx="3176">
                  <c:v>316</c:v>
                </c:pt>
                <c:pt idx="3177">
                  <c:v>317</c:v>
                </c:pt>
                <c:pt idx="3178">
                  <c:v>317</c:v>
                </c:pt>
                <c:pt idx="3179">
                  <c:v>317</c:v>
                </c:pt>
                <c:pt idx="3180">
                  <c:v>317</c:v>
                </c:pt>
                <c:pt idx="3181">
                  <c:v>317</c:v>
                </c:pt>
                <c:pt idx="3182">
                  <c:v>317</c:v>
                </c:pt>
                <c:pt idx="3183">
                  <c:v>317</c:v>
                </c:pt>
                <c:pt idx="3184">
                  <c:v>317</c:v>
                </c:pt>
                <c:pt idx="3185">
                  <c:v>317</c:v>
                </c:pt>
                <c:pt idx="3186">
                  <c:v>317</c:v>
                </c:pt>
                <c:pt idx="3187">
                  <c:v>318</c:v>
                </c:pt>
                <c:pt idx="3188">
                  <c:v>318</c:v>
                </c:pt>
                <c:pt idx="3189">
                  <c:v>318</c:v>
                </c:pt>
                <c:pt idx="3190">
                  <c:v>318</c:v>
                </c:pt>
                <c:pt idx="3191">
                  <c:v>318</c:v>
                </c:pt>
                <c:pt idx="3192">
                  <c:v>318</c:v>
                </c:pt>
                <c:pt idx="3193">
                  <c:v>318</c:v>
                </c:pt>
                <c:pt idx="3194">
                  <c:v>318</c:v>
                </c:pt>
                <c:pt idx="3195">
                  <c:v>318</c:v>
                </c:pt>
                <c:pt idx="3196">
                  <c:v>318</c:v>
                </c:pt>
                <c:pt idx="3197">
                  <c:v>319</c:v>
                </c:pt>
                <c:pt idx="3198">
                  <c:v>319</c:v>
                </c:pt>
                <c:pt idx="3199">
                  <c:v>319</c:v>
                </c:pt>
                <c:pt idx="3200">
                  <c:v>319</c:v>
                </c:pt>
                <c:pt idx="3201">
                  <c:v>319</c:v>
                </c:pt>
                <c:pt idx="3202">
                  <c:v>319</c:v>
                </c:pt>
                <c:pt idx="3203">
                  <c:v>319</c:v>
                </c:pt>
                <c:pt idx="3204">
                  <c:v>319</c:v>
                </c:pt>
                <c:pt idx="3205">
                  <c:v>319</c:v>
                </c:pt>
                <c:pt idx="3206">
                  <c:v>319</c:v>
                </c:pt>
                <c:pt idx="3207">
                  <c:v>320</c:v>
                </c:pt>
                <c:pt idx="3208">
                  <c:v>320</c:v>
                </c:pt>
                <c:pt idx="3209">
                  <c:v>320</c:v>
                </c:pt>
                <c:pt idx="3210">
                  <c:v>320</c:v>
                </c:pt>
                <c:pt idx="3211">
                  <c:v>320</c:v>
                </c:pt>
                <c:pt idx="3212">
                  <c:v>320</c:v>
                </c:pt>
                <c:pt idx="3213">
                  <c:v>320</c:v>
                </c:pt>
                <c:pt idx="3214">
                  <c:v>320</c:v>
                </c:pt>
                <c:pt idx="3215">
                  <c:v>320</c:v>
                </c:pt>
                <c:pt idx="3216">
                  <c:v>320</c:v>
                </c:pt>
                <c:pt idx="3217">
                  <c:v>321</c:v>
                </c:pt>
                <c:pt idx="3218">
                  <c:v>321</c:v>
                </c:pt>
                <c:pt idx="3219">
                  <c:v>321</c:v>
                </c:pt>
                <c:pt idx="3220">
                  <c:v>321</c:v>
                </c:pt>
                <c:pt idx="3221">
                  <c:v>321</c:v>
                </c:pt>
                <c:pt idx="3222">
                  <c:v>321</c:v>
                </c:pt>
                <c:pt idx="3223">
                  <c:v>321</c:v>
                </c:pt>
                <c:pt idx="3224">
                  <c:v>321</c:v>
                </c:pt>
                <c:pt idx="3225">
                  <c:v>321</c:v>
                </c:pt>
                <c:pt idx="3226">
                  <c:v>321</c:v>
                </c:pt>
                <c:pt idx="3227">
                  <c:v>322</c:v>
                </c:pt>
                <c:pt idx="3228">
                  <c:v>322</c:v>
                </c:pt>
                <c:pt idx="3229">
                  <c:v>322</c:v>
                </c:pt>
                <c:pt idx="3230">
                  <c:v>322</c:v>
                </c:pt>
                <c:pt idx="3231">
                  <c:v>322</c:v>
                </c:pt>
                <c:pt idx="3232">
                  <c:v>322</c:v>
                </c:pt>
                <c:pt idx="3233">
                  <c:v>322</c:v>
                </c:pt>
                <c:pt idx="3234">
                  <c:v>322</c:v>
                </c:pt>
                <c:pt idx="3235">
                  <c:v>322</c:v>
                </c:pt>
                <c:pt idx="3236">
                  <c:v>322</c:v>
                </c:pt>
                <c:pt idx="3237">
                  <c:v>323</c:v>
                </c:pt>
                <c:pt idx="3238">
                  <c:v>323</c:v>
                </c:pt>
                <c:pt idx="3239">
                  <c:v>323</c:v>
                </c:pt>
                <c:pt idx="3240">
                  <c:v>323</c:v>
                </c:pt>
                <c:pt idx="3241">
                  <c:v>323</c:v>
                </c:pt>
                <c:pt idx="3242">
                  <c:v>323</c:v>
                </c:pt>
                <c:pt idx="3243">
                  <c:v>323</c:v>
                </c:pt>
                <c:pt idx="3244">
                  <c:v>323</c:v>
                </c:pt>
                <c:pt idx="3245">
                  <c:v>323</c:v>
                </c:pt>
                <c:pt idx="3246">
                  <c:v>323</c:v>
                </c:pt>
                <c:pt idx="3247">
                  <c:v>324</c:v>
                </c:pt>
                <c:pt idx="3248">
                  <c:v>324</c:v>
                </c:pt>
                <c:pt idx="3249">
                  <c:v>324</c:v>
                </c:pt>
                <c:pt idx="3250">
                  <c:v>324</c:v>
                </c:pt>
                <c:pt idx="3251">
                  <c:v>324</c:v>
                </c:pt>
                <c:pt idx="3252">
                  <c:v>324</c:v>
                </c:pt>
                <c:pt idx="3253">
                  <c:v>324</c:v>
                </c:pt>
                <c:pt idx="3254">
                  <c:v>324</c:v>
                </c:pt>
                <c:pt idx="3255">
                  <c:v>324</c:v>
                </c:pt>
                <c:pt idx="3256">
                  <c:v>324</c:v>
                </c:pt>
                <c:pt idx="3257">
                  <c:v>325</c:v>
                </c:pt>
                <c:pt idx="3258">
                  <c:v>325</c:v>
                </c:pt>
                <c:pt idx="3259">
                  <c:v>325</c:v>
                </c:pt>
                <c:pt idx="3260">
                  <c:v>325</c:v>
                </c:pt>
                <c:pt idx="3261">
                  <c:v>325</c:v>
                </c:pt>
                <c:pt idx="3262">
                  <c:v>325</c:v>
                </c:pt>
                <c:pt idx="3263">
                  <c:v>325</c:v>
                </c:pt>
                <c:pt idx="3264">
                  <c:v>325</c:v>
                </c:pt>
                <c:pt idx="3265">
                  <c:v>325</c:v>
                </c:pt>
                <c:pt idx="3266">
                  <c:v>325</c:v>
                </c:pt>
                <c:pt idx="3267">
                  <c:v>326</c:v>
                </c:pt>
                <c:pt idx="3268">
                  <c:v>326</c:v>
                </c:pt>
                <c:pt idx="3269">
                  <c:v>326</c:v>
                </c:pt>
                <c:pt idx="3270">
                  <c:v>326</c:v>
                </c:pt>
                <c:pt idx="3271">
                  <c:v>326</c:v>
                </c:pt>
                <c:pt idx="3272">
                  <c:v>326</c:v>
                </c:pt>
                <c:pt idx="3273">
                  <c:v>326</c:v>
                </c:pt>
                <c:pt idx="3274">
                  <c:v>326</c:v>
                </c:pt>
                <c:pt idx="3275">
                  <c:v>326</c:v>
                </c:pt>
                <c:pt idx="3276">
                  <c:v>326</c:v>
                </c:pt>
                <c:pt idx="3277">
                  <c:v>327</c:v>
                </c:pt>
                <c:pt idx="3278">
                  <c:v>327</c:v>
                </c:pt>
                <c:pt idx="3279">
                  <c:v>327</c:v>
                </c:pt>
                <c:pt idx="3280">
                  <c:v>327</c:v>
                </c:pt>
                <c:pt idx="3281">
                  <c:v>327</c:v>
                </c:pt>
                <c:pt idx="3282">
                  <c:v>327</c:v>
                </c:pt>
                <c:pt idx="3283">
                  <c:v>327</c:v>
                </c:pt>
                <c:pt idx="3284">
                  <c:v>327</c:v>
                </c:pt>
                <c:pt idx="3285">
                  <c:v>327</c:v>
                </c:pt>
                <c:pt idx="3286">
                  <c:v>327</c:v>
                </c:pt>
                <c:pt idx="3287">
                  <c:v>328</c:v>
                </c:pt>
                <c:pt idx="3288">
                  <c:v>328</c:v>
                </c:pt>
                <c:pt idx="3289">
                  <c:v>328</c:v>
                </c:pt>
                <c:pt idx="3290">
                  <c:v>328</c:v>
                </c:pt>
                <c:pt idx="3291">
                  <c:v>328</c:v>
                </c:pt>
                <c:pt idx="3292">
                  <c:v>328</c:v>
                </c:pt>
                <c:pt idx="3293">
                  <c:v>328</c:v>
                </c:pt>
                <c:pt idx="3294">
                  <c:v>328</c:v>
                </c:pt>
                <c:pt idx="3295">
                  <c:v>328</c:v>
                </c:pt>
                <c:pt idx="3296">
                  <c:v>328</c:v>
                </c:pt>
                <c:pt idx="3297">
                  <c:v>329</c:v>
                </c:pt>
                <c:pt idx="3298">
                  <c:v>329</c:v>
                </c:pt>
                <c:pt idx="3299">
                  <c:v>329</c:v>
                </c:pt>
                <c:pt idx="3300">
                  <c:v>329</c:v>
                </c:pt>
                <c:pt idx="3301">
                  <c:v>329</c:v>
                </c:pt>
                <c:pt idx="3302">
                  <c:v>329</c:v>
                </c:pt>
                <c:pt idx="3303">
                  <c:v>329</c:v>
                </c:pt>
                <c:pt idx="3304">
                  <c:v>329</c:v>
                </c:pt>
                <c:pt idx="3305">
                  <c:v>329</c:v>
                </c:pt>
                <c:pt idx="3306">
                  <c:v>329</c:v>
                </c:pt>
                <c:pt idx="3307">
                  <c:v>330</c:v>
                </c:pt>
                <c:pt idx="3308">
                  <c:v>330</c:v>
                </c:pt>
                <c:pt idx="3309">
                  <c:v>330</c:v>
                </c:pt>
                <c:pt idx="3310">
                  <c:v>330</c:v>
                </c:pt>
                <c:pt idx="3311">
                  <c:v>330</c:v>
                </c:pt>
                <c:pt idx="3312">
                  <c:v>330</c:v>
                </c:pt>
                <c:pt idx="3313">
                  <c:v>330</c:v>
                </c:pt>
                <c:pt idx="3314">
                  <c:v>330</c:v>
                </c:pt>
                <c:pt idx="3315">
                  <c:v>330</c:v>
                </c:pt>
                <c:pt idx="3316">
                  <c:v>330</c:v>
                </c:pt>
                <c:pt idx="3317">
                  <c:v>331</c:v>
                </c:pt>
                <c:pt idx="3318">
                  <c:v>331</c:v>
                </c:pt>
                <c:pt idx="3319">
                  <c:v>331</c:v>
                </c:pt>
                <c:pt idx="3320">
                  <c:v>331</c:v>
                </c:pt>
                <c:pt idx="3321">
                  <c:v>331</c:v>
                </c:pt>
                <c:pt idx="3322">
                  <c:v>331</c:v>
                </c:pt>
                <c:pt idx="3323">
                  <c:v>331</c:v>
                </c:pt>
                <c:pt idx="3324">
                  <c:v>331</c:v>
                </c:pt>
                <c:pt idx="3325">
                  <c:v>331</c:v>
                </c:pt>
                <c:pt idx="3326">
                  <c:v>331</c:v>
                </c:pt>
                <c:pt idx="3327">
                  <c:v>332</c:v>
                </c:pt>
                <c:pt idx="3328">
                  <c:v>332</c:v>
                </c:pt>
                <c:pt idx="3329">
                  <c:v>332</c:v>
                </c:pt>
                <c:pt idx="3330">
                  <c:v>332</c:v>
                </c:pt>
                <c:pt idx="3331">
                  <c:v>332</c:v>
                </c:pt>
                <c:pt idx="3332">
                  <c:v>332</c:v>
                </c:pt>
                <c:pt idx="3333">
                  <c:v>332</c:v>
                </c:pt>
                <c:pt idx="3334">
                  <c:v>332</c:v>
                </c:pt>
                <c:pt idx="3335">
                  <c:v>332</c:v>
                </c:pt>
                <c:pt idx="3336">
                  <c:v>332</c:v>
                </c:pt>
                <c:pt idx="3337">
                  <c:v>333</c:v>
                </c:pt>
                <c:pt idx="3338">
                  <c:v>333</c:v>
                </c:pt>
                <c:pt idx="3339">
                  <c:v>333</c:v>
                </c:pt>
                <c:pt idx="3340">
                  <c:v>333</c:v>
                </c:pt>
                <c:pt idx="3341">
                  <c:v>333</c:v>
                </c:pt>
                <c:pt idx="3342">
                  <c:v>333</c:v>
                </c:pt>
                <c:pt idx="3343">
                  <c:v>333</c:v>
                </c:pt>
                <c:pt idx="3344">
                  <c:v>333</c:v>
                </c:pt>
                <c:pt idx="3345">
                  <c:v>333</c:v>
                </c:pt>
                <c:pt idx="3346">
                  <c:v>333</c:v>
                </c:pt>
                <c:pt idx="3347">
                  <c:v>334</c:v>
                </c:pt>
                <c:pt idx="3348">
                  <c:v>334</c:v>
                </c:pt>
                <c:pt idx="3349">
                  <c:v>334</c:v>
                </c:pt>
                <c:pt idx="3350">
                  <c:v>334</c:v>
                </c:pt>
                <c:pt idx="3351">
                  <c:v>334</c:v>
                </c:pt>
                <c:pt idx="3352">
                  <c:v>334</c:v>
                </c:pt>
                <c:pt idx="3353">
                  <c:v>334</c:v>
                </c:pt>
                <c:pt idx="3354">
                  <c:v>334</c:v>
                </c:pt>
                <c:pt idx="3355">
                  <c:v>334</c:v>
                </c:pt>
                <c:pt idx="3356">
                  <c:v>334</c:v>
                </c:pt>
                <c:pt idx="3357">
                  <c:v>335</c:v>
                </c:pt>
                <c:pt idx="3358">
                  <c:v>335</c:v>
                </c:pt>
                <c:pt idx="3359">
                  <c:v>335</c:v>
                </c:pt>
                <c:pt idx="3360">
                  <c:v>335</c:v>
                </c:pt>
                <c:pt idx="3361">
                  <c:v>335</c:v>
                </c:pt>
                <c:pt idx="3362">
                  <c:v>335</c:v>
                </c:pt>
                <c:pt idx="3363">
                  <c:v>335</c:v>
                </c:pt>
                <c:pt idx="3364">
                  <c:v>335</c:v>
                </c:pt>
                <c:pt idx="3365">
                  <c:v>335</c:v>
                </c:pt>
                <c:pt idx="3366">
                  <c:v>335</c:v>
                </c:pt>
                <c:pt idx="3367">
                  <c:v>336</c:v>
                </c:pt>
                <c:pt idx="3368">
                  <c:v>336</c:v>
                </c:pt>
                <c:pt idx="3369">
                  <c:v>336</c:v>
                </c:pt>
                <c:pt idx="3370">
                  <c:v>336</c:v>
                </c:pt>
                <c:pt idx="3371">
                  <c:v>336</c:v>
                </c:pt>
                <c:pt idx="3372">
                  <c:v>336</c:v>
                </c:pt>
                <c:pt idx="3373">
                  <c:v>336</c:v>
                </c:pt>
                <c:pt idx="3374">
                  <c:v>336</c:v>
                </c:pt>
                <c:pt idx="3375">
                  <c:v>336</c:v>
                </c:pt>
                <c:pt idx="3376">
                  <c:v>336</c:v>
                </c:pt>
                <c:pt idx="3377">
                  <c:v>337</c:v>
                </c:pt>
                <c:pt idx="3378">
                  <c:v>337</c:v>
                </c:pt>
                <c:pt idx="3379">
                  <c:v>337</c:v>
                </c:pt>
                <c:pt idx="3380">
                  <c:v>337</c:v>
                </c:pt>
                <c:pt idx="3381">
                  <c:v>337</c:v>
                </c:pt>
                <c:pt idx="3382">
                  <c:v>337</c:v>
                </c:pt>
                <c:pt idx="3383">
                  <c:v>337</c:v>
                </c:pt>
                <c:pt idx="3384">
                  <c:v>337</c:v>
                </c:pt>
                <c:pt idx="3385">
                  <c:v>337</c:v>
                </c:pt>
                <c:pt idx="3386">
                  <c:v>337</c:v>
                </c:pt>
                <c:pt idx="3387">
                  <c:v>338</c:v>
                </c:pt>
                <c:pt idx="3388">
                  <c:v>338</c:v>
                </c:pt>
                <c:pt idx="3389">
                  <c:v>338</c:v>
                </c:pt>
                <c:pt idx="3390">
                  <c:v>338</c:v>
                </c:pt>
                <c:pt idx="3391">
                  <c:v>338</c:v>
                </c:pt>
                <c:pt idx="3392">
                  <c:v>338</c:v>
                </c:pt>
                <c:pt idx="3393">
                  <c:v>338</c:v>
                </c:pt>
                <c:pt idx="3394">
                  <c:v>338</c:v>
                </c:pt>
                <c:pt idx="3395">
                  <c:v>338</c:v>
                </c:pt>
                <c:pt idx="3396">
                  <c:v>338</c:v>
                </c:pt>
                <c:pt idx="3397">
                  <c:v>339</c:v>
                </c:pt>
                <c:pt idx="3398">
                  <c:v>339</c:v>
                </c:pt>
                <c:pt idx="3399">
                  <c:v>339</c:v>
                </c:pt>
                <c:pt idx="3400">
                  <c:v>339</c:v>
                </c:pt>
                <c:pt idx="3401">
                  <c:v>339</c:v>
                </c:pt>
                <c:pt idx="3402">
                  <c:v>339</c:v>
                </c:pt>
                <c:pt idx="3403">
                  <c:v>339</c:v>
                </c:pt>
                <c:pt idx="3404">
                  <c:v>339</c:v>
                </c:pt>
                <c:pt idx="3405">
                  <c:v>339</c:v>
                </c:pt>
                <c:pt idx="3406">
                  <c:v>339</c:v>
                </c:pt>
                <c:pt idx="3407">
                  <c:v>340</c:v>
                </c:pt>
                <c:pt idx="3408">
                  <c:v>340</c:v>
                </c:pt>
                <c:pt idx="3409">
                  <c:v>340</c:v>
                </c:pt>
                <c:pt idx="3410">
                  <c:v>340</c:v>
                </c:pt>
                <c:pt idx="3411">
                  <c:v>340</c:v>
                </c:pt>
                <c:pt idx="3412">
                  <c:v>340</c:v>
                </c:pt>
                <c:pt idx="3413">
                  <c:v>340</c:v>
                </c:pt>
                <c:pt idx="3414">
                  <c:v>340</c:v>
                </c:pt>
                <c:pt idx="3415">
                  <c:v>340</c:v>
                </c:pt>
                <c:pt idx="3416">
                  <c:v>340</c:v>
                </c:pt>
                <c:pt idx="3417">
                  <c:v>341</c:v>
                </c:pt>
                <c:pt idx="3418">
                  <c:v>341</c:v>
                </c:pt>
                <c:pt idx="3419">
                  <c:v>341</c:v>
                </c:pt>
                <c:pt idx="3420">
                  <c:v>341</c:v>
                </c:pt>
                <c:pt idx="3421">
                  <c:v>341</c:v>
                </c:pt>
                <c:pt idx="3422">
                  <c:v>341</c:v>
                </c:pt>
                <c:pt idx="3423">
                  <c:v>341</c:v>
                </c:pt>
                <c:pt idx="3424">
                  <c:v>341</c:v>
                </c:pt>
                <c:pt idx="3425">
                  <c:v>341</c:v>
                </c:pt>
                <c:pt idx="3426">
                  <c:v>341</c:v>
                </c:pt>
                <c:pt idx="3427">
                  <c:v>342</c:v>
                </c:pt>
                <c:pt idx="3428">
                  <c:v>342</c:v>
                </c:pt>
                <c:pt idx="3429">
                  <c:v>342</c:v>
                </c:pt>
                <c:pt idx="3430">
                  <c:v>342</c:v>
                </c:pt>
                <c:pt idx="3431">
                  <c:v>342</c:v>
                </c:pt>
                <c:pt idx="3432">
                  <c:v>342</c:v>
                </c:pt>
                <c:pt idx="3433">
                  <c:v>342</c:v>
                </c:pt>
                <c:pt idx="3434">
                  <c:v>342</c:v>
                </c:pt>
                <c:pt idx="3435">
                  <c:v>342</c:v>
                </c:pt>
                <c:pt idx="3436">
                  <c:v>342</c:v>
                </c:pt>
                <c:pt idx="3437">
                  <c:v>343</c:v>
                </c:pt>
                <c:pt idx="3438">
                  <c:v>343</c:v>
                </c:pt>
                <c:pt idx="3439">
                  <c:v>343</c:v>
                </c:pt>
                <c:pt idx="3440">
                  <c:v>343</c:v>
                </c:pt>
                <c:pt idx="3441">
                  <c:v>343</c:v>
                </c:pt>
                <c:pt idx="3442">
                  <c:v>343</c:v>
                </c:pt>
                <c:pt idx="3443">
                  <c:v>343</c:v>
                </c:pt>
                <c:pt idx="3444">
                  <c:v>343</c:v>
                </c:pt>
                <c:pt idx="3445">
                  <c:v>343</c:v>
                </c:pt>
                <c:pt idx="3446">
                  <c:v>343</c:v>
                </c:pt>
                <c:pt idx="3447">
                  <c:v>344</c:v>
                </c:pt>
                <c:pt idx="3448">
                  <c:v>344</c:v>
                </c:pt>
                <c:pt idx="3449">
                  <c:v>344</c:v>
                </c:pt>
                <c:pt idx="3450">
                  <c:v>344</c:v>
                </c:pt>
                <c:pt idx="3451">
                  <c:v>344</c:v>
                </c:pt>
                <c:pt idx="3452">
                  <c:v>344</c:v>
                </c:pt>
                <c:pt idx="3453">
                  <c:v>344</c:v>
                </c:pt>
                <c:pt idx="3454">
                  <c:v>344</c:v>
                </c:pt>
                <c:pt idx="3455">
                  <c:v>344</c:v>
                </c:pt>
                <c:pt idx="3456">
                  <c:v>344</c:v>
                </c:pt>
                <c:pt idx="3457">
                  <c:v>345</c:v>
                </c:pt>
                <c:pt idx="3458">
                  <c:v>345</c:v>
                </c:pt>
                <c:pt idx="3459">
                  <c:v>345</c:v>
                </c:pt>
                <c:pt idx="3460">
                  <c:v>345</c:v>
                </c:pt>
                <c:pt idx="3461">
                  <c:v>345</c:v>
                </c:pt>
                <c:pt idx="3462">
                  <c:v>345</c:v>
                </c:pt>
                <c:pt idx="3463">
                  <c:v>345</c:v>
                </c:pt>
                <c:pt idx="3464">
                  <c:v>345</c:v>
                </c:pt>
                <c:pt idx="3465">
                  <c:v>345</c:v>
                </c:pt>
                <c:pt idx="3466">
                  <c:v>345</c:v>
                </c:pt>
                <c:pt idx="3467">
                  <c:v>346</c:v>
                </c:pt>
                <c:pt idx="3468">
                  <c:v>346</c:v>
                </c:pt>
                <c:pt idx="3469">
                  <c:v>346</c:v>
                </c:pt>
                <c:pt idx="3470">
                  <c:v>346</c:v>
                </c:pt>
                <c:pt idx="3471">
                  <c:v>346</c:v>
                </c:pt>
                <c:pt idx="3472">
                  <c:v>346</c:v>
                </c:pt>
                <c:pt idx="3473">
                  <c:v>346</c:v>
                </c:pt>
                <c:pt idx="3474">
                  <c:v>346</c:v>
                </c:pt>
                <c:pt idx="3475">
                  <c:v>346</c:v>
                </c:pt>
                <c:pt idx="3476">
                  <c:v>346</c:v>
                </c:pt>
                <c:pt idx="3477">
                  <c:v>347</c:v>
                </c:pt>
                <c:pt idx="3478">
                  <c:v>347</c:v>
                </c:pt>
                <c:pt idx="3479">
                  <c:v>347</c:v>
                </c:pt>
                <c:pt idx="3480">
                  <c:v>347</c:v>
                </c:pt>
                <c:pt idx="3481">
                  <c:v>347</c:v>
                </c:pt>
                <c:pt idx="3482">
                  <c:v>347</c:v>
                </c:pt>
                <c:pt idx="3483">
                  <c:v>347</c:v>
                </c:pt>
                <c:pt idx="3484">
                  <c:v>347</c:v>
                </c:pt>
                <c:pt idx="3485">
                  <c:v>347</c:v>
                </c:pt>
                <c:pt idx="3486">
                  <c:v>347</c:v>
                </c:pt>
                <c:pt idx="3487">
                  <c:v>348</c:v>
                </c:pt>
                <c:pt idx="3488">
                  <c:v>348</c:v>
                </c:pt>
                <c:pt idx="3489">
                  <c:v>348</c:v>
                </c:pt>
                <c:pt idx="3490">
                  <c:v>348</c:v>
                </c:pt>
                <c:pt idx="3491">
                  <c:v>348</c:v>
                </c:pt>
                <c:pt idx="3492">
                  <c:v>348</c:v>
                </c:pt>
                <c:pt idx="3493">
                  <c:v>348</c:v>
                </c:pt>
                <c:pt idx="3494">
                  <c:v>348</c:v>
                </c:pt>
                <c:pt idx="3495">
                  <c:v>348</c:v>
                </c:pt>
                <c:pt idx="3496">
                  <c:v>348</c:v>
                </c:pt>
                <c:pt idx="3497">
                  <c:v>349</c:v>
                </c:pt>
                <c:pt idx="3498">
                  <c:v>349</c:v>
                </c:pt>
                <c:pt idx="3499">
                  <c:v>349</c:v>
                </c:pt>
                <c:pt idx="3500">
                  <c:v>349</c:v>
                </c:pt>
                <c:pt idx="3501">
                  <c:v>349</c:v>
                </c:pt>
                <c:pt idx="3502">
                  <c:v>349</c:v>
                </c:pt>
                <c:pt idx="3503">
                  <c:v>349</c:v>
                </c:pt>
                <c:pt idx="3504">
                  <c:v>349</c:v>
                </c:pt>
                <c:pt idx="3505">
                  <c:v>349</c:v>
                </c:pt>
                <c:pt idx="3506">
                  <c:v>349</c:v>
                </c:pt>
                <c:pt idx="3507">
                  <c:v>350</c:v>
                </c:pt>
                <c:pt idx="3508">
                  <c:v>350</c:v>
                </c:pt>
                <c:pt idx="3509">
                  <c:v>350</c:v>
                </c:pt>
                <c:pt idx="3510">
                  <c:v>350</c:v>
                </c:pt>
                <c:pt idx="3511">
                  <c:v>350</c:v>
                </c:pt>
                <c:pt idx="3512">
                  <c:v>350</c:v>
                </c:pt>
                <c:pt idx="3513">
                  <c:v>350</c:v>
                </c:pt>
                <c:pt idx="3514">
                  <c:v>350</c:v>
                </c:pt>
                <c:pt idx="3515">
                  <c:v>350</c:v>
                </c:pt>
                <c:pt idx="3516">
                  <c:v>350</c:v>
                </c:pt>
                <c:pt idx="3517">
                  <c:v>351</c:v>
                </c:pt>
                <c:pt idx="3518">
                  <c:v>351</c:v>
                </c:pt>
                <c:pt idx="3519">
                  <c:v>351</c:v>
                </c:pt>
                <c:pt idx="3520">
                  <c:v>351</c:v>
                </c:pt>
                <c:pt idx="3521">
                  <c:v>351</c:v>
                </c:pt>
                <c:pt idx="3522">
                  <c:v>351</c:v>
                </c:pt>
                <c:pt idx="3523">
                  <c:v>351</c:v>
                </c:pt>
                <c:pt idx="3524">
                  <c:v>351</c:v>
                </c:pt>
                <c:pt idx="3525">
                  <c:v>351</c:v>
                </c:pt>
                <c:pt idx="3526">
                  <c:v>351</c:v>
                </c:pt>
                <c:pt idx="3527">
                  <c:v>352</c:v>
                </c:pt>
                <c:pt idx="3528">
                  <c:v>352</c:v>
                </c:pt>
                <c:pt idx="3529">
                  <c:v>352</c:v>
                </c:pt>
                <c:pt idx="3530">
                  <c:v>352</c:v>
                </c:pt>
                <c:pt idx="3531">
                  <c:v>352</c:v>
                </c:pt>
                <c:pt idx="3532">
                  <c:v>352</c:v>
                </c:pt>
                <c:pt idx="3533">
                  <c:v>352</c:v>
                </c:pt>
                <c:pt idx="3534">
                  <c:v>352</c:v>
                </c:pt>
                <c:pt idx="3535">
                  <c:v>352</c:v>
                </c:pt>
                <c:pt idx="3536">
                  <c:v>352</c:v>
                </c:pt>
                <c:pt idx="3537">
                  <c:v>353</c:v>
                </c:pt>
                <c:pt idx="3538">
                  <c:v>353</c:v>
                </c:pt>
                <c:pt idx="3539">
                  <c:v>353</c:v>
                </c:pt>
                <c:pt idx="3540">
                  <c:v>353</c:v>
                </c:pt>
                <c:pt idx="3541">
                  <c:v>353</c:v>
                </c:pt>
                <c:pt idx="3542">
                  <c:v>353</c:v>
                </c:pt>
                <c:pt idx="3543">
                  <c:v>353</c:v>
                </c:pt>
                <c:pt idx="3544">
                  <c:v>353</c:v>
                </c:pt>
                <c:pt idx="3545">
                  <c:v>353</c:v>
                </c:pt>
                <c:pt idx="3546">
                  <c:v>353</c:v>
                </c:pt>
                <c:pt idx="3547">
                  <c:v>354</c:v>
                </c:pt>
                <c:pt idx="3548">
                  <c:v>354</c:v>
                </c:pt>
                <c:pt idx="3549">
                  <c:v>354</c:v>
                </c:pt>
                <c:pt idx="3550">
                  <c:v>354</c:v>
                </c:pt>
                <c:pt idx="3551">
                  <c:v>354</c:v>
                </c:pt>
                <c:pt idx="3552">
                  <c:v>354</c:v>
                </c:pt>
                <c:pt idx="3553">
                  <c:v>354</c:v>
                </c:pt>
                <c:pt idx="3554">
                  <c:v>354</c:v>
                </c:pt>
                <c:pt idx="3555">
                  <c:v>354</c:v>
                </c:pt>
                <c:pt idx="3556">
                  <c:v>354</c:v>
                </c:pt>
                <c:pt idx="3557">
                  <c:v>355</c:v>
                </c:pt>
                <c:pt idx="3558">
                  <c:v>355</c:v>
                </c:pt>
                <c:pt idx="3559">
                  <c:v>355</c:v>
                </c:pt>
                <c:pt idx="3560">
                  <c:v>355</c:v>
                </c:pt>
                <c:pt idx="3561">
                  <c:v>355</c:v>
                </c:pt>
                <c:pt idx="3562">
                  <c:v>355</c:v>
                </c:pt>
                <c:pt idx="3563">
                  <c:v>355</c:v>
                </c:pt>
                <c:pt idx="3564">
                  <c:v>355</c:v>
                </c:pt>
                <c:pt idx="3565">
                  <c:v>355</c:v>
                </c:pt>
                <c:pt idx="3566">
                  <c:v>355</c:v>
                </c:pt>
                <c:pt idx="3567">
                  <c:v>356</c:v>
                </c:pt>
                <c:pt idx="3568">
                  <c:v>356</c:v>
                </c:pt>
                <c:pt idx="3569">
                  <c:v>356</c:v>
                </c:pt>
                <c:pt idx="3570">
                  <c:v>356</c:v>
                </c:pt>
                <c:pt idx="3571">
                  <c:v>356</c:v>
                </c:pt>
                <c:pt idx="3572">
                  <c:v>356</c:v>
                </c:pt>
                <c:pt idx="3573">
                  <c:v>356</c:v>
                </c:pt>
                <c:pt idx="3574">
                  <c:v>356</c:v>
                </c:pt>
                <c:pt idx="3575">
                  <c:v>356</c:v>
                </c:pt>
                <c:pt idx="3576">
                  <c:v>356</c:v>
                </c:pt>
                <c:pt idx="3577">
                  <c:v>357</c:v>
                </c:pt>
                <c:pt idx="3578">
                  <c:v>357</c:v>
                </c:pt>
                <c:pt idx="3579">
                  <c:v>357</c:v>
                </c:pt>
                <c:pt idx="3580">
                  <c:v>357</c:v>
                </c:pt>
                <c:pt idx="3581">
                  <c:v>357</c:v>
                </c:pt>
                <c:pt idx="3582">
                  <c:v>357</c:v>
                </c:pt>
                <c:pt idx="3583">
                  <c:v>357</c:v>
                </c:pt>
                <c:pt idx="3584">
                  <c:v>357</c:v>
                </c:pt>
                <c:pt idx="3585">
                  <c:v>357</c:v>
                </c:pt>
                <c:pt idx="3586">
                  <c:v>357</c:v>
                </c:pt>
                <c:pt idx="3587">
                  <c:v>358</c:v>
                </c:pt>
                <c:pt idx="3588">
                  <c:v>358</c:v>
                </c:pt>
                <c:pt idx="3589">
                  <c:v>358</c:v>
                </c:pt>
                <c:pt idx="3590">
                  <c:v>358</c:v>
                </c:pt>
                <c:pt idx="3591">
                  <c:v>358</c:v>
                </c:pt>
                <c:pt idx="3592">
                  <c:v>358</c:v>
                </c:pt>
                <c:pt idx="3593">
                  <c:v>358</c:v>
                </c:pt>
                <c:pt idx="3594">
                  <c:v>358</c:v>
                </c:pt>
                <c:pt idx="3595">
                  <c:v>358</c:v>
                </c:pt>
                <c:pt idx="3596">
                  <c:v>358</c:v>
                </c:pt>
                <c:pt idx="3597">
                  <c:v>359</c:v>
                </c:pt>
                <c:pt idx="3598">
                  <c:v>359</c:v>
                </c:pt>
                <c:pt idx="3599">
                  <c:v>359</c:v>
                </c:pt>
                <c:pt idx="3600">
                  <c:v>359</c:v>
                </c:pt>
                <c:pt idx="3601">
                  <c:v>359</c:v>
                </c:pt>
                <c:pt idx="3602">
                  <c:v>359</c:v>
                </c:pt>
                <c:pt idx="3603">
                  <c:v>359</c:v>
                </c:pt>
                <c:pt idx="3604">
                  <c:v>359</c:v>
                </c:pt>
                <c:pt idx="3605">
                  <c:v>359</c:v>
                </c:pt>
                <c:pt idx="3606">
                  <c:v>359</c:v>
                </c:pt>
                <c:pt idx="3607">
                  <c:v>360</c:v>
                </c:pt>
                <c:pt idx="3608">
                  <c:v>360</c:v>
                </c:pt>
                <c:pt idx="3609">
                  <c:v>360</c:v>
                </c:pt>
                <c:pt idx="3610">
                  <c:v>360</c:v>
                </c:pt>
                <c:pt idx="3611">
                  <c:v>360</c:v>
                </c:pt>
                <c:pt idx="3612">
                  <c:v>360</c:v>
                </c:pt>
                <c:pt idx="3613">
                  <c:v>360</c:v>
                </c:pt>
                <c:pt idx="3614">
                  <c:v>360</c:v>
                </c:pt>
                <c:pt idx="3615">
                  <c:v>360</c:v>
                </c:pt>
                <c:pt idx="3616">
                  <c:v>360</c:v>
                </c:pt>
                <c:pt idx="3617">
                  <c:v>361</c:v>
                </c:pt>
                <c:pt idx="3618">
                  <c:v>361</c:v>
                </c:pt>
                <c:pt idx="3619">
                  <c:v>361</c:v>
                </c:pt>
                <c:pt idx="3620">
                  <c:v>361</c:v>
                </c:pt>
                <c:pt idx="3621">
                  <c:v>361</c:v>
                </c:pt>
                <c:pt idx="3622">
                  <c:v>361</c:v>
                </c:pt>
                <c:pt idx="3623">
                  <c:v>361</c:v>
                </c:pt>
                <c:pt idx="3624">
                  <c:v>361</c:v>
                </c:pt>
                <c:pt idx="3625">
                  <c:v>361</c:v>
                </c:pt>
                <c:pt idx="3626">
                  <c:v>361</c:v>
                </c:pt>
                <c:pt idx="3627">
                  <c:v>362</c:v>
                </c:pt>
                <c:pt idx="3628">
                  <c:v>362</c:v>
                </c:pt>
                <c:pt idx="3629">
                  <c:v>362</c:v>
                </c:pt>
                <c:pt idx="3630">
                  <c:v>362</c:v>
                </c:pt>
                <c:pt idx="3631">
                  <c:v>362</c:v>
                </c:pt>
                <c:pt idx="3632">
                  <c:v>362</c:v>
                </c:pt>
                <c:pt idx="3633">
                  <c:v>362</c:v>
                </c:pt>
                <c:pt idx="3634">
                  <c:v>362</c:v>
                </c:pt>
                <c:pt idx="3635">
                  <c:v>362</c:v>
                </c:pt>
                <c:pt idx="3636">
                  <c:v>362</c:v>
                </c:pt>
                <c:pt idx="3637">
                  <c:v>363</c:v>
                </c:pt>
                <c:pt idx="3638">
                  <c:v>363</c:v>
                </c:pt>
                <c:pt idx="3639">
                  <c:v>363</c:v>
                </c:pt>
                <c:pt idx="3640">
                  <c:v>363</c:v>
                </c:pt>
                <c:pt idx="3641">
                  <c:v>363</c:v>
                </c:pt>
                <c:pt idx="3642">
                  <c:v>363</c:v>
                </c:pt>
                <c:pt idx="3643">
                  <c:v>363</c:v>
                </c:pt>
                <c:pt idx="3644">
                  <c:v>363</c:v>
                </c:pt>
                <c:pt idx="3645">
                  <c:v>363</c:v>
                </c:pt>
                <c:pt idx="3646">
                  <c:v>363</c:v>
                </c:pt>
                <c:pt idx="3647">
                  <c:v>364</c:v>
                </c:pt>
                <c:pt idx="3648">
                  <c:v>364</c:v>
                </c:pt>
                <c:pt idx="3649">
                  <c:v>364</c:v>
                </c:pt>
                <c:pt idx="3650">
                  <c:v>364</c:v>
                </c:pt>
                <c:pt idx="3651">
                  <c:v>364</c:v>
                </c:pt>
                <c:pt idx="3652">
                  <c:v>364</c:v>
                </c:pt>
                <c:pt idx="3653">
                  <c:v>364</c:v>
                </c:pt>
                <c:pt idx="3654">
                  <c:v>364</c:v>
                </c:pt>
                <c:pt idx="3655">
                  <c:v>364</c:v>
                </c:pt>
                <c:pt idx="3656">
                  <c:v>364</c:v>
                </c:pt>
                <c:pt idx="3657">
                  <c:v>365</c:v>
                </c:pt>
                <c:pt idx="3658">
                  <c:v>365</c:v>
                </c:pt>
                <c:pt idx="3659">
                  <c:v>365</c:v>
                </c:pt>
                <c:pt idx="3660">
                  <c:v>365</c:v>
                </c:pt>
                <c:pt idx="3661">
                  <c:v>365</c:v>
                </c:pt>
                <c:pt idx="3662">
                  <c:v>365</c:v>
                </c:pt>
                <c:pt idx="3663">
                  <c:v>365</c:v>
                </c:pt>
                <c:pt idx="3664">
                  <c:v>365</c:v>
                </c:pt>
                <c:pt idx="3665">
                  <c:v>365</c:v>
                </c:pt>
                <c:pt idx="3666">
                  <c:v>365</c:v>
                </c:pt>
                <c:pt idx="3667">
                  <c:v>366</c:v>
                </c:pt>
                <c:pt idx="3668">
                  <c:v>366</c:v>
                </c:pt>
                <c:pt idx="3669">
                  <c:v>366</c:v>
                </c:pt>
                <c:pt idx="3670">
                  <c:v>366</c:v>
                </c:pt>
                <c:pt idx="3671">
                  <c:v>366</c:v>
                </c:pt>
                <c:pt idx="3672">
                  <c:v>366</c:v>
                </c:pt>
                <c:pt idx="3673">
                  <c:v>366</c:v>
                </c:pt>
                <c:pt idx="3674">
                  <c:v>366</c:v>
                </c:pt>
                <c:pt idx="3675">
                  <c:v>366</c:v>
                </c:pt>
                <c:pt idx="3676">
                  <c:v>366</c:v>
                </c:pt>
                <c:pt idx="3677">
                  <c:v>367</c:v>
                </c:pt>
                <c:pt idx="3678">
                  <c:v>367</c:v>
                </c:pt>
                <c:pt idx="3679">
                  <c:v>367</c:v>
                </c:pt>
                <c:pt idx="3680">
                  <c:v>367</c:v>
                </c:pt>
                <c:pt idx="3681">
                  <c:v>367</c:v>
                </c:pt>
                <c:pt idx="3682">
                  <c:v>367</c:v>
                </c:pt>
                <c:pt idx="3683">
                  <c:v>367</c:v>
                </c:pt>
                <c:pt idx="3684">
                  <c:v>367</c:v>
                </c:pt>
                <c:pt idx="3685">
                  <c:v>367</c:v>
                </c:pt>
                <c:pt idx="3686">
                  <c:v>367</c:v>
                </c:pt>
                <c:pt idx="3687">
                  <c:v>368</c:v>
                </c:pt>
                <c:pt idx="3688">
                  <c:v>368</c:v>
                </c:pt>
                <c:pt idx="3689">
                  <c:v>368</c:v>
                </c:pt>
                <c:pt idx="3690">
                  <c:v>368</c:v>
                </c:pt>
                <c:pt idx="3691">
                  <c:v>368</c:v>
                </c:pt>
                <c:pt idx="3692">
                  <c:v>368</c:v>
                </c:pt>
                <c:pt idx="3693">
                  <c:v>368</c:v>
                </c:pt>
                <c:pt idx="3694">
                  <c:v>368</c:v>
                </c:pt>
                <c:pt idx="3695">
                  <c:v>368</c:v>
                </c:pt>
                <c:pt idx="3696">
                  <c:v>368</c:v>
                </c:pt>
                <c:pt idx="3697">
                  <c:v>369</c:v>
                </c:pt>
                <c:pt idx="3698">
                  <c:v>369</c:v>
                </c:pt>
                <c:pt idx="3699">
                  <c:v>369</c:v>
                </c:pt>
                <c:pt idx="3700">
                  <c:v>369</c:v>
                </c:pt>
                <c:pt idx="3701">
                  <c:v>369</c:v>
                </c:pt>
                <c:pt idx="3702">
                  <c:v>369</c:v>
                </c:pt>
                <c:pt idx="3703">
                  <c:v>369</c:v>
                </c:pt>
                <c:pt idx="3704">
                  <c:v>369</c:v>
                </c:pt>
                <c:pt idx="3705">
                  <c:v>369</c:v>
                </c:pt>
                <c:pt idx="3706">
                  <c:v>369</c:v>
                </c:pt>
                <c:pt idx="3707">
                  <c:v>370</c:v>
                </c:pt>
                <c:pt idx="3708">
                  <c:v>370</c:v>
                </c:pt>
                <c:pt idx="3709">
                  <c:v>370</c:v>
                </c:pt>
                <c:pt idx="3710">
                  <c:v>370</c:v>
                </c:pt>
                <c:pt idx="3711">
                  <c:v>370</c:v>
                </c:pt>
                <c:pt idx="3712">
                  <c:v>370</c:v>
                </c:pt>
                <c:pt idx="3713">
                  <c:v>370</c:v>
                </c:pt>
                <c:pt idx="3714">
                  <c:v>370</c:v>
                </c:pt>
                <c:pt idx="3715">
                  <c:v>370</c:v>
                </c:pt>
                <c:pt idx="3716">
                  <c:v>370</c:v>
                </c:pt>
                <c:pt idx="3717">
                  <c:v>371</c:v>
                </c:pt>
                <c:pt idx="3718">
                  <c:v>371</c:v>
                </c:pt>
                <c:pt idx="3719">
                  <c:v>371</c:v>
                </c:pt>
                <c:pt idx="3720">
                  <c:v>371</c:v>
                </c:pt>
                <c:pt idx="3721">
                  <c:v>371</c:v>
                </c:pt>
                <c:pt idx="3722">
                  <c:v>371</c:v>
                </c:pt>
                <c:pt idx="3723">
                  <c:v>371</c:v>
                </c:pt>
                <c:pt idx="3724">
                  <c:v>371</c:v>
                </c:pt>
                <c:pt idx="3725">
                  <c:v>371</c:v>
                </c:pt>
                <c:pt idx="3726">
                  <c:v>371</c:v>
                </c:pt>
                <c:pt idx="3727">
                  <c:v>372</c:v>
                </c:pt>
                <c:pt idx="3728">
                  <c:v>372</c:v>
                </c:pt>
                <c:pt idx="3729">
                  <c:v>372</c:v>
                </c:pt>
                <c:pt idx="3730">
                  <c:v>372</c:v>
                </c:pt>
                <c:pt idx="3731">
                  <c:v>372</c:v>
                </c:pt>
                <c:pt idx="3732">
                  <c:v>372</c:v>
                </c:pt>
                <c:pt idx="3733">
                  <c:v>372</c:v>
                </c:pt>
                <c:pt idx="3734">
                  <c:v>372</c:v>
                </c:pt>
                <c:pt idx="3735">
                  <c:v>372</c:v>
                </c:pt>
                <c:pt idx="3736">
                  <c:v>372</c:v>
                </c:pt>
                <c:pt idx="3737">
                  <c:v>373</c:v>
                </c:pt>
                <c:pt idx="3738">
                  <c:v>373</c:v>
                </c:pt>
                <c:pt idx="3739">
                  <c:v>373</c:v>
                </c:pt>
                <c:pt idx="3740">
                  <c:v>373</c:v>
                </c:pt>
                <c:pt idx="3741">
                  <c:v>373</c:v>
                </c:pt>
                <c:pt idx="3742">
                  <c:v>373</c:v>
                </c:pt>
                <c:pt idx="3743">
                  <c:v>373</c:v>
                </c:pt>
                <c:pt idx="3744">
                  <c:v>373</c:v>
                </c:pt>
                <c:pt idx="3745">
                  <c:v>373</c:v>
                </c:pt>
                <c:pt idx="3746">
                  <c:v>373</c:v>
                </c:pt>
                <c:pt idx="3747">
                  <c:v>374</c:v>
                </c:pt>
                <c:pt idx="3748">
                  <c:v>374</c:v>
                </c:pt>
                <c:pt idx="3749">
                  <c:v>374</c:v>
                </c:pt>
                <c:pt idx="3750">
                  <c:v>374</c:v>
                </c:pt>
                <c:pt idx="3751">
                  <c:v>374</c:v>
                </c:pt>
                <c:pt idx="3752">
                  <c:v>374</c:v>
                </c:pt>
                <c:pt idx="3753">
                  <c:v>374</c:v>
                </c:pt>
                <c:pt idx="3754">
                  <c:v>374</c:v>
                </c:pt>
                <c:pt idx="3755">
                  <c:v>374</c:v>
                </c:pt>
                <c:pt idx="3756">
                  <c:v>374</c:v>
                </c:pt>
                <c:pt idx="3757">
                  <c:v>375</c:v>
                </c:pt>
                <c:pt idx="3758">
                  <c:v>375</c:v>
                </c:pt>
                <c:pt idx="3759">
                  <c:v>375</c:v>
                </c:pt>
                <c:pt idx="3760">
                  <c:v>375</c:v>
                </c:pt>
                <c:pt idx="3761">
                  <c:v>375</c:v>
                </c:pt>
                <c:pt idx="3762">
                  <c:v>375</c:v>
                </c:pt>
                <c:pt idx="3763">
                  <c:v>375</c:v>
                </c:pt>
                <c:pt idx="3764">
                  <c:v>375</c:v>
                </c:pt>
                <c:pt idx="3765">
                  <c:v>375</c:v>
                </c:pt>
                <c:pt idx="3766">
                  <c:v>375</c:v>
                </c:pt>
                <c:pt idx="3767">
                  <c:v>376</c:v>
                </c:pt>
                <c:pt idx="3768">
                  <c:v>376</c:v>
                </c:pt>
                <c:pt idx="3769">
                  <c:v>376</c:v>
                </c:pt>
                <c:pt idx="3770">
                  <c:v>376</c:v>
                </c:pt>
                <c:pt idx="3771">
                  <c:v>376</c:v>
                </c:pt>
                <c:pt idx="3772">
                  <c:v>376</c:v>
                </c:pt>
                <c:pt idx="3773">
                  <c:v>376</c:v>
                </c:pt>
                <c:pt idx="3774">
                  <c:v>376</c:v>
                </c:pt>
                <c:pt idx="3775">
                  <c:v>376</c:v>
                </c:pt>
                <c:pt idx="3776">
                  <c:v>376</c:v>
                </c:pt>
                <c:pt idx="3777">
                  <c:v>377</c:v>
                </c:pt>
                <c:pt idx="3778">
                  <c:v>377</c:v>
                </c:pt>
                <c:pt idx="3779">
                  <c:v>377</c:v>
                </c:pt>
                <c:pt idx="3780">
                  <c:v>377</c:v>
                </c:pt>
                <c:pt idx="3781">
                  <c:v>377</c:v>
                </c:pt>
                <c:pt idx="3782">
                  <c:v>377</c:v>
                </c:pt>
                <c:pt idx="3783">
                  <c:v>377</c:v>
                </c:pt>
                <c:pt idx="3784">
                  <c:v>377</c:v>
                </c:pt>
                <c:pt idx="3785">
                  <c:v>377</c:v>
                </c:pt>
                <c:pt idx="3786">
                  <c:v>377</c:v>
                </c:pt>
                <c:pt idx="3787">
                  <c:v>378</c:v>
                </c:pt>
                <c:pt idx="3788">
                  <c:v>378</c:v>
                </c:pt>
                <c:pt idx="3789">
                  <c:v>378</c:v>
                </c:pt>
                <c:pt idx="3790">
                  <c:v>378</c:v>
                </c:pt>
                <c:pt idx="3791">
                  <c:v>378</c:v>
                </c:pt>
                <c:pt idx="3792">
                  <c:v>378</c:v>
                </c:pt>
                <c:pt idx="3793">
                  <c:v>378</c:v>
                </c:pt>
                <c:pt idx="3794">
                  <c:v>378</c:v>
                </c:pt>
                <c:pt idx="3795">
                  <c:v>378</c:v>
                </c:pt>
                <c:pt idx="3796">
                  <c:v>378</c:v>
                </c:pt>
                <c:pt idx="3797">
                  <c:v>379</c:v>
                </c:pt>
                <c:pt idx="3798">
                  <c:v>379</c:v>
                </c:pt>
                <c:pt idx="3799">
                  <c:v>379</c:v>
                </c:pt>
                <c:pt idx="3800">
                  <c:v>379</c:v>
                </c:pt>
                <c:pt idx="3801">
                  <c:v>379</c:v>
                </c:pt>
                <c:pt idx="3802">
                  <c:v>379</c:v>
                </c:pt>
                <c:pt idx="3803">
                  <c:v>379</c:v>
                </c:pt>
                <c:pt idx="3804">
                  <c:v>379</c:v>
                </c:pt>
                <c:pt idx="3805">
                  <c:v>379</c:v>
                </c:pt>
                <c:pt idx="3806">
                  <c:v>379</c:v>
                </c:pt>
                <c:pt idx="3807">
                  <c:v>380</c:v>
                </c:pt>
                <c:pt idx="3808">
                  <c:v>380</c:v>
                </c:pt>
                <c:pt idx="3809">
                  <c:v>380</c:v>
                </c:pt>
                <c:pt idx="3810">
                  <c:v>380</c:v>
                </c:pt>
                <c:pt idx="3811">
                  <c:v>380</c:v>
                </c:pt>
                <c:pt idx="3812">
                  <c:v>380</c:v>
                </c:pt>
                <c:pt idx="3813">
                  <c:v>380</c:v>
                </c:pt>
                <c:pt idx="3814">
                  <c:v>380</c:v>
                </c:pt>
                <c:pt idx="3815">
                  <c:v>380</c:v>
                </c:pt>
                <c:pt idx="3816">
                  <c:v>380</c:v>
                </c:pt>
                <c:pt idx="3817">
                  <c:v>381</c:v>
                </c:pt>
                <c:pt idx="3818">
                  <c:v>381</c:v>
                </c:pt>
                <c:pt idx="3819">
                  <c:v>381</c:v>
                </c:pt>
                <c:pt idx="3820">
                  <c:v>381</c:v>
                </c:pt>
                <c:pt idx="3821">
                  <c:v>381</c:v>
                </c:pt>
                <c:pt idx="3822">
                  <c:v>381</c:v>
                </c:pt>
                <c:pt idx="3823">
                  <c:v>381</c:v>
                </c:pt>
                <c:pt idx="3824">
                  <c:v>381</c:v>
                </c:pt>
                <c:pt idx="3825">
                  <c:v>381</c:v>
                </c:pt>
                <c:pt idx="3826">
                  <c:v>381</c:v>
                </c:pt>
                <c:pt idx="3827">
                  <c:v>382</c:v>
                </c:pt>
                <c:pt idx="3828">
                  <c:v>382</c:v>
                </c:pt>
                <c:pt idx="3829">
                  <c:v>382</c:v>
                </c:pt>
                <c:pt idx="3830">
                  <c:v>382</c:v>
                </c:pt>
                <c:pt idx="3831">
                  <c:v>382</c:v>
                </c:pt>
                <c:pt idx="3832">
                  <c:v>382</c:v>
                </c:pt>
                <c:pt idx="3833">
                  <c:v>382</c:v>
                </c:pt>
                <c:pt idx="3834">
                  <c:v>382</c:v>
                </c:pt>
                <c:pt idx="3835">
                  <c:v>382</c:v>
                </c:pt>
                <c:pt idx="3836">
                  <c:v>382</c:v>
                </c:pt>
                <c:pt idx="3837">
                  <c:v>383</c:v>
                </c:pt>
                <c:pt idx="3838">
                  <c:v>383</c:v>
                </c:pt>
                <c:pt idx="3839">
                  <c:v>383</c:v>
                </c:pt>
                <c:pt idx="3840">
                  <c:v>383</c:v>
                </c:pt>
                <c:pt idx="3841">
                  <c:v>383</c:v>
                </c:pt>
                <c:pt idx="3842">
                  <c:v>383</c:v>
                </c:pt>
                <c:pt idx="3843">
                  <c:v>383</c:v>
                </c:pt>
                <c:pt idx="3844">
                  <c:v>383</c:v>
                </c:pt>
                <c:pt idx="3845">
                  <c:v>383</c:v>
                </c:pt>
                <c:pt idx="3846">
                  <c:v>383</c:v>
                </c:pt>
                <c:pt idx="3847">
                  <c:v>384</c:v>
                </c:pt>
                <c:pt idx="3848">
                  <c:v>384</c:v>
                </c:pt>
                <c:pt idx="3849">
                  <c:v>384</c:v>
                </c:pt>
                <c:pt idx="3850">
                  <c:v>384</c:v>
                </c:pt>
                <c:pt idx="3851">
                  <c:v>384</c:v>
                </c:pt>
                <c:pt idx="3852">
                  <c:v>384</c:v>
                </c:pt>
                <c:pt idx="3853">
                  <c:v>384</c:v>
                </c:pt>
                <c:pt idx="3854">
                  <c:v>384</c:v>
                </c:pt>
                <c:pt idx="3855">
                  <c:v>384</c:v>
                </c:pt>
                <c:pt idx="3856">
                  <c:v>384</c:v>
                </c:pt>
                <c:pt idx="3857">
                  <c:v>385</c:v>
                </c:pt>
                <c:pt idx="3858">
                  <c:v>385</c:v>
                </c:pt>
                <c:pt idx="3859">
                  <c:v>385</c:v>
                </c:pt>
                <c:pt idx="3860">
                  <c:v>385</c:v>
                </c:pt>
                <c:pt idx="3861">
                  <c:v>385</c:v>
                </c:pt>
                <c:pt idx="3862">
                  <c:v>385</c:v>
                </c:pt>
                <c:pt idx="3863">
                  <c:v>385</c:v>
                </c:pt>
                <c:pt idx="3864">
                  <c:v>385</c:v>
                </c:pt>
                <c:pt idx="3865">
                  <c:v>385</c:v>
                </c:pt>
                <c:pt idx="3866">
                  <c:v>385</c:v>
                </c:pt>
                <c:pt idx="3867">
                  <c:v>386</c:v>
                </c:pt>
                <c:pt idx="3868">
                  <c:v>386</c:v>
                </c:pt>
                <c:pt idx="3869">
                  <c:v>386</c:v>
                </c:pt>
                <c:pt idx="3870">
                  <c:v>386</c:v>
                </c:pt>
                <c:pt idx="3871">
                  <c:v>386</c:v>
                </c:pt>
                <c:pt idx="3872">
                  <c:v>386</c:v>
                </c:pt>
                <c:pt idx="3873">
                  <c:v>386</c:v>
                </c:pt>
                <c:pt idx="3874">
                  <c:v>386</c:v>
                </c:pt>
                <c:pt idx="3875">
                  <c:v>386</c:v>
                </c:pt>
                <c:pt idx="3876">
                  <c:v>386</c:v>
                </c:pt>
                <c:pt idx="3877">
                  <c:v>387</c:v>
                </c:pt>
                <c:pt idx="3878">
                  <c:v>387</c:v>
                </c:pt>
                <c:pt idx="3879">
                  <c:v>387</c:v>
                </c:pt>
                <c:pt idx="3880">
                  <c:v>387</c:v>
                </c:pt>
                <c:pt idx="3881">
                  <c:v>387</c:v>
                </c:pt>
                <c:pt idx="3882">
                  <c:v>387</c:v>
                </c:pt>
                <c:pt idx="3883">
                  <c:v>387</c:v>
                </c:pt>
                <c:pt idx="3884">
                  <c:v>387</c:v>
                </c:pt>
                <c:pt idx="3885">
                  <c:v>387</c:v>
                </c:pt>
                <c:pt idx="3886">
                  <c:v>387</c:v>
                </c:pt>
                <c:pt idx="3887">
                  <c:v>388</c:v>
                </c:pt>
                <c:pt idx="3888">
                  <c:v>388</c:v>
                </c:pt>
                <c:pt idx="3889">
                  <c:v>388</c:v>
                </c:pt>
                <c:pt idx="3890">
                  <c:v>388</c:v>
                </c:pt>
                <c:pt idx="3891">
                  <c:v>388</c:v>
                </c:pt>
                <c:pt idx="3892">
                  <c:v>388</c:v>
                </c:pt>
                <c:pt idx="3893">
                  <c:v>388</c:v>
                </c:pt>
                <c:pt idx="3894">
                  <c:v>388</c:v>
                </c:pt>
                <c:pt idx="3895">
                  <c:v>388</c:v>
                </c:pt>
                <c:pt idx="3896">
                  <c:v>388</c:v>
                </c:pt>
                <c:pt idx="3897">
                  <c:v>389</c:v>
                </c:pt>
                <c:pt idx="3898">
                  <c:v>389</c:v>
                </c:pt>
                <c:pt idx="3899">
                  <c:v>389</c:v>
                </c:pt>
                <c:pt idx="3900">
                  <c:v>389</c:v>
                </c:pt>
                <c:pt idx="3901">
                  <c:v>389</c:v>
                </c:pt>
                <c:pt idx="3902">
                  <c:v>389</c:v>
                </c:pt>
                <c:pt idx="3903">
                  <c:v>389</c:v>
                </c:pt>
                <c:pt idx="3904">
                  <c:v>389</c:v>
                </c:pt>
                <c:pt idx="3905">
                  <c:v>389</c:v>
                </c:pt>
                <c:pt idx="3906">
                  <c:v>389</c:v>
                </c:pt>
                <c:pt idx="3907">
                  <c:v>390</c:v>
                </c:pt>
                <c:pt idx="3908">
                  <c:v>390</c:v>
                </c:pt>
                <c:pt idx="3909">
                  <c:v>390</c:v>
                </c:pt>
                <c:pt idx="3910">
                  <c:v>390</c:v>
                </c:pt>
                <c:pt idx="3911">
                  <c:v>390</c:v>
                </c:pt>
                <c:pt idx="3912">
                  <c:v>390</c:v>
                </c:pt>
                <c:pt idx="3913">
                  <c:v>390</c:v>
                </c:pt>
                <c:pt idx="3914">
                  <c:v>390</c:v>
                </c:pt>
                <c:pt idx="3915">
                  <c:v>390</c:v>
                </c:pt>
                <c:pt idx="3916">
                  <c:v>390</c:v>
                </c:pt>
                <c:pt idx="3917">
                  <c:v>391</c:v>
                </c:pt>
                <c:pt idx="3918">
                  <c:v>391</c:v>
                </c:pt>
                <c:pt idx="3919">
                  <c:v>391</c:v>
                </c:pt>
                <c:pt idx="3920">
                  <c:v>391</c:v>
                </c:pt>
                <c:pt idx="3921">
                  <c:v>391</c:v>
                </c:pt>
                <c:pt idx="3922">
                  <c:v>391</c:v>
                </c:pt>
                <c:pt idx="3923">
                  <c:v>391</c:v>
                </c:pt>
                <c:pt idx="3924">
                  <c:v>391</c:v>
                </c:pt>
                <c:pt idx="3925">
                  <c:v>391</c:v>
                </c:pt>
                <c:pt idx="3926">
                  <c:v>391</c:v>
                </c:pt>
                <c:pt idx="3927">
                  <c:v>392</c:v>
                </c:pt>
                <c:pt idx="3928">
                  <c:v>392</c:v>
                </c:pt>
                <c:pt idx="3929">
                  <c:v>392</c:v>
                </c:pt>
                <c:pt idx="3930">
                  <c:v>392</c:v>
                </c:pt>
                <c:pt idx="3931">
                  <c:v>392</c:v>
                </c:pt>
                <c:pt idx="3932">
                  <c:v>392</c:v>
                </c:pt>
                <c:pt idx="3933">
                  <c:v>392</c:v>
                </c:pt>
                <c:pt idx="3934">
                  <c:v>392</c:v>
                </c:pt>
                <c:pt idx="3935">
                  <c:v>392</c:v>
                </c:pt>
                <c:pt idx="3936">
                  <c:v>392</c:v>
                </c:pt>
                <c:pt idx="3937">
                  <c:v>393</c:v>
                </c:pt>
                <c:pt idx="3938">
                  <c:v>393</c:v>
                </c:pt>
                <c:pt idx="3939">
                  <c:v>393</c:v>
                </c:pt>
                <c:pt idx="3940">
                  <c:v>393</c:v>
                </c:pt>
                <c:pt idx="3941">
                  <c:v>393</c:v>
                </c:pt>
                <c:pt idx="3942">
                  <c:v>393</c:v>
                </c:pt>
                <c:pt idx="3943">
                  <c:v>393</c:v>
                </c:pt>
                <c:pt idx="3944">
                  <c:v>393</c:v>
                </c:pt>
                <c:pt idx="3945">
                  <c:v>393</c:v>
                </c:pt>
                <c:pt idx="3946">
                  <c:v>393</c:v>
                </c:pt>
                <c:pt idx="3947">
                  <c:v>394</c:v>
                </c:pt>
                <c:pt idx="3948">
                  <c:v>394</c:v>
                </c:pt>
                <c:pt idx="3949">
                  <c:v>394</c:v>
                </c:pt>
                <c:pt idx="3950">
                  <c:v>394</c:v>
                </c:pt>
                <c:pt idx="3951">
                  <c:v>394</c:v>
                </c:pt>
                <c:pt idx="3952">
                  <c:v>394</c:v>
                </c:pt>
                <c:pt idx="3953">
                  <c:v>394</c:v>
                </c:pt>
                <c:pt idx="3954">
                  <c:v>394</c:v>
                </c:pt>
                <c:pt idx="3955">
                  <c:v>394</c:v>
                </c:pt>
                <c:pt idx="3956">
                  <c:v>394</c:v>
                </c:pt>
                <c:pt idx="3957">
                  <c:v>395</c:v>
                </c:pt>
                <c:pt idx="3958">
                  <c:v>395</c:v>
                </c:pt>
                <c:pt idx="3959">
                  <c:v>395</c:v>
                </c:pt>
                <c:pt idx="3960">
                  <c:v>395</c:v>
                </c:pt>
                <c:pt idx="3961">
                  <c:v>395</c:v>
                </c:pt>
                <c:pt idx="3962">
                  <c:v>395</c:v>
                </c:pt>
                <c:pt idx="3963">
                  <c:v>395</c:v>
                </c:pt>
                <c:pt idx="3964">
                  <c:v>395</c:v>
                </c:pt>
                <c:pt idx="3965">
                  <c:v>395</c:v>
                </c:pt>
                <c:pt idx="3966">
                  <c:v>395</c:v>
                </c:pt>
                <c:pt idx="3967">
                  <c:v>396</c:v>
                </c:pt>
                <c:pt idx="3968">
                  <c:v>396</c:v>
                </c:pt>
                <c:pt idx="3969">
                  <c:v>396</c:v>
                </c:pt>
                <c:pt idx="3970">
                  <c:v>396</c:v>
                </c:pt>
                <c:pt idx="3971">
                  <c:v>396</c:v>
                </c:pt>
                <c:pt idx="3972">
                  <c:v>396</c:v>
                </c:pt>
                <c:pt idx="3973">
                  <c:v>396</c:v>
                </c:pt>
                <c:pt idx="3974">
                  <c:v>396</c:v>
                </c:pt>
                <c:pt idx="3975">
                  <c:v>396</c:v>
                </c:pt>
                <c:pt idx="3976">
                  <c:v>396</c:v>
                </c:pt>
                <c:pt idx="3977">
                  <c:v>397</c:v>
                </c:pt>
                <c:pt idx="3978">
                  <c:v>397</c:v>
                </c:pt>
                <c:pt idx="3979">
                  <c:v>397</c:v>
                </c:pt>
                <c:pt idx="3980">
                  <c:v>397</c:v>
                </c:pt>
                <c:pt idx="3981">
                  <c:v>397</c:v>
                </c:pt>
                <c:pt idx="3982">
                  <c:v>397</c:v>
                </c:pt>
                <c:pt idx="3983">
                  <c:v>397</c:v>
                </c:pt>
                <c:pt idx="3984">
                  <c:v>397</c:v>
                </c:pt>
                <c:pt idx="3985">
                  <c:v>397</c:v>
                </c:pt>
                <c:pt idx="3986">
                  <c:v>397</c:v>
                </c:pt>
                <c:pt idx="3987">
                  <c:v>398</c:v>
                </c:pt>
                <c:pt idx="3988">
                  <c:v>398</c:v>
                </c:pt>
                <c:pt idx="3989">
                  <c:v>398</c:v>
                </c:pt>
                <c:pt idx="3990">
                  <c:v>398</c:v>
                </c:pt>
                <c:pt idx="3991">
                  <c:v>398</c:v>
                </c:pt>
                <c:pt idx="3992">
                  <c:v>398</c:v>
                </c:pt>
                <c:pt idx="3993">
                  <c:v>398</c:v>
                </c:pt>
                <c:pt idx="3994">
                  <c:v>398</c:v>
                </c:pt>
                <c:pt idx="3995">
                  <c:v>398</c:v>
                </c:pt>
                <c:pt idx="3996">
                  <c:v>398</c:v>
                </c:pt>
                <c:pt idx="3997">
                  <c:v>399</c:v>
                </c:pt>
                <c:pt idx="3998">
                  <c:v>399</c:v>
                </c:pt>
                <c:pt idx="3999">
                  <c:v>399</c:v>
                </c:pt>
                <c:pt idx="4000">
                  <c:v>399</c:v>
                </c:pt>
                <c:pt idx="4001">
                  <c:v>399</c:v>
                </c:pt>
                <c:pt idx="4002">
                  <c:v>399</c:v>
                </c:pt>
                <c:pt idx="4003">
                  <c:v>399</c:v>
                </c:pt>
                <c:pt idx="4004">
                  <c:v>399</c:v>
                </c:pt>
                <c:pt idx="4005">
                  <c:v>399</c:v>
                </c:pt>
                <c:pt idx="4006">
                  <c:v>399</c:v>
                </c:pt>
                <c:pt idx="4007">
                  <c:v>400</c:v>
                </c:pt>
                <c:pt idx="4008">
                  <c:v>400</c:v>
                </c:pt>
                <c:pt idx="4009">
                  <c:v>400</c:v>
                </c:pt>
                <c:pt idx="4010">
                  <c:v>400</c:v>
                </c:pt>
                <c:pt idx="4011">
                  <c:v>400</c:v>
                </c:pt>
                <c:pt idx="4012">
                  <c:v>400</c:v>
                </c:pt>
                <c:pt idx="4013">
                  <c:v>400</c:v>
                </c:pt>
                <c:pt idx="4014">
                  <c:v>400</c:v>
                </c:pt>
                <c:pt idx="4015">
                  <c:v>400</c:v>
                </c:pt>
                <c:pt idx="4016">
                  <c:v>400</c:v>
                </c:pt>
                <c:pt idx="4017">
                  <c:v>401</c:v>
                </c:pt>
                <c:pt idx="4018">
                  <c:v>401</c:v>
                </c:pt>
                <c:pt idx="4019">
                  <c:v>401</c:v>
                </c:pt>
                <c:pt idx="4020">
                  <c:v>401</c:v>
                </c:pt>
                <c:pt idx="4021">
                  <c:v>401</c:v>
                </c:pt>
                <c:pt idx="4022">
                  <c:v>401</c:v>
                </c:pt>
                <c:pt idx="4023">
                  <c:v>401</c:v>
                </c:pt>
                <c:pt idx="4024">
                  <c:v>401</c:v>
                </c:pt>
                <c:pt idx="4025">
                  <c:v>401</c:v>
                </c:pt>
                <c:pt idx="4026">
                  <c:v>401</c:v>
                </c:pt>
                <c:pt idx="4027">
                  <c:v>402</c:v>
                </c:pt>
                <c:pt idx="4028">
                  <c:v>402</c:v>
                </c:pt>
                <c:pt idx="4029">
                  <c:v>402</c:v>
                </c:pt>
                <c:pt idx="4030">
                  <c:v>402</c:v>
                </c:pt>
                <c:pt idx="4031">
                  <c:v>402</c:v>
                </c:pt>
                <c:pt idx="4032">
                  <c:v>402</c:v>
                </c:pt>
                <c:pt idx="4033">
                  <c:v>402</c:v>
                </c:pt>
                <c:pt idx="4034">
                  <c:v>402</c:v>
                </c:pt>
                <c:pt idx="4035">
                  <c:v>402</c:v>
                </c:pt>
                <c:pt idx="4036">
                  <c:v>402</c:v>
                </c:pt>
                <c:pt idx="4037">
                  <c:v>403</c:v>
                </c:pt>
                <c:pt idx="4038">
                  <c:v>403</c:v>
                </c:pt>
                <c:pt idx="4039">
                  <c:v>403</c:v>
                </c:pt>
                <c:pt idx="4040">
                  <c:v>403</c:v>
                </c:pt>
                <c:pt idx="4041">
                  <c:v>403</c:v>
                </c:pt>
                <c:pt idx="4042">
                  <c:v>403</c:v>
                </c:pt>
                <c:pt idx="4043">
                  <c:v>403</c:v>
                </c:pt>
                <c:pt idx="4044">
                  <c:v>403</c:v>
                </c:pt>
                <c:pt idx="4045">
                  <c:v>403</c:v>
                </c:pt>
                <c:pt idx="4046">
                  <c:v>403</c:v>
                </c:pt>
                <c:pt idx="4047">
                  <c:v>404</c:v>
                </c:pt>
                <c:pt idx="4048">
                  <c:v>404</c:v>
                </c:pt>
                <c:pt idx="4049">
                  <c:v>404</c:v>
                </c:pt>
                <c:pt idx="4050">
                  <c:v>404</c:v>
                </c:pt>
                <c:pt idx="4051">
                  <c:v>404</c:v>
                </c:pt>
                <c:pt idx="4052">
                  <c:v>404</c:v>
                </c:pt>
                <c:pt idx="4053">
                  <c:v>404</c:v>
                </c:pt>
                <c:pt idx="4054">
                  <c:v>404</c:v>
                </c:pt>
                <c:pt idx="4055">
                  <c:v>404</c:v>
                </c:pt>
                <c:pt idx="4056">
                  <c:v>404</c:v>
                </c:pt>
                <c:pt idx="4057">
                  <c:v>405</c:v>
                </c:pt>
                <c:pt idx="4058">
                  <c:v>405</c:v>
                </c:pt>
                <c:pt idx="4059">
                  <c:v>405</c:v>
                </c:pt>
                <c:pt idx="4060">
                  <c:v>405</c:v>
                </c:pt>
                <c:pt idx="4061">
                  <c:v>405</c:v>
                </c:pt>
                <c:pt idx="4062">
                  <c:v>405</c:v>
                </c:pt>
                <c:pt idx="4063">
                  <c:v>405</c:v>
                </c:pt>
                <c:pt idx="4064">
                  <c:v>405</c:v>
                </c:pt>
                <c:pt idx="4065">
                  <c:v>405</c:v>
                </c:pt>
                <c:pt idx="4066">
                  <c:v>405</c:v>
                </c:pt>
                <c:pt idx="4067">
                  <c:v>406</c:v>
                </c:pt>
                <c:pt idx="4068">
                  <c:v>406</c:v>
                </c:pt>
                <c:pt idx="4069">
                  <c:v>406</c:v>
                </c:pt>
                <c:pt idx="4070">
                  <c:v>406</c:v>
                </c:pt>
                <c:pt idx="4071">
                  <c:v>406</c:v>
                </c:pt>
                <c:pt idx="4072">
                  <c:v>406</c:v>
                </c:pt>
                <c:pt idx="4073">
                  <c:v>406</c:v>
                </c:pt>
                <c:pt idx="4074">
                  <c:v>406</c:v>
                </c:pt>
                <c:pt idx="4075">
                  <c:v>406</c:v>
                </c:pt>
                <c:pt idx="4076">
                  <c:v>406</c:v>
                </c:pt>
                <c:pt idx="4077">
                  <c:v>407</c:v>
                </c:pt>
                <c:pt idx="4078">
                  <c:v>407</c:v>
                </c:pt>
                <c:pt idx="4079">
                  <c:v>407</c:v>
                </c:pt>
                <c:pt idx="4080">
                  <c:v>407</c:v>
                </c:pt>
                <c:pt idx="4081">
                  <c:v>407</c:v>
                </c:pt>
                <c:pt idx="4082">
                  <c:v>407</c:v>
                </c:pt>
                <c:pt idx="4083">
                  <c:v>407</c:v>
                </c:pt>
                <c:pt idx="4084">
                  <c:v>407</c:v>
                </c:pt>
                <c:pt idx="4085">
                  <c:v>407</c:v>
                </c:pt>
                <c:pt idx="4086">
                  <c:v>407</c:v>
                </c:pt>
                <c:pt idx="4087">
                  <c:v>408</c:v>
                </c:pt>
                <c:pt idx="4088">
                  <c:v>408</c:v>
                </c:pt>
                <c:pt idx="4089">
                  <c:v>408</c:v>
                </c:pt>
                <c:pt idx="4090">
                  <c:v>408</c:v>
                </c:pt>
                <c:pt idx="4091">
                  <c:v>408</c:v>
                </c:pt>
                <c:pt idx="4092">
                  <c:v>408</c:v>
                </c:pt>
                <c:pt idx="4093">
                  <c:v>408</c:v>
                </c:pt>
                <c:pt idx="4094">
                  <c:v>408</c:v>
                </c:pt>
                <c:pt idx="4095">
                  <c:v>408</c:v>
                </c:pt>
                <c:pt idx="4096">
                  <c:v>408</c:v>
                </c:pt>
                <c:pt idx="4097">
                  <c:v>409</c:v>
                </c:pt>
                <c:pt idx="4098">
                  <c:v>409</c:v>
                </c:pt>
                <c:pt idx="4099">
                  <c:v>409</c:v>
                </c:pt>
                <c:pt idx="4100">
                  <c:v>409</c:v>
                </c:pt>
                <c:pt idx="4101">
                  <c:v>409</c:v>
                </c:pt>
                <c:pt idx="4102">
                  <c:v>409</c:v>
                </c:pt>
                <c:pt idx="4103">
                  <c:v>409</c:v>
                </c:pt>
                <c:pt idx="4104">
                  <c:v>409</c:v>
                </c:pt>
                <c:pt idx="4105">
                  <c:v>409</c:v>
                </c:pt>
                <c:pt idx="4106">
                  <c:v>409</c:v>
                </c:pt>
                <c:pt idx="4107">
                  <c:v>410</c:v>
                </c:pt>
                <c:pt idx="4108">
                  <c:v>410</c:v>
                </c:pt>
                <c:pt idx="4109">
                  <c:v>410</c:v>
                </c:pt>
                <c:pt idx="4110">
                  <c:v>410</c:v>
                </c:pt>
                <c:pt idx="4111">
                  <c:v>410</c:v>
                </c:pt>
                <c:pt idx="4112">
                  <c:v>410</c:v>
                </c:pt>
                <c:pt idx="4113">
                  <c:v>410</c:v>
                </c:pt>
                <c:pt idx="4114">
                  <c:v>410</c:v>
                </c:pt>
                <c:pt idx="4115">
                  <c:v>410</c:v>
                </c:pt>
                <c:pt idx="4116">
                  <c:v>410</c:v>
                </c:pt>
                <c:pt idx="4117">
                  <c:v>411</c:v>
                </c:pt>
                <c:pt idx="4118">
                  <c:v>411</c:v>
                </c:pt>
                <c:pt idx="4119">
                  <c:v>411</c:v>
                </c:pt>
                <c:pt idx="4120">
                  <c:v>411</c:v>
                </c:pt>
                <c:pt idx="4121">
                  <c:v>411</c:v>
                </c:pt>
                <c:pt idx="4122">
                  <c:v>411</c:v>
                </c:pt>
                <c:pt idx="4123">
                  <c:v>411</c:v>
                </c:pt>
                <c:pt idx="4124">
                  <c:v>411</c:v>
                </c:pt>
                <c:pt idx="4125">
                  <c:v>411</c:v>
                </c:pt>
                <c:pt idx="4126">
                  <c:v>411</c:v>
                </c:pt>
                <c:pt idx="4127">
                  <c:v>412</c:v>
                </c:pt>
                <c:pt idx="4128">
                  <c:v>412</c:v>
                </c:pt>
                <c:pt idx="4129">
                  <c:v>412</c:v>
                </c:pt>
                <c:pt idx="4130">
                  <c:v>412</c:v>
                </c:pt>
                <c:pt idx="4131">
                  <c:v>412</c:v>
                </c:pt>
                <c:pt idx="4132">
                  <c:v>412</c:v>
                </c:pt>
                <c:pt idx="4133">
                  <c:v>412</c:v>
                </c:pt>
                <c:pt idx="4134">
                  <c:v>412</c:v>
                </c:pt>
                <c:pt idx="4135">
                  <c:v>412</c:v>
                </c:pt>
                <c:pt idx="4136">
                  <c:v>412</c:v>
                </c:pt>
                <c:pt idx="4137">
                  <c:v>413</c:v>
                </c:pt>
                <c:pt idx="4138">
                  <c:v>413</c:v>
                </c:pt>
                <c:pt idx="4139">
                  <c:v>413</c:v>
                </c:pt>
                <c:pt idx="4140">
                  <c:v>413</c:v>
                </c:pt>
                <c:pt idx="4141">
                  <c:v>413</c:v>
                </c:pt>
                <c:pt idx="4142">
                  <c:v>413</c:v>
                </c:pt>
                <c:pt idx="4143">
                  <c:v>413</c:v>
                </c:pt>
                <c:pt idx="4144">
                  <c:v>413</c:v>
                </c:pt>
                <c:pt idx="4145">
                  <c:v>413</c:v>
                </c:pt>
                <c:pt idx="4146">
                  <c:v>413</c:v>
                </c:pt>
                <c:pt idx="4147">
                  <c:v>414</c:v>
                </c:pt>
                <c:pt idx="4148">
                  <c:v>414</c:v>
                </c:pt>
                <c:pt idx="4149">
                  <c:v>414</c:v>
                </c:pt>
                <c:pt idx="4150">
                  <c:v>414</c:v>
                </c:pt>
                <c:pt idx="4151">
                  <c:v>414</c:v>
                </c:pt>
                <c:pt idx="4152">
                  <c:v>414</c:v>
                </c:pt>
                <c:pt idx="4153">
                  <c:v>414</c:v>
                </c:pt>
                <c:pt idx="4154">
                  <c:v>414</c:v>
                </c:pt>
                <c:pt idx="4155">
                  <c:v>414</c:v>
                </c:pt>
                <c:pt idx="4156">
                  <c:v>414</c:v>
                </c:pt>
                <c:pt idx="4157">
                  <c:v>415</c:v>
                </c:pt>
                <c:pt idx="4158">
                  <c:v>415</c:v>
                </c:pt>
                <c:pt idx="4159">
                  <c:v>415</c:v>
                </c:pt>
                <c:pt idx="4160">
                  <c:v>415</c:v>
                </c:pt>
                <c:pt idx="4161">
                  <c:v>415</c:v>
                </c:pt>
                <c:pt idx="4162">
                  <c:v>415</c:v>
                </c:pt>
                <c:pt idx="4163">
                  <c:v>415</c:v>
                </c:pt>
                <c:pt idx="4164">
                  <c:v>415</c:v>
                </c:pt>
                <c:pt idx="4165">
                  <c:v>415</c:v>
                </c:pt>
                <c:pt idx="4166">
                  <c:v>415</c:v>
                </c:pt>
                <c:pt idx="4167">
                  <c:v>416</c:v>
                </c:pt>
                <c:pt idx="4168">
                  <c:v>416</c:v>
                </c:pt>
                <c:pt idx="4169">
                  <c:v>416</c:v>
                </c:pt>
                <c:pt idx="4170">
                  <c:v>416</c:v>
                </c:pt>
                <c:pt idx="4171">
                  <c:v>416</c:v>
                </c:pt>
                <c:pt idx="4172">
                  <c:v>416</c:v>
                </c:pt>
                <c:pt idx="4173">
                  <c:v>416</c:v>
                </c:pt>
                <c:pt idx="4174">
                  <c:v>416</c:v>
                </c:pt>
                <c:pt idx="4175">
                  <c:v>416</c:v>
                </c:pt>
                <c:pt idx="4176">
                  <c:v>416</c:v>
                </c:pt>
                <c:pt idx="4177">
                  <c:v>417</c:v>
                </c:pt>
                <c:pt idx="4178">
                  <c:v>417</c:v>
                </c:pt>
                <c:pt idx="4179">
                  <c:v>417</c:v>
                </c:pt>
                <c:pt idx="4180">
                  <c:v>417</c:v>
                </c:pt>
                <c:pt idx="4181">
                  <c:v>417</c:v>
                </c:pt>
                <c:pt idx="4182">
                  <c:v>417</c:v>
                </c:pt>
                <c:pt idx="4183">
                  <c:v>417</c:v>
                </c:pt>
                <c:pt idx="4184">
                  <c:v>417</c:v>
                </c:pt>
                <c:pt idx="4185">
                  <c:v>417</c:v>
                </c:pt>
                <c:pt idx="4186">
                  <c:v>417</c:v>
                </c:pt>
                <c:pt idx="4187">
                  <c:v>418</c:v>
                </c:pt>
                <c:pt idx="4188">
                  <c:v>418</c:v>
                </c:pt>
                <c:pt idx="4189">
                  <c:v>418</c:v>
                </c:pt>
                <c:pt idx="4190">
                  <c:v>418</c:v>
                </c:pt>
                <c:pt idx="4191">
                  <c:v>418</c:v>
                </c:pt>
                <c:pt idx="4192">
                  <c:v>418</c:v>
                </c:pt>
                <c:pt idx="4193">
                  <c:v>418</c:v>
                </c:pt>
                <c:pt idx="4194">
                  <c:v>418</c:v>
                </c:pt>
                <c:pt idx="4195">
                  <c:v>418</c:v>
                </c:pt>
                <c:pt idx="4196">
                  <c:v>418</c:v>
                </c:pt>
                <c:pt idx="4197">
                  <c:v>419</c:v>
                </c:pt>
                <c:pt idx="4198">
                  <c:v>419</c:v>
                </c:pt>
                <c:pt idx="4199">
                  <c:v>419</c:v>
                </c:pt>
                <c:pt idx="4200">
                  <c:v>419</c:v>
                </c:pt>
                <c:pt idx="4201">
                  <c:v>419</c:v>
                </c:pt>
                <c:pt idx="4202">
                  <c:v>419</c:v>
                </c:pt>
                <c:pt idx="4203">
                  <c:v>419</c:v>
                </c:pt>
                <c:pt idx="4204">
                  <c:v>419</c:v>
                </c:pt>
                <c:pt idx="4205">
                  <c:v>419</c:v>
                </c:pt>
                <c:pt idx="4206">
                  <c:v>419</c:v>
                </c:pt>
                <c:pt idx="4207">
                  <c:v>420</c:v>
                </c:pt>
                <c:pt idx="4208">
                  <c:v>420</c:v>
                </c:pt>
                <c:pt idx="4209">
                  <c:v>420</c:v>
                </c:pt>
                <c:pt idx="4210">
                  <c:v>420</c:v>
                </c:pt>
                <c:pt idx="4211">
                  <c:v>420</c:v>
                </c:pt>
                <c:pt idx="4212">
                  <c:v>420</c:v>
                </c:pt>
                <c:pt idx="4213">
                  <c:v>420</c:v>
                </c:pt>
                <c:pt idx="4214">
                  <c:v>420</c:v>
                </c:pt>
                <c:pt idx="4215">
                  <c:v>420</c:v>
                </c:pt>
                <c:pt idx="4216">
                  <c:v>420</c:v>
                </c:pt>
                <c:pt idx="4217">
                  <c:v>421</c:v>
                </c:pt>
                <c:pt idx="4218">
                  <c:v>421</c:v>
                </c:pt>
                <c:pt idx="4219">
                  <c:v>421</c:v>
                </c:pt>
                <c:pt idx="4220">
                  <c:v>421</c:v>
                </c:pt>
                <c:pt idx="4221">
                  <c:v>421</c:v>
                </c:pt>
                <c:pt idx="4222">
                  <c:v>421</c:v>
                </c:pt>
                <c:pt idx="4223">
                  <c:v>421</c:v>
                </c:pt>
                <c:pt idx="4224">
                  <c:v>421</c:v>
                </c:pt>
                <c:pt idx="4225">
                  <c:v>421</c:v>
                </c:pt>
                <c:pt idx="4226">
                  <c:v>421</c:v>
                </c:pt>
                <c:pt idx="4227">
                  <c:v>422</c:v>
                </c:pt>
                <c:pt idx="4228">
                  <c:v>422</c:v>
                </c:pt>
                <c:pt idx="4229">
                  <c:v>422</c:v>
                </c:pt>
                <c:pt idx="4230">
                  <c:v>422</c:v>
                </c:pt>
                <c:pt idx="4231">
                  <c:v>422</c:v>
                </c:pt>
                <c:pt idx="4232">
                  <c:v>422</c:v>
                </c:pt>
                <c:pt idx="4233">
                  <c:v>422</c:v>
                </c:pt>
                <c:pt idx="4234">
                  <c:v>422</c:v>
                </c:pt>
                <c:pt idx="4235">
                  <c:v>422</c:v>
                </c:pt>
                <c:pt idx="4236">
                  <c:v>422</c:v>
                </c:pt>
                <c:pt idx="4237">
                  <c:v>423</c:v>
                </c:pt>
                <c:pt idx="4238">
                  <c:v>423</c:v>
                </c:pt>
                <c:pt idx="4239">
                  <c:v>423</c:v>
                </c:pt>
                <c:pt idx="4240">
                  <c:v>423</c:v>
                </c:pt>
                <c:pt idx="4241">
                  <c:v>423</c:v>
                </c:pt>
                <c:pt idx="4242">
                  <c:v>423</c:v>
                </c:pt>
                <c:pt idx="4243">
                  <c:v>423</c:v>
                </c:pt>
                <c:pt idx="4244">
                  <c:v>423</c:v>
                </c:pt>
                <c:pt idx="4245">
                  <c:v>423</c:v>
                </c:pt>
                <c:pt idx="4246">
                  <c:v>423</c:v>
                </c:pt>
                <c:pt idx="4247">
                  <c:v>424</c:v>
                </c:pt>
                <c:pt idx="4248">
                  <c:v>424</c:v>
                </c:pt>
                <c:pt idx="4249">
                  <c:v>424</c:v>
                </c:pt>
                <c:pt idx="4250">
                  <c:v>424</c:v>
                </c:pt>
                <c:pt idx="4251">
                  <c:v>424</c:v>
                </c:pt>
                <c:pt idx="4252">
                  <c:v>424</c:v>
                </c:pt>
                <c:pt idx="4253">
                  <c:v>424</c:v>
                </c:pt>
                <c:pt idx="4254">
                  <c:v>424</c:v>
                </c:pt>
                <c:pt idx="4255">
                  <c:v>424</c:v>
                </c:pt>
                <c:pt idx="4256">
                  <c:v>424</c:v>
                </c:pt>
                <c:pt idx="4257">
                  <c:v>425</c:v>
                </c:pt>
                <c:pt idx="4258">
                  <c:v>425</c:v>
                </c:pt>
                <c:pt idx="4259">
                  <c:v>425</c:v>
                </c:pt>
                <c:pt idx="4260">
                  <c:v>425</c:v>
                </c:pt>
                <c:pt idx="4261">
                  <c:v>425</c:v>
                </c:pt>
                <c:pt idx="4262">
                  <c:v>425</c:v>
                </c:pt>
                <c:pt idx="4263">
                  <c:v>425</c:v>
                </c:pt>
                <c:pt idx="4264">
                  <c:v>425</c:v>
                </c:pt>
                <c:pt idx="4265">
                  <c:v>425</c:v>
                </c:pt>
                <c:pt idx="4266">
                  <c:v>425</c:v>
                </c:pt>
                <c:pt idx="4267">
                  <c:v>426</c:v>
                </c:pt>
                <c:pt idx="4268">
                  <c:v>426</c:v>
                </c:pt>
                <c:pt idx="4269">
                  <c:v>426</c:v>
                </c:pt>
                <c:pt idx="4270">
                  <c:v>426</c:v>
                </c:pt>
                <c:pt idx="4271">
                  <c:v>426</c:v>
                </c:pt>
                <c:pt idx="4272">
                  <c:v>426</c:v>
                </c:pt>
                <c:pt idx="4273">
                  <c:v>426</c:v>
                </c:pt>
                <c:pt idx="4274">
                  <c:v>426</c:v>
                </c:pt>
                <c:pt idx="4275">
                  <c:v>426</c:v>
                </c:pt>
                <c:pt idx="4276">
                  <c:v>426</c:v>
                </c:pt>
                <c:pt idx="4277">
                  <c:v>427</c:v>
                </c:pt>
                <c:pt idx="4278">
                  <c:v>427</c:v>
                </c:pt>
                <c:pt idx="4279">
                  <c:v>427</c:v>
                </c:pt>
                <c:pt idx="4280">
                  <c:v>427</c:v>
                </c:pt>
                <c:pt idx="4281">
                  <c:v>427</c:v>
                </c:pt>
                <c:pt idx="4282">
                  <c:v>427</c:v>
                </c:pt>
                <c:pt idx="4283">
                  <c:v>427</c:v>
                </c:pt>
                <c:pt idx="4284">
                  <c:v>427</c:v>
                </c:pt>
                <c:pt idx="4285">
                  <c:v>427</c:v>
                </c:pt>
                <c:pt idx="4286">
                  <c:v>427</c:v>
                </c:pt>
                <c:pt idx="4287">
                  <c:v>428</c:v>
                </c:pt>
                <c:pt idx="4288">
                  <c:v>428</c:v>
                </c:pt>
                <c:pt idx="4289">
                  <c:v>428</c:v>
                </c:pt>
                <c:pt idx="4290">
                  <c:v>428</c:v>
                </c:pt>
                <c:pt idx="4291">
                  <c:v>428</c:v>
                </c:pt>
                <c:pt idx="4292">
                  <c:v>428</c:v>
                </c:pt>
                <c:pt idx="4293">
                  <c:v>428</c:v>
                </c:pt>
                <c:pt idx="4294">
                  <c:v>428</c:v>
                </c:pt>
                <c:pt idx="4295">
                  <c:v>428</c:v>
                </c:pt>
                <c:pt idx="4296">
                  <c:v>428</c:v>
                </c:pt>
                <c:pt idx="4297">
                  <c:v>429</c:v>
                </c:pt>
                <c:pt idx="4298">
                  <c:v>429</c:v>
                </c:pt>
                <c:pt idx="4299">
                  <c:v>429</c:v>
                </c:pt>
                <c:pt idx="4300">
                  <c:v>429</c:v>
                </c:pt>
                <c:pt idx="4301">
                  <c:v>429</c:v>
                </c:pt>
                <c:pt idx="4302">
                  <c:v>429</c:v>
                </c:pt>
                <c:pt idx="4303">
                  <c:v>429</c:v>
                </c:pt>
                <c:pt idx="4304">
                  <c:v>429</c:v>
                </c:pt>
                <c:pt idx="4305">
                  <c:v>429</c:v>
                </c:pt>
                <c:pt idx="4306">
                  <c:v>429</c:v>
                </c:pt>
                <c:pt idx="4307">
                  <c:v>430</c:v>
                </c:pt>
                <c:pt idx="4308">
                  <c:v>430</c:v>
                </c:pt>
                <c:pt idx="4309">
                  <c:v>430</c:v>
                </c:pt>
                <c:pt idx="4310">
                  <c:v>430</c:v>
                </c:pt>
                <c:pt idx="4311">
                  <c:v>430</c:v>
                </c:pt>
                <c:pt idx="4312">
                  <c:v>430</c:v>
                </c:pt>
                <c:pt idx="4313">
                  <c:v>430</c:v>
                </c:pt>
                <c:pt idx="4314">
                  <c:v>430</c:v>
                </c:pt>
                <c:pt idx="4315">
                  <c:v>430</c:v>
                </c:pt>
                <c:pt idx="4316">
                  <c:v>430</c:v>
                </c:pt>
                <c:pt idx="4317">
                  <c:v>431</c:v>
                </c:pt>
                <c:pt idx="4318">
                  <c:v>431</c:v>
                </c:pt>
                <c:pt idx="4319">
                  <c:v>431</c:v>
                </c:pt>
                <c:pt idx="4320">
                  <c:v>431</c:v>
                </c:pt>
                <c:pt idx="4321">
                  <c:v>431</c:v>
                </c:pt>
                <c:pt idx="4322">
                  <c:v>431</c:v>
                </c:pt>
                <c:pt idx="4323">
                  <c:v>431</c:v>
                </c:pt>
                <c:pt idx="4324">
                  <c:v>431</c:v>
                </c:pt>
                <c:pt idx="4325">
                  <c:v>431</c:v>
                </c:pt>
                <c:pt idx="4326">
                  <c:v>431</c:v>
                </c:pt>
                <c:pt idx="4327">
                  <c:v>432</c:v>
                </c:pt>
                <c:pt idx="4328">
                  <c:v>432</c:v>
                </c:pt>
                <c:pt idx="4329">
                  <c:v>432</c:v>
                </c:pt>
                <c:pt idx="4330">
                  <c:v>432</c:v>
                </c:pt>
                <c:pt idx="4331">
                  <c:v>432</c:v>
                </c:pt>
                <c:pt idx="4332">
                  <c:v>432</c:v>
                </c:pt>
                <c:pt idx="4333">
                  <c:v>432</c:v>
                </c:pt>
                <c:pt idx="4334">
                  <c:v>432</c:v>
                </c:pt>
                <c:pt idx="4335">
                  <c:v>432</c:v>
                </c:pt>
                <c:pt idx="4336">
                  <c:v>432</c:v>
                </c:pt>
                <c:pt idx="4337">
                  <c:v>433</c:v>
                </c:pt>
                <c:pt idx="4338">
                  <c:v>433</c:v>
                </c:pt>
                <c:pt idx="4339">
                  <c:v>433</c:v>
                </c:pt>
                <c:pt idx="4340">
                  <c:v>433</c:v>
                </c:pt>
                <c:pt idx="4341">
                  <c:v>433</c:v>
                </c:pt>
                <c:pt idx="4342">
                  <c:v>433</c:v>
                </c:pt>
                <c:pt idx="4343">
                  <c:v>433</c:v>
                </c:pt>
                <c:pt idx="4344">
                  <c:v>433</c:v>
                </c:pt>
                <c:pt idx="4345">
                  <c:v>433</c:v>
                </c:pt>
                <c:pt idx="4346">
                  <c:v>433</c:v>
                </c:pt>
                <c:pt idx="4347">
                  <c:v>434</c:v>
                </c:pt>
                <c:pt idx="4348">
                  <c:v>434</c:v>
                </c:pt>
                <c:pt idx="4349">
                  <c:v>434</c:v>
                </c:pt>
                <c:pt idx="4350">
                  <c:v>434</c:v>
                </c:pt>
                <c:pt idx="4351">
                  <c:v>434</c:v>
                </c:pt>
                <c:pt idx="4352">
                  <c:v>434</c:v>
                </c:pt>
                <c:pt idx="4353">
                  <c:v>434</c:v>
                </c:pt>
                <c:pt idx="4354">
                  <c:v>434</c:v>
                </c:pt>
                <c:pt idx="4355">
                  <c:v>434</c:v>
                </c:pt>
                <c:pt idx="4356">
                  <c:v>434</c:v>
                </c:pt>
                <c:pt idx="4357">
                  <c:v>435</c:v>
                </c:pt>
                <c:pt idx="4358">
                  <c:v>435</c:v>
                </c:pt>
                <c:pt idx="4359">
                  <c:v>435</c:v>
                </c:pt>
                <c:pt idx="4360">
                  <c:v>435</c:v>
                </c:pt>
                <c:pt idx="4361">
                  <c:v>435</c:v>
                </c:pt>
                <c:pt idx="4362">
                  <c:v>435</c:v>
                </c:pt>
                <c:pt idx="4363">
                  <c:v>435</c:v>
                </c:pt>
                <c:pt idx="4364">
                  <c:v>435</c:v>
                </c:pt>
                <c:pt idx="4365">
                  <c:v>435</c:v>
                </c:pt>
                <c:pt idx="4366">
                  <c:v>435</c:v>
                </c:pt>
                <c:pt idx="4367">
                  <c:v>436</c:v>
                </c:pt>
                <c:pt idx="4368">
                  <c:v>436</c:v>
                </c:pt>
                <c:pt idx="4369">
                  <c:v>436</c:v>
                </c:pt>
                <c:pt idx="4370">
                  <c:v>436</c:v>
                </c:pt>
                <c:pt idx="4371">
                  <c:v>436</c:v>
                </c:pt>
                <c:pt idx="4372">
                  <c:v>436</c:v>
                </c:pt>
                <c:pt idx="4373">
                  <c:v>436</c:v>
                </c:pt>
                <c:pt idx="4374">
                  <c:v>436</c:v>
                </c:pt>
                <c:pt idx="4375">
                  <c:v>436</c:v>
                </c:pt>
                <c:pt idx="4376">
                  <c:v>436</c:v>
                </c:pt>
                <c:pt idx="4377">
                  <c:v>437</c:v>
                </c:pt>
                <c:pt idx="4378">
                  <c:v>437</c:v>
                </c:pt>
                <c:pt idx="4379">
                  <c:v>437</c:v>
                </c:pt>
                <c:pt idx="4380">
                  <c:v>437</c:v>
                </c:pt>
                <c:pt idx="4381">
                  <c:v>437</c:v>
                </c:pt>
                <c:pt idx="4382">
                  <c:v>437</c:v>
                </c:pt>
                <c:pt idx="4383">
                  <c:v>437</c:v>
                </c:pt>
                <c:pt idx="4384">
                  <c:v>437</c:v>
                </c:pt>
                <c:pt idx="4385">
                  <c:v>437</c:v>
                </c:pt>
                <c:pt idx="4386">
                  <c:v>437</c:v>
                </c:pt>
                <c:pt idx="4387">
                  <c:v>438</c:v>
                </c:pt>
                <c:pt idx="4388">
                  <c:v>438</c:v>
                </c:pt>
                <c:pt idx="4389">
                  <c:v>438</c:v>
                </c:pt>
                <c:pt idx="4390">
                  <c:v>438</c:v>
                </c:pt>
                <c:pt idx="4391">
                  <c:v>438</c:v>
                </c:pt>
                <c:pt idx="4392">
                  <c:v>438</c:v>
                </c:pt>
                <c:pt idx="4393">
                  <c:v>438</c:v>
                </c:pt>
                <c:pt idx="4394">
                  <c:v>438</c:v>
                </c:pt>
                <c:pt idx="4395">
                  <c:v>438</c:v>
                </c:pt>
                <c:pt idx="4396">
                  <c:v>438</c:v>
                </c:pt>
                <c:pt idx="4397">
                  <c:v>439</c:v>
                </c:pt>
                <c:pt idx="4398">
                  <c:v>439</c:v>
                </c:pt>
                <c:pt idx="4399">
                  <c:v>439</c:v>
                </c:pt>
                <c:pt idx="4400">
                  <c:v>439</c:v>
                </c:pt>
                <c:pt idx="4401">
                  <c:v>439</c:v>
                </c:pt>
                <c:pt idx="4402">
                  <c:v>439</c:v>
                </c:pt>
                <c:pt idx="4403">
                  <c:v>439</c:v>
                </c:pt>
                <c:pt idx="4404">
                  <c:v>439</c:v>
                </c:pt>
                <c:pt idx="4405">
                  <c:v>439</c:v>
                </c:pt>
                <c:pt idx="4406">
                  <c:v>439</c:v>
                </c:pt>
                <c:pt idx="4407">
                  <c:v>440</c:v>
                </c:pt>
                <c:pt idx="4408">
                  <c:v>440</c:v>
                </c:pt>
                <c:pt idx="4409">
                  <c:v>440</c:v>
                </c:pt>
                <c:pt idx="4410">
                  <c:v>440</c:v>
                </c:pt>
                <c:pt idx="4411">
                  <c:v>440</c:v>
                </c:pt>
                <c:pt idx="4412">
                  <c:v>440</c:v>
                </c:pt>
                <c:pt idx="4413">
                  <c:v>440</c:v>
                </c:pt>
                <c:pt idx="4414">
                  <c:v>440</c:v>
                </c:pt>
                <c:pt idx="4415">
                  <c:v>440</c:v>
                </c:pt>
                <c:pt idx="4416">
                  <c:v>440</c:v>
                </c:pt>
                <c:pt idx="4417">
                  <c:v>441</c:v>
                </c:pt>
                <c:pt idx="4418">
                  <c:v>441</c:v>
                </c:pt>
                <c:pt idx="4419">
                  <c:v>441</c:v>
                </c:pt>
                <c:pt idx="4420">
                  <c:v>441</c:v>
                </c:pt>
                <c:pt idx="4421">
                  <c:v>441</c:v>
                </c:pt>
                <c:pt idx="4422">
                  <c:v>441</c:v>
                </c:pt>
                <c:pt idx="4423">
                  <c:v>441</c:v>
                </c:pt>
                <c:pt idx="4424">
                  <c:v>441</c:v>
                </c:pt>
                <c:pt idx="4425">
                  <c:v>441</c:v>
                </c:pt>
                <c:pt idx="4426">
                  <c:v>441</c:v>
                </c:pt>
                <c:pt idx="4427">
                  <c:v>442</c:v>
                </c:pt>
                <c:pt idx="4428">
                  <c:v>442</c:v>
                </c:pt>
                <c:pt idx="4429">
                  <c:v>442</c:v>
                </c:pt>
                <c:pt idx="4430">
                  <c:v>442</c:v>
                </c:pt>
                <c:pt idx="4431">
                  <c:v>442</c:v>
                </c:pt>
                <c:pt idx="4432">
                  <c:v>442</c:v>
                </c:pt>
                <c:pt idx="4433">
                  <c:v>442</c:v>
                </c:pt>
                <c:pt idx="4434">
                  <c:v>442</c:v>
                </c:pt>
                <c:pt idx="4435">
                  <c:v>442</c:v>
                </c:pt>
                <c:pt idx="4436">
                  <c:v>442</c:v>
                </c:pt>
                <c:pt idx="4437">
                  <c:v>443</c:v>
                </c:pt>
                <c:pt idx="4438">
                  <c:v>443</c:v>
                </c:pt>
                <c:pt idx="4439">
                  <c:v>443</c:v>
                </c:pt>
                <c:pt idx="4440">
                  <c:v>443</c:v>
                </c:pt>
                <c:pt idx="4441">
                  <c:v>443</c:v>
                </c:pt>
                <c:pt idx="4442">
                  <c:v>443</c:v>
                </c:pt>
                <c:pt idx="4443">
                  <c:v>443</c:v>
                </c:pt>
                <c:pt idx="4444">
                  <c:v>443</c:v>
                </c:pt>
                <c:pt idx="4445">
                  <c:v>443</c:v>
                </c:pt>
                <c:pt idx="4446">
                  <c:v>443</c:v>
                </c:pt>
                <c:pt idx="4447">
                  <c:v>444</c:v>
                </c:pt>
                <c:pt idx="4448">
                  <c:v>444</c:v>
                </c:pt>
                <c:pt idx="4449">
                  <c:v>444</c:v>
                </c:pt>
                <c:pt idx="4450">
                  <c:v>444</c:v>
                </c:pt>
                <c:pt idx="4451">
                  <c:v>444</c:v>
                </c:pt>
                <c:pt idx="4452">
                  <c:v>444</c:v>
                </c:pt>
                <c:pt idx="4453">
                  <c:v>444</c:v>
                </c:pt>
                <c:pt idx="4454">
                  <c:v>444</c:v>
                </c:pt>
                <c:pt idx="4455">
                  <c:v>444</c:v>
                </c:pt>
                <c:pt idx="4456">
                  <c:v>444</c:v>
                </c:pt>
                <c:pt idx="4457">
                  <c:v>445</c:v>
                </c:pt>
                <c:pt idx="4458">
                  <c:v>445</c:v>
                </c:pt>
                <c:pt idx="4459">
                  <c:v>445</c:v>
                </c:pt>
                <c:pt idx="4460">
                  <c:v>445</c:v>
                </c:pt>
                <c:pt idx="4461">
                  <c:v>445</c:v>
                </c:pt>
                <c:pt idx="4462">
                  <c:v>445</c:v>
                </c:pt>
                <c:pt idx="4463">
                  <c:v>445</c:v>
                </c:pt>
                <c:pt idx="4464">
                  <c:v>445</c:v>
                </c:pt>
                <c:pt idx="4465">
                  <c:v>445</c:v>
                </c:pt>
                <c:pt idx="4466">
                  <c:v>445</c:v>
                </c:pt>
                <c:pt idx="4467">
                  <c:v>446</c:v>
                </c:pt>
                <c:pt idx="4468">
                  <c:v>446</c:v>
                </c:pt>
                <c:pt idx="4469">
                  <c:v>446</c:v>
                </c:pt>
                <c:pt idx="4470">
                  <c:v>446</c:v>
                </c:pt>
                <c:pt idx="4471">
                  <c:v>446</c:v>
                </c:pt>
                <c:pt idx="4472">
                  <c:v>446</c:v>
                </c:pt>
                <c:pt idx="4473">
                  <c:v>446</c:v>
                </c:pt>
                <c:pt idx="4474">
                  <c:v>446</c:v>
                </c:pt>
                <c:pt idx="4475">
                  <c:v>446</c:v>
                </c:pt>
                <c:pt idx="4476">
                  <c:v>446</c:v>
                </c:pt>
                <c:pt idx="4477">
                  <c:v>447</c:v>
                </c:pt>
                <c:pt idx="4478">
                  <c:v>447</c:v>
                </c:pt>
                <c:pt idx="4479">
                  <c:v>447</c:v>
                </c:pt>
                <c:pt idx="4480">
                  <c:v>447</c:v>
                </c:pt>
                <c:pt idx="4481">
                  <c:v>447</c:v>
                </c:pt>
                <c:pt idx="4482">
                  <c:v>447</c:v>
                </c:pt>
                <c:pt idx="4483">
                  <c:v>447</c:v>
                </c:pt>
                <c:pt idx="4484">
                  <c:v>447</c:v>
                </c:pt>
                <c:pt idx="4485">
                  <c:v>447</c:v>
                </c:pt>
                <c:pt idx="4486">
                  <c:v>447</c:v>
                </c:pt>
                <c:pt idx="4487">
                  <c:v>448</c:v>
                </c:pt>
                <c:pt idx="4488">
                  <c:v>448</c:v>
                </c:pt>
                <c:pt idx="4489">
                  <c:v>448</c:v>
                </c:pt>
                <c:pt idx="4490">
                  <c:v>448</c:v>
                </c:pt>
                <c:pt idx="4491">
                  <c:v>448</c:v>
                </c:pt>
                <c:pt idx="4492">
                  <c:v>448</c:v>
                </c:pt>
                <c:pt idx="4493">
                  <c:v>448</c:v>
                </c:pt>
                <c:pt idx="4494">
                  <c:v>448</c:v>
                </c:pt>
                <c:pt idx="4495">
                  <c:v>448</c:v>
                </c:pt>
                <c:pt idx="4496">
                  <c:v>448</c:v>
                </c:pt>
                <c:pt idx="4497">
                  <c:v>449</c:v>
                </c:pt>
                <c:pt idx="4498">
                  <c:v>449</c:v>
                </c:pt>
                <c:pt idx="4499">
                  <c:v>449</c:v>
                </c:pt>
                <c:pt idx="4500">
                  <c:v>449</c:v>
                </c:pt>
                <c:pt idx="4501">
                  <c:v>449</c:v>
                </c:pt>
                <c:pt idx="4502">
                  <c:v>449</c:v>
                </c:pt>
                <c:pt idx="4503">
                  <c:v>449</c:v>
                </c:pt>
                <c:pt idx="4504">
                  <c:v>449</c:v>
                </c:pt>
                <c:pt idx="4505">
                  <c:v>449</c:v>
                </c:pt>
                <c:pt idx="4506">
                  <c:v>449</c:v>
                </c:pt>
                <c:pt idx="4507">
                  <c:v>450</c:v>
                </c:pt>
                <c:pt idx="4508">
                  <c:v>450</c:v>
                </c:pt>
                <c:pt idx="4509">
                  <c:v>450</c:v>
                </c:pt>
                <c:pt idx="4510">
                  <c:v>450</c:v>
                </c:pt>
                <c:pt idx="4511">
                  <c:v>450</c:v>
                </c:pt>
                <c:pt idx="4512">
                  <c:v>450</c:v>
                </c:pt>
                <c:pt idx="4513">
                  <c:v>450</c:v>
                </c:pt>
                <c:pt idx="4514">
                  <c:v>450</c:v>
                </c:pt>
                <c:pt idx="4515">
                  <c:v>450</c:v>
                </c:pt>
                <c:pt idx="4516">
                  <c:v>450</c:v>
                </c:pt>
                <c:pt idx="4517">
                  <c:v>451</c:v>
                </c:pt>
                <c:pt idx="4518">
                  <c:v>451</c:v>
                </c:pt>
                <c:pt idx="4519">
                  <c:v>451</c:v>
                </c:pt>
                <c:pt idx="4520">
                  <c:v>451</c:v>
                </c:pt>
                <c:pt idx="4521">
                  <c:v>451</c:v>
                </c:pt>
                <c:pt idx="4522">
                  <c:v>451</c:v>
                </c:pt>
                <c:pt idx="4523">
                  <c:v>451</c:v>
                </c:pt>
                <c:pt idx="4524">
                  <c:v>451</c:v>
                </c:pt>
                <c:pt idx="4525">
                  <c:v>451</c:v>
                </c:pt>
                <c:pt idx="4526">
                  <c:v>451</c:v>
                </c:pt>
                <c:pt idx="4527">
                  <c:v>452</c:v>
                </c:pt>
                <c:pt idx="4528">
                  <c:v>452</c:v>
                </c:pt>
                <c:pt idx="4529">
                  <c:v>452</c:v>
                </c:pt>
                <c:pt idx="4530">
                  <c:v>452</c:v>
                </c:pt>
                <c:pt idx="4531">
                  <c:v>452</c:v>
                </c:pt>
                <c:pt idx="4532">
                  <c:v>452</c:v>
                </c:pt>
                <c:pt idx="4533">
                  <c:v>452</c:v>
                </c:pt>
                <c:pt idx="4534">
                  <c:v>452</c:v>
                </c:pt>
                <c:pt idx="4535">
                  <c:v>452</c:v>
                </c:pt>
                <c:pt idx="4536">
                  <c:v>452</c:v>
                </c:pt>
                <c:pt idx="4537">
                  <c:v>453</c:v>
                </c:pt>
                <c:pt idx="4538">
                  <c:v>453</c:v>
                </c:pt>
                <c:pt idx="4539">
                  <c:v>453</c:v>
                </c:pt>
                <c:pt idx="4540">
                  <c:v>453</c:v>
                </c:pt>
                <c:pt idx="4541">
                  <c:v>453</c:v>
                </c:pt>
                <c:pt idx="4542">
                  <c:v>453</c:v>
                </c:pt>
                <c:pt idx="4543">
                  <c:v>453</c:v>
                </c:pt>
                <c:pt idx="4544">
                  <c:v>453</c:v>
                </c:pt>
                <c:pt idx="4545">
                  <c:v>453</c:v>
                </c:pt>
                <c:pt idx="4546">
                  <c:v>453</c:v>
                </c:pt>
                <c:pt idx="4547">
                  <c:v>454</c:v>
                </c:pt>
                <c:pt idx="4548">
                  <c:v>454</c:v>
                </c:pt>
                <c:pt idx="4549">
                  <c:v>454</c:v>
                </c:pt>
                <c:pt idx="4550">
                  <c:v>454</c:v>
                </c:pt>
                <c:pt idx="4551">
                  <c:v>454</c:v>
                </c:pt>
                <c:pt idx="4552">
                  <c:v>454</c:v>
                </c:pt>
                <c:pt idx="4553">
                  <c:v>454</c:v>
                </c:pt>
                <c:pt idx="4554">
                  <c:v>454</c:v>
                </c:pt>
                <c:pt idx="4555">
                  <c:v>454</c:v>
                </c:pt>
                <c:pt idx="4556">
                  <c:v>454</c:v>
                </c:pt>
                <c:pt idx="4557">
                  <c:v>455</c:v>
                </c:pt>
                <c:pt idx="4558">
                  <c:v>455</c:v>
                </c:pt>
                <c:pt idx="4559">
                  <c:v>455</c:v>
                </c:pt>
                <c:pt idx="4560">
                  <c:v>455</c:v>
                </c:pt>
                <c:pt idx="4561">
                  <c:v>455</c:v>
                </c:pt>
                <c:pt idx="4562">
                  <c:v>455</c:v>
                </c:pt>
                <c:pt idx="4563">
                  <c:v>455</c:v>
                </c:pt>
                <c:pt idx="4564">
                  <c:v>455</c:v>
                </c:pt>
                <c:pt idx="4565">
                  <c:v>455</c:v>
                </c:pt>
                <c:pt idx="4566">
                  <c:v>455</c:v>
                </c:pt>
                <c:pt idx="4567">
                  <c:v>456</c:v>
                </c:pt>
                <c:pt idx="4568">
                  <c:v>456</c:v>
                </c:pt>
                <c:pt idx="4569">
                  <c:v>456</c:v>
                </c:pt>
                <c:pt idx="4570">
                  <c:v>456</c:v>
                </c:pt>
                <c:pt idx="4571">
                  <c:v>456</c:v>
                </c:pt>
                <c:pt idx="4572">
                  <c:v>456</c:v>
                </c:pt>
                <c:pt idx="4573">
                  <c:v>456</c:v>
                </c:pt>
                <c:pt idx="4574">
                  <c:v>456</c:v>
                </c:pt>
                <c:pt idx="4575">
                  <c:v>456</c:v>
                </c:pt>
                <c:pt idx="4576">
                  <c:v>456</c:v>
                </c:pt>
                <c:pt idx="4577">
                  <c:v>457</c:v>
                </c:pt>
                <c:pt idx="4578">
                  <c:v>457</c:v>
                </c:pt>
                <c:pt idx="4579">
                  <c:v>457</c:v>
                </c:pt>
                <c:pt idx="4580">
                  <c:v>457</c:v>
                </c:pt>
                <c:pt idx="4581">
                  <c:v>457</c:v>
                </c:pt>
                <c:pt idx="4582">
                  <c:v>457</c:v>
                </c:pt>
                <c:pt idx="4583">
                  <c:v>457</c:v>
                </c:pt>
                <c:pt idx="4584">
                  <c:v>457</c:v>
                </c:pt>
                <c:pt idx="4585">
                  <c:v>457</c:v>
                </c:pt>
                <c:pt idx="4586">
                  <c:v>457</c:v>
                </c:pt>
                <c:pt idx="4587">
                  <c:v>458</c:v>
                </c:pt>
                <c:pt idx="4588">
                  <c:v>458</c:v>
                </c:pt>
                <c:pt idx="4589">
                  <c:v>458</c:v>
                </c:pt>
                <c:pt idx="4590">
                  <c:v>458</c:v>
                </c:pt>
                <c:pt idx="4591">
                  <c:v>458</c:v>
                </c:pt>
                <c:pt idx="4592">
                  <c:v>458</c:v>
                </c:pt>
                <c:pt idx="4593">
                  <c:v>458</c:v>
                </c:pt>
                <c:pt idx="4594">
                  <c:v>458</c:v>
                </c:pt>
                <c:pt idx="4595">
                  <c:v>458</c:v>
                </c:pt>
                <c:pt idx="4596">
                  <c:v>458</c:v>
                </c:pt>
                <c:pt idx="4597">
                  <c:v>459</c:v>
                </c:pt>
                <c:pt idx="4598">
                  <c:v>459</c:v>
                </c:pt>
                <c:pt idx="4599">
                  <c:v>459</c:v>
                </c:pt>
                <c:pt idx="4600">
                  <c:v>459</c:v>
                </c:pt>
                <c:pt idx="4601">
                  <c:v>459</c:v>
                </c:pt>
                <c:pt idx="4602">
                  <c:v>459</c:v>
                </c:pt>
                <c:pt idx="4603">
                  <c:v>459</c:v>
                </c:pt>
                <c:pt idx="4604">
                  <c:v>459</c:v>
                </c:pt>
                <c:pt idx="4605">
                  <c:v>459</c:v>
                </c:pt>
                <c:pt idx="4606">
                  <c:v>459</c:v>
                </c:pt>
                <c:pt idx="4607">
                  <c:v>460</c:v>
                </c:pt>
                <c:pt idx="4608">
                  <c:v>460</c:v>
                </c:pt>
                <c:pt idx="4609">
                  <c:v>460</c:v>
                </c:pt>
                <c:pt idx="4610">
                  <c:v>460</c:v>
                </c:pt>
                <c:pt idx="4611">
                  <c:v>460</c:v>
                </c:pt>
                <c:pt idx="4612">
                  <c:v>460</c:v>
                </c:pt>
                <c:pt idx="4613">
                  <c:v>460</c:v>
                </c:pt>
                <c:pt idx="4614">
                  <c:v>460</c:v>
                </c:pt>
                <c:pt idx="4615">
                  <c:v>460</c:v>
                </c:pt>
                <c:pt idx="4616">
                  <c:v>460</c:v>
                </c:pt>
                <c:pt idx="4617">
                  <c:v>461</c:v>
                </c:pt>
                <c:pt idx="4618">
                  <c:v>461</c:v>
                </c:pt>
                <c:pt idx="4619">
                  <c:v>461</c:v>
                </c:pt>
                <c:pt idx="4620">
                  <c:v>461</c:v>
                </c:pt>
                <c:pt idx="4621">
                  <c:v>461</c:v>
                </c:pt>
                <c:pt idx="4622">
                  <c:v>461</c:v>
                </c:pt>
                <c:pt idx="4623">
                  <c:v>461</c:v>
                </c:pt>
                <c:pt idx="4624">
                  <c:v>461</c:v>
                </c:pt>
                <c:pt idx="4625">
                  <c:v>461</c:v>
                </c:pt>
                <c:pt idx="4626">
                  <c:v>461</c:v>
                </c:pt>
                <c:pt idx="4627">
                  <c:v>462</c:v>
                </c:pt>
                <c:pt idx="4628">
                  <c:v>462</c:v>
                </c:pt>
                <c:pt idx="4629">
                  <c:v>462</c:v>
                </c:pt>
                <c:pt idx="4630">
                  <c:v>462</c:v>
                </c:pt>
                <c:pt idx="4631">
                  <c:v>462</c:v>
                </c:pt>
                <c:pt idx="4632">
                  <c:v>462</c:v>
                </c:pt>
                <c:pt idx="4633">
                  <c:v>462</c:v>
                </c:pt>
                <c:pt idx="4634">
                  <c:v>462</c:v>
                </c:pt>
                <c:pt idx="4635">
                  <c:v>462</c:v>
                </c:pt>
                <c:pt idx="4636">
                  <c:v>462</c:v>
                </c:pt>
                <c:pt idx="4637">
                  <c:v>463</c:v>
                </c:pt>
                <c:pt idx="4638">
                  <c:v>463</c:v>
                </c:pt>
                <c:pt idx="4639">
                  <c:v>463</c:v>
                </c:pt>
                <c:pt idx="4640">
                  <c:v>463</c:v>
                </c:pt>
                <c:pt idx="4641">
                  <c:v>463</c:v>
                </c:pt>
                <c:pt idx="4642">
                  <c:v>463</c:v>
                </c:pt>
                <c:pt idx="4643">
                  <c:v>463</c:v>
                </c:pt>
                <c:pt idx="4644">
                  <c:v>463</c:v>
                </c:pt>
                <c:pt idx="4645">
                  <c:v>463</c:v>
                </c:pt>
                <c:pt idx="4646">
                  <c:v>463</c:v>
                </c:pt>
                <c:pt idx="4647">
                  <c:v>464</c:v>
                </c:pt>
                <c:pt idx="4648">
                  <c:v>464</c:v>
                </c:pt>
                <c:pt idx="4649">
                  <c:v>464</c:v>
                </c:pt>
                <c:pt idx="4650">
                  <c:v>464</c:v>
                </c:pt>
                <c:pt idx="4651">
                  <c:v>464</c:v>
                </c:pt>
                <c:pt idx="4652">
                  <c:v>464</c:v>
                </c:pt>
                <c:pt idx="4653">
                  <c:v>464</c:v>
                </c:pt>
                <c:pt idx="4654">
                  <c:v>464</c:v>
                </c:pt>
                <c:pt idx="4655">
                  <c:v>464</c:v>
                </c:pt>
                <c:pt idx="4656">
                  <c:v>464</c:v>
                </c:pt>
                <c:pt idx="4657">
                  <c:v>465</c:v>
                </c:pt>
                <c:pt idx="4658">
                  <c:v>465</c:v>
                </c:pt>
                <c:pt idx="4659">
                  <c:v>465</c:v>
                </c:pt>
                <c:pt idx="4660">
                  <c:v>465</c:v>
                </c:pt>
                <c:pt idx="4661">
                  <c:v>465</c:v>
                </c:pt>
                <c:pt idx="4662">
                  <c:v>465</c:v>
                </c:pt>
                <c:pt idx="4663">
                  <c:v>465</c:v>
                </c:pt>
                <c:pt idx="4664">
                  <c:v>465</c:v>
                </c:pt>
                <c:pt idx="4665">
                  <c:v>465</c:v>
                </c:pt>
                <c:pt idx="4666">
                  <c:v>465</c:v>
                </c:pt>
                <c:pt idx="4667">
                  <c:v>466</c:v>
                </c:pt>
                <c:pt idx="4668">
                  <c:v>466</c:v>
                </c:pt>
                <c:pt idx="4669">
                  <c:v>466</c:v>
                </c:pt>
                <c:pt idx="4670">
                  <c:v>466</c:v>
                </c:pt>
                <c:pt idx="4671">
                  <c:v>466</c:v>
                </c:pt>
                <c:pt idx="4672">
                  <c:v>466</c:v>
                </c:pt>
                <c:pt idx="4673">
                  <c:v>466</c:v>
                </c:pt>
                <c:pt idx="4674">
                  <c:v>466</c:v>
                </c:pt>
                <c:pt idx="4675">
                  <c:v>466</c:v>
                </c:pt>
                <c:pt idx="4676">
                  <c:v>466</c:v>
                </c:pt>
                <c:pt idx="4677">
                  <c:v>467</c:v>
                </c:pt>
                <c:pt idx="4678">
                  <c:v>467</c:v>
                </c:pt>
                <c:pt idx="4679">
                  <c:v>467</c:v>
                </c:pt>
                <c:pt idx="4680">
                  <c:v>467</c:v>
                </c:pt>
                <c:pt idx="4681">
                  <c:v>467</c:v>
                </c:pt>
                <c:pt idx="4682">
                  <c:v>467</c:v>
                </c:pt>
                <c:pt idx="4683">
                  <c:v>467</c:v>
                </c:pt>
                <c:pt idx="4684">
                  <c:v>467</c:v>
                </c:pt>
                <c:pt idx="4685">
                  <c:v>467</c:v>
                </c:pt>
                <c:pt idx="4686">
                  <c:v>467</c:v>
                </c:pt>
                <c:pt idx="4687">
                  <c:v>468</c:v>
                </c:pt>
                <c:pt idx="4688">
                  <c:v>468</c:v>
                </c:pt>
                <c:pt idx="4689">
                  <c:v>468</c:v>
                </c:pt>
                <c:pt idx="4690">
                  <c:v>468</c:v>
                </c:pt>
                <c:pt idx="4691">
                  <c:v>468</c:v>
                </c:pt>
                <c:pt idx="4692">
                  <c:v>468</c:v>
                </c:pt>
                <c:pt idx="4693">
                  <c:v>468</c:v>
                </c:pt>
                <c:pt idx="4694">
                  <c:v>468</c:v>
                </c:pt>
                <c:pt idx="4695">
                  <c:v>468</c:v>
                </c:pt>
                <c:pt idx="4696">
                  <c:v>468</c:v>
                </c:pt>
                <c:pt idx="4697">
                  <c:v>469</c:v>
                </c:pt>
                <c:pt idx="4698">
                  <c:v>469</c:v>
                </c:pt>
                <c:pt idx="4699">
                  <c:v>469</c:v>
                </c:pt>
                <c:pt idx="4700">
                  <c:v>469</c:v>
                </c:pt>
                <c:pt idx="4701">
                  <c:v>469</c:v>
                </c:pt>
                <c:pt idx="4702">
                  <c:v>469</c:v>
                </c:pt>
                <c:pt idx="4703">
                  <c:v>469</c:v>
                </c:pt>
                <c:pt idx="4704">
                  <c:v>469</c:v>
                </c:pt>
                <c:pt idx="4705">
                  <c:v>469</c:v>
                </c:pt>
                <c:pt idx="4706">
                  <c:v>469</c:v>
                </c:pt>
                <c:pt idx="4707">
                  <c:v>470</c:v>
                </c:pt>
                <c:pt idx="4708">
                  <c:v>470</c:v>
                </c:pt>
                <c:pt idx="4709">
                  <c:v>470</c:v>
                </c:pt>
                <c:pt idx="4710">
                  <c:v>470</c:v>
                </c:pt>
                <c:pt idx="4711">
                  <c:v>470</c:v>
                </c:pt>
                <c:pt idx="4712">
                  <c:v>470</c:v>
                </c:pt>
                <c:pt idx="4713">
                  <c:v>470</c:v>
                </c:pt>
                <c:pt idx="4714">
                  <c:v>470</c:v>
                </c:pt>
                <c:pt idx="4715">
                  <c:v>470</c:v>
                </c:pt>
                <c:pt idx="4716">
                  <c:v>470</c:v>
                </c:pt>
                <c:pt idx="4717">
                  <c:v>471</c:v>
                </c:pt>
                <c:pt idx="4718">
                  <c:v>471</c:v>
                </c:pt>
                <c:pt idx="4719">
                  <c:v>471</c:v>
                </c:pt>
                <c:pt idx="4720">
                  <c:v>471</c:v>
                </c:pt>
                <c:pt idx="4721">
                  <c:v>471</c:v>
                </c:pt>
                <c:pt idx="4722">
                  <c:v>471</c:v>
                </c:pt>
                <c:pt idx="4723">
                  <c:v>471</c:v>
                </c:pt>
                <c:pt idx="4724">
                  <c:v>471</c:v>
                </c:pt>
                <c:pt idx="4725">
                  <c:v>471</c:v>
                </c:pt>
                <c:pt idx="4726">
                  <c:v>471</c:v>
                </c:pt>
                <c:pt idx="4727">
                  <c:v>472</c:v>
                </c:pt>
                <c:pt idx="4728">
                  <c:v>472</c:v>
                </c:pt>
                <c:pt idx="4729">
                  <c:v>472</c:v>
                </c:pt>
                <c:pt idx="4730">
                  <c:v>472</c:v>
                </c:pt>
                <c:pt idx="4731">
                  <c:v>472</c:v>
                </c:pt>
                <c:pt idx="4732">
                  <c:v>472</c:v>
                </c:pt>
                <c:pt idx="4733">
                  <c:v>472</c:v>
                </c:pt>
                <c:pt idx="4734">
                  <c:v>472</c:v>
                </c:pt>
                <c:pt idx="4735">
                  <c:v>472</c:v>
                </c:pt>
                <c:pt idx="4736">
                  <c:v>472</c:v>
                </c:pt>
                <c:pt idx="4737">
                  <c:v>473</c:v>
                </c:pt>
                <c:pt idx="4738">
                  <c:v>473</c:v>
                </c:pt>
                <c:pt idx="4739">
                  <c:v>473</c:v>
                </c:pt>
                <c:pt idx="4740">
                  <c:v>473</c:v>
                </c:pt>
                <c:pt idx="4741">
                  <c:v>473</c:v>
                </c:pt>
                <c:pt idx="4742">
                  <c:v>473</c:v>
                </c:pt>
                <c:pt idx="4743">
                  <c:v>473</c:v>
                </c:pt>
                <c:pt idx="4744">
                  <c:v>473</c:v>
                </c:pt>
                <c:pt idx="4745">
                  <c:v>473</c:v>
                </c:pt>
                <c:pt idx="4746">
                  <c:v>473</c:v>
                </c:pt>
                <c:pt idx="4747">
                  <c:v>474</c:v>
                </c:pt>
                <c:pt idx="4748">
                  <c:v>474</c:v>
                </c:pt>
                <c:pt idx="4749">
                  <c:v>474</c:v>
                </c:pt>
                <c:pt idx="4750">
                  <c:v>474</c:v>
                </c:pt>
                <c:pt idx="4751">
                  <c:v>474</c:v>
                </c:pt>
                <c:pt idx="4752">
                  <c:v>474</c:v>
                </c:pt>
                <c:pt idx="4753">
                  <c:v>474</c:v>
                </c:pt>
                <c:pt idx="4754">
                  <c:v>474</c:v>
                </c:pt>
                <c:pt idx="4755">
                  <c:v>474</c:v>
                </c:pt>
                <c:pt idx="4756">
                  <c:v>474</c:v>
                </c:pt>
                <c:pt idx="4757">
                  <c:v>475</c:v>
                </c:pt>
                <c:pt idx="4758">
                  <c:v>475</c:v>
                </c:pt>
                <c:pt idx="4759">
                  <c:v>475</c:v>
                </c:pt>
                <c:pt idx="4760">
                  <c:v>475</c:v>
                </c:pt>
                <c:pt idx="4761">
                  <c:v>475</c:v>
                </c:pt>
                <c:pt idx="4762">
                  <c:v>475</c:v>
                </c:pt>
                <c:pt idx="4763">
                  <c:v>475</c:v>
                </c:pt>
                <c:pt idx="4764">
                  <c:v>475</c:v>
                </c:pt>
                <c:pt idx="4765">
                  <c:v>475</c:v>
                </c:pt>
                <c:pt idx="4766">
                  <c:v>475</c:v>
                </c:pt>
                <c:pt idx="4767">
                  <c:v>476</c:v>
                </c:pt>
                <c:pt idx="4768">
                  <c:v>476</c:v>
                </c:pt>
                <c:pt idx="4769">
                  <c:v>476</c:v>
                </c:pt>
                <c:pt idx="4770">
                  <c:v>476</c:v>
                </c:pt>
                <c:pt idx="4771">
                  <c:v>476</c:v>
                </c:pt>
                <c:pt idx="4772">
                  <c:v>476</c:v>
                </c:pt>
                <c:pt idx="4773">
                  <c:v>476</c:v>
                </c:pt>
                <c:pt idx="4774">
                  <c:v>476</c:v>
                </c:pt>
                <c:pt idx="4775">
                  <c:v>476</c:v>
                </c:pt>
                <c:pt idx="4776">
                  <c:v>476</c:v>
                </c:pt>
                <c:pt idx="4777">
                  <c:v>477</c:v>
                </c:pt>
                <c:pt idx="4778">
                  <c:v>477</c:v>
                </c:pt>
                <c:pt idx="4779">
                  <c:v>477</c:v>
                </c:pt>
                <c:pt idx="4780">
                  <c:v>477</c:v>
                </c:pt>
                <c:pt idx="4781">
                  <c:v>477</c:v>
                </c:pt>
                <c:pt idx="4782">
                  <c:v>477</c:v>
                </c:pt>
                <c:pt idx="4783">
                  <c:v>477</c:v>
                </c:pt>
                <c:pt idx="4784">
                  <c:v>477</c:v>
                </c:pt>
                <c:pt idx="4785">
                  <c:v>477</c:v>
                </c:pt>
                <c:pt idx="4786">
                  <c:v>477</c:v>
                </c:pt>
                <c:pt idx="4787">
                  <c:v>478</c:v>
                </c:pt>
                <c:pt idx="4788">
                  <c:v>478</c:v>
                </c:pt>
                <c:pt idx="4789">
                  <c:v>478</c:v>
                </c:pt>
                <c:pt idx="4790">
                  <c:v>478</c:v>
                </c:pt>
                <c:pt idx="4791">
                  <c:v>478</c:v>
                </c:pt>
                <c:pt idx="4792">
                  <c:v>478</c:v>
                </c:pt>
                <c:pt idx="4793">
                  <c:v>478</c:v>
                </c:pt>
                <c:pt idx="4794">
                  <c:v>478</c:v>
                </c:pt>
                <c:pt idx="4795">
                  <c:v>478</c:v>
                </c:pt>
                <c:pt idx="4796">
                  <c:v>478</c:v>
                </c:pt>
                <c:pt idx="4797">
                  <c:v>479</c:v>
                </c:pt>
                <c:pt idx="4798">
                  <c:v>479</c:v>
                </c:pt>
                <c:pt idx="4799">
                  <c:v>479</c:v>
                </c:pt>
                <c:pt idx="4800">
                  <c:v>479</c:v>
                </c:pt>
                <c:pt idx="4801">
                  <c:v>479</c:v>
                </c:pt>
                <c:pt idx="4802">
                  <c:v>479</c:v>
                </c:pt>
                <c:pt idx="4803">
                  <c:v>479</c:v>
                </c:pt>
                <c:pt idx="4804">
                  <c:v>479</c:v>
                </c:pt>
                <c:pt idx="4805">
                  <c:v>479</c:v>
                </c:pt>
                <c:pt idx="4806">
                  <c:v>479</c:v>
                </c:pt>
                <c:pt idx="4807">
                  <c:v>480</c:v>
                </c:pt>
                <c:pt idx="4808">
                  <c:v>480</c:v>
                </c:pt>
                <c:pt idx="4809">
                  <c:v>480</c:v>
                </c:pt>
                <c:pt idx="4810">
                  <c:v>480</c:v>
                </c:pt>
                <c:pt idx="4811">
                  <c:v>480</c:v>
                </c:pt>
                <c:pt idx="4812">
                  <c:v>480</c:v>
                </c:pt>
                <c:pt idx="4813">
                  <c:v>480</c:v>
                </c:pt>
                <c:pt idx="4814">
                  <c:v>480</c:v>
                </c:pt>
                <c:pt idx="4815">
                  <c:v>480</c:v>
                </c:pt>
                <c:pt idx="4816">
                  <c:v>480</c:v>
                </c:pt>
                <c:pt idx="4817">
                  <c:v>481</c:v>
                </c:pt>
                <c:pt idx="4818">
                  <c:v>481</c:v>
                </c:pt>
                <c:pt idx="4819">
                  <c:v>481</c:v>
                </c:pt>
                <c:pt idx="4820">
                  <c:v>481</c:v>
                </c:pt>
                <c:pt idx="4821">
                  <c:v>481</c:v>
                </c:pt>
                <c:pt idx="4822">
                  <c:v>481</c:v>
                </c:pt>
                <c:pt idx="4823">
                  <c:v>481</c:v>
                </c:pt>
                <c:pt idx="4824">
                  <c:v>481</c:v>
                </c:pt>
                <c:pt idx="4825">
                  <c:v>481</c:v>
                </c:pt>
                <c:pt idx="4826">
                  <c:v>481</c:v>
                </c:pt>
                <c:pt idx="4827">
                  <c:v>482</c:v>
                </c:pt>
                <c:pt idx="4828">
                  <c:v>482</c:v>
                </c:pt>
                <c:pt idx="4829">
                  <c:v>482</c:v>
                </c:pt>
                <c:pt idx="4830">
                  <c:v>482</c:v>
                </c:pt>
                <c:pt idx="4831">
                  <c:v>482</c:v>
                </c:pt>
                <c:pt idx="4832">
                  <c:v>482</c:v>
                </c:pt>
                <c:pt idx="4833">
                  <c:v>482</c:v>
                </c:pt>
                <c:pt idx="4834">
                  <c:v>482</c:v>
                </c:pt>
                <c:pt idx="4835">
                  <c:v>482</c:v>
                </c:pt>
                <c:pt idx="4836">
                  <c:v>482</c:v>
                </c:pt>
                <c:pt idx="4837">
                  <c:v>483</c:v>
                </c:pt>
                <c:pt idx="4838">
                  <c:v>483</c:v>
                </c:pt>
                <c:pt idx="4839">
                  <c:v>483</c:v>
                </c:pt>
                <c:pt idx="4840">
                  <c:v>483</c:v>
                </c:pt>
                <c:pt idx="4841">
                  <c:v>483</c:v>
                </c:pt>
                <c:pt idx="4842">
                  <c:v>483</c:v>
                </c:pt>
                <c:pt idx="4843">
                  <c:v>483</c:v>
                </c:pt>
                <c:pt idx="4844">
                  <c:v>483</c:v>
                </c:pt>
                <c:pt idx="4845">
                  <c:v>483</c:v>
                </c:pt>
                <c:pt idx="4846">
                  <c:v>483</c:v>
                </c:pt>
                <c:pt idx="4847">
                  <c:v>484</c:v>
                </c:pt>
                <c:pt idx="4848">
                  <c:v>484</c:v>
                </c:pt>
                <c:pt idx="4849">
                  <c:v>484</c:v>
                </c:pt>
                <c:pt idx="4850">
                  <c:v>484</c:v>
                </c:pt>
                <c:pt idx="4851">
                  <c:v>484</c:v>
                </c:pt>
                <c:pt idx="4852">
                  <c:v>484</c:v>
                </c:pt>
                <c:pt idx="4853">
                  <c:v>484</c:v>
                </c:pt>
                <c:pt idx="4854">
                  <c:v>484</c:v>
                </c:pt>
                <c:pt idx="4855">
                  <c:v>484</c:v>
                </c:pt>
                <c:pt idx="4856">
                  <c:v>484</c:v>
                </c:pt>
                <c:pt idx="4857">
                  <c:v>485</c:v>
                </c:pt>
                <c:pt idx="4858">
                  <c:v>485</c:v>
                </c:pt>
                <c:pt idx="4859">
                  <c:v>485</c:v>
                </c:pt>
                <c:pt idx="4860">
                  <c:v>485</c:v>
                </c:pt>
                <c:pt idx="4861">
                  <c:v>485</c:v>
                </c:pt>
                <c:pt idx="4862">
                  <c:v>485</c:v>
                </c:pt>
                <c:pt idx="4863">
                  <c:v>485</c:v>
                </c:pt>
                <c:pt idx="4864">
                  <c:v>485</c:v>
                </c:pt>
                <c:pt idx="4865">
                  <c:v>485</c:v>
                </c:pt>
                <c:pt idx="4866">
                  <c:v>485</c:v>
                </c:pt>
                <c:pt idx="4867">
                  <c:v>486</c:v>
                </c:pt>
                <c:pt idx="4868">
                  <c:v>486</c:v>
                </c:pt>
                <c:pt idx="4869">
                  <c:v>486</c:v>
                </c:pt>
                <c:pt idx="4870">
                  <c:v>486</c:v>
                </c:pt>
                <c:pt idx="4871">
                  <c:v>486</c:v>
                </c:pt>
                <c:pt idx="4872">
                  <c:v>486</c:v>
                </c:pt>
                <c:pt idx="4873">
                  <c:v>486</c:v>
                </c:pt>
                <c:pt idx="4874">
                  <c:v>486</c:v>
                </c:pt>
                <c:pt idx="4875">
                  <c:v>486</c:v>
                </c:pt>
                <c:pt idx="4876">
                  <c:v>486</c:v>
                </c:pt>
                <c:pt idx="4877">
                  <c:v>487</c:v>
                </c:pt>
                <c:pt idx="4878">
                  <c:v>487</c:v>
                </c:pt>
                <c:pt idx="4879">
                  <c:v>487</c:v>
                </c:pt>
                <c:pt idx="4880">
                  <c:v>487</c:v>
                </c:pt>
                <c:pt idx="4881">
                  <c:v>487</c:v>
                </c:pt>
                <c:pt idx="4882">
                  <c:v>487</c:v>
                </c:pt>
                <c:pt idx="4883">
                  <c:v>487</c:v>
                </c:pt>
                <c:pt idx="4884">
                  <c:v>487</c:v>
                </c:pt>
                <c:pt idx="4885">
                  <c:v>487</c:v>
                </c:pt>
                <c:pt idx="4886">
                  <c:v>487</c:v>
                </c:pt>
                <c:pt idx="4887">
                  <c:v>488</c:v>
                </c:pt>
                <c:pt idx="4888">
                  <c:v>488</c:v>
                </c:pt>
                <c:pt idx="4889">
                  <c:v>488</c:v>
                </c:pt>
                <c:pt idx="4890">
                  <c:v>488</c:v>
                </c:pt>
                <c:pt idx="4891">
                  <c:v>488</c:v>
                </c:pt>
                <c:pt idx="4892">
                  <c:v>488</c:v>
                </c:pt>
                <c:pt idx="4893">
                  <c:v>488</c:v>
                </c:pt>
                <c:pt idx="4894">
                  <c:v>488</c:v>
                </c:pt>
                <c:pt idx="4895">
                  <c:v>488</c:v>
                </c:pt>
                <c:pt idx="4896">
                  <c:v>488</c:v>
                </c:pt>
                <c:pt idx="4897">
                  <c:v>489</c:v>
                </c:pt>
                <c:pt idx="4898">
                  <c:v>489</c:v>
                </c:pt>
                <c:pt idx="4899">
                  <c:v>489</c:v>
                </c:pt>
                <c:pt idx="4900">
                  <c:v>489</c:v>
                </c:pt>
                <c:pt idx="4901">
                  <c:v>489</c:v>
                </c:pt>
                <c:pt idx="4902">
                  <c:v>489</c:v>
                </c:pt>
                <c:pt idx="4903">
                  <c:v>489</c:v>
                </c:pt>
                <c:pt idx="4904">
                  <c:v>489</c:v>
                </c:pt>
                <c:pt idx="4905">
                  <c:v>489</c:v>
                </c:pt>
                <c:pt idx="4906">
                  <c:v>489</c:v>
                </c:pt>
                <c:pt idx="4907">
                  <c:v>490</c:v>
                </c:pt>
                <c:pt idx="4908">
                  <c:v>490</c:v>
                </c:pt>
                <c:pt idx="4909">
                  <c:v>490</c:v>
                </c:pt>
                <c:pt idx="4910">
                  <c:v>490</c:v>
                </c:pt>
                <c:pt idx="4911">
                  <c:v>490</c:v>
                </c:pt>
                <c:pt idx="4912">
                  <c:v>490</c:v>
                </c:pt>
                <c:pt idx="4913">
                  <c:v>490</c:v>
                </c:pt>
                <c:pt idx="4914">
                  <c:v>490</c:v>
                </c:pt>
                <c:pt idx="4915">
                  <c:v>490</c:v>
                </c:pt>
                <c:pt idx="4916">
                  <c:v>490</c:v>
                </c:pt>
                <c:pt idx="4917">
                  <c:v>491</c:v>
                </c:pt>
                <c:pt idx="4918">
                  <c:v>491</c:v>
                </c:pt>
                <c:pt idx="4919">
                  <c:v>491</c:v>
                </c:pt>
                <c:pt idx="4920">
                  <c:v>491</c:v>
                </c:pt>
                <c:pt idx="4921">
                  <c:v>491</c:v>
                </c:pt>
                <c:pt idx="4922">
                  <c:v>491</c:v>
                </c:pt>
                <c:pt idx="4923">
                  <c:v>491</c:v>
                </c:pt>
                <c:pt idx="4924">
                  <c:v>491</c:v>
                </c:pt>
                <c:pt idx="4925">
                  <c:v>491</c:v>
                </c:pt>
                <c:pt idx="4926">
                  <c:v>491</c:v>
                </c:pt>
                <c:pt idx="4927">
                  <c:v>492</c:v>
                </c:pt>
                <c:pt idx="4928">
                  <c:v>492</c:v>
                </c:pt>
                <c:pt idx="4929">
                  <c:v>492</c:v>
                </c:pt>
                <c:pt idx="4930">
                  <c:v>492</c:v>
                </c:pt>
                <c:pt idx="4931">
                  <c:v>492</c:v>
                </c:pt>
                <c:pt idx="4932">
                  <c:v>492</c:v>
                </c:pt>
                <c:pt idx="4933">
                  <c:v>492</c:v>
                </c:pt>
                <c:pt idx="4934">
                  <c:v>492</c:v>
                </c:pt>
                <c:pt idx="4935">
                  <c:v>492</c:v>
                </c:pt>
                <c:pt idx="4936">
                  <c:v>492</c:v>
                </c:pt>
                <c:pt idx="4937">
                  <c:v>493</c:v>
                </c:pt>
                <c:pt idx="4938">
                  <c:v>493</c:v>
                </c:pt>
                <c:pt idx="4939">
                  <c:v>493</c:v>
                </c:pt>
                <c:pt idx="4940">
                  <c:v>493</c:v>
                </c:pt>
                <c:pt idx="4941">
                  <c:v>493</c:v>
                </c:pt>
                <c:pt idx="4942">
                  <c:v>493</c:v>
                </c:pt>
                <c:pt idx="4943">
                  <c:v>493</c:v>
                </c:pt>
                <c:pt idx="4944">
                  <c:v>493</c:v>
                </c:pt>
                <c:pt idx="4945">
                  <c:v>493</c:v>
                </c:pt>
                <c:pt idx="4946">
                  <c:v>493</c:v>
                </c:pt>
                <c:pt idx="4947">
                  <c:v>494</c:v>
                </c:pt>
                <c:pt idx="4948">
                  <c:v>494</c:v>
                </c:pt>
                <c:pt idx="4949">
                  <c:v>494</c:v>
                </c:pt>
                <c:pt idx="4950">
                  <c:v>494</c:v>
                </c:pt>
                <c:pt idx="4951">
                  <c:v>494</c:v>
                </c:pt>
                <c:pt idx="4952">
                  <c:v>494</c:v>
                </c:pt>
                <c:pt idx="4953">
                  <c:v>494</c:v>
                </c:pt>
                <c:pt idx="4954">
                  <c:v>494</c:v>
                </c:pt>
                <c:pt idx="4955">
                  <c:v>494</c:v>
                </c:pt>
                <c:pt idx="4956">
                  <c:v>494</c:v>
                </c:pt>
                <c:pt idx="4957">
                  <c:v>495</c:v>
                </c:pt>
                <c:pt idx="4958">
                  <c:v>495</c:v>
                </c:pt>
                <c:pt idx="4959">
                  <c:v>495</c:v>
                </c:pt>
                <c:pt idx="4960">
                  <c:v>495</c:v>
                </c:pt>
                <c:pt idx="4961">
                  <c:v>495</c:v>
                </c:pt>
                <c:pt idx="4962">
                  <c:v>495</c:v>
                </c:pt>
                <c:pt idx="4963">
                  <c:v>495</c:v>
                </c:pt>
                <c:pt idx="4964">
                  <c:v>495</c:v>
                </c:pt>
                <c:pt idx="4965">
                  <c:v>495</c:v>
                </c:pt>
                <c:pt idx="4966">
                  <c:v>495</c:v>
                </c:pt>
                <c:pt idx="4967">
                  <c:v>496</c:v>
                </c:pt>
                <c:pt idx="4968">
                  <c:v>496</c:v>
                </c:pt>
                <c:pt idx="4969">
                  <c:v>496</c:v>
                </c:pt>
                <c:pt idx="4970">
                  <c:v>496</c:v>
                </c:pt>
                <c:pt idx="4971">
                  <c:v>496</c:v>
                </c:pt>
                <c:pt idx="4972">
                  <c:v>496</c:v>
                </c:pt>
                <c:pt idx="4973">
                  <c:v>496</c:v>
                </c:pt>
                <c:pt idx="4974">
                  <c:v>496</c:v>
                </c:pt>
                <c:pt idx="4975">
                  <c:v>496</c:v>
                </c:pt>
                <c:pt idx="4976">
                  <c:v>496</c:v>
                </c:pt>
                <c:pt idx="4977">
                  <c:v>497</c:v>
                </c:pt>
                <c:pt idx="4978">
                  <c:v>497</c:v>
                </c:pt>
                <c:pt idx="4979">
                  <c:v>497</c:v>
                </c:pt>
                <c:pt idx="4980">
                  <c:v>497</c:v>
                </c:pt>
                <c:pt idx="4981">
                  <c:v>497</c:v>
                </c:pt>
                <c:pt idx="4982">
                  <c:v>497</c:v>
                </c:pt>
                <c:pt idx="4983">
                  <c:v>497</c:v>
                </c:pt>
                <c:pt idx="4984">
                  <c:v>497</c:v>
                </c:pt>
                <c:pt idx="4985">
                  <c:v>497</c:v>
                </c:pt>
                <c:pt idx="4986">
                  <c:v>497</c:v>
                </c:pt>
                <c:pt idx="4987">
                  <c:v>498</c:v>
                </c:pt>
                <c:pt idx="4988">
                  <c:v>498</c:v>
                </c:pt>
                <c:pt idx="4989">
                  <c:v>498</c:v>
                </c:pt>
                <c:pt idx="4990">
                  <c:v>498</c:v>
                </c:pt>
                <c:pt idx="4991">
                  <c:v>498</c:v>
                </c:pt>
                <c:pt idx="4992">
                  <c:v>498</c:v>
                </c:pt>
                <c:pt idx="4993">
                  <c:v>498</c:v>
                </c:pt>
                <c:pt idx="4994">
                  <c:v>498</c:v>
                </c:pt>
                <c:pt idx="4995">
                  <c:v>498</c:v>
                </c:pt>
                <c:pt idx="4996">
                  <c:v>498</c:v>
                </c:pt>
                <c:pt idx="4997">
                  <c:v>499</c:v>
                </c:pt>
                <c:pt idx="4998">
                  <c:v>499</c:v>
                </c:pt>
                <c:pt idx="4999">
                  <c:v>499</c:v>
                </c:pt>
                <c:pt idx="5000">
                  <c:v>499</c:v>
                </c:pt>
                <c:pt idx="5001">
                  <c:v>499</c:v>
                </c:pt>
                <c:pt idx="5002">
                  <c:v>499</c:v>
                </c:pt>
                <c:pt idx="5003">
                  <c:v>499</c:v>
                </c:pt>
                <c:pt idx="5004">
                  <c:v>499</c:v>
                </c:pt>
                <c:pt idx="5005">
                  <c:v>499</c:v>
                </c:pt>
                <c:pt idx="5006">
                  <c:v>499</c:v>
                </c:pt>
                <c:pt idx="5007">
                  <c:v>500</c:v>
                </c:pt>
                <c:pt idx="5008">
                  <c:v>500</c:v>
                </c:pt>
                <c:pt idx="5009">
                  <c:v>500</c:v>
                </c:pt>
                <c:pt idx="5010">
                  <c:v>500</c:v>
                </c:pt>
                <c:pt idx="5011">
                  <c:v>500</c:v>
                </c:pt>
                <c:pt idx="5012">
                  <c:v>500</c:v>
                </c:pt>
                <c:pt idx="5013">
                  <c:v>500</c:v>
                </c:pt>
                <c:pt idx="5014">
                  <c:v>500</c:v>
                </c:pt>
                <c:pt idx="5015">
                  <c:v>500</c:v>
                </c:pt>
                <c:pt idx="5016">
                  <c:v>500</c:v>
                </c:pt>
                <c:pt idx="5017">
                  <c:v>501</c:v>
                </c:pt>
                <c:pt idx="5018">
                  <c:v>501</c:v>
                </c:pt>
                <c:pt idx="5019">
                  <c:v>501</c:v>
                </c:pt>
                <c:pt idx="5020">
                  <c:v>501</c:v>
                </c:pt>
                <c:pt idx="5021">
                  <c:v>501</c:v>
                </c:pt>
                <c:pt idx="5022">
                  <c:v>501</c:v>
                </c:pt>
                <c:pt idx="5023">
                  <c:v>501</c:v>
                </c:pt>
                <c:pt idx="5024">
                  <c:v>501</c:v>
                </c:pt>
                <c:pt idx="5025">
                  <c:v>501</c:v>
                </c:pt>
                <c:pt idx="5026">
                  <c:v>501</c:v>
                </c:pt>
                <c:pt idx="5027">
                  <c:v>502</c:v>
                </c:pt>
                <c:pt idx="5028">
                  <c:v>502</c:v>
                </c:pt>
                <c:pt idx="5029">
                  <c:v>502</c:v>
                </c:pt>
                <c:pt idx="5030">
                  <c:v>502</c:v>
                </c:pt>
                <c:pt idx="5031">
                  <c:v>502</c:v>
                </c:pt>
                <c:pt idx="5032">
                  <c:v>502</c:v>
                </c:pt>
                <c:pt idx="5033">
                  <c:v>502</c:v>
                </c:pt>
                <c:pt idx="5034">
                  <c:v>502</c:v>
                </c:pt>
                <c:pt idx="5035">
                  <c:v>502</c:v>
                </c:pt>
                <c:pt idx="5036">
                  <c:v>502</c:v>
                </c:pt>
                <c:pt idx="5037">
                  <c:v>503</c:v>
                </c:pt>
                <c:pt idx="5038">
                  <c:v>503</c:v>
                </c:pt>
                <c:pt idx="5039">
                  <c:v>503</c:v>
                </c:pt>
                <c:pt idx="5040">
                  <c:v>503</c:v>
                </c:pt>
                <c:pt idx="5041">
                  <c:v>503</c:v>
                </c:pt>
                <c:pt idx="5042">
                  <c:v>503</c:v>
                </c:pt>
                <c:pt idx="5043">
                  <c:v>503</c:v>
                </c:pt>
                <c:pt idx="5044">
                  <c:v>503</c:v>
                </c:pt>
                <c:pt idx="5045">
                  <c:v>503</c:v>
                </c:pt>
                <c:pt idx="5046">
                  <c:v>503</c:v>
                </c:pt>
                <c:pt idx="5047">
                  <c:v>504</c:v>
                </c:pt>
                <c:pt idx="5048">
                  <c:v>504</c:v>
                </c:pt>
                <c:pt idx="5049">
                  <c:v>504</c:v>
                </c:pt>
                <c:pt idx="5050">
                  <c:v>504</c:v>
                </c:pt>
                <c:pt idx="5051">
                  <c:v>504</c:v>
                </c:pt>
                <c:pt idx="5052">
                  <c:v>504</c:v>
                </c:pt>
                <c:pt idx="5053">
                  <c:v>504</c:v>
                </c:pt>
                <c:pt idx="5054">
                  <c:v>504</c:v>
                </c:pt>
                <c:pt idx="5055">
                  <c:v>504</c:v>
                </c:pt>
                <c:pt idx="5056">
                  <c:v>504</c:v>
                </c:pt>
                <c:pt idx="5057">
                  <c:v>505</c:v>
                </c:pt>
                <c:pt idx="5058">
                  <c:v>505</c:v>
                </c:pt>
                <c:pt idx="5059">
                  <c:v>505</c:v>
                </c:pt>
                <c:pt idx="5060">
                  <c:v>505</c:v>
                </c:pt>
                <c:pt idx="5061">
                  <c:v>505</c:v>
                </c:pt>
                <c:pt idx="5062">
                  <c:v>505</c:v>
                </c:pt>
                <c:pt idx="5063">
                  <c:v>505</c:v>
                </c:pt>
                <c:pt idx="5064">
                  <c:v>505</c:v>
                </c:pt>
                <c:pt idx="5065">
                  <c:v>505</c:v>
                </c:pt>
                <c:pt idx="5066">
                  <c:v>505</c:v>
                </c:pt>
                <c:pt idx="5067">
                  <c:v>506</c:v>
                </c:pt>
                <c:pt idx="5068">
                  <c:v>506</c:v>
                </c:pt>
                <c:pt idx="5069">
                  <c:v>506</c:v>
                </c:pt>
                <c:pt idx="5070">
                  <c:v>506</c:v>
                </c:pt>
                <c:pt idx="5071">
                  <c:v>506</c:v>
                </c:pt>
                <c:pt idx="5072">
                  <c:v>506</c:v>
                </c:pt>
                <c:pt idx="5073">
                  <c:v>506</c:v>
                </c:pt>
                <c:pt idx="5074">
                  <c:v>506</c:v>
                </c:pt>
                <c:pt idx="5075">
                  <c:v>506</c:v>
                </c:pt>
                <c:pt idx="5076">
                  <c:v>506</c:v>
                </c:pt>
                <c:pt idx="5077">
                  <c:v>507</c:v>
                </c:pt>
                <c:pt idx="5078">
                  <c:v>507</c:v>
                </c:pt>
                <c:pt idx="5079">
                  <c:v>507</c:v>
                </c:pt>
                <c:pt idx="5080">
                  <c:v>507</c:v>
                </c:pt>
                <c:pt idx="5081">
                  <c:v>507</c:v>
                </c:pt>
                <c:pt idx="5082">
                  <c:v>507</c:v>
                </c:pt>
                <c:pt idx="5083">
                  <c:v>507</c:v>
                </c:pt>
                <c:pt idx="5084">
                  <c:v>507</c:v>
                </c:pt>
                <c:pt idx="5085">
                  <c:v>507</c:v>
                </c:pt>
                <c:pt idx="5086">
                  <c:v>507</c:v>
                </c:pt>
                <c:pt idx="5087">
                  <c:v>508</c:v>
                </c:pt>
                <c:pt idx="5088">
                  <c:v>508</c:v>
                </c:pt>
                <c:pt idx="5089">
                  <c:v>508</c:v>
                </c:pt>
                <c:pt idx="5090">
                  <c:v>508</c:v>
                </c:pt>
                <c:pt idx="5091">
                  <c:v>508</c:v>
                </c:pt>
                <c:pt idx="5092">
                  <c:v>508</c:v>
                </c:pt>
                <c:pt idx="5093">
                  <c:v>508</c:v>
                </c:pt>
                <c:pt idx="5094">
                  <c:v>508</c:v>
                </c:pt>
                <c:pt idx="5095">
                  <c:v>508</c:v>
                </c:pt>
                <c:pt idx="5096">
                  <c:v>508</c:v>
                </c:pt>
                <c:pt idx="5097">
                  <c:v>509</c:v>
                </c:pt>
                <c:pt idx="5098">
                  <c:v>509</c:v>
                </c:pt>
                <c:pt idx="5099">
                  <c:v>509</c:v>
                </c:pt>
                <c:pt idx="5100">
                  <c:v>509</c:v>
                </c:pt>
                <c:pt idx="5101">
                  <c:v>509</c:v>
                </c:pt>
                <c:pt idx="5102">
                  <c:v>509</c:v>
                </c:pt>
                <c:pt idx="5103">
                  <c:v>509</c:v>
                </c:pt>
                <c:pt idx="5104">
                  <c:v>509</c:v>
                </c:pt>
                <c:pt idx="5105">
                  <c:v>509</c:v>
                </c:pt>
                <c:pt idx="5106">
                  <c:v>509</c:v>
                </c:pt>
                <c:pt idx="5107">
                  <c:v>510</c:v>
                </c:pt>
                <c:pt idx="5108">
                  <c:v>510</c:v>
                </c:pt>
                <c:pt idx="5109">
                  <c:v>510</c:v>
                </c:pt>
                <c:pt idx="5110">
                  <c:v>510</c:v>
                </c:pt>
                <c:pt idx="5111">
                  <c:v>510</c:v>
                </c:pt>
                <c:pt idx="5112">
                  <c:v>510</c:v>
                </c:pt>
                <c:pt idx="5113">
                  <c:v>510</c:v>
                </c:pt>
                <c:pt idx="5114">
                  <c:v>510</c:v>
                </c:pt>
                <c:pt idx="5115">
                  <c:v>510</c:v>
                </c:pt>
                <c:pt idx="5116">
                  <c:v>510</c:v>
                </c:pt>
                <c:pt idx="5117">
                  <c:v>511</c:v>
                </c:pt>
                <c:pt idx="5118">
                  <c:v>511</c:v>
                </c:pt>
                <c:pt idx="5119">
                  <c:v>511</c:v>
                </c:pt>
                <c:pt idx="5120">
                  <c:v>511</c:v>
                </c:pt>
                <c:pt idx="5121">
                  <c:v>511</c:v>
                </c:pt>
                <c:pt idx="5122">
                  <c:v>511</c:v>
                </c:pt>
                <c:pt idx="5123">
                  <c:v>511</c:v>
                </c:pt>
                <c:pt idx="5124">
                  <c:v>511</c:v>
                </c:pt>
                <c:pt idx="5125">
                  <c:v>511</c:v>
                </c:pt>
                <c:pt idx="5126">
                  <c:v>511</c:v>
                </c:pt>
                <c:pt idx="5127">
                  <c:v>512</c:v>
                </c:pt>
                <c:pt idx="5128">
                  <c:v>512</c:v>
                </c:pt>
                <c:pt idx="5129">
                  <c:v>512</c:v>
                </c:pt>
                <c:pt idx="5130">
                  <c:v>512</c:v>
                </c:pt>
                <c:pt idx="5131">
                  <c:v>512</c:v>
                </c:pt>
                <c:pt idx="5132">
                  <c:v>512</c:v>
                </c:pt>
                <c:pt idx="5133">
                  <c:v>512</c:v>
                </c:pt>
                <c:pt idx="5134">
                  <c:v>512</c:v>
                </c:pt>
                <c:pt idx="5135">
                  <c:v>512</c:v>
                </c:pt>
                <c:pt idx="5136">
                  <c:v>512</c:v>
                </c:pt>
                <c:pt idx="5137">
                  <c:v>513</c:v>
                </c:pt>
                <c:pt idx="5138">
                  <c:v>513</c:v>
                </c:pt>
                <c:pt idx="5139">
                  <c:v>513</c:v>
                </c:pt>
                <c:pt idx="5140">
                  <c:v>513</c:v>
                </c:pt>
                <c:pt idx="5141">
                  <c:v>513</c:v>
                </c:pt>
                <c:pt idx="5142">
                  <c:v>513</c:v>
                </c:pt>
                <c:pt idx="5143">
                  <c:v>513</c:v>
                </c:pt>
                <c:pt idx="5144">
                  <c:v>513</c:v>
                </c:pt>
                <c:pt idx="5145">
                  <c:v>513</c:v>
                </c:pt>
                <c:pt idx="5146">
                  <c:v>513</c:v>
                </c:pt>
                <c:pt idx="5147">
                  <c:v>514</c:v>
                </c:pt>
                <c:pt idx="5148">
                  <c:v>514</c:v>
                </c:pt>
                <c:pt idx="5149">
                  <c:v>514</c:v>
                </c:pt>
                <c:pt idx="5150">
                  <c:v>514</c:v>
                </c:pt>
                <c:pt idx="5151">
                  <c:v>514</c:v>
                </c:pt>
                <c:pt idx="5152">
                  <c:v>514</c:v>
                </c:pt>
                <c:pt idx="5153">
                  <c:v>514</c:v>
                </c:pt>
                <c:pt idx="5154">
                  <c:v>514</c:v>
                </c:pt>
                <c:pt idx="5155">
                  <c:v>514</c:v>
                </c:pt>
                <c:pt idx="5156">
                  <c:v>514</c:v>
                </c:pt>
                <c:pt idx="5157">
                  <c:v>515</c:v>
                </c:pt>
                <c:pt idx="5158">
                  <c:v>515</c:v>
                </c:pt>
                <c:pt idx="5159">
                  <c:v>515</c:v>
                </c:pt>
                <c:pt idx="5160">
                  <c:v>515</c:v>
                </c:pt>
                <c:pt idx="5161">
                  <c:v>515</c:v>
                </c:pt>
                <c:pt idx="5162">
                  <c:v>515</c:v>
                </c:pt>
                <c:pt idx="5163">
                  <c:v>515</c:v>
                </c:pt>
                <c:pt idx="5164">
                  <c:v>515</c:v>
                </c:pt>
                <c:pt idx="5165">
                  <c:v>515</c:v>
                </c:pt>
                <c:pt idx="5166">
                  <c:v>515</c:v>
                </c:pt>
                <c:pt idx="5167">
                  <c:v>516</c:v>
                </c:pt>
                <c:pt idx="5168">
                  <c:v>516</c:v>
                </c:pt>
                <c:pt idx="5169">
                  <c:v>516</c:v>
                </c:pt>
                <c:pt idx="5170">
                  <c:v>516</c:v>
                </c:pt>
                <c:pt idx="5171">
                  <c:v>516</c:v>
                </c:pt>
                <c:pt idx="5172">
                  <c:v>516</c:v>
                </c:pt>
                <c:pt idx="5173">
                  <c:v>516</c:v>
                </c:pt>
                <c:pt idx="5174">
                  <c:v>516</c:v>
                </c:pt>
                <c:pt idx="5175">
                  <c:v>516</c:v>
                </c:pt>
                <c:pt idx="5176">
                  <c:v>516</c:v>
                </c:pt>
                <c:pt idx="5177">
                  <c:v>517</c:v>
                </c:pt>
                <c:pt idx="5178">
                  <c:v>517</c:v>
                </c:pt>
                <c:pt idx="5179">
                  <c:v>517</c:v>
                </c:pt>
                <c:pt idx="5180">
                  <c:v>517</c:v>
                </c:pt>
                <c:pt idx="5181">
                  <c:v>517</c:v>
                </c:pt>
                <c:pt idx="5182">
                  <c:v>517</c:v>
                </c:pt>
                <c:pt idx="5183">
                  <c:v>517</c:v>
                </c:pt>
                <c:pt idx="5184">
                  <c:v>517</c:v>
                </c:pt>
                <c:pt idx="5185">
                  <c:v>517</c:v>
                </c:pt>
                <c:pt idx="5186">
                  <c:v>517</c:v>
                </c:pt>
                <c:pt idx="5187">
                  <c:v>518</c:v>
                </c:pt>
                <c:pt idx="5188">
                  <c:v>518</c:v>
                </c:pt>
                <c:pt idx="5189">
                  <c:v>518</c:v>
                </c:pt>
                <c:pt idx="5190">
                  <c:v>518</c:v>
                </c:pt>
                <c:pt idx="5191">
                  <c:v>518</c:v>
                </c:pt>
                <c:pt idx="5192">
                  <c:v>518</c:v>
                </c:pt>
                <c:pt idx="5193">
                  <c:v>518</c:v>
                </c:pt>
                <c:pt idx="5194">
                  <c:v>518</c:v>
                </c:pt>
                <c:pt idx="5195">
                  <c:v>518</c:v>
                </c:pt>
                <c:pt idx="5196">
                  <c:v>518</c:v>
                </c:pt>
                <c:pt idx="5197">
                  <c:v>519</c:v>
                </c:pt>
                <c:pt idx="5198">
                  <c:v>519</c:v>
                </c:pt>
                <c:pt idx="5199">
                  <c:v>519</c:v>
                </c:pt>
                <c:pt idx="5200">
                  <c:v>519</c:v>
                </c:pt>
                <c:pt idx="5201">
                  <c:v>519</c:v>
                </c:pt>
                <c:pt idx="5202">
                  <c:v>519</c:v>
                </c:pt>
                <c:pt idx="5203">
                  <c:v>519</c:v>
                </c:pt>
                <c:pt idx="5204">
                  <c:v>519</c:v>
                </c:pt>
                <c:pt idx="5205">
                  <c:v>519</c:v>
                </c:pt>
                <c:pt idx="5206">
                  <c:v>519</c:v>
                </c:pt>
                <c:pt idx="5207">
                  <c:v>520</c:v>
                </c:pt>
                <c:pt idx="5208">
                  <c:v>520</c:v>
                </c:pt>
                <c:pt idx="5209">
                  <c:v>520</c:v>
                </c:pt>
                <c:pt idx="5210">
                  <c:v>520</c:v>
                </c:pt>
                <c:pt idx="5211">
                  <c:v>520</c:v>
                </c:pt>
                <c:pt idx="5212">
                  <c:v>520</c:v>
                </c:pt>
                <c:pt idx="5213">
                  <c:v>520</c:v>
                </c:pt>
                <c:pt idx="5214">
                  <c:v>520</c:v>
                </c:pt>
                <c:pt idx="5215">
                  <c:v>520</c:v>
                </c:pt>
                <c:pt idx="5216">
                  <c:v>520</c:v>
                </c:pt>
                <c:pt idx="5217">
                  <c:v>521</c:v>
                </c:pt>
                <c:pt idx="5218">
                  <c:v>521</c:v>
                </c:pt>
                <c:pt idx="5219">
                  <c:v>521</c:v>
                </c:pt>
                <c:pt idx="5220">
                  <c:v>521</c:v>
                </c:pt>
                <c:pt idx="5221">
                  <c:v>521</c:v>
                </c:pt>
                <c:pt idx="5222">
                  <c:v>521</c:v>
                </c:pt>
                <c:pt idx="5223">
                  <c:v>521</c:v>
                </c:pt>
                <c:pt idx="5224">
                  <c:v>521</c:v>
                </c:pt>
                <c:pt idx="5225">
                  <c:v>521</c:v>
                </c:pt>
                <c:pt idx="5226">
                  <c:v>521</c:v>
                </c:pt>
                <c:pt idx="5227">
                  <c:v>522</c:v>
                </c:pt>
                <c:pt idx="5228">
                  <c:v>522</c:v>
                </c:pt>
                <c:pt idx="5229">
                  <c:v>522</c:v>
                </c:pt>
                <c:pt idx="5230">
                  <c:v>522</c:v>
                </c:pt>
                <c:pt idx="5231">
                  <c:v>522</c:v>
                </c:pt>
                <c:pt idx="5232">
                  <c:v>522</c:v>
                </c:pt>
                <c:pt idx="5233">
                  <c:v>522</c:v>
                </c:pt>
                <c:pt idx="5234">
                  <c:v>522</c:v>
                </c:pt>
                <c:pt idx="5235">
                  <c:v>522</c:v>
                </c:pt>
                <c:pt idx="5236">
                  <c:v>522</c:v>
                </c:pt>
                <c:pt idx="5237">
                  <c:v>523</c:v>
                </c:pt>
                <c:pt idx="5238">
                  <c:v>523</c:v>
                </c:pt>
                <c:pt idx="5239">
                  <c:v>523</c:v>
                </c:pt>
                <c:pt idx="5240">
                  <c:v>523</c:v>
                </c:pt>
                <c:pt idx="5241">
                  <c:v>523</c:v>
                </c:pt>
                <c:pt idx="5242">
                  <c:v>523</c:v>
                </c:pt>
                <c:pt idx="5243">
                  <c:v>523</c:v>
                </c:pt>
                <c:pt idx="5244">
                  <c:v>523</c:v>
                </c:pt>
                <c:pt idx="5245">
                  <c:v>523</c:v>
                </c:pt>
                <c:pt idx="5246">
                  <c:v>523</c:v>
                </c:pt>
                <c:pt idx="5247">
                  <c:v>524</c:v>
                </c:pt>
                <c:pt idx="5248">
                  <c:v>524</c:v>
                </c:pt>
                <c:pt idx="5249">
                  <c:v>524</c:v>
                </c:pt>
                <c:pt idx="5250">
                  <c:v>524</c:v>
                </c:pt>
                <c:pt idx="5251">
                  <c:v>524</c:v>
                </c:pt>
                <c:pt idx="5252">
                  <c:v>524</c:v>
                </c:pt>
                <c:pt idx="5253">
                  <c:v>524</c:v>
                </c:pt>
                <c:pt idx="5254">
                  <c:v>524</c:v>
                </c:pt>
                <c:pt idx="5255">
                  <c:v>524</c:v>
                </c:pt>
                <c:pt idx="5256">
                  <c:v>524</c:v>
                </c:pt>
                <c:pt idx="5257">
                  <c:v>525</c:v>
                </c:pt>
                <c:pt idx="5258">
                  <c:v>525</c:v>
                </c:pt>
                <c:pt idx="5259">
                  <c:v>525</c:v>
                </c:pt>
                <c:pt idx="5260">
                  <c:v>525</c:v>
                </c:pt>
                <c:pt idx="5261">
                  <c:v>525</c:v>
                </c:pt>
                <c:pt idx="5262">
                  <c:v>525</c:v>
                </c:pt>
                <c:pt idx="5263">
                  <c:v>525</c:v>
                </c:pt>
                <c:pt idx="5264">
                  <c:v>525</c:v>
                </c:pt>
                <c:pt idx="5265">
                  <c:v>525</c:v>
                </c:pt>
                <c:pt idx="5266">
                  <c:v>525</c:v>
                </c:pt>
                <c:pt idx="5267">
                  <c:v>526</c:v>
                </c:pt>
                <c:pt idx="5268">
                  <c:v>526</c:v>
                </c:pt>
                <c:pt idx="5269">
                  <c:v>526</c:v>
                </c:pt>
                <c:pt idx="5270">
                  <c:v>526</c:v>
                </c:pt>
                <c:pt idx="5271">
                  <c:v>526</c:v>
                </c:pt>
                <c:pt idx="5272">
                  <c:v>526</c:v>
                </c:pt>
                <c:pt idx="5273">
                  <c:v>526</c:v>
                </c:pt>
                <c:pt idx="5274">
                  <c:v>526</c:v>
                </c:pt>
                <c:pt idx="5275">
                  <c:v>526</c:v>
                </c:pt>
                <c:pt idx="5276">
                  <c:v>526</c:v>
                </c:pt>
                <c:pt idx="5277">
                  <c:v>527</c:v>
                </c:pt>
                <c:pt idx="5278">
                  <c:v>527</c:v>
                </c:pt>
                <c:pt idx="5279">
                  <c:v>527</c:v>
                </c:pt>
                <c:pt idx="5280">
                  <c:v>527</c:v>
                </c:pt>
                <c:pt idx="5281">
                  <c:v>527</c:v>
                </c:pt>
                <c:pt idx="5282">
                  <c:v>527</c:v>
                </c:pt>
                <c:pt idx="5283">
                  <c:v>527</c:v>
                </c:pt>
                <c:pt idx="5284">
                  <c:v>527</c:v>
                </c:pt>
                <c:pt idx="5285">
                  <c:v>527</c:v>
                </c:pt>
                <c:pt idx="5286">
                  <c:v>527</c:v>
                </c:pt>
                <c:pt idx="5287">
                  <c:v>528</c:v>
                </c:pt>
                <c:pt idx="5288">
                  <c:v>528</c:v>
                </c:pt>
                <c:pt idx="5289">
                  <c:v>528</c:v>
                </c:pt>
                <c:pt idx="5290">
                  <c:v>528</c:v>
                </c:pt>
                <c:pt idx="5291">
                  <c:v>528</c:v>
                </c:pt>
                <c:pt idx="5292">
                  <c:v>528</c:v>
                </c:pt>
                <c:pt idx="5293">
                  <c:v>528</c:v>
                </c:pt>
                <c:pt idx="5294">
                  <c:v>528</c:v>
                </c:pt>
                <c:pt idx="5295">
                  <c:v>528</c:v>
                </c:pt>
                <c:pt idx="5296">
                  <c:v>528</c:v>
                </c:pt>
                <c:pt idx="5297">
                  <c:v>529</c:v>
                </c:pt>
                <c:pt idx="5298">
                  <c:v>529</c:v>
                </c:pt>
                <c:pt idx="5299">
                  <c:v>529</c:v>
                </c:pt>
                <c:pt idx="5300">
                  <c:v>529</c:v>
                </c:pt>
                <c:pt idx="5301">
                  <c:v>529</c:v>
                </c:pt>
                <c:pt idx="5302">
                  <c:v>529</c:v>
                </c:pt>
                <c:pt idx="5303">
                  <c:v>529</c:v>
                </c:pt>
                <c:pt idx="5304">
                  <c:v>529</c:v>
                </c:pt>
                <c:pt idx="5305">
                  <c:v>529</c:v>
                </c:pt>
                <c:pt idx="5306">
                  <c:v>529</c:v>
                </c:pt>
                <c:pt idx="5307">
                  <c:v>530</c:v>
                </c:pt>
                <c:pt idx="5308">
                  <c:v>530</c:v>
                </c:pt>
                <c:pt idx="5309">
                  <c:v>530</c:v>
                </c:pt>
                <c:pt idx="5310">
                  <c:v>530</c:v>
                </c:pt>
                <c:pt idx="5311">
                  <c:v>530</c:v>
                </c:pt>
                <c:pt idx="5312">
                  <c:v>530</c:v>
                </c:pt>
                <c:pt idx="5313">
                  <c:v>530</c:v>
                </c:pt>
                <c:pt idx="5314">
                  <c:v>530</c:v>
                </c:pt>
                <c:pt idx="5315">
                  <c:v>530</c:v>
                </c:pt>
                <c:pt idx="5316">
                  <c:v>530</c:v>
                </c:pt>
                <c:pt idx="5317">
                  <c:v>531</c:v>
                </c:pt>
                <c:pt idx="5318">
                  <c:v>531</c:v>
                </c:pt>
                <c:pt idx="5319">
                  <c:v>531</c:v>
                </c:pt>
                <c:pt idx="5320">
                  <c:v>531</c:v>
                </c:pt>
                <c:pt idx="5321">
                  <c:v>531</c:v>
                </c:pt>
                <c:pt idx="5322">
                  <c:v>531</c:v>
                </c:pt>
                <c:pt idx="5323">
                  <c:v>531</c:v>
                </c:pt>
                <c:pt idx="5324">
                  <c:v>531</c:v>
                </c:pt>
                <c:pt idx="5325">
                  <c:v>531</c:v>
                </c:pt>
                <c:pt idx="5326">
                  <c:v>531</c:v>
                </c:pt>
                <c:pt idx="5327">
                  <c:v>532</c:v>
                </c:pt>
                <c:pt idx="5328">
                  <c:v>532</c:v>
                </c:pt>
                <c:pt idx="5329">
                  <c:v>532</c:v>
                </c:pt>
                <c:pt idx="5330">
                  <c:v>532</c:v>
                </c:pt>
                <c:pt idx="5331">
                  <c:v>532</c:v>
                </c:pt>
                <c:pt idx="5332">
                  <c:v>532</c:v>
                </c:pt>
                <c:pt idx="5333">
                  <c:v>532</c:v>
                </c:pt>
                <c:pt idx="5334">
                  <c:v>532</c:v>
                </c:pt>
                <c:pt idx="5335">
                  <c:v>532</c:v>
                </c:pt>
                <c:pt idx="5336">
                  <c:v>532</c:v>
                </c:pt>
                <c:pt idx="5337">
                  <c:v>533</c:v>
                </c:pt>
                <c:pt idx="5338">
                  <c:v>533</c:v>
                </c:pt>
                <c:pt idx="5339">
                  <c:v>533</c:v>
                </c:pt>
                <c:pt idx="5340">
                  <c:v>533</c:v>
                </c:pt>
                <c:pt idx="5341">
                  <c:v>533</c:v>
                </c:pt>
                <c:pt idx="5342">
                  <c:v>533</c:v>
                </c:pt>
                <c:pt idx="5343">
                  <c:v>533</c:v>
                </c:pt>
                <c:pt idx="5344">
                  <c:v>533</c:v>
                </c:pt>
                <c:pt idx="5345">
                  <c:v>533</c:v>
                </c:pt>
                <c:pt idx="5346">
                  <c:v>533</c:v>
                </c:pt>
                <c:pt idx="5347">
                  <c:v>534</c:v>
                </c:pt>
                <c:pt idx="5348">
                  <c:v>534</c:v>
                </c:pt>
                <c:pt idx="5349">
                  <c:v>534</c:v>
                </c:pt>
                <c:pt idx="5350">
                  <c:v>534</c:v>
                </c:pt>
                <c:pt idx="5351">
                  <c:v>534</c:v>
                </c:pt>
                <c:pt idx="5352">
                  <c:v>534</c:v>
                </c:pt>
                <c:pt idx="5353">
                  <c:v>534</c:v>
                </c:pt>
                <c:pt idx="5354">
                  <c:v>534</c:v>
                </c:pt>
                <c:pt idx="5355">
                  <c:v>534</c:v>
                </c:pt>
                <c:pt idx="5356">
                  <c:v>534</c:v>
                </c:pt>
                <c:pt idx="5357">
                  <c:v>535</c:v>
                </c:pt>
                <c:pt idx="5358">
                  <c:v>535</c:v>
                </c:pt>
                <c:pt idx="5359">
                  <c:v>535</c:v>
                </c:pt>
                <c:pt idx="5360">
                  <c:v>535</c:v>
                </c:pt>
                <c:pt idx="5361">
                  <c:v>535</c:v>
                </c:pt>
                <c:pt idx="5362">
                  <c:v>535</c:v>
                </c:pt>
                <c:pt idx="5363">
                  <c:v>535</c:v>
                </c:pt>
                <c:pt idx="5364">
                  <c:v>535</c:v>
                </c:pt>
                <c:pt idx="5365">
                  <c:v>535</c:v>
                </c:pt>
                <c:pt idx="5366">
                  <c:v>535</c:v>
                </c:pt>
                <c:pt idx="5367">
                  <c:v>536</c:v>
                </c:pt>
                <c:pt idx="5368">
                  <c:v>536</c:v>
                </c:pt>
                <c:pt idx="5369">
                  <c:v>536</c:v>
                </c:pt>
                <c:pt idx="5370">
                  <c:v>536</c:v>
                </c:pt>
                <c:pt idx="5371">
                  <c:v>536</c:v>
                </c:pt>
                <c:pt idx="5372">
                  <c:v>536</c:v>
                </c:pt>
                <c:pt idx="5373">
                  <c:v>536</c:v>
                </c:pt>
                <c:pt idx="5374">
                  <c:v>536</c:v>
                </c:pt>
                <c:pt idx="5375">
                  <c:v>536</c:v>
                </c:pt>
                <c:pt idx="5376">
                  <c:v>536</c:v>
                </c:pt>
                <c:pt idx="5377">
                  <c:v>537</c:v>
                </c:pt>
                <c:pt idx="5378">
                  <c:v>537</c:v>
                </c:pt>
                <c:pt idx="5379">
                  <c:v>537</c:v>
                </c:pt>
                <c:pt idx="5380">
                  <c:v>537</c:v>
                </c:pt>
                <c:pt idx="5381">
                  <c:v>537</c:v>
                </c:pt>
                <c:pt idx="5382">
                  <c:v>537</c:v>
                </c:pt>
                <c:pt idx="5383">
                  <c:v>537</c:v>
                </c:pt>
                <c:pt idx="5384">
                  <c:v>537</c:v>
                </c:pt>
                <c:pt idx="5385">
                  <c:v>537</c:v>
                </c:pt>
                <c:pt idx="5386">
                  <c:v>537</c:v>
                </c:pt>
                <c:pt idx="5387">
                  <c:v>538</c:v>
                </c:pt>
                <c:pt idx="5388">
                  <c:v>538</c:v>
                </c:pt>
                <c:pt idx="5389">
                  <c:v>538</c:v>
                </c:pt>
                <c:pt idx="5390">
                  <c:v>538</c:v>
                </c:pt>
                <c:pt idx="5391">
                  <c:v>538</c:v>
                </c:pt>
                <c:pt idx="5392">
                  <c:v>538</c:v>
                </c:pt>
                <c:pt idx="5393">
                  <c:v>538</c:v>
                </c:pt>
                <c:pt idx="5394">
                  <c:v>538</c:v>
                </c:pt>
                <c:pt idx="5395">
                  <c:v>538</c:v>
                </c:pt>
                <c:pt idx="5396">
                  <c:v>538</c:v>
                </c:pt>
                <c:pt idx="5397">
                  <c:v>539</c:v>
                </c:pt>
                <c:pt idx="5398">
                  <c:v>539</c:v>
                </c:pt>
                <c:pt idx="5399">
                  <c:v>539</c:v>
                </c:pt>
                <c:pt idx="5400">
                  <c:v>539</c:v>
                </c:pt>
                <c:pt idx="5401">
                  <c:v>539</c:v>
                </c:pt>
                <c:pt idx="5402">
                  <c:v>539</c:v>
                </c:pt>
                <c:pt idx="5403">
                  <c:v>539</c:v>
                </c:pt>
                <c:pt idx="5404">
                  <c:v>539</c:v>
                </c:pt>
                <c:pt idx="5405">
                  <c:v>539</c:v>
                </c:pt>
                <c:pt idx="5406">
                  <c:v>539</c:v>
                </c:pt>
                <c:pt idx="5407">
                  <c:v>540</c:v>
                </c:pt>
                <c:pt idx="5408">
                  <c:v>540</c:v>
                </c:pt>
                <c:pt idx="5409">
                  <c:v>540</c:v>
                </c:pt>
                <c:pt idx="5410">
                  <c:v>540</c:v>
                </c:pt>
                <c:pt idx="5411">
                  <c:v>540</c:v>
                </c:pt>
                <c:pt idx="5412">
                  <c:v>540</c:v>
                </c:pt>
                <c:pt idx="5413">
                  <c:v>540</c:v>
                </c:pt>
                <c:pt idx="5414">
                  <c:v>540</c:v>
                </c:pt>
                <c:pt idx="5415">
                  <c:v>540</c:v>
                </c:pt>
                <c:pt idx="5416">
                  <c:v>540</c:v>
                </c:pt>
                <c:pt idx="5417">
                  <c:v>541</c:v>
                </c:pt>
                <c:pt idx="5418">
                  <c:v>541</c:v>
                </c:pt>
                <c:pt idx="5419">
                  <c:v>541</c:v>
                </c:pt>
                <c:pt idx="5420">
                  <c:v>541</c:v>
                </c:pt>
                <c:pt idx="5421">
                  <c:v>541</c:v>
                </c:pt>
                <c:pt idx="5422">
                  <c:v>541</c:v>
                </c:pt>
                <c:pt idx="5423">
                  <c:v>541</c:v>
                </c:pt>
                <c:pt idx="5424">
                  <c:v>541</c:v>
                </c:pt>
                <c:pt idx="5425">
                  <c:v>541</c:v>
                </c:pt>
                <c:pt idx="5426">
                  <c:v>541</c:v>
                </c:pt>
                <c:pt idx="5427">
                  <c:v>542</c:v>
                </c:pt>
                <c:pt idx="5428">
                  <c:v>542</c:v>
                </c:pt>
                <c:pt idx="5429">
                  <c:v>542</c:v>
                </c:pt>
                <c:pt idx="5430">
                  <c:v>542</c:v>
                </c:pt>
                <c:pt idx="5431">
                  <c:v>542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90985024"/>
        <c:axId val="-290984480"/>
      </c:scatterChart>
      <c:valAx>
        <c:axId val="-290985024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90984480"/>
        <c:crosses val="autoZero"/>
        <c:crossBetween val="midCat"/>
      </c:valAx>
      <c:valAx>
        <c:axId val="-29098448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9098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Sheet1!$A$2:$A$5433</c:f>
              <c:numCache>
                <c:formatCode>General</c:formatCode>
                <c:ptCount val="5432"/>
                <c:pt idx="0">
                  <c:v>0</c:v>
                </c:pt>
                <c:pt idx="1">
                  <c:v>7.0000000000000007E-2</c:v>
                </c:pt>
                <c:pt idx="2">
                  <c:v>0.316</c:v>
                </c:pt>
                <c:pt idx="3">
                  <c:v>0.497</c:v>
                </c:pt>
                <c:pt idx="4">
                  <c:v>0.66700000000000004</c:v>
                </c:pt>
                <c:pt idx="5">
                  <c:v>0.79300000000000004</c:v>
                </c:pt>
                <c:pt idx="6">
                  <c:v>10.164999999999999</c:v>
                </c:pt>
                <c:pt idx="7">
                  <c:v>1.0449999999999999</c:v>
                </c:pt>
                <c:pt idx="8">
                  <c:v>14.644</c:v>
                </c:pt>
                <c:pt idx="9">
                  <c:v>24.716000000000001</c:v>
                </c:pt>
                <c:pt idx="10">
                  <c:v>26.399000000000001</c:v>
                </c:pt>
                <c:pt idx="11">
                  <c:v>29.337</c:v>
                </c:pt>
                <c:pt idx="12">
                  <c:v>29.65</c:v>
                </c:pt>
                <c:pt idx="13">
                  <c:v>35.427</c:v>
                </c:pt>
                <c:pt idx="14">
                  <c:v>36.886000000000003</c:v>
                </c:pt>
                <c:pt idx="15">
                  <c:v>41.884999999999998</c:v>
                </c:pt>
                <c:pt idx="16">
                  <c:v>43.661000000000001</c:v>
                </c:pt>
                <c:pt idx="17">
                  <c:v>48.87</c:v>
                </c:pt>
                <c:pt idx="18">
                  <c:v>51.255000000000003</c:v>
                </c:pt>
                <c:pt idx="19">
                  <c:v>55.942999999999998</c:v>
                </c:pt>
                <c:pt idx="20">
                  <c:v>56.170999999999999</c:v>
                </c:pt>
                <c:pt idx="21">
                  <c:v>56.292999999999999</c:v>
                </c:pt>
                <c:pt idx="22">
                  <c:v>56.808999999999997</c:v>
                </c:pt>
                <c:pt idx="23">
                  <c:v>70.665999999999997</c:v>
                </c:pt>
                <c:pt idx="24">
                  <c:v>72.944999999999993</c:v>
                </c:pt>
                <c:pt idx="25">
                  <c:v>73.549000000000007</c:v>
                </c:pt>
                <c:pt idx="26">
                  <c:v>76.882000000000005</c:v>
                </c:pt>
                <c:pt idx="27">
                  <c:v>82.97</c:v>
                </c:pt>
                <c:pt idx="28">
                  <c:v>85.087000000000003</c:v>
                </c:pt>
                <c:pt idx="29">
                  <c:v>85.462000000000003</c:v>
                </c:pt>
                <c:pt idx="30">
                  <c:v>86.432000000000002</c:v>
                </c:pt>
                <c:pt idx="31">
                  <c:v>89.111000000000004</c:v>
                </c:pt>
                <c:pt idx="32">
                  <c:v>82.971000000000004</c:v>
                </c:pt>
                <c:pt idx="33">
                  <c:v>93.492999999999995</c:v>
                </c:pt>
                <c:pt idx="34">
                  <c:v>94.594999999999999</c:v>
                </c:pt>
                <c:pt idx="35">
                  <c:v>98.853999999999999</c:v>
                </c:pt>
                <c:pt idx="36">
                  <c:v>106.04900000000001</c:v>
                </c:pt>
                <c:pt idx="37">
                  <c:v>108.947</c:v>
                </c:pt>
                <c:pt idx="38">
                  <c:v>111.602</c:v>
                </c:pt>
                <c:pt idx="39">
                  <c:v>111.815</c:v>
                </c:pt>
                <c:pt idx="40">
                  <c:v>113.20399999999999</c:v>
                </c:pt>
                <c:pt idx="41">
                  <c:v>115.246</c:v>
                </c:pt>
                <c:pt idx="42">
                  <c:v>277.96699999999998</c:v>
                </c:pt>
                <c:pt idx="43">
                  <c:v>278.50700000000001</c:v>
                </c:pt>
                <c:pt idx="44">
                  <c:v>279.995</c:v>
                </c:pt>
                <c:pt idx="45">
                  <c:v>282.54500000000002</c:v>
                </c:pt>
                <c:pt idx="46">
                  <c:v>286.11099999999999</c:v>
                </c:pt>
                <c:pt idx="47">
                  <c:v>289.363</c:v>
                </c:pt>
                <c:pt idx="48">
                  <c:v>291.952</c:v>
                </c:pt>
                <c:pt idx="49">
                  <c:v>293.822</c:v>
                </c:pt>
                <c:pt idx="50">
                  <c:v>295.30900000000003</c:v>
                </c:pt>
                <c:pt idx="51">
                  <c:v>296.786</c:v>
                </c:pt>
                <c:pt idx="52">
                  <c:v>297.36599999999999</c:v>
                </c:pt>
                <c:pt idx="53">
                  <c:v>297.92099999999999</c:v>
                </c:pt>
                <c:pt idx="54">
                  <c:v>299.30200000000002</c:v>
                </c:pt>
                <c:pt idx="55">
                  <c:v>301.524</c:v>
                </c:pt>
                <c:pt idx="56">
                  <c:v>304.62099999999998</c:v>
                </c:pt>
                <c:pt idx="57">
                  <c:v>306.38299999999998</c:v>
                </c:pt>
                <c:pt idx="58">
                  <c:v>309.63200000000001</c:v>
                </c:pt>
                <c:pt idx="59">
                  <c:v>311.05700000000002</c:v>
                </c:pt>
                <c:pt idx="60">
                  <c:v>313.87799999999999</c:v>
                </c:pt>
                <c:pt idx="61">
                  <c:v>506.46199999999999</c:v>
                </c:pt>
                <c:pt idx="62">
                  <c:v>560.44200000000001</c:v>
                </c:pt>
                <c:pt idx="63">
                  <c:v>561.71600000000001</c:v>
                </c:pt>
                <c:pt idx="64">
                  <c:v>561.87800000000004</c:v>
                </c:pt>
                <c:pt idx="65">
                  <c:v>562.38499999999999</c:v>
                </c:pt>
                <c:pt idx="66">
                  <c:v>563.91600000000005</c:v>
                </c:pt>
                <c:pt idx="67">
                  <c:v>566.20699999999999</c:v>
                </c:pt>
                <c:pt idx="68">
                  <c:v>567.03499999999997</c:v>
                </c:pt>
                <c:pt idx="69">
                  <c:v>568.48599999999999</c:v>
                </c:pt>
                <c:pt idx="70">
                  <c:v>568.572</c:v>
                </c:pt>
                <c:pt idx="71">
                  <c:v>569.18299999999999</c:v>
                </c:pt>
                <c:pt idx="72">
                  <c:v>570.67899999999997</c:v>
                </c:pt>
                <c:pt idx="73">
                  <c:v>572.87599999999998</c:v>
                </c:pt>
                <c:pt idx="74">
                  <c:v>573.72900000000004</c:v>
                </c:pt>
                <c:pt idx="75">
                  <c:v>575.04600000000005</c:v>
                </c:pt>
                <c:pt idx="76">
                  <c:v>575.21799999999996</c:v>
                </c:pt>
                <c:pt idx="77">
                  <c:v>575.83900000000006</c:v>
                </c:pt>
                <c:pt idx="78">
                  <c:v>577.303</c:v>
                </c:pt>
                <c:pt idx="79">
                  <c:v>579.49400000000003</c:v>
                </c:pt>
                <c:pt idx="80">
                  <c:v>580.31700000000001</c:v>
                </c:pt>
                <c:pt idx="81">
                  <c:v>581.66099999999994</c:v>
                </c:pt>
                <c:pt idx="82">
                  <c:v>581.80200000000002</c:v>
                </c:pt>
                <c:pt idx="83">
                  <c:v>582.54999999999995</c:v>
                </c:pt>
                <c:pt idx="84">
                  <c:v>583.92399999999998</c:v>
                </c:pt>
                <c:pt idx="85">
                  <c:v>586.04</c:v>
                </c:pt>
                <c:pt idx="86">
                  <c:v>586.86800000000005</c:v>
                </c:pt>
                <c:pt idx="87">
                  <c:v>588.23099999999999</c:v>
                </c:pt>
                <c:pt idx="88">
                  <c:v>588.42200000000003</c:v>
                </c:pt>
                <c:pt idx="89">
                  <c:v>589.26800000000003</c:v>
                </c:pt>
                <c:pt idx="90">
                  <c:v>590.71400000000006</c:v>
                </c:pt>
                <c:pt idx="91">
                  <c:v>592.79499999999996</c:v>
                </c:pt>
                <c:pt idx="92">
                  <c:v>593.62300000000005</c:v>
                </c:pt>
                <c:pt idx="93">
                  <c:v>594.94799999999998</c:v>
                </c:pt>
                <c:pt idx="94">
                  <c:v>595.09400000000005</c:v>
                </c:pt>
                <c:pt idx="95">
                  <c:v>596.43200000000002</c:v>
                </c:pt>
                <c:pt idx="96">
                  <c:v>597.452</c:v>
                </c:pt>
                <c:pt idx="97">
                  <c:v>599.57600000000002</c:v>
                </c:pt>
                <c:pt idx="98">
                  <c:v>600.39200000000005</c:v>
                </c:pt>
                <c:pt idx="99">
                  <c:v>601.66399999999999</c:v>
                </c:pt>
                <c:pt idx="100">
                  <c:v>601.82899999999995</c:v>
                </c:pt>
                <c:pt idx="101">
                  <c:v>603.10699999999997</c:v>
                </c:pt>
                <c:pt idx="102">
                  <c:v>604.01499999999999</c:v>
                </c:pt>
                <c:pt idx="103">
                  <c:v>606.05999999999995</c:v>
                </c:pt>
                <c:pt idx="104">
                  <c:v>606.89300000000003</c:v>
                </c:pt>
                <c:pt idx="105">
                  <c:v>608.21900000000005</c:v>
                </c:pt>
                <c:pt idx="106">
                  <c:v>608.42200000000003</c:v>
                </c:pt>
                <c:pt idx="107">
                  <c:v>609.64499999999998</c:v>
                </c:pt>
                <c:pt idx="108">
                  <c:v>609.83500000000004</c:v>
                </c:pt>
                <c:pt idx="109">
                  <c:v>612.92899999999997</c:v>
                </c:pt>
                <c:pt idx="110">
                  <c:v>613.56200000000001</c:v>
                </c:pt>
                <c:pt idx="111">
                  <c:v>614.78599999999994</c:v>
                </c:pt>
                <c:pt idx="112">
                  <c:v>614.98900000000003</c:v>
                </c:pt>
                <c:pt idx="113">
                  <c:v>616.20500000000004</c:v>
                </c:pt>
                <c:pt idx="114">
                  <c:v>616.54399999999998</c:v>
                </c:pt>
                <c:pt idx="115">
                  <c:v>620.27200000000005</c:v>
                </c:pt>
                <c:pt idx="116">
                  <c:v>620.67200000000003</c:v>
                </c:pt>
                <c:pt idx="117">
                  <c:v>621.47400000000005</c:v>
                </c:pt>
                <c:pt idx="118">
                  <c:v>621.69500000000005</c:v>
                </c:pt>
                <c:pt idx="119">
                  <c:v>622.827</c:v>
                </c:pt>
                <c:pt idx="120">
                  <c:v>623.53300000000002</c:v>
                </c:pt>
                <c:pt idx="121">
                  <c:v>626.78300000000002</c:v>
                </c:pt>
                <c:pt idx="122">
                  <c:v>627.24300000000005</c:v>
                </c:pt>
                <c:pt idx="123">
                  <c:v>627.98699999999997</c:v>
                </c:pt>
                <c:pt idx="124">
                  <c:v>628.279</c:v>
                </c:pt>
                <c:pt idx="125">
                  <c:v>629.62</c:v>
                </c:pt>
                <c:pt idx="126">
                  <c:v>630.24300000000005</c:v>
                </c:pt>
                <c:pt idx="127">
                  <c:v>632.93499999999995</c:v>
                </c:pt>
                <c:pt idx="128">
                  <c:v>633.447</c:v>
                </c:pt>
                <c:pt idx="129">
                  <c:v>634.62300000000005</c:v>
                </c:pt>
                <c:pt idx="130">
                  <c:v>634.83799999999997</c:v>
                </c:pt>
                <c:pt idx="131">
                  <c:v>636.22500000000002</c:v>
                </c:pt>
                <c:pt idx="132">
                  <c:v>636.88800000000003</c:v>
                </c:pt>
                <c:pt idx="133">
                  <c:v>639.47</c:v>
                </c:pt>
                <c:pt idx="134">
                  <c:v>639.98699999999997</c:v>
                </c:pt>
                <c:pt idx="135">
                  <c:v>641.27</c:v>
                </c:pt>
                <c:pt idx="136">
                  <c:v>641.46799999999996</c:v>
                </c:pt>
                <c:pt idx="137">
                  <c:v>643.49900000000002</c:v>
                </c:pt>
                <c:pt idx="138">
                  <c:v>643.78</c:v>
                </c:pt>
                <c:pt idx="139">
                  <c:v>645.93700000000001</c:v>
                </c:pt>
                <c:pt idx="140">
                  <c:v>646.55999999999995</c:v>
                </c:pt>
                <c:pt idx="141">
                  <c:v>647.745</c:v>
                </c:pt>
                <c:pt idx="142">
                  <c:v>647.98500000000001</c:v>
                </c:pt>
                <c:pt idx="143">
                  <c:v>649.68899999999996</c:v>
                </c:pt>
                <c:pt idx="144">
                  <c:v>650.17700000000002</c:v>
                </c:pt>
                <c:pt idx="145">
                  <c:v>652.80399999999997</c:v>
                </c:pt>
                <c:pt idx="146">
                  <c:v>653.06899999999996</c:v>
                </c:pt>
                <c:pt idx="147">
                  <c:v>654.34799999999996</c:v>
                </c:pt>
                <c:pt idx="148">
                  <c:v>654.673</c:v>
                </c:pt>
                <c:pt idx="149">
                  <c:v>656.30200000000002</c:v>
                </c:pt>
                <c:pt idx="150">
                  <c:v>656.69600000000003</c:v>
                </c:pt>
                <c:pt idx="151">
                  <c:v>659.67600000000004</c:v>
                </c:pt>
                <c:pt idx="152">
                  <c:v>660.41200000000003</c:v>
                </c:pt>
                <c:pt idx="153">
                  <c:v>660.82500000000005</c:v>
                </c:pt>
                <c:pt idx="154">
                  <c:v>661.26599999999996</c:v>
                </c:pt>
                <c:pt idx="155">
                  <c:v>662.49199999999996</c:v>
                </c:pt>
                <c:pt idx="156">
                  <c:v>663.25300000000004</c:v>
                </c:pt>
                <c:pt idx="157">
                  <c:v>666.18899999999996</c:v>
                </c:pt>
                <c:pt idx="158">
                  <c:v>666.86900000000003</c:v>
                </c:pt>
                <c:pt idx="159">
                  <c:v>667.351</c:v>
                </c:pt>
                <c:pt idx="160">
                  <c:v>667.71</c:v>
                </c:pt>
                <c:pt idx="161">
                  <c:v>669.44600000000003</c:v>
                </c:pt>
                <c:pt idx="162">
                  <c:v>669.75</c:v>
                </c:pt>
                <c:pt idx="163">
                  <c:v>672.7</c:v>
                </c:pt>
                <c:pt idx="164">
                  <c:v>672.96299999999997</c:v>
                </c:pt>
                <c:pt idx="165">
                  <c:v>673.79399999999998</c:v>
                </c:pt>
                <c:pt idx="166">
                  <c:v>674.24300000000005</c:v>
                </c:pt>
                <c:pt idx="167">
                  <c:v>676.04</c:v>
                </c:pt>
                <c:pt idx="168">
                  <c:v>676.31</c:v>
                </c:pt>
                <c:pt idx="169">
                  <c:v>678.98199999999997</c:v>
                </c:pt>
                <c:pt idx="170">
                  <c:v>679.19399999999996</c:v>
                </c:pt>
                <c:pt idx="171">
                  <c:v>680.39400000000001</c:v>
                </c:pt>
                <c:pt idx="172">
                  <c:v>680.83799999999997</c:v>
                </c:pt>
                <c:pt idx="173">
                  <c:v>682.75</c:v>
                </c:pt>
                <c:pt idx="174">
                  <c:v>683.428</c:v>
                </c:pt>
                <c:pt idx="175">
                  <c:v>685.58299999999997</c:v>
                </c:pt>
                <c:pt idx="176">
                  <c:v>685.74900000000002</c:v>
                </c:pt>
                <c:pt idx="177">
                  <c:v>687.03599999999994</c:v>
                </c:pt>
                <c:pt idx="178">
                  <c:v>687.62699999999995</c:v>
                </c:pt>
                <c:pt idx="179">
                  <c:v>689.601</c:v>
                </c:pt>
                <c:pt idx="180">
                  <c:v>692.50699999999995</c:v>
                </c:pt>
                <c:pt idx="181">
                  <c:v>692.87099999999998</c:v>
                </c:pt>
                <c:pt idx="182">
                  <c:v>693.87</c:v>
                </c:pt>
                <c:pt idx="183">
                  <c:v>694.40700000000004</c:v>
                </c:pt>
                <c:pt idx="184">
                  <c:v>694.98800000000006</c:v>
                </c:pt>
                <c:pt idx="185">
                  <c:v>696.40800000000002</c:v>
                </c:pt>
                <c:pt idx="186">
                  <c:v>699.18399999999997</c:v>
                </c:pt>
                <c:pt idx="187">
                  <c:v>689.66800000000001</c:v>
                </c:pt>
                <c:pt idx="188">
                  <c:v>699.47699999999998</c:v>
                </c:pt>
                <c:pt idx="189">
                  <c:v>700.31200000000001</c:v>
                </c:pt>
                <c:pt idx="190">
                  <c:v>700.42200000000003</c:v>
                </c:pt>
                <c:pt idx="191">
                  <c:v>701.02599999999995</c:v>
                </c:pt>
                <c:pt idx="192">
                  <c:v>705.75</c:v>
                </c:pt>
                <c:pt idx="193">
                  <c:v>705.81899999999996</c:v>
                </c:pt>
                <c:pt idx="194">
                  <c:v>705.98599999999999</c:v>
                </c:pt>
                <c:pt idx="195">
                  <c:v>706.79600000000005</c:v>
                </c:pt>
                <c:pt idx="196">
                  <c:v>706.92600000000004</c:v>
                </c:pt>
                <c:pt idx="197">
                  <c:v>707.53899999999999</c:v>
                </c:pt>
                <c:pt idx="198">
                  <c:v>711.69399999999996</c:v>
                </c:pt>
                <c:pt idx="199">
                  <c:v>712.31100000000004</c:v>
                </c:pt>
                <c:pt idx="200">
                  <c:v>712.54499999999996</c:v>
                </c:pt>
                <c:pt idx="201">
                  <c:v>712.94899999999996</c:v>
                </c:pt>
                <c:pt idx="202">
                  <c:v>713.48400000000004</c:v>
                </c:pt>
                <c:pt idx="203">
                  <c:v>714.06600000000003</c:v>
                </c:pt>
                <c:pt idx="204">
                  <c:v>718.24599999999998</c:v>
                </c:pt>
                <c:pt idx="205">
                  <c:v>718.91300000000001</c:v>
                </c:pt>
                <c:pt idx="206">
                  <c:v>719.01099999999997</c:v>
                </c:pt>
                <c:pt idx="207">
                  <c:v>720.04300000000001</c:v>
                </c:pt>
                <c:pt idx="208">
                  <c:v>720.63699999999994</c:v>
                </c:pt>
                <c:pt idx="209">
                  <c:v>722.34299999999996</c:v>
                </c:pt>
                <c:pt idx="210">
                  <c:v>723.34699999999998</c:v>
                </c:pt>
                <c:pt idx="211">
                  <c:v>725.47900000000004</c:v>
                </c:pt>
                <c:pt idx="212">
                  <c:v>725.56</c:v>
                </c:pt>
                <c:pt idx="213">
                  <c:v>726.58699999999999</c:v>
                </c:pt>
                <c:pt idx="214">
                  <c:v>727.18799999999999</c:v>
                </c:pt>
                <c:pt idx="215">
                  <c:v>728.83299999999997</c:v>
                </c:pt>
                <c:pt idx="216">
                  <c:v>729.47799999999995</c:v>
                </c:pt>
                <c:pt idx="217">
                  <c:v>731.92499999999995</c:v>
                </c:pt>
                <c:pt idx="218">
                  <c:v>732.00699999999995</c:v>
                </c:pt>
                <c:pt idx="219">
                  <c:v>733.01700000000005</c:v>
                </c:pt>
                <c:pt idx="220">
                  <c:v>733.63099999999997</c:v>
                </c:pt>
                <c:pt idx="221">
                  <c:v>734.81399999999996</c:v>
                </c:pt>
                <c:pt idx="222">
                  <c:v>735.92600000000004</c:v>
                </c:pt>
                <c:pt idx="223">
                  <c:v>738.476</c:v>
                </c:pt>
                <c:pt idx="224">
                  <c:v>739.48599999999999</c:v>
                </c:pt>
                <c:pt idx="225">
                  <c:v>739.553</c:v>
                </c:pt>
                <c:pt idx="226">
                  <c:v>740.09299999999996</c:v>
                </c:pt>
                <c:pt idx="227">
                  <c:v>742.69200000000001</c:v>
                </c:pt>
                <c:pt idx="228">
                  <c:v>745.29300000000001</c:v>
                </c:pt>
                <c:pt idx="229">
                  <c:v>745.44399999999996</c:v>
                </c:pt>
                <c:pt idx="230">
                  <c:v>746.10699999999997</c:v>
                </c:pt>
                <c:pt idx="231">
                  <c:v>746.10699999999997</c:v>
                </c:pt>
                <c:pt idx="232">
                  <c:v>746.77800000000002</c:v>
                </c:pt>
                <c:pt idx="233">
                  <c:v>738.48299999999995</c:v>
                </c:pt>
                <c:pt idx="234">
                  <c:v>749.31600000000003</c:v>
                </c:pt>
                <c:pt idx="235">
                  <c:v>751.45699999999999</c:v>
                </c:pt>
                <c:pt idx="236">
                  <c:v>751.875</c:v>
                </c:pt>
                <c:pt idx="237">
                  <c:v>752.827</c:v>
                </c:pt>
                <c:pt idx="238">
                  <c:v>753.50800000000004</c:v>
                </c:pt>
                <c:pt idx="239">
                  <c:v>754.74199999999996</c:v>
                </c:pt>
                <c:pt idx="240">
                  <c:v>755.88800000000003</c:v>
                </c:pt>
                <c:pt idx="241">
                  <c:v>758.04200000000003</c:v>
                </c:pt>
                <c:pt idx="242">
                  <c:v>758.53</c:v>
                </c:pt>
                <c:pt idx="243">
                  <c:v>759.43399999999997</c:v>
                </c:pt>
                <c:pt idx="244">
                  <c:v>760.01499999999999</c:v>
                </c:pt>
                <c:pt idx="245">
                  <c:v>762.41899999999998</c:v>
                </c:pt>
                <c:pt idx="246">
                  <c:v>762.80100000000004</c:v>
                </c:pt>
                <c:pt idx="247">
                  <c:v>763.78300000000002</c:v>
                </c:pt>
                <c:pt idx="248">
                  <c:v>765.03399999999999</c:v>
                </c:pt>
                <c:pt idx="249">
                  <c:v>765.87199999999996</c:v>
                </c:pt>
                <c:pt idx="250">
                  <c:v>766.52200000000005</c:v>
                </c:pt>
                <c:pt idx="251">
                  <c:v>768.84</c:v>
                </c:pt>
                <c:pt idx="252">
                  <c:v>771.37400000000002</c:v>
                </c:pt>
                <c:pt idx="253">
                  <c:v>771.56399999999996</c:v>
                </c:pt>
                <c:pt idx="254">
                  <c:v>772.39099999999996</c:v>
                </c:pt>
                <c:pt idx="255">
                  <c:v>772.99699999999996</c:v>
                </c:pt>
                <c:pt idx="256">
                  <c:v>774.64700000000005</c:v>
                </c:pt>
                <c:pt idx="257">
                  <c:v>775.37199999999996</c:v>
                </c:pt>
                <c:pt idx="258">
                  <c:v>777.81</c:v>
                </c:pt>
                <c:pt idx="259">
                  <c:v>778.01800000000003</c:v>
                </c:pt>
                <c:pt idx="260">
                  <c:v>778.83100000000002</c:v>
                </c:pt>
                <c:pt idx="261">
                  <c:v>779.27800000000002</c:v>
                </c:pt>
                <c:pt idx="262">
                  <c:v>779.49199999999996</c:v>
                </c:pt>
                <c:pt idx="263">
                  <c:v>780.21699999999998</c:v>
                </c:pt>
                <c:pt idx="264">
                  <c:v>781.84900000000005</c:v>
                </c:pt>
                <c:pt idx="265">
                  <c:v>784.68899999999996</c:v>
                </c:pt>
                <c:pt idx="266">
                  <c:v>785.54200000000003</c:v>
                </c:pt>
                <c:pt idx="267">
                  <c:v>785.98</c:v>
                </c:pt>
                <c:pt idx="268">
                  <c:v>786.26800000000003</c:v>
                </c:pt>
                <c:pt idx="269">
                  <c:v>787.07100000000003</c:v>
                </c:pt>
                <c:pt idx="270">
                  <c:v>789.20899999999995</c:v>
                </c:pt>
                <c:pt idx="271">
                  <c:v>791.21699999999998</c:v>
                </c:pt>
                <c:pt idx="272">
                  <c:v>791.428</c:v>
                </c:pt>
                <c:pt idx="273">
                  <c:v>792.23099999999999</c:v>
                </c:pt>
                <c:pt idx="274">
                  <c:v>792.89700000000005</c:v>
                </c:pt>
                <c:pt idx="275">
                  <c:v>794.36099999999999</c:v>
                </c:pt>
                <c:pt idx="276">
                  <c:v>795.70100000000002</c:v>
                </c:pt>
                <c:pt idx="277">
                  <c:v>797.745</c:v>
                </c:pt>
                <c:pt idx="278">
                  <c:v>797.971</c:v>
                </c:pt>
                <c:pt idx="279">
                  <c:v>798.76900000000001</c:v>
                </c:pt>
                <c:pt idx="280">
                  <c:v>799.45500000000004</c:v>
                </c:pt>
                <c:pt idx="281">
                  <c:v>802.23900000000003</c:v>
                </c:pt>
                <c:pt idx="282">
                  <c:v>802.71600000000001</c:v>
                </c:pt>
                <c:pt idx="283">
                  <c:v>803.68299999999999</c:v>
                </c:pt>
                <c:pt idx="284">
                  <c:v>804.52099999999996</c:v>
                </c:pt>
                <c:pt idx="285">
                  <c:v>805.27</c:v>
                </c:pt>
                <c:pt idx="286">
                  <c:v>805.90099999999995</c:v>
                </c:pt>
                <c:pt idx="287">
                  <c:v>808.67700000000002</c:v>
                </c:pt>
                <c:pt idx="288">
                  <c:v>811.01400000000001</c:v>
                </c:pt>
                <c:pt idx="289">
                  <c:v>811.16899999999998</c:v>
                </c:pt>
                <c:pt idx="290">
                  <c:v>811.77800000000002</c:v>
                </c:pt>
                <c:pt idx="291">
                  <c:v>812.53700000000003</c:v>
                </c:pt>
                <c:pt idx="292">
                  <c:v>814.4</c:v>
                </c:pt>
                <c:pt idx="293">
                  <c:v>815.33500000000004</c:v>
                </c:pt>
                <c:pt idx="294">
                  <c:v>817.62599999999998</c:v>
                </c:pt>
                <c:pt idx="295">
                  <c:v>817.72799999999995</c:v>
                </c:pt>
                <c:pt idx="296">
                  <c:v>818.33399999999995</c:v>
                </c:pt>
                <c:pt idx="297">
                  <c:v>819.18700000000001</c:v>
                </c:pt>
                <c:pt idx="298">
                  <c:v>820.21799999999996</c:v>
                </c:pt>
                <c:pt idx="299">
                  <c:v>821.35900000000004</c:v>
                </c:pt>
                <c:pt idx="300">
                  <c:v>821.83900000000006</c:v>
                </c:pt>
                <c:pt idx="301">
                  <c:v>824.07899999999995</c:v>
                </c:pt>
                <c:pt idx="302">
                  <c:v>824.75199999999995</c:v>
                </c:pt>
                <c:pt idx="303">
                  <c:v>825.65300000000002</c:v>
                </c:pt>
                <c:pt idx="304">
                  <c:v>826.65899999999999</c:v>
                </c:pt>
                <c:pt idx="305">
                  <c:v>827.79600000000005</c:v>
                </c:pt>
                <c:pt idx="306">
                  <c:v>828.29700000000003</c:v>
                </c:pt>
                <c:pt idx="307">
                  <c:v>830.58799999999997</c:v>
                </c:pt>
                <c:pt idx="308">
                  <c:v>830.97</c:v>
                </c:pt>
                <c:pt idx="309">
                  <c:v>831.23699999999997</c:v>
                </c:pt>
                <c:pt idx="310">
                  <c:v>832.09699999999998</c:v>
                </c:pt>
                <c:pt idx="311">
                  <c:v>834.30200000000002</c:v>
                </c:pt>
                <c:pt idx="312">
                  <c:v>834.80600000000004</c:v>
                </c:pt>
                <c:pt idx="313">
                  <c:v>837.10599999999999</c:v>
                </c:pt>
                <c:pt idx="314">
                  <c:v>837.51300000000003</c:v>
                </c:pt>
                <c:pt idx="315">
                  <c:v>837.71900000000005</c:v>
                </c:pt>
                <c:pt idx="316">
                  <c:v>838.58900000000006</c:v>
                </c:pt>
                <c:pt idx="317">
                  <c:v>841.27599999999995</c:v>
                </c:pt>
                <c:pt idx="318">
                  <c:v>843.26099999999997</c:v>
                </c:pt>
                <c:pt idx="319">
                  <c:v>843.64599999999996</c:v>
                </c:pt>
                <c:pt idx="320">
                  <c:v>844.31299999999999</c:v>
                </c:pt>
                <c:pt idx="321">
                  <c:v>844.35599999999999</c:v>
                </c:pt>
                <c:pt idx="322">
                  <c:v>845.10599999999999</c:v>
                </c:pt>
                <c:pt idx="323">
                  <c:v>847.81399999999996</c:v>
                </c:pt>
                <c:pt idx="324">
                  <c:v>850.26800000000003</c:v>
                </c:pt>
                <c:pt idx="325">
                  <c:v>850.72299999999996</c:v>
                </c:pt>
                <c:pt idx="326">
                  <c:v>850.84100000000001</c:v>
                </c:pt>
                <c:pt idx="327">
                  <c:v>851.67600000000004</c:v>
                </c:pt>
                <c:pt idx="328">
                  <c:v>854.18100000000004</c:v>
                </c:pt>
                <c:pt idx="329">
                  <c:v>854.40700000000004</c:v>
                </c:pt>
                <c:pt idx="330">
                  <c:v>856.827</c:v>
                </c:pt>
                <c:pt idx="331">
                  <c:v>857.28499999999997</c:v>
                </c:pt>
                <c:pt idx="332">
                  <c:v>857.33299999999997</c:v>
                </c:pt>
                <c:pt idx="333">
                  <c:v>858.202</c:v>
                </c:pt>
                <c:pt idx="334">
                  <c:v>859.822</c:v>
                </c:pt>
                <c:pt idx="335">
                  <c:v>860.86300000000006</c:v>
                </c:pt>
                <c:pt idx="336">
                  <c:v>860.92100000000005</c:v>
                </c:pt>
                <c:pt idx="337">
                  <c:v>863.34400000000005</c:v>
                </c:pt>
                <c:pt idx="338">
                  <c:v>863.78700000000003</c:v>
                </c:pt>
                <c:pt idx="339">
                  <c:v>864.67600000000004</c:v>
                </c:pt>
                <c:pt idx="340">
                  <c:v>866.31899999999996</c:v>
                </c:pt>
                <c:pt idx="341">
                  <c:v>867.34</c:v>
                </c:pt>
                <c:pt idx="342">
                  <c:v>867.43899999999996</c:v>
                </c:pt>
                <c:pt idx="343">
                  <c:v>869.83900000000006</c:v>
                </c:pt>
                <c:pt idx="344">
                  <c:v>870.30899999999997</c:v>
                </c:pt>
                <c:pt idx="345">
                  <c:v>870.721</c:v>
                </c:pt>
                <c:pt idx="346">
                  <c:v>871.19500000000005</c:v>
                </c:pt>
                <c:pt idx="347">
                  <c:v>873.84299999999996</c:v>
                </c:pt>
                <c:pt idx="348">
                  <c:v>873.84500000000003</c:v>
                </c:pt>
                <c:pt idx="349">
                  <c:v>876.44299999999998</c:v>
                </c:pt>
                <c:pt idx="350">
                  <c:v>876.82299999999998</c:v>
                </c:pt>
                <c:pt idx="351">
                  <c:v>877.33600000000001</c:v>
                </c:pt>
                <c:pt idx="352">
                  <c:v>877.68700000000001</c:v>
                </c:pt>
                <c:pt idx="353">
                  <c:v>880.42499999999995</c:v>
                </c:pt>
                <c:pt idx="354">
                  <c:v>882.91099999999994</c:v>
                </c:pt>
                <c:pt idx="355">
                  <c:v>882.96799999999996</c:v>
                </c:pt>
                <c:pt idx="356">
                  <c:v>883.43399999999997</c:v>
                </c:pt>
                <c:pt idx="357">
                  <c:v>884.34</c:v>
                </c:pt>
                <c:pt idx="358">
                  <c:v>884.42899999999997</c:v>
                </c:pt>
                <c:pt idx="359">
                  <c:v>886.99699999999996</c:v>
                </c:pt>
                <c:pt idx="360">
                  <c:v>889.49800000000005</c:v>
                </c:pt>
                <c:pt idx="361">
                  <c:v>889.86</c:v>
                </c:pt>
                <c:pt idx="362">
                  <c:v>880.44</c:v>
                </c:pt>
                <c:pt idx="363">
                  <c:v>890.78</c:v>
                </c:pt>
                <c:pt idx="364">
                  <c:v>893.57500000000005</c:v>
                </c:pt>
                <c:pt idx="365">
                  <c:v>893.90200000000004</c:v>
                </c:pt>
                <c:pt idx="366">
                  <c:v>896.00800000000004</c:v>
                </c:pt>
                <c:pt idx="367">
                  <c:v>896.31500000000005</c:v>
                </c:pt>
                <c:pt idx="368">
                  <c:v>896.72699999999998</c:v>
                </c:pt>
                <c:pt idx="369">
                  <c:v>897.30399999999997</c:v>
                </c:pt>
                <c:pt idx="370">
                  <c:v>899.43200000000002</c:v>
                </c:pt>
                <c:pt idx="371">
                  <c:v>900.03200000000004</c:v>
                </c:pt>
                <c:pt idx="372">
                  <c:v>900.86199999999997</c:v>
                </c:pt>
                <c:pt idx="373">
                  <c:v>902.56700000000001</c:v>
                </c:pt>
                <c:pt idx="374">
                  <c:v>902.779</c:v>
                </c:pt>
                <c:pt idx="375">
                  <c:v>903.78200000000004</c:v>
                </c:pt>
                <c:pt idx="376">
                  <c:v>905.93899999999996</c:v>
                </c:pt>
                <c:pt idx="377">
                  <c:v>906.54700000000003</c:v>
                </c:pt>
                <c:pt idx="378">
                  <c:v>907.38300000000004</c:v>
                </c:pt>
                <c:pt idx="379">
                  <c:v>909.05499999999995</c:v>
                </c:pt>
                <c:pt idx="380">
                  <c:v>909.29499999999996</c:v>
                </c:pt>
                <c:pt idx="381">
                  <c:v>910.31299999999999</c:v>
                </c:pt>
                <c:pt idx="382">
                  <c:v>910.49099999999999</c:v>
                </c:pt>
                <c:pt idx="383">
                  <c:v>913.00400000000002</c:v>
                </c:pt>
                <c:pt idx="384">
                  <c:v>913.27700000000004</c:v>
                </c:pt>
                <c:pt idx="385">
                  <c:v>915.61400000000003</c:v>
                </c:pt>
                <c:pt idx="386">
                  <c:v>915.79600000000005</c:v>
                </c:pt>
                <c:pt idx="387">
                  <c:v>916.80700000000002</c:v>
                </c:pt>
                <c:pt idx="388">
                  <c:v>917.02700000000004</c:v>
                </c:pt>
                <c:pt idx="389">
                  <c:v>919.52300000000002</c:v>
                </c:pt>
                <c:pt idx="390">
                  <c:v>919.76</c:v>
                </c:pt>
                <c:pt idx="391">
                  <c:v>922.10199999999998</c:v>
                </c:pt>
                <c:pt idx="392">
                  <c:v>922.32399999999996</c:v>
                </c:pt>
                <c:pt idx="393">
                  <c:v>922.47</c:v>
                </c:pt>
                <c:pt idx="394">
                  <c:v>923.29499999999996</c:v>
                </c:pt>
                <c:pt idx="395">
                  <c:v>923.92899999999997</c:v>
                </c:pt>
                <c:pt idx="396">
                  <c:v>926.51199999999994</c:v>
                </c:pt>
                <c:pt idx="397">
                  <c:v>928.78700000000003</c:v>
                </c:pt>
                <c:pt idx="398">
                  <c:v>928.90899999999999</c:v>
                </c:pt>
                <c:pt idx="399">
                  <c:v>929.04600000000005</c:v>
                </c:pt>
                <c:pt idx="400">
                  <c:v>929.93100000000004</c:v>
                </c:pt>
                <c:pt idx="401">
                  <c:v>933.02800000000002</c:v>
                </c:pt>
                <c:pt idx="402">
                  <c:v>933.69</c:v>
                </c:pt>
                <c:pt idx="403">
                  <c:v>934.48199999999997</c:v>
                </c:pt>
                <c:pt idx="404">
                  <c:v>935.73400000000004</c:v>
                </c:pt>
                <c:pt idx="405">
                  <c:v>935.88400000000001</c:v>
                </c:pt>
                <c:pt idx="406">
                  <c:v>936.91600000000005</c:v>
                </c:pt>
                <c:pt idx="407">
                  <c:v>939.77499999999998</c:v>
                </c:pt>
                <c:pt idx="408">
                  <c:v>940.899</c:v>
                </c:pt>
                <c:pt idx="409">
                  <c:v>942.524</c:v>
                </c:pt>
                <c:pt idx="410">
                  <c:v>942.53700000000003</c:v>
                </c:pt>
                <c:pt idx="411">
                  <c:v>943.55899999999997</c:v>
                </c:pt>
                <c:pt idx="412">
                  <c:v>945.62199999999996</c:v>
                </c:pt>
                <c:pt idx="413">
                  <c:v>946.30200000000002</c:v>
                </c:pt>
                <c:pt idx="414">
                  <c:v>947.40800000000002</c:v>
                </c:pt>
                <c:pt idx="415">
                  <c:v>949.06700000000001</c:v>
                </c:pt>
                <c:pt idx="416">
                  <c:v>949.07299999999998</c:v>
                </c:pt>
                <c:pt idx="417">
                  <c:v>950.18600000000004</c:v>
                </c:pt>
                <c:pt idx="418">
                  <c:v>951.00199999999995</c:v>
                </c:pt>
                <c:pt idx="419">
                  <c:v>952.24800000000005</c:v>
                </c:pt>
                <c:pt idx="420">
                  <c:v>952.87300000000005</c:v>
                </c:pt>
                <c:pt idx="421">
                  <c:v>955.79</c:v>
                </c:pt>
                <c:pt idx="422">
                  <c:v>955.86400000000003</c:v>
                </c:pt>
                <c:pt idx="423">
                  <c:v>956.75</c:v>
                </c:pt>
                <c:pt idx="424">
                  <c:v>957.58399999999995</c:v>
                </c:pt>
                <c:pt idx="425">
                  <c:v>959.19100000000003</c:v>
                </c:pt>
                <c:pt idx="426">
                  <c:v>959.86800000000005</c:v>
                </c:pt>
                <c:pt idx="427">
                  <c:v>962.36900000000003</c:v>
                </c:pt>
                <c:pt idx="428">
                  <c:v>962.40200000000004</c:v>
                </c:pt>
                <c:pt idx="429">
                  <c:v>963.33100000000002</c:v>
                </c:pt>
                <c:pt idx="430">
                  <c:v>963.94500000000005</c:v>
                </c:pt>
                <c:pt idx="431">
                  <c:v>965.70899999999995</c:v>
                </c:pt>
                <c:pt idx="432">
                  <c:v>966.505</c:v>
                </c:pt>
                <c:pt idx="433">
                  <c:v>968.84199999999998</c:v>
                </c:pt>
                <c:pt idx="434">
                  <c:v>968.90800000000002</c:v>
                </c:pt>
                <c:pt idx="435">
                  <c:v>969.48599999999999</c:v>
                </c:pt>
                <c:pt idx="436">
                  <c:v>969.80399999999997</c:v>
                </c:pt>
                <c:pt idx="437">
                  <c:v>972.20399999999995</c:v>
                </c:pt>
                <c:pt idx="438">
                  <c:v>974.10900000000004</c:v>
                </c:pt>
                <c:pt idx="439">
                  <c:v>975.39200000000005</c:v>
                </c:pt>
                <c:pt idx="440">
                  <c:v>975.45</c:v>
                </c:pt>
                <c:pt idx="441">
                  <c:v>975.94600000000003</c:v>
                </c:pt>
                <c:pt idx="442">
                  <c:v>976.35</c:v>
                </c:pt>
                <c:pt idx="443">
                  <c:v>978.67600000000004</c:v>
                </c:pt>
                <c:pt idx="444">
                  <c:v>980.52300000000002</c:v>
                </c:pt>
                <c:pt idx="445">
                  <c:v>981.94399999999996</c:v>
                </c:pt>
                <c:pt idx="446">
                  <c:v>981.97900000000004</c:v>
                </c:pt>
                <c:pt idx="447">
                  <c:v>982.85699999999997</c:v>
                </c:pt>
                <c:pt idx="448">
                  <c:v>983.03099999999995</c:v>
                </c:pt>
                <c:pt idx="449">
                  <c:v>985.30200000000002</c:v>
                </c:pt>
                <c:pt idx="450">
                  <c:v>987.03099999999995</c:v>
                </c:pt>
                <c:pt idx="451">
                  <c:v>988.42600000000004</c:v>
                </c:pt>
                <c:pt idx="452">
                  <c:v>988.44299999999998</c:v>
                </c:pt>
                <c:pt idx="453">
                  <c:v>989.33500000000004</c:v>
                </c:pt>
                <c:pt idx="454">
                  <c:v>990.70899999999995</c:v>
                </c:pt>
                <c:pt idx="455">
                  <c:v>991.71900000000005</c:v>
                </c:pt>
                <c:pt idx="456">
                  <c:v>992.51099999999997</c:v>
                </c:pt>
                <c:pt idx="457">
                  <c:v>994.89800000000002</c:v>
                </c:pt>
                <c:pt idx="458">
                  <c:v>995.89099999999996</c:v>
                </c:pt>
                <c:pt idx="459">
                  <c:v>997.27099999999996</c:v>
                </c:pt>
                <c:pt idx="460">
                  <c:v>998.25800000000004</c:v>
                </c:pt>
                <c:pt idx="461">
                  <c:v>999.61199999999997</c:v>
                </c:pt>
                <c:pt idx="462">
                  <c:v>1000.627</c:v>
                </c:pt>
                <c:pt idx="463">
                  <c:v>1001.551</c:v>
                </c:pt>
                <c:pt idx="464">
                  <c:v>1002.386</c:v>
                </c:pt>
                <c:pt idx="465">
                  <c:v>1003.69</c:v>
                </c:pt>
                <c:pt idx="466">
                  <c:v>994.90099999999995</c:v>
                </c:pt>
                <c:pt idx="467">
                  <c:v>1004.758</c:v>
                </c:pt>
                <c:pt idx="468">
                  <c:v>1006.112</c:v>
                </c:pt>
                <c:pt idx="469">
                  <c:v>1008.097</c:v>
                </c:pt>
                <c:pt idx="470">
                  <c:v>1008.901</c:v>
                </c:pt>
                <c:pt idx="471">
                  <c:v>1009.03</c:v>
                </c:pt>
                <c:pt idx="472">
                  <c:v>1010.252</c:v>
                </c:pt>
                <c:pt idx="473">
                  <c:v>1010.684</c:v>
                </c:pt>
                <c:pt idx="474">
                  <c:v>1011.273</c:v>
                </c:pt>
                <c:pt idx="475">
                  <c:v>1014.652</c:v>
                </c:pt>
                <c:pt idx="476">
                  <c:v>1015.508</c:v>
                </c:pt>
                <c:pt idx="477">
                  <c:v>1015.617</c:v>
                </c:pt>
                <c:pt idx="478">
                  <c:v>1016.886</c:v>
                </c:pt>
                <c:pt idx="479">
                  <c:v>1017.318</c:v>
                </c:pt>
                <c:pt idx="480">
                  <c:v>1017.8390000000001</c:v>
                </c:pt>
                <c:pt idx="481">
                  <c:v>1019.352</c:v>
                </c:pt>
                <c:pt idx="482">
                  <c:v>1022.086</c:v>
                </c:pt>
                <c:pt idx="483">
                  <c:v>1022.734</c:v>
                </c:pt>
                <c:pt idx="484">
                  <c:v>1023.432</c:v>
                </c:pt>
                <c:pt idx="485">
                  <c:v>1023.817</c:v>
                </c:pt>
                <c:pt idx="486">
                  <c:v>1025.3320000000001</c:v>
                </c:pt>
                <c:pt idx="487">
                  <c:v>1025.8789999999999</c:v>
                </c:pt>
                <c:pt idx="488">
                  <c:v>1028.623</c:v>
                </c:pt>
                <c:pt idx="489">
                  <c:v>1029.9010000000001</c:v>
                </c:pt>
                <c:pt idx="490">
                  <c:v>1030.367</c:v>
                </c:pt>
                <c:pt idx="491">
                  <c:v>1031.2380000000001</c:v>
                </c:pt>
                <c:pt idx="492">
                  <c:v>1031.835</c:v>
                </c:pt>
                <c:pt idx="493">
                  <c:v>1032.287</c:v>
                </c:pt>
                <c:pt idx="494">
                  <c:v>1035.03</c:v>
                </c:pt>
                <c:pt idx="495">
                  <c:v>1036.46</c:v>
                </c:pt>
                <c:pt idx="496">
                  <c:v>1036.864</c:v>
                </c:pt>
                <c:pt idx="497">
                  <c:v>1038.3309999999999</c:v>
                </c:pt>
                <c:pt idx="498">
                  <c:v>1039.357</c:v>
                </c:pt>
                <c:pt idx="499">
                  <c:v>1041.5519999999999</c:v>
                </c:pt>
                <c:pt idx="500">
                  <c:v>1042.3779999999999</c:v>
                </c:pt>
                <c:pt idx="501">
                  <c:v>1042.9110000000001</c:v>
                </c:pt>
                <c:pt idx="502">
                  <c:v>1043.317</c:v>
                </c:pt>
                <c:pt idx="503">
                  <c:v>1044.71</c:v>
                </c:pt>
                <c:pt idx="504">
                  <c:v>1045.797</c:v>
                </c:pt>
                <c:pt idx="505">
                  <c:v>1047.712</c:v>
                </c:pt>
                <c:pt idx="506">
                  <c:v>1048.04</c:v>
                </c:pt>
                <c:pt idx="507">
                  <c:v>1048.749</c:v>
                </c:pt>
                <c:pt idx="508">
                  <c:v>1049.425</c:v>
                </c:pt>
                <c:pt idx="509">
                  <c:v>1049.787</c:v>
                </c:pt>
                <c:pt idx="510">
                  <c:v>1051.2249999999999</c:v>
                </c:pt>
                <c:pt idx="511">
                  <c:v>1054.211</c:v>
                </c:pt>
                <c:pt idx="512">
                  <c:v>1054.5550000000001</c:v>
                </c:pt>
                <c:pt idx="513">
                  <c:v>1055.1980000000001</c:v>
                </c:pt>
                <c:pt idx="514">
                  <c:v>1055.9290000000001</c:v>
                </c:pt>
                <c:pt idx="515">
                  <c:v>1056.3209999999999</c:v>
                </c:pt>
                <c:pt idx="516">
                  <c:v>1057.7460000000001</c:v>
                </c:pt>
                <c:pt idx="517">
                  <c:v>1058.922</c:v>
                </c:pt>
                <c:pt idx="518">
                  <c:v>1061.018</c:v>
                </c:pt>
                <c:pt idx="519">
                  <c:v>1062.31</c:v>
                </c:pt>
                <c:pt idx="520">
                  <c:v>1062.4110000000001</c:v>
                </c:pt>
                <c:pt idx="521">
                  <c:v>1062.7819999999999</c:v>
                </c:pt>
                <c:pt idx="522">
                  <c:v>1064.2180000000001</c:v>
                </c:pt>
                <c:pt idx="523">
                  <c:v>1065.4110000000001</c:v>
                </c:pt>
                <c:pt idx="524">
                  <c:v>1067.578</c:v>
                </c:pt>
                <c:pt idx="525">
                  <c:v>1068.9159999999999</c:v>
                </c:pt>
                <c:pt idx="526">
                  <c:v>1069.3910000000001</c:v>
                </c:pt>
                <c:pt idx="527">
                  <c:v>1070.7090000000001</c:v>
                </c:pt>
                <c:pt idx="528">
                  <c:v>1070.7929999999999</c:v>
                </c:pt>
                <c:pt idx="529">
                  <c:v>1071.7719999999999</c:v>
                </c:pt>
                <c:pt idx="530">
                  <c:v>1074.0519999999999</c:v>
                </c:pt>
                <c:pt idx="531">
                  <c:v>1075.5239999999999</c:v>
                </c:pt>
                <c:pt idx="532">
                  <c:v>1075.954</c:v>
                </c:pt>
                <c:pt idx="533">
                  <c:v>1077.3620000000001</c:v>
                </c:pt>
                <c:pt idx="534">
                  <c:v>1078.809</c:v>
                </c:pt>
                <c:pt idx="535">
                  <c:v>1080.6199999999999</c:v>
                </c:pt>
                <c:pt idx="536">
                  <c:v>1081.856</c:v>
                </c:pt>
                <c:pt idx="537">
                  <c:v>1081.943</c:v>
                </c:pt>
                <c:pt idx="538">
                  <c:v>1082.355</c:v>
                </c:pt>
                <c:pt idx="539">
                  <c:v>1083.787</c:v>
                </c:pt>
                <c:pt idx="540">
                  <c:v>1085.268</c:v>
                </c:pt>
                <c:pt idx="541">
                  <c:v>1087.0820000000001</c:v>
                </c:pt>
                <c:pt idx="542">
                  <c:v>1087.3130000000001</c:v>
                </c:pt>
                <c:pt idx="543">
                  <c:v>1088.346</c:v>
                </c:pt>
                <c:pt idx="544">
                  <c:v>1088.4770000000001</c:v>
                </c:pt>
                <c:pt idx="545">
                  <c:v>1088.847</c:v>
                </c:pt>
                <c:pt idx="546">
                  <c:v>1090.306</c:v>
                </c:pt>
                <c:pt idx="547">
                  <c:v>1093.634</c:v>
                </c:pt>
                <c:pt idx="548">
                  <c:v>1093.836</c:v>
                </c:pt>
                <c:pt idx="549">
                  <c:v>1094.7860000000001</c:v>
                </c:pt>
                <c:pt idx="550">
                  <c:v>1094.953</c:v>
                </c:pt>
                <c:pt idx="551">
                  <c:v>1095.3330000000001</c:v>
                </c:pt>
                <c:pt idx="552">
                  <c:v>1096.8240000000001</c:v>
                </c:pt>
                <c:pt idx="553">
                  <c:v>1098.443</c:v>
                </c:pt>
                <c:pt idx="554">
                  <c:v>1100.278</c:v>
                </c:pt>
                <c:pt idx="555">
                  <c:v>1101.5450000000001</c:v>
                </c:pt>
                <c:pt idx="556">
                  <c:v>1101.8150000000001</c:v>
                </c:pt>
                <c:pt idx="557">
                  <c:v>1101.8779999999999</c:v>
                </c:pt>
                <c:pt idx="558">
                  <c:v>1103.4010000000001</c:v>
                </c:pt>
                <c:pt idx="559">
                  <c:v>1104.913</c:v>
                </c:pt>
                <c:pt idx="560">
                  <c:v>1106.7750000000001</c:v>
                </c:pt>
                <c:pt idx="561">
                  <c:v>1108.0429999999999</c:v>
                </c:pt>
                <c:pt idx="562">
                  <c:v>1108.431</c:v>
                </c:pt>
                <c:pt idx="563">
                  <c:v>1109.866</c:v>
                </c:pt>
                <c:pt idx="564">
                  <c:v>1110.4359999999999</c:v>
                </c:pt>
                <c:pt idx="565">
                  <c:v>1111.454</c:v>
                </c:pt>
                <c:pt idx="566">
                  <c:v>1113.2629999999999</c:v>
                </c:pt>
                <c:pt idx="567">
                  <c:v>1114.546</c:v>
                </c:pt>
                <c:pt idx="568">
                  <c:v>1114.864</c:v>
                </c:pt>
                <c:pt idx="569">
                  <c:v>1116.347</c:v>
                </c:pt>
                <c:pt idx="570">
                  <c:v>1117.9100000000001</c:v>
                </c:pt>
                <c:pt idx="571">
                  <c:v>1118.3920000000001</c:v>
                </c:pt>
                <c:pt idx="572">
                  <c:v>1119.7349999999999</c:v>
                </c:pt>
                <c:pt idx="573">
                  <c:v>1121.0640000000001</c:v>
                </c:pt>
                <c:pt idx="574">
                  <c:v>1121.4290000000001</c:v>
                </c:pt>
                <c:pt idx="575">
                  <c:v>1121.4829999999999</c:v>
                </c:pt>
                <c:pt idx="576">
                  <c:v>1122.8389999999999</c:v>
                </c:pt>
                <c:pt idx="577">
                  <c:v>1124.867</c:v>
                </c:pt>
                <c:pt idx="578">
                  <c:v>1126.231</c:v>
                </c:pt>
                <c:pt idx="579">
                  <c:v>1126.92</c:v>
                </c:pt>
                <c:pt idx="580">
                  <c:v>1127.5709999999999</c:v>
                </c:pt>
                <c:pt idx="581">
                  <c:v>1127.942</c:v>
                </c:pt>
                <c:pt idx="582">
                  <c:v>1129.4110000000001</c:v>
                </c:pt>
                <c:pt idx="583">
                  <c:v>1132.6659999999999</c:v>
                </c:pt>
                <c:pt idx="584">
                  <c:v>1133.3489999999999</c:v>
                </c:pt>
                <c:pt idx="585">
                  <c:v>1133.9870000000001</c:v>
                </c:pt>
                <c:pt idx="586">
                  <c:v>1134.4280000000001</c:v>
                </c:pt>
                <c:pt idx="587">
                  <c:v>1134.4369999999999</c:v>
                </c:pt>
                <c:pt idx="588">
                  <c:v>1135.8140000000001</c:v>
                </c:pt>
                <c:pt idx="589">
                  <c:v>1138.0550000000001</c:v>
                </c:pt>
                <c:pt idx="590">
                  <c:v>1139.3489999999999</c:v>
                </c:pt>
                <c:pt idx="591">
                  <c:v>1141.078</c:v>
                </c:pt>
                <c:pt idx="592">
                  <c:v>1141.1969999999999</c:v>
                </c:pt>
                <c:pt idx="593">
                  <c:v>1142.5170000000001</c:v>
                </c:pt>
                <c:pt idx="594">
                  <c:v>1143.9100000000001</c:v>
                </c:pt>
                <c:pt idx="595">
                  <c:v>1144.7950000000001</c:v>
                </c:pt>
                <c:pt idx="596">
                  <c:v>1145.912</c:v>
                </c:pt>
                <c:pt idx="597">
                  <c:v>1147.701</c:v>
                </c:pt>
                <c:pt idx="598">
                  <c:v>1147.7729999999999</c:v>
                </c:pt>
                <c:pt idx="599">
                  <c:v>1149.087</c:v>
                </c:pt>
                <c:pt idx="600">
                  <c:v>1149.855</c:v>
                </c:pt>
                <c:pt idx="601">
                  <c:v>1150.4280000000001</c:v>
                </c:pt>
                <c:pt idx="602">
                  <c:v>1152.5</c:v>
                </c:pt>
                <c:pt idx="603">
                  <c:v>1154.172</c:v>
                </c:pt>
                <c:pt idx="604">
                  <c:v>1154.2260000000001</c:v>
                </c:pt>
                <c:pt idx="605">
                  <c:v>1155.5530000000001</c:v>
                </c:pt>
                <c:pt idx="606">
                  <c:v>1156.8810000000001</c:v>
                </c:pt>
                <c:pt idx="607">
                  <c:v>1159.0219999999999</c:v>
                </c:pt>
                <c:pt idx="608">
                  <c:v>1160.509</c:v>
                </c:pt>
                <c:pt idx="609">
                  <c:v>1160.6849999999999</c:v>
                </c:pt>
                <c:pt idx="610">
                  <c:v>1161.43</c:v>
                </c:pt>
                <c:pt idx="611">
                  <c:v>1162.2260000000001</c:v>
                </c:pt>
                <c:pt idx="612">
                  <c:v>1165.297</c:v>
                </c:pt>
                <c:pt idx="613">
                  <c:v>1160.693</c:v>
                </c:pt>
                <c:pt idx="614">
                  <c:v>1166.4469999999999</c:v>
                </c:pt>
                <c:pt idx="615">
                  <c:v>1167.521</c:v>
                </c:pt>
                <c:pt idx="616">
                  <c:v>1167.8440000000001</c:v>
                </c:pt>
                <c:pt idx="617">
                  <c:v>1169.191</c:v>
                </c:pt>
                <c:pt idx="618">
                  <c:v>1172.8420000000001</c:v>
                </c:pt>
                <c:pt idx="619">
                  <c:v>1173.0450000000001</c:v>
                </c:pt>
                <c:pt idx="620">
                  <c:v>1173.2</c:v>
                </c:pt>
                <c:pt idx="621">
                  <c:v>1174.1679999999999</c:v>
                </c:pt>
                <c:pt idx="622">
                  <c:v>1174.4179999999999</c:v>
                </c:pt>
                <c:pt idx="623">
                  <c:v>1165.6959999999999</c:v>
                </c:pt>
                <c:pt idx="624">
                  <c:v>1175.6869999999999</c:v>
                </c:pt>
                <c:pt idx="625">
                  <c:v>1178.24</c:v>
                </c:pt>
                <c:pt idx="626">
                  <c:v>1179.3630000000001</c:v>
                </c:pt>
                <c:pt idx="627">
                  <c:v>1180.67</c:v>
                </c:pt>
                <c:pt idx="628">
                  <c:v>1180.925</c:v>
                </c:pt>
                <c:pt idx="629">
                  <c:v>1181.701</c:v>
                </c:pt>
                <c:pt idx="630">
                  <c:v>1182.259</c:v>
                </c:pt>
                <c:pt idx="631">
                  <c:v>1184.6759999999999</c:v>
                </c:pt>
                <c:pt idx="632">
                  <c:v>1185.771</c:v>
                </c:pt>
                <c:pt idx="633">
                  <c:v>1187.0820000000001</c:v>
                </c:pt>
                <c:pt idx="634">
                  <c:v>1187.3879999999999</c:v>
                </c:pt>
                <c:pt idx="635">
                  <c:v>1188.7629999999999</c:v>
                </c:pt>
                <c:pt idx="636">
                  <c:v>1189.646</c:v>
                </c:pt>
                <c:pt idx="637">
                  <c:v>1189.7619999999999</c:v>
                </c:pt>
                <c:pt idx="638">
                  <c:v>1192.3579999999999</c:v>
                </c:pt>
                <c:pt idx="639">
                  <c:v>1193.6859999999999</c:v>
                </c:pt>
                <c:pt idx="640">
                  <c:v>1193.883</c:v>
                </c:pt>
                <c:pt idx="641">
                  <c:v>1195.252</c:v>
                </c:pt>
                <c:pt idx="642">
                  <c:v>1198.19</c:v>
                </c:pt>
                <c:pt idx="643">
                  <c:v>1198.8699999999999</c:v>
                </c:pt>
                <c:pt idx="644">
                  <c:v>1200.1890000000001</c:v>
                </c:pt>
                <c:pt idx="645">
                  <c:v>1200.396</c:v>
                </c:pt>
                <c:pt idx="646">
                  <c:v>1201.232</c:v>
                </c:pt>
                <c:pt idx="647">
                  <c:v>1201.6949999999999</c:v>
                </c:pt>
                <c:pt idx="648">
                  <c:v>1204.704</c:v>
                </c:pt>
                <c:pt idx="649">
                  <c:v>1205.441</c:v>
                </c:pt>
                <c:pt idx="650">
                  <c:v>1206.078</c:v>
                </c:pt>
                <c:pt idx="651">
                  <c:v>1206.269</c:v>
                </c:pt>
                <c:pt idx="652">
                  <c:v>1206.73</c:v>
                </c:pt>
                <c:pt idx="653">
                  <c:v>1206.9680000000001</c:v>
                </c:pt>
                <c:pt idx="654">
                  <c:v>1208.3030000000001</c:v>
                </c:pt>
                <c:pt idx="655">
                  <c:v>1212.059</c:v>
                </c:pt>
                <c:pt idx="656">
                  <c:v>1212.7049999999999</c:v>
                </c:pt>
                <c:pt idx="657">
                  <c:v>1212.8050000000001</c:v>
                </c:pt>
                <c:pt idx="658">
                  <c:v>1213.2809999999999</c:v>
                </c:pt>
                <c:pt idx="659">
                  <c:v>1213.5650000000001</c:v>
                </c:pt>
                <c:pt idx="660">
                  <c:v>1214.739</c:v>
                </c:pt>
                <c:pt idx="661">
                  <c:v>1217.7619999999999</c:v>
                </c:pt>
                <c:pt idx="662">
                  <c:v>1218.579</c:v>
                </c:pt>
                <c:pt idx="663">
                  <c:v>1219.79</c:v>
                </c:pt>
                <c:pt idx="664">
                  <c:v>1220.047</c:v>
                </c:pt>
                <c:pt idx="665">
                  <c:v>1221.3320000000001</c:v>
                </c:pt>
                <c:pt idx="666">
                  <c:v>1221.366</c:v>
                </c:pt>
                <c:pt idx="667">
                  <c:v>1224.33</c:v>
                </c:pt>
                <c:pt idx="668">
                  <c:v>1225.011</c:v>
                </c:pt>
                <c:pt idx="669">
                  <c:v>1226.3150000000001</c:v>
                </c:pt>
                <c:pt idx="670">
                  <c:v>1226.5429999999999</c:v>
                </c:pt>
                <c:pt idx="671">
                  <c:v>1227.759</c:v>
                </c:pt>
                <c:pt idx="672">
                  <c:v>1229.2449999999999</c:v>
                </c:pt>
                <c:pt idx="673">
                  <c:v>1229.3800000000001</c:v>
                </c:pt>
                <c:pt idx="674">
                  <c:v>1231.566</c:v>
                </c:pt>
                <c:pt idx="675">
                  <c:v>1232.8119999999999</c:v>
                </c:pt>
                <c:pt idx="676">
                  <c:v>1233</c:v>
                </c:pt>
                <c:pt idx="677">
                  <c:v>1234.499</c:v>
                </c:pt>
                <c:pt idx="678">
                  <c:v>1235.8309999999999</c:v>
                </c:pt>
                <c:pt idx="679">
                  <c:v>1237.857</c:v>
                </c:pt>
                <c:pt idx="680">
                  <c:v>1238.0039999999999</c:v>
                </c:pt>
                <c:pt idx="681">
                  <c:v>1239.3820000000001</c:v>
                </c:pt>
                <c:pt idx="682">
                  <c:v>1239.537</c:v>
                </c:pt>
                <c:pt idx="683">
                  <c:v>1240.8420000000001</c:v>
                </c:pt>
                <c:pt idx="684">
                  <c:v>1240.9829999999999</c:v>
                </c:pt>
                <c:pt idx="685">
                  <c:v>1244.3530000000001</c:v>
                </c:pt>
                <c:pt idx="686">
                  <c:v>1244.5170000000001</c:v>
                </c:pt>
                <c:pt idx="687">
                  <c:v>1245.74</c:v>
                </c:pt>
                <c:pt idx="688">
                  <c:v>1245.8579999999999</c:v>
                </c:pt>
                <c:pt idx="689">
                  <c:v>1246.0309999999999</c:v>
                </c:pt>
                <c:pt idx="690">
                  <c:v>1247.5160000000001</c:v>
                </c:pt>
                <c:pt idx="691">
                  <c:v>1251.05</c:v>
                </c:pt>
                <c:pt idx="692">
                  <c:v>1252.3019999999999</c:v>
                </c:pt>
                <c:pt idx="693">
                  <c:v>1252.373</c:v>
                </c:pt>
                <c:pt idx="694">
                  <c:v>1252.404</c:v>
                </c:pt>
                <c:pt idx="695">
                  <c:v>1252.5709999999999</c:v>
                </c:pt>
                <c:pt idx="696">
                  <c:v>1254.0609999999999</c:v>
                </c:pt>
                <c:pt idx="697">
                  <c:v>1257.3699999999999</c:v>
                </c:pt>
                <c:pt idx="698">
                  <c:v>1257.577</c:v>
                </c:pt>
                <c:pt idx="699">
                  <c:v>1258.846</c:v>
                </c:pt>
                <c:pt idx="700">
                  <c:v>1259.05</c:v>
                </c:pt>
                <c:pt idx="701">
                  <c:v>1260.607</c:v>
                </c:pt>
                <c:pt idx="702">
                  <c:v>1260.8989999999999</c:v>
                </c:pt>
                <c:pt idx="703">
                  <c:v>1263.886</c:v>
                </c:pt>
                <c:pt idx="704">
                  <c:v>1264.182</c:v>
                </c:pt>
                <c:pt idx="705">
                  <c:v>1265.595</c:v>
                </c:pt>
                <c:pt idx="706">
                  <c:v>1265.6310000000001</c:v>
                </c:pt>
                <c:pt idx="707">
                  <c:v>1267.184</c:v>
                </c:pt>
                <c:pt idx="708">
                  <c:v>1268.768</c:v>
                </c:pt>
                <c:pt idx="709">
                  <c:v>1268.912</c:v>
                </c:pt>
                <c:pt idx="710">
                  <c:v>1270.68</c:v>
                </c:pt>
                <c:pt idx="711">
                  <c:v>1272.0409999999999</c:v>
                </c:pt>
                <c:pt idx="712">
                  <c:v>1272.146</c:v>
                </c:pt>
                <c:pt idx="713">
                  <c:v>1273.6659999999999</c:v>
                </c:pt>
                <c:pt idx="714">
                  <c:v>1275.413</c:v>
                </c:pt>
                <c:pt idx="715">
                  <c:v>1277.1690000000001</c:v>
                </c:pt>
                <c:pt idx="716">
                  <c:v>1277.498</c:v>
                </c:pt>
                <c:pt idx="717">
                  <c:v>1278.5509999999999</c:v>
                </c:pt>
                <c:pt idx="718">
                  <c:v>1278.568</c:v>
                </c:pt>
                <c:pt idx="719">
                  <c:v>1280.259</c:v>
                </c:pt>
                <c:pt idx="720">
                  <c:v>1280.5250000000001</c:v>
                </c:pt>
                <c:pt idx="721">
                  <c:v>1283.6690000000001</c:v>
                </c:pt>
                <c:pt idx="722">
                  <c:v>1283.971</c:v>
                </c:pt>
                <c:pt idx="723">
                  <c:v>1285.01</c:v>
                </c:pt>
                <c:pt idx="724">
                  <c:v>1285.3119999999999</c:v>
                </c:pt>
                <c:pt idx="725">
                  <c:v>1286.79</c:v>
                </c:pt>
                <c:pt idx="726">
                  <c:v>1287.037</c:v>
                </c:pt>
                <c:pt idx="727">
                  <c:v>1290.3309999999999</c:v>
                </c:pt>
                <c:pt idx="728">
                  <c:v>1291.095</c:v>
                </c:pt>
                <c:pt idx="729">
                  <c:v>1291.739</c:v>
                </c:pt>
                <c:pt idx="730">
                  <c:v>1291.855</c:v>
                </c:pt>
                <c:pt idx="731">
                  <c:v>1293.325</c:v>
                </c:pt>
                <c:pt idx="732">
                  <c:v>1293.58</c:v>
                </c:pt>
                <c:pt idx="733">
                  <c:v>1285.0139999999999</c:v>
                </c:pt>
                <c:pt idx="734">
                  <c:v>1296.7950000000001</c:v>
                </c:pt>
                <c:pt idx="735">
                  <c:v>1298.2929999999999</c:v>
                </c:pt>
                <c:pt idx="736">
                  <c:v>1299.8330000000001</c:v>
                </c:pt>
                <c:pt idx="737">
                  <c:v>1300.1890000000001</c:v>
                </c:pt>
                <c:pt idx="738">
                  <c:v>1300.6590000000001</c:v>
                </c:pt>
                <c:pt idx="739">
                  <c:v>1300.702</c:v>
                </c:pt>
                <c:pt idx="740">
                  <c:v>1303.3420000000001</c:v>
                </c:pt>
                <c:pt idx="741">
                  <c:v>1304.7929999999999</c:v>
                </c:pt>
                <c:pt idx="742">
                  <c:v>1306.346</c:v>
                </c:pt>
                <c:pt idx="743">
                  <c:v>1306.6469999999999</c:v>
                </c:pt>
                <c:pt idx="744">
                  <c:v>1307.7629999999999</c:v>
                </c:pt>
                <c:pt idx="745">
                  <c:v>1308.431</c:v>
                </c:pt>
                <c:pt idx="746">
                  <c:v>1309.8630000000001</c:v>
                </c:pt>
                <c:pt idx="747">
                  <c:v>1311.309</c:v>
                </c:pt>
                <c:pt idx="748">
                  <c:v>1312.8889999999999</c:v>
                </c:pt>
                <c:pt idx="749">
                  <c:v>1313.18</c:v>
                </c:pt>
                <c:pt idx="750">
                  <c:v>1314.8869999999999</c:v>
                </c:pt>
                <c:pt idx="751">
                  <c:v>1316.386</c:v>
                </c:pt>
                <c:pt idx="752">
                  <c:v>1317.2719999999999</c:v>
                </c:pt>
                <c:pt idx="753">
                  <c:v>1317.2919999999999</c:v>
                </c:pt>
                <c:pt idx="754">
                  <c:v>1317.827</c:v>
                </c:pt>
                <c:pt idx="755">
                  <c:v>1319.442</c:v>
                </c:pt>
                <c:pt idx="756">
                  <c:v>1319.6510000000001</c:v>
                </c:pt>
                <c:pt idx="757">
                  <c:v>1322.8430000000001</c:v>
                </c:pt>
                <c:pt idx="758">
                  <c:v>1323.7090000000001</c:v>
                </c:pt>
                <c:pt idx="759">
                  <c:v>1324.29</c:v>
                </c:pt>
                <c:pt idx="760">
                  <c:v>1324.375</c:v>
                </c:pt>
                <c:pt idx="761">
                  <c:v>1325.9849999999999</c:v>
                </c:pt>
                <c:pt idx="762">
                  <c:v>1326.21</c:v>
                </c:pt>
                <c:pt idx="763">
                  <c:v>1329.364</c:v>
                </c:pt>
                <c:pt idx="764">
                  <c:v>1330.096</c:v>
                </c:pt>
                <c:pt idx="765">
                  <c:v>1330.752</c:v>
                </c:pt>
                <c:pt idx="766">
                  <c:v>1330.8689999999999</c:v>
                </c:pt>
                <c:pt idx="767">
                  <c:v>1332.5260000000001</c:v>
                </c:pt>
                <c:pt idx="768">
                  <c:v>1332.6510000000001</c:v>
                </c:pt>
                <c:pt idx="769">
                  <c:v>1323.711</c:v>
                </c:pt>
                <c:pt idx="770">
                  <c:v>1335.8810000000001</c:v>
                </c:pt>
                <c:pt idx="771">
                  <c:v>1337.4079999999999</c:v>
                </c:pt>
                <c:pt idx="772">
                  <c:v>1338.9549999999999</c:v>
                </c:pt>
                <c:pt idx="773">
                  <c:v>1339.0840000000001</c:v>
                </c:pt>
                <c:pt idx="774">
                  <c:v>1339.6210000000001</c:v>
                </c:pt>
                <c:pt idx="775">
                  <c:v>1340.3409999999999</c:v>
                </c:pt>
                <c:pt idx="776">
                  <c:v>1342.376</c:v>
                </c:pt>
                <c:pt idx="777">
                  <c:v>1343.829</c:v>
                </c:pt>
                <c:pt idx="778">
                  <c:v>1345.479</c:v>
                </c:pt>
                <c:pt idx="779">
                  <c:v>1345.664</c:v>
                </c:pt>
                <c:pt idx="780">
                  <c:v>1346.6220000000001</c:v>
                </c:pt>
                <c:pt idx="781">
                  <c:v>1347.3109999999999</c:v>
                </c:pt>
                <c:pt idx="782">
                  <c:v>1348.845</c:v>
                </c:pt>
                <c:pt idx="783">
                  <c:v>1350.3779999999999</c:v>
                </c:pt>
                <c:pt idx="784">
                  <c:v>1352.211</c:v>
                </c:pt>
                <c:pt idx="785">
                  <c:v>1352.598</c:v>
                </c:pt>
                <c:pt idx="786">
                  <c:v>1353.835</c:v>
                </c:pt>
                <c:pt idx="787">
                  <c:v>1355.403</c:v>
                </c:pt>
                <c:pt idx="788">
                  <c:v>1356.2370000000001</c:v>
                </c:pt>
                <c:pt idx="789">
                  <c:v>1356.828</c:v>
                </c:pt>
                <c:pt idx="790">
                  <c:v>1356.883</c:v>
                </c:pt>
                <c:pt idx="791">
                  <c:v>1358.635</c:v>
                </c:pt>
                <c:pt idx="792">
                  <c:v>1359.0530000000001</c:v>
                </c:pt>
                <c:pt idx="793">
                  <c:v>1361.95</c:v>
                </c:pt>
                <c:pt idx="794">
                  <c:v>1362.7270000000001</c:v>
                </c:pt>
                <c:pt idx="795">
                  <c:v>1353.106</c:v>
                </c:pt>
                <c:pt idx="796">
                  <c:v>1363.385</c:v>
                </c:pt>
                <c:pt idx="797">
                  <c:v>1363.5050000000001</c:v>
                </c:pt>
                <c:pt idx="798">
                  <c:v>1365.201</c:v>
                </c:pt>
                <c:pt idx="799">
                  <c:v>1365.672</c:v>
                </c:pt>
                <c:pt idx="800">
                  <c:v>1368.4829999999999</c:v>
                </c:pt>
                <c:pt idx="801">
                  <c:v>1369.6279999999999</c:v>
                </c:pt>
                <c:pt idx="802">
                  <c:v>1369.9639999999999</c:v>
                </c:pt>
                <c:pt idx="803">
                  <c:v>1370.4269999999999</c:v>
                </c:pt>
                <c:pt idx="804">
                  <c:v>1371.7270000000001</c:v>
                </c:pt>
                <c:pt idx="805">
                  <c:v>1372.2950000000001</c:v>
                </c:pt>
                <c:pt idx="806">
                  <c:v>1374.972</c:v>
                </c:pt>
                <c:pt idx="807">
                  <c:v>1376.501</c:v>
                </c:pt>
                <c:pt idx="808">
                  <c:v>1378.2429999999999</c:v>
                </c:pt>
                <c:pt idx="809">
                  <c:v>1378.8230000000001</c:v>
                </c:pt>
                <c:pt idx="810">
                  <c:v>1379.3130000000001</c:v>
                </c:pt>
                <c:pt idx="811">
                  <c:v>1379.992</c:v>
                </c:pt>
                <c:pt idx="812">
                  <c:v>1381.5730000000001</c:v>
                </c:pt>
                <c:pt idx="813">
                  <c:v>1383.047</c:v>
                </c:pt>
                <c:pt idx="814">
                  <c:v>1384.799</c:v>
                </c:pt>
                <c:pt idx="815">
                  <c:v>1385.326</c:v>
                </c:pt>
                <c:pt idx="816">
                  <c:v>1386.1880000000001</c:v>
                </c:pt>
                <c:pt idx="817">
                  <c:v>1386.998</c:v>
                </c:pt>
                <c:pt idx="818">
                  <c:v>1388.0989999999999</c:v>
                </c:pt>
                <c:pt idx="819">
                  <c:v>1389.5070000000001</c:v>
                </c:pt>
                <c:pt idx="820">
                  <c:v>1391.3050000000001</c:v>
                </c:pt>
                <c:pt idx="821">
                  <c:v>1391.7819999999999</c:v>
                </c:pt>
                <c:pt idx="822">
                  <c:v>1392.673</c:v>
                </c:pt>
                <c:pt idx="823">
                  <c:v>1393.43</c:v>
                </c:pt>
                <c:pt idx="824">
                  <c:v>1394.5809999999999</c:v>
                </c:pt>
                <c:pt idx="825">
                  <c:v>1395.8920000000001</c:v>
                </c:pt>
                <c:pt idx="826">
                  <c:v>1395.9970000000001</c:v>
                </c:pt>
                <c:pt idx="827">
                  <c:v>1396.597</c:v>
                </c:pt>
                <c:pt idx="828">
                  <c:v>1397.72</c:v>
                </c:pt>
                <c:pt idx="829">
                  <c:v>1398.2660000000001</c:v>
                </c:pt>
                <c:pt idx="830">
                  <c:v>1401.0630000000001</c:v>
                </c:pt>
                <c:pt idx="831">
                  <c:v>1402.375</c:v>
                </c:pt>
                <c:pt idx="832">
                  <c:v>1402.461</c:v>
                </c:pt>
                <c:pt idx="833">
                  <c:v>1403.046</c:v>
                </c:pt>
                <c:pt idx="834">
                  <c:v>1404.259</c:v>
                </c:pt>
                <c:pt idx="835">
                  <c:v>1404.7809999999999</c:v>
                </c:pt>
                <c:pt idx="836">
                  <c:v>1407.653</c:v>
                </c:pt>
                <c:pt idx="837">
                  <c:v>1409.068</c:v>
                </c:pt>
                <c:pt idx="838">
                  <c:v>1409.3040000000001</c:v>
                </c:pt>
                <c:pt idx="839">
                  <c:v>1409.9649999999999</c:v>
                </c:pt>
                <c:pt idx="840">
                  <c:v>1410.8040000000001</c:v>
                </c:pt>
                <c:pt idx="841">
                  <c:v>1411.4269999999999</c:v>
                </c:pt>
                <c:pt idx="842">
                  <c:v>1414.202</c:v>
                </c:pt>
                <c:pt idx="843">
                  <c:v>1415.5509999999999</c:v>
                </c:pt>
                <c:pt idx="844">
                  <c:v>1417.3050000000001</c:v>
                </c:pt>
                <c:pt idx="845">
                  <c:v>1417.8340000000001</c:v>
                </c:pt>
                <c:pt idx="846">
                  <c:v>1418.848</c:v>
                </c:pt>
                <c:pt idx="847">
                  <c:v>1419.6559999999999</c:v>
                </c:pt>
                <c:pt idx="848">
                  <c:v>1420.7619999999999</c:v>
                </c:pt>
                <c:pt idx="849">
                  <c:v>1422.088</c:v>
                </c:pt>
                <c:pt idx="850">
                  <c:v>1423.7860000000001</c:v>
                </c:pt>
                <c:pt idx="851">
                  <c:v>1424.3620000000001</c:v>
                </c:pt>
                <c:pt idx="852">
                  <c:v>1425.758</c:v>
                </c:pt>
                <c:pt idx="853">
                  <c:v>1426.5139999999999</c:v>
                </c:pt>
                <c:pt idx="854">
                  <c:v>1427.2170000000001</c:v>
                </c:pt>
                <c:pt idx="855">
                  <c:v>1428.5820000000001</c:v>
                </c:pt>
                <c:pt idx="856">
                  <c:v>1430.271</c:v>
                </c:pt>
                <c:pt idx="857">
                  <c:v>1430.8209999999999</c:v>
                </c:pt>
                <c:pt idx="858">
                  <c:v>1432.259</c:v>
                </c:pt>
                <c:pt idx="859">
                  <c:v>1433.0029999999999</c:v>
                </c:pt>
                <c:pt idx="860">
                  <c:v>1433.712</c:v>
                </c:pt>
                <c:pt idx="861">
                  <c:v>1435.049</c:v>
                </c:pt>
                <c:pt idx="862">
                  <c:v>1435.473</c:v>
                </c:pt>
                <c:pt idx="863">
                  <c:v>1436.1130000000001</c:v>
                </c:pt>
                <c:pt idx="864">
                  <c:v>1436.69</c:v>
                </c:pt>
                <c:pt idx="865">
                  <c:v>1437.3420000000001</c:v>
                </c:pt>
                <c:pt idx="866">
                  <c:v>1439.8969999999999</c:v>
                </c:pt>
                <c:pt idx="867">
                  <c:v>1440.8810000000001</c:v>
                </c:pt>
                <c:pt idx="868">
                  <c:v>1441.19</c:v>
                </c:pt>
                <c:pt idx="869">
                  <c:v>1441.7360000000001</c:v>
                </c:pt>
                <c:pt idx="870">
                  <c:v>1442.1089999999999</c:v>
                </c:pt>
                <c:pt idx="871">
                  <c:v>1442.597</c:v>
                </c:pt>
                <c:pt idx="872">
                  <c:v>1444.7809999999999</c:v>
                </c:pt>
                <c:pt idx="873">
                  <c:v>1445.7850000000001</c:v>
                </c:pt>
                <c:pt idx="874">
                  <c:v>1446.9739999999999</c:v>
                </c:pt>
                <c:pt idx="875">
                  <c:v>1447.335</c:v>
                </c:pt>
                <c:pt idx="876">
                  <c:v>1447.5029999999999</c:v>
                </c:pt>
                <c:pt idx="877">
                  <c:v>1448.1959999999999</c:v>
                </c:pt>
                <c:pt idx="878">
                  <c:v>1449.6489999999999</c:v>
                </c:pt>
                <c:pt idx="879">
                  <c:v>1450.69</c:v>
                </c:pt>
                <c:pt idx="880">
                  <c:v>1451.885</c:v>
                </c:pt>
                <c:pt idx="881">
                  <c:v>1452.229</c:v>
                </c:pt>
                <c:pt idx="882">
                  <c:v>1452.3969999999999</c:v>
                </c:pt>
                <c:pt idx="883">
                  <c:v>1453.0409999999999</c:v>
                </c:pt>
                <c:pt idx="884">
                  <c:v>1454.598</c:v>
                </c:pt>
                <c:pt idx="885">
                  <c:v>1455.5920000000001</c:v>
                </c:pt>
                <c:pt idx="886">
                  <c:v>1456.056</c:v>
                </c:pt>
                <c:pt idx="887">
                  <c:v>1456.739</c:v>
                </c:pt>
                <c:pt idx="888">
                  <c:v>1457.2429999999999</c:v>
                </c:pt>
                <c:pt idx="889">
                  <c:v>1457.8910000000001</c:v>
                </c:pt>
                <c:pt idx="890">
                  <c:v>1459.3789999999999</c:v>
                </c:pt>
                <c:pt idx="891">
                  <c:v>1460.4169999999999</c:v>
                </c:pt>
                <c:pt idx="892">
                  <c:v>1460.9</c:v>
                </c:pt>
                <c:pt idx="893">
                  <c:v>1461.5609999999999</c:v>
                </c:pt>
                <c:pt idx="894">
                  <c:v>1462.0350000000001</c:v>
                </c:pt>
                <c:pt idx="895">
                  <c:v>1462.6869999999999</c:v>
                </c:pt>
                <c:pt idx="896">
                  <c:v>1464.2070000000001</c:v>
                </c:pt>
                <c:pt idx="897">
                  <c:v>1465.2380000000001</c:v>
                </c:pt>
                <c:pt idx="898">
                  <c:v>1466.8040000000001</c:v>
                </c:pt>
                <c:pt idx="899">
                  <c:v>1466.9169999999999</c:v>
                </c:pt>
                <c:pt idx="900">
                  <c:v>1467.0840000000001</c:v>
                </c:pt>
                <c:pt idx="901">
                  <c:v>1467.546</c:v>
                </c:pt>
                <c:pt idx="902">
                  <c:v>1468.9780000000001</c:v>
                </c:pt>
                <c:pt idx="903">
                  <c:v>1469.9870000000001</c:v>
                </c:pt>
                <c:pt idx="904">
                  <c:v>1471.6020000000001</c:v>
                </c:pt>
                <c:pt idx="905">
                  <c:v>1471.729</c:v>
                </c:pt>
                <c:pt idx="906">
                  <c:v>1471.8979999999999</c:v>
                </c:pt>
                <c:pt idx="907">
                  <c:v>1472.3779999999999</c:v>
                </c:pt>
                <c:pt idx="908">
                  <c:v>1473.8710000000001</c:v>
                </c:pt>
                <c:pt idx="909">
                  <c:v>1474.8320000000001</c:v>
                </c:pt>
                <c:pt idx="910">
                  <c:v>1475.7529999999999</c:v>
                </c:pt>
                <c:pt idx="911">
                  <c:v>1476.4369999999999</c:v>
                </c:pt>
                <c:pt idx="912">
                  <c:v>1476.5550000000001</c:v>
                </c:pt>
                <c:pt idx="913">
                  <c:v>1477.202</c:v>
                </c:pt>
                <c:pt idx="914">
                  <c:v>1478.6369999999999</c:v>
                </c:pt>
                <c:pt idx="915">
                  <c:v>1479.662</c:v>
                </c:pt>
                <c:pt idx="916">
                  <c:v>1480.55</c:v>
                </c:pt>
                <c:pt idx="917">
                  <c:v>1481.2629999999999</c:v>
                </c:pt>
                <c:pt idx="918">
                  <c:v>1481.377</c:v>
                </c:pt>
                <c:pt idx="919">
                  <c:v>1481.9749999999999</c:v>
                </c:pt>
                <c:pt idx="920">
                  <c:v>1483.5170000000001</c:v>
                </c:pt>
                <c:pt idx="921">
                  <c:v>1484.588</c:v>
                </c:pt>
                <c:pt idx="922">
                  <c:v>1486.2080000000001</c:v>
                </c:pt>
                <c:pt idx="923">
                  <c:v>1486.4690000000001</c:v>
                </c:pt>
                <c:pt idx="924">
                  <c:v>1486.7560000000001</c:v>
                </c:pt>
                <c:pt idx="925">
                  <c:v>1486.82</c:v>
                </c:pt>
                <c:pt idx="926">
                  <c:v>1488.34</c:v>
                </c:pt>
                <c:pt idx="927">
                  <c:v>1489.423</c:v>
                </c:pt>
                <c:pt idx="928">
                  <c:v>1490.981</c:v>
                </c:pt>
                <c:pt idx="929">
                  <c:v>1491.2629999999999</c:v>
                </c:pt>
                <c:pt idx="930">
                  <c:v>1491.537</c:v>
                </c:pt>
                <c:pt idx="931">
                  <c:v>1491.624</c:v>
                </c:pt>
                <c:pt idx="932">
                  <c:v>1493.1849999999999</c:v>
                </c:pt>
                <c:pt idx="933">
                  <c:v>1494.252</c:v>
                </c:pt>
                <c:pt idx="934">
                  <c:v>1495.471</c:v>
                </c:pt>
                <c:pt idx="935">
                  <c:v>1495.8420000000001</c:v>
                </c:pt>
                <c:pt idx="936">
                  <c:v>1496.098</c:v>
                </c:pt>
                <c:pt idx="937">
                  <c:v>1496.471</c:v>
                </c:pt>
                <c:pt idx="938">
                  <c:v>1497.9739999999999</c:v>
                </c:pt>
                <c:pt idx="939">
                  <c:v>1499.02</c:v>
                </c:pt>
                <c:pt idx="940">
                  <c:v>1500.3</c:v>
                </c:pt>
                <c:pt idx="941">
                  <c:v>1500.665</c:v>
                </c:pt>
                <c:pt idx="942">
                  <c:v>1500.92</c:v>
                </c:pt>
                <c:pt idx="943">
                  <c:v>1501.2619999999999</c:v>
                </c:pt>
                <c:pt idx="944">
                  <c:v>1502.787</c:v>
                </c:pt>
                <c:pt idx="945">
                  <c:v>1503.835</c:v>
                </c:pt>
                <c:pt idx="946">
                  <c:v>1505.49</c:v>
                </c:pt>
                <c:pt idx="947">
                  <c:v>1506.07</c:v>
                </c:pt>
                <c:pt idx="948">
                  <c:v>1506.163</c:v>
                </c:pt>
                <c:pt idx="949">
                  <c:v>1506.421</c:v>
                </c:pt>
                <c:pt idx="950">
                  <c:v>1507.576</c:v>
                </c:pt>
                <c:pt idx="951">
                  <c:v>1508.6220000000001</c:v>
                </c:pt>
                <c:pt idx="952">
                  <c:v>1510.7760000000001</c:v>
                </c:pt>
                <c:pt idx="953">
                  <c:v>1510.8589999999999</c:v>
                </c:pt>
                <c:pt idx="954">
                  <c:v>1510.923</c:v>
                </c:pt>
                <c:pt idx="955">
                  <c:v>1511.232</c:v>
                </c:pt>
                <c:pt idx="956">
                  <c:v>1512.3989999999999</c:v>
                </c:pt>
                <c:pt idx="957">
                  <c:v>1513.5229999999999</c:v>
                </c:pt>
                <c:pt idx="958">
                  <c:v>1515.1590000000001</c:v>
                </c:pt>
                <c:pt idx="959">
                  <c:v>1515.6510000000001</c:v>
                </c:pt>
                <c:pt idx="960">
                  <c:v>1515.732</c:v>
                </c:pt>
                <c:pt idx="961">
                  <c:v>1515.789</c:v>
                </c:pt>
                <c:pt idx="962">
                  <c:v>1517.2370000000001</c:v>
                </c:pt>
                <c:pt idx="963">
                  <c:v>1518.431</c:v>
                </c:pt>
                <c:pt idx="964">
                  <c:v>1520.0239999999999</c:v>
                </c:pt>
                <c:pt idx="965">
                  <c:v>1520.4880000000001</c:v>
                </c:pt>
                <c:pt idx="966">
                  <c:v>1520.5840000000001</c:v>
                </c:pt>
                <c:pt idx="967">
                  <c:v>1520.635</c:v>
                </c:pt>
                <c:pt idx="968">
                  <c:v>1522.11</c:v>
                </c:pt>
                <c:pt idx="969">
                  <c:v>1523.3340000000001</c:v>
                </c:pt>
                <c:pt idx="970">
                  <c:v>1525.3689999999999</c:v>
                </c:pt>
                <c:pt idx="971">
                  <c:v>1525.462</c:v>
                </c:pt>
                <c:pt idx="972">
                  <c:v>1525.854</c:v>
                </c:pt>
                <c:pt idx="973">
                  <c:v>1526.1079999999999</c:v>
                </c:pt>
                <c:pt idx="974">
                  <c:v>1526.9680000000001</c:v>
                </c:pt>
                <c:pt idx="975">
                  <c:v>1528.1610000000001</c:v>
                </c:pt>
                <c:pt idx="976">
                  <c:v>1530.1959999999999</c:v>
                </c:pt>
                <c:pt idx="977">
                  <c:v>1530.258</c:v>
                </c:pt>
                <c:pt idx="978">
                  <c:v>1530.644</c:v>
                </c:pt>
                <c:pt idx="979">
                  <c:v>1530.9659999999999</c:v>
                </c:pt>
                <c:pt idx="980">
                  <c:v>1531.8140000000001</c:v>
                </c:pt>
                <c:pt idx="981">
                  <c:v>1532.896</c:v>
                </c:pt>
                <c:pt idx="982">
                  <c:v>1534.8989999999999</c:v>
                </c:pt>
                <c:pt idx="983">
                  <c:v>1535.0029999999999</c:v>
                </c:pt>
                <c:pt idx="984">
                  <c:v>1535.1089999999999</c:v>
                </c:pt>
                <c:pt idx="985">
                  <c:v>1535.508</c:v>
                </c:pt>
                <c:pt idx="986">
                  <c:v>1536.6279999999999</c:v>
                </c:pt>
                <c:pt idx="987">
                  <c:v>1537.7470000000001</c:v>
                </c:pt>
                <c:pt idx="988">
                  <c:v>1539.72</c:v>
                </c:pt>
                <c:pt idx="989">
                  <c:v>1539.82</c:v>
                </c:pt>
                <c:pt idx="990">
                  <c:v>1539.9</c:v>
                </c:pt>
                <c:pt idx="991">
                  <c:v>1540.278</c:v>
                </c:pt>
                <c:pt idx="992">
                  <c:v>1541.4369999999999</c:v>
                </c:pt>
                <c:pt idx="993">
                  <c:v>1542.5630000000001</c:v>
                </c:pt>
                <c:pt idx="994">
                  <c:v>1544.6179999999999</c:v>
                </c:pt>
                <c:pt idx="995">
                  <c:v>1544.6980000000001</c:v>
                </c:pt>
                <c:pt idx="996">
                  <c:v>1545.5239999999999</c:v>
                </c:pt>
                <c:pt idx="997">
                  <c:v>1545.819</c:v>
                </c:pt>
                <c:pt idx="998">
                  <c:v>1546.2619999999999</c:v>
                </c:pt>
                <c:pt idx="999">
                  <c:v>1547.4369999999999</c:v>
                </c:pt>
                <c:pt idx="1000">
                  <c:v>1549.4590000000001</c:v>
                </c:pt>
                <c:pt idx="1001">
                  <c:v>1549.528</c:v>
                </c:pt>
                <c:pt idx="1002">
                  <c:v>1550.335</c:v>
                </c:pt>
                <c:pt idx="1003">
                  <c:v>1550.5989999999999</c:v>
                </c:pt>
                <c:pt idx="1004">
                  <c:v>1551.0630000000001</c:v>
                </c:pt>
                <c:pt idx="1005">
                  <c:v>1552.2370000000001</c:v>
                </c:pt>
                <c:pt idx="1006">
                  <c:v>1554.297</c:v>
                </c:pt>
                <c:pt idx="1007">
                  <c:v>1554.383</c:v>
                </c:pt>
                <c:pt idx="1008">
                  <c:v>1554.6210000000001</c:v>
                </c:pt>
                <c:pt idx="1009">
                  <c:v>1555.0840000000001</c:v>
                </c:pt>
                <c:pt idx="1010">
                  <c:v>1555.9079999999999</c:v>
                </c:pt>
                <c:pt idx="1011">
                  <c:v>1557.0519999999999</c:v>
                </c:pt>
                <c:pt idx="1012">
                  <c:v>1559.067</c:v>
                </c:pt>
                <c:pt idx="1013">
                  <c:v>1559.184</c:v>
                </c:pt>
                <c:pt idx="1014">
                  <c:v>1559.414</c:v>
                </c:pt>
                <c:pt idx="1015">
                  <c:v>1559.89</c:v>
                </c:pt>
                <c:pt idx="1016">
                  <c:v>1560.701</c:v>
                </c:pt>
                <c:pt idx="1017">
                  <c:v>1561.92</c:v>
                </c:pt>
                <c:pt idx="1018">
                  <c:v>1563.9469999999999</c:v>
                </c:pt>
                <c:pt idx="1019">
                  <c:v>1564.0809999999999</c:v>
                </c:pt>
                <c:pt idx="1020">
                  <c:v>1565.2470000000001</c:v>
                </c:pt>
                <c:pt idx="1021">
                  <c:v>1565.4939999999999</c:v>
                </c:pt>
                <c:pt idx="1022">
                  <c:v>1565.6</c:v>
                </c:pt>
                <c:pt idx="1023">
                  <c:v>1566.7729999999999</c:v>
                </c:pt>
                <c:pt idx="1024">
                  <c:v>1568.75</c:v>
                </c:pt>
                <c:pt idx="1025">
                  <c:v>1568.886</c:v>
                </c:pt>
                <c:pt idx="1026">
                  <c:v>1569.9949999999999</c:v>
                </c:pt>
                <c:pt idx="1027">
                  <c:v>1570.2840000000001</c:v>
                </c:pt>
                <c:pt idx="1028">
                  <c:v>1570.4010000000001</c:v>
                </c:pt>
                <c:pt idx="1029">
                  <c:v>1571.578</c:v>
                </c:pt>
                <c:pt idx="1030">
                  <c:v>1573.549</c:v>
                </c:pt>
                <c:pt idx="1031">
                  <c:v>1573.6859999999999</c:v>
                </c:pt>
                <c:pt idx="1032">
                  <c:v>1574.3869999999999</c:v>
                </c:pt>
                <c:pt idx="1033">
                  <c:v>1574.818</c:v>
                </c:pt>
                <c:pt idx="1034">
                  <c:v>1575.3150000000001</c:v>
                </c:pt>
                <c:pt idx="1035">
                  <c:v>1576.4849999999999</c:v>
                </c:pt>
                <c:pt idx="1036">
                  <c:v>1578.43</c:v>
                </c:pt>
                <c:pt idx="1037">
                  <c:v>1578.5840000000001</c:v>
                </c:pt>
                <c:pt idx="1038">
                  <c:v>1579.2729999999999</c:v>
                </c:pt>
                <c:pt idx="1039">
                  <c:v>1579.6849999999999</c:v>
                </c:pt>
                <c:pt idx="1040">
                  <c:v>1580.202</c:v>
                </c:pt>
                <c:pt idx="1041">
                  <c:v>1581.3589999999999</c:v>
                </c:pt>
                <c:pt idx="1042">
                  <c:v>1583.2339999999999</c:v>
                </c:pt>
                <c:pt idx="1043">
                  <c:v>1583.3620000000001</c:v>
                </c:pt>
                <c:pt idx="1044">
                  <c:v>1584.864</c:v>
                </c:pt>
                <c:pt idx="1045">
                  <c:v>1585.03</c:v>
                </c:pt>
                <c:pt idx="1046">
                  <c:v>1585.2239999999999</c:v>
                </c:pt>
                <c:pt idx="1047">
                  <c:v>1586.232</c:v>
                </c:pt>
                <c:pt idx="1048">
                  <c:v>1588.079</c:v>
                </c:pt>
                <c:pt idx="1049">
                  <c:v>1588.3810000000001</c:v>
                </c:pt>
                <c:pt idx="1050">
                  <c:v>1589.6690000000001</c:v>
                </c:pt>
                <c:pt idx="1051">
                  <c:v>1589.819</c:v>
                </c:pt>
                <c:pt idx="1052">
                  <c:v>1589.96</c:v>
                </c:pt>
                <c:pt idx="1053">
                  <c:v>1591.0150000000001</c:v>
                </c:pt>
                <c:pt idx="1054">
                  <c:v>1592.8810000000001</c:v>
                </c:pt>
                <c:pt idx="1055">
                  <c:v>1593.1990000000001</c:v>
                </c:pt>
                <c:pt idx="1056">
                  <c:v>1594.1079999999999</c:v>
                </c:pt>
                <c:pt idx="1057">
                  <c:v>1594.607</c:v>
                </c:pt>
                <c:pt idx="1058">
                  <c:v>1594.711</c:v>
                </c:pt>
                <c:pt idx="1059">
                  <c:v>1595.903</c:v>
                </c:pt>
                <c:pt idx="1060">
                  <c:v>1597.739</c:v>
                </c:pt>
                <c:pt idx="1061">
                  <c:v>1597.9970000000001</c:v>
                </c:pt>
                <c:pt idx="1062">
                  <c:v>1598.934</c:v>
                </c:pt>
                <c:pt idx="1063">
                  <c:v>1599.421</c:v>
                </c:pt>
                <c:pt idx="1064">
                  <c:v>1599.4929999999999</c:v>
                </c:pt>
                <c:pt idx="1065">
                  <c:v>1600.7260000000001</c:v>
                </c:pt>
                <c:pt idx="1066">
                  <c:v>1602.5409999999999</c:v>
                </c:pt>
                <c:pt idx="1067">
                  <c:v>1602.797</c:v>
                </c:pt>
                <c:pt idx="1068">
                  <c:v>1604.3389999999999</c:v>
                </c:pt>
                <c:pt idx="1069">
                  <c:v>1604.5740000000001</c:v>
                </c:pt>
                <c:pt idx="1070">
                  <c:v>1604.8689999999999</c:v>
                </c:pt>
                <c:pt idx="1071">
                  <c:v>1605.6410000000001</c:v>
                </c:pt>
                <c:pt idx="1072">
                  <c:v>1607.432</c:v>
                </c:pt>
                <c:pt idx="1073">
                  <c:v>1607.6949999999999</c:v>
                </c:pt>
                <c:pt idx="1074">
                  <c:v>1609.114</c:v>
                </c:pt>
                <c:pt idx="1075">
                  <c:v>1609.3710000000001</c:v>
                </c:pt>
                <c:pt idx="1076">
                  <c:v>1609.671</c:v>
                </c:pt>
                <c:pt idx="1077">
                  <c:v>1610.425</c:v>
                </c:pt>
                <c:pt idx="1078">
                  <c:v>1612.2370000000001</c:v>
                </c:pt>
                <c:pt idx="1079">
                  <c:v>1612.4929999999999</c:v>
                </c:pt>
                <c:pt idx="1080">
                  <c:v>1613.7729999999999</c:v>
                </c:pt>
                <c:pt idx="1081">
                  <c:v>1613.9369999999999</c:v>
                </c:pt>
                <c:pt idx="1082">
                  <c:v>1614.2829999999999</c:v>
                </c:pt>
                <c:pt idx="1083">
                  <c:v>1615.2380000000001</c:v>
                </c:pt>
                <c:pt idx="1084">
                  <c:v>1616.9829999999999</c:v>
                </c:pt>
                <c:pt idx="1085">
                  <c:v>1617.337</c:v>
                </c:pt>
                <c:pt idx="1086">
                  <c:v>1618.5889999999999</c:v>
                </c:pt>
                <c:pt idx="1087">
                  <c:v>1618.7329999999999</c:v>
                </c:pt>
                <c:pt idx="1088">
                  <c:v>1619.0219999999999</c:v>
                </c:pt>
                <c:pt idx="1089">
                  <c:v>1620.0219999999999</c:v>
                </c:pt>
                <c:pt idx="1090">
                  <c:v>1621.818</c:v>
                </c:pt>
                <c:pt idx="1091">
                  <c:v>1622.0650000000001</c:v>
                </c:pt>
                <c:pt idx="1092">
                  <c:v>1623.5319999999999</c:v>
                </c:pt>
                <c:pt idx="1093">
                  <c:v>1623.806</c:v>
                </c:pt>
                <c:pt idx="1094">
                  <c:v>1624.287</c:v>
                </c:pt>
                <c:pt idx="1095">
                  <c:v>1624.57</c:v>
                </c:pt>
                <c:pt idx="1096">
                  <c:v>1624.826</c:v>
                </c:pt>
                <c:pt idx="1097">
                  <c:v>1626.671</c:v>
                </c:pt>
                <c:pt idx="1098">
                  <c:v>1626.925</c:v>
                </c:pt>
                <c:pt idx="1099">
                  <c:v>1628.374</c:v>
                </c:pt>
                <c:pt idx="1100">
                  <c:v>1629.0450000000001</c:v>
                </c:pt>
                <c:pt idx="1101">
                  <c:v>1629.3510000000001</c:v>
                </c:pt>
                <c:pt idx="1102">
                  <c:v>1629.6479999999999</c:v>
                </c:pt>
                <c:pt idx="1103">
                  <c:v>1631.491</c:v>
                </c:pt>
                <c:pt idx="1104">
                  <c:v>1631.758</c:v>
                </c:pt>
                <c:pt idx="1105">
                  <c:v>1633.1880000000001</c:v>
                </c:pt>
                <c:pt idx="1106">
                  <c:v>1633.4290000000001</c:v>
                </c:pt>
                <c:pt idx="1107">
                  <c:v>1633.8340000000001</c:v>
                </c:pt>
                <c:pt idx="1108">
                  <c:v>1634.4079999999999</c:v>
                </c:pt>
                <c:pt idx="1109">
                  <c:v>1636.279</c:v>
                </c:pt>
                <c:pt idx="1110">
                  <c:v>1636.5440000000001</c:v>
                </c:pt>
                <c:pt idx="1111">
                  <c:v>1638.0319999999999</c:v>
                </c:pt>
                <c:pt idx="1112">
                  <c:v>1638.3409999999999</c:v>
                </c:pt>
                <c:pt idx="1113">
                  <c:v>1638.692</c:v>
                </c:pt>
                <c:pt idx="1114">
                  <c:v>1639.335</c:v>
                </c:pt>
                <c:pt idx="1115">
                  <c:v>1641.164</c:v>
                </c:pt>
                <c:pt idx="1116">
                  <c:v>1641.42</c:v>
                </c:pt>
                <c:pt idx="1117">
                  <c:v>1642.91</c:v>
                </c:pt>
                <c:pt idx="1118">
                  <c:v>1643.5540000000001</c:v>
                </c:pt>
                <c:pt idx="1119">
                  <c:v>1644.1610000000001</c:v>
                </c:pt>
                <c:pt idx="1120">
                  <c:v>1644.175</c:v>
                </c:pt>
                <c:pt idx="1121">
                  <c:v>1645.971</c:v>
                </c:pt>
                <c:pt idx="1122">
                  <c:v>1646.258</c:v>
                </c:pt>
                <c:pt idx="1123">
                  <c:v>1647.7360000000001</c:v>
                </c:pt>
                <c:pt idx="1124">
                  <c:v>1648.662</c:v>
                </c:pt>
                <c:pt idx="1125">
                  <c:v>1648.9190000000001</c:v>
                </c:pt>
                <c:pt idx="1126">
                  <c:v>1648.9349999999999</c:v>
                </c:pt>
                <c:pt idx="1127">
                  <c:v>1650.7460000000001</c:v>
                </c:pt>
                <c:pt idx="1128">
                  <c:v>1650.9849999999999</c:v>
                </c:pt>
                <c:pt idx="1129">
                  <c:v>1652.559</c:v>
                </c:pt>
                <c:pt idx="1130">
                  <c:v>1653.2159999999999</c:v>
                </c:pt>
                <c:pt idx="1131">
                  <c:v>1653.4860000000001</c:v>
                </c:pt>
                <c:pt idx="1132">
                  <c:v>1653.78</c:v>
                </c:pt>
                <c:pt idx="1133">
                  <c:v>1655.57</c:v>
                </c:pt>
                <c:pt idx="1134">
                  <c:v>1655.877</c:v>
                </c:pt>
                <c:pt idx="1135">
                  <c:v>1657.4760000000001</c:v>
                </c:pt>
                <c:pt idx="1136">
                  <c:v>1658.0830000000001</c:v>
                </c:pt>
                <c:pt idx="1137">
                  <c:v>1658.4349999999999</c:v>
                </c:pt>
                <c:pt idx="1138">
                  <c:v>1658.674</c:v>
                </c:pt>
                <c:pt idx="1139">
                  <c:v>1660.4369999999999</c:v>
                </c:pt>
                <c:pt idx="1140">
                  <c:v>1660.713</c:v>
                </c:pt>
                <c:pt idx="1141">
                  <c:v>1662.2909999999999</c:v>
                </c:pt>
                <c:pt idx="1142">
                  <c:v>1662.9349999999999</c:v>
                </c:pt>
                <c:pt idx="1143">
                  <c:v>1663.2739999999999</c:v>
                </c:pt>
                <c:pt idx="1144">
                  <c:v>1663.508</c:v>
                </c:pt>
                <c:pt idx="1145">
                  <c:v>1663.7650000000001</c:v>
                </c:pt>
                <c:pt idx="1146">
                  <c:v>1665.5889999999999</c:v>
                </c:pt>
                <c:pt idx="1147">
                  <c:v>1665.7080000000001</c:v>
                </c:pt>
                <c:pt idx="1148">
                  <c:v>1667.0530000000001</c:v>
                </c:pt>
                <c:pt idx="1149">
                  <c:v>1668.3420000000001</c:v>
                </c:pt>
                <c:pt idx="1150">
                  <c:v>1668.357</c:v>
                </c:pt>
                <c:pt idx="1151">
                  <c:v>1668.6189999999999</c:v>
                </c:pt>
                <c:pt idx="1152">
                  <c:v>1670.4749999999999</c:v>
                </c:pt>
                <c:pt idx="1153">
                  <c:v>1670.588</c:v>
                </c:pt>
                <c:pt idx="1154">
                  <c:v>1671.9829999999999</c:v>
                </c:pt>
                <c:pt idx="1155">
                  <c:v>1673.2080000000001</c:v>
                </c:pt>
                <c:pt idx="1156">
                  <c:v>1673.2249999999999</c:v>
                </c:pt>
                <c:pt idx="1157">
                  <c:v>1675.319</c:v>
                </c:pt>
                <c:pt idx="1158">
                  <c:v>1675.4269999999999</c:v>
                </c:pt>
                <c:pt idx="1159">
                  <c:v>1676.8489999999999</c:v>
                </c:pt>
                <c:pt idx="1160">
                  <c:v>1677.873</c:v>
                </c:pt>
                <c:pt idx="1161">
                  <c:v>1678.0820000000001</c:v>
                </c:pt>
                <c:pt idx="1162">
                  <c:v>1678.0920000000001</c:v>
                </c:pt>
                <c:pt idx="1163">
                  <c:v>1680.0540000000001</c:v>
                </c:pt>
                <c:pt idx="1164">
                  <c:v>1680.232</c:v>
                </c:pt>
                <c:pt idx="1165">
                  <c:v>1681.627</c:v>
                </c:pt>
                <c:pt idx="1166">
                  <c:v>1682.69</c:v>
                </c:pt>
                <c:pt idx="1167">
                  <c:v>1682.8620000000001</c:v>
                </c:pt>
                <c:pt idx="1168">
                  <c:v>1683.502</c:v>
                </c:pt>
                <c:pt idx="1169">
                  <c:v>1684.8720000000001</c:v>
                </c:pt>
                <c:pt idx="1170">
                  <c:v>1685.018</c:v>
                </c:pt>
                <c:pt idx="1171">
                  <c:v>1686.46</c:v>
                </c:pt>
                <c:pt idx="1172">
                  <c:v>1686.835</c:v>
                </c:pt>
                <c:pt idx="1173">
                  <c:v>1687.797</c:v>
                </c:pt>
                <c:pt idx="1174">
                  <c:v>1688.3409999999999</c:v>
                </c:pt>
                <c:pt idx="1175">
                  <c:v>1689.7329999999999</c:v>
                </c:pt>
                <c:pt idx="1176">
                  <c:v>1689.825</c:v>
                </c:pt>
                <c:pt idx="1177">
                  <c:v>1691.3140000000001</c:v>
                </c:pt>
                <c:pt idx="1178">
                  <c:v>1691.6790000000001</c:v>
                </c:pt>
                <c:pt idx="1179">
                  <c:v>1682.8679999999999</c:v>
                </c:pt>
                <c:pt idx="1180">
                  <c:v>1692.567</c:v>
                </c:pt>
                <c:pt idx="1181">
                  <c:v>1694.56</c:v>
                </c:pt>
                <c:pt idx="1182">
                  <c:v>1694.634</c:v>
                </c:pt>
                <c:pt idx="1183">
                  <c:v>1696.087</c:v>
                </c:pt>
                <c:pt idx="1184">
                  <c:v>1696.9490000000001</c:v>
                </c:pt>
                <c:pt idx="1185">
                  <c:v>1697.385</c:v>
                </c:pt>
                <c:pt idx="1186">
                  <c:v>1697.566</c:v>
                </c:pt>
                <c:pt idx="1187">
                  <c:v>1699.3689999999999</c:v>
                </c:pt>
                <c:pt idx="1188">
                  <c:v>1699.47</c:v>
                </c:pt>
                <c:pt idx="1189">
                  <c:v>1700.8779999999999</c:v>
                </c:pt>
                <c:pt idx="1190">
                  <c:v>1701.7729999999999</c:v>
                </c:pt>
                <c:pt idx="1191">
                  <c:v>1702.259</c:v>
                </c:pt>
                <c:pt idx="1192">
                  <c:v>1702.4190000000001</c:v>
                </c:pt>
                <c:pt idx="1193">
                  <c:v>1703.1790000000001</c:v>
                </c:pt>
                <c:pt idx="1194">
                  <c:v>1704.1980000000001</c:v>
                </c:pt>
                <c:pt idx="1195">
                  <c:v>1704.278</c:v>
                </c:pt>
                <c:pt idx="1196">
                  <c:v>1705.702</c:v>
                </c:pt>
                <c:pt idx="1197">
                  <c:v>1706.491</c:v>
                </c:pt>
                <c:pt idx="1198">
                  <c:v>1707.078</c:v>
                </c:pt>
                <c:pt idx="1199">
                  <c:v>1708.0029999999999</c:v>
                </c:pt>
                <c:pt idx="1200">
                  <c:v>1708.973</c:v>
                </c:pt>
                <c:pt idx="1201">
                  <c:v>1709.088</c:v>
                </c:pt>
                <c:pt idx="1202">
                  <c:v>1710.52</c:v>
                </c:pt>
                <c:pt idx="1203">
                  <c:v>1711.3130000000001</c:v>
                </c:pt>
                <c:pt idx="1204">
                  <c:v>1711.893</c:v>
                </c:pt>
                <c:pt idx="1205">
                  <c:v>1712.76</c:v>
                </c:pt>
                <c:pt idx="1206">
                  <c:v>1713.7850000000001</c:v>
                </c:pt>
                <c:pt idx="1207">
                  <c:v>1713.923</c:v>
                </c:pt>
                <c:pt idx="1208">
                  <c:v>1715.347</c:v>
                </c:pt>
                <c:pt idx="1209">
                  <c:v>1716.6679999999999</c:v>
                </c:pt>
                <c:pt idx="1210">
                  <c:v>1716.7940000000001</c:v>
                </c:pt>
                <c:pt idx="1211">
                  <c:v>1717.328</c:v>
                </c:pt>
                <c:pt idx="1212">
                  <c:v>1718.596</c:v>
                </c:pt>
                <c:pt idx="1213">
                  <c:v>1718.7170000000001</c:v>
                </c:pt>
                <c:pt idx="1214">
                  <c:v>1720.16</c:v>
                </c:pt>
                <c:pt idx="1215">
                  <c:v>1721.473</c:v>
                </c:pt>
                <c:pt idx="1216">
                  <c:v>1721.575</c:v>
                </c:pt>
                <c:pt idx="1217">
                  <c:v>1722.16</c:v>
                </c:pt>
                <c:pt idx="1218">
                  <c:v>1723.4179999999999</c:v>
                </c:pt>
                <c:pt idx="1219">
                  <c:v>1723.63</c:v>
                </c:pt>
                <c:pt idx="1220">
                  <c:v>1724.933</c:v>
                </c:pt>
                <c:pt idx="1221">
                  <c:v>1726.079</c:v>
                </c:pt>
                <c:pt idx="1222">
                  <c:v>1726.4079999999999</c:v>
                </c:pt>
                <c:pt idx="1223">
                  <c:v>1727.6110000000001</c:v>
                </c:pt>
                <c:pt idx="1224">
                  <c:v>1728.26</c:v>
                </c:pt>
                <c:pt idx="1225">
                  <c:v>1728.4449999999999</c:v>
                </c:pt>
                <c:pt idx="1226">
                  <c:v>1729.7670000000001</c:v>
                </c:pt>
                <c:pt idx="1227">
                  <c:v>1730.91</c:v>
                </c:pt>
                <c:pt idx="1228">
                  <c:v>1731.2190000000001</c:v>
                </c:pt>
                <c:pt idx="1229">
                  <c:v>1732.4290000000001</c:v>
                </c:pt>
                <c:pt idx="1230">
                  <c:v>1733.0319999999999</c:v>
                </c:pt>
                <c:pt idx="1231">
                  <c:v>1733.2460000000001</c:v>
                </c:pt>
                <c:pt idx="1232">
                  <c:v>1734.5740000000001</c:v>
                </c:pt>
                <c:pt idx="1233">
                  <c:v>1736.0309999999999</c:v>
                </c:pt>
                <c:pt idx="1234">
                  <c:v>1736.3579999999999</c:v>
                </c:pt>
                <c:pt idx="1235">
                  <c:v>1736.9639999999999</c:v>
                </c:pt>
                <c:pt idx="1236">
                  <c:v>1737.8579999999999</c:v>
                </c:pt>
                <c:pt idx="1237">
                  <c:v>1738.049</c:v>
                </c:pt>
                <c:pt idx="1238">
                  <c:v>1739.431</c:v>
                </c:pt>
                <c:pt idx="1239">
                  <c:v>1740.971</c:v>
                </c:pt>
                <c:pt idx="1240">
                  <c:v>1741.2529999999999</c:v>
                </c:pt>
                <c:pt idx="1241">
                  <c:v>1741.9390000000001</c:v>
                </c:pt>
                <c:pt idx="1242">
                  <c:v>1742.777</c:v>
                </c:pt>
                <c:pt idx="1243">
                  <c:v>1743.623</c:v>
                </c:pt>
                <c:pt idx="1244">
                  <c:v>1744.364</c:v>
                </c:pt>
                <c:pt idx="1245">
                  <c:v>1745.7280000000001</c:v>
                </c:pt>
                <c:pt idx="1246">
                  <c:v>1745.806</c:v>
                </c:pt>
                <c:pt idx="1247">
                  <c:v>1747.316</c:v>
                </c:pt>
                <c:pt idx="1248">
                  <c:v>1747.6759999999999</c:v>
                </c:pt>
                <c:pt idx="1249">
                  <c:v>1748.4690000000001</c:v>
                </c:pt>
                <c:pt idx="1250">
                  <c:v>1749.2</c:v>
                </c:pt>
                <c:pt idx="1251">
                  <c:v>1750.56</c:v>
                </c:pt>
                <c:pt idx="1252">
                  <c:v>1750.6420000000001</c:v>
                </c:pt>
                <c:pt idx="1253">
                  <c:v>1752.0619999999999</c:v>
                </c:pt>
                <c:pt idx="1254">
                  <c:v>1752.442</c:v>
                </c:pt>
                <c:pt idx="1255">
                  <c:v>1753.2829999999999</c:v>
                </c:pt>
                <c:pt idx="1256">
                  <c:v>1753.9880000000001</c:v>
                </c:pt>
                <c:pt idx="1257">
                  <c:v>1755.44</c:v>
                </c:pt>
                <c:pt idx="1258">
                  <c:v>1756.0260000000001</c:v>
                </c:pt>
                <c:pt idx="1259">
                  <c:v>1756.78</c:v>
                </c:pt>
                <c:pt idx="1260">
                  <c:v>1757.241</c:v>
                </c:pt>
                <c:pt idx="1261">
                  <c:v>1758.0319999999999</c:v>
                </c:pt>
                <c:pt idx="1262">
                  <c:v>1758.759</c:v>
                </c:pt>
                <c:pt idx="1263">
                  <c:v>1760.277</c:v>
                </c:pt>
                <c:pt idx="1264">
                  <c:v>1760.867</c:v>
                </c:pt>
                <c:pt idx="1265">
                  <c:v>1761.62</c:v>
                </c:pt>
                <c:pt idx="1266">
                  <c:v>1762.02</c:v>
                </c:pt>
                <c:pt idx="1267">
                  <c:v>1762.8589999999999</c:v>
                </c:pt>
                <c:pt idx="1268">
                  <c:v>1763.646</c:v>
                </c:pt>
                <c:pt idx="1269">
                  <c:v>1765.09</c:v>
                </c:pt>
                <c:pt idx="1270">
                  <c:v>1765.414</c:v>
                </c:pt>
                <c:pt idx="1271">
                  <c:v>1766.8820000000001</c:v>
                </c:pt>
                <c:pt idx="1272">
                  <c:v>1766.9639999999999</c:v>
                </c:pt>
                <c:pt idx="1273">
                  <c:v>1767.7460000000001</c:v>
                </c:pt>
                <c:pt idx="1274">
                  <c:v>1768.528</c:v>
                </c:pt>
                <c:pt idx="1275">
                  <c:v>1769.9880000000001</c:v>
                </c:pt>
                <c:pt idx="1276">
                  <c:v>1770.248</c:v>
                </c:pt>
                <c:pt idx="1277">
                  <c:v>1771.732</c:v>
                </c:pt>
                <c:pt idx="1278">
                  <c:v>1771.778</c:v>
                </c:pt>
                <c:pt idx="1279">
                  <c:v>1772.569</c:v>
                </c:pt>
                <c:pt idx="1280">
                  <c:v>1773.394</c:v>
                </c:pt>
                <c:pt idx="1281">
                  <c:v>1774.816</c:v>
                </c:pt>
                <c:pt idx="1282">
                  <c:v>1775.73</c:v>
                </c:pt>
                <c:pt idx="1283">
                  <c:v>1776.499</c:v>
                </c:pt>
                <c:pt idx="1284">
                  <c:v>1776.6020000000001</c:v>
                </c:pt>
                <c:pt idx="1285">
                  <c:v>1777.4290000000001</c:v>
                </c:pt>
                <c:pt idx="1286">
                  <c:v>1778.2550000000001</c:v>
                </c:pt>
                <c:pt idx="1287">
                  <c:v>1779.6780000000001</c:v>
                </c:pt>
                <c:pt idx="1288">
                  <c:v>1780.597</c:v>
                </c:pt>
                <c:pt idx="1289">
                  <c:v>1781.318</c:v>
                </c:pt>
                <c:pt idx="1290">
                  <c:v>1781.4179999999999</c:v>
                </c:pt>
                <c:pt idx="1291">
                  <c:v>1782.2280000000001</c:v>
                </c:pt>
                <c:pt idx="1292">
                  <c:v>1783.058</c:v>
                </c:pt>
                <c:pt idx="1293">
                  <c:v>1784.4839999999999</c:v>
                </c:pt>
                <c:pt idx="1294">
                  <c:v>1785.0239999999999</c:v>
                </c:pt>
                <c:pt idx="1295">
                  <c:v>1786.2090000000001</c:v>
                </c:pt>
                <c:pt idx="1296">
                  <c:v>1786.559</c:v>
                </c:pt>
                <c:pt idx="1297">
                  <c:v>1786.9780000000001</c:v>
                </c:pt>
                <c:pt idx="1298">
                  <c:v>1787.825</c:v>
                </c:pt>
                <c:pt idx="1299">
                  <c:v>1789.34</c:v>
                </c:pt>
                <c:pt idx="1300">
                  <c:v>1789.873</c:v>
                </c:pt>
                <c:pt idx="1301">
                  <c:v>1790.9949999999999</c:v>
                </c:pt>
                <c:pt idx="1302">
                  <c:v>1791.3789999999999</c:v>
                </c:pt>
                <c:pt idx="1303">
                  <c:v>1791.7719999999999</c:v>
                </c:pt>
                <c:pt idx="1304">
                  <c:v>1792.6669999999999</c:v>
                </c:pt>
                <c:pt idx="1305">
                  <c:v>1794.221</c:v>
                </c:pt>
                <c:pt idx="1306">
                  <c:v>1795.4929999999999</c:v>
                </c:pt>
                <c:pt idx="1307">
                  <c:v>1795.846</c:v>
                </c:pt>
                <c:pt idx="1308">
                  <c:v>1796.21</c:v>
                </c:pt>
                <c:pt idx="1309">
                  <c:v>1796.713</c:v>
                </c:pt>
                <c:pt idx="1310">
                  <c:v>1797.58</c:v>
                </c:pt>
                <c:pt idx="1311">
                  <c:v>1799.0630000000001</c:v>
                </c:pt>
                <c:pt idx="1312">
                  <c:v>1800.326</c:v>
                </c:pt>
                <c:pt idx="1313">
                  <c:v>1800.6890000000001</c:v>
                </c:pt>
                <c:pt idx="1314">
                  <c:v>1801.0129999999999</c:v>
                </c:pt>
                <c:pt idx="1315">
                  <c:v>1801.5319999999999</c:v>
                </c:pt>
                <c:pt idx="1316">
                  <c:v>1802.3820000000001</c:v>
                </c:pt>
                <c:pt idx="1317">
                  <c:v>1803.9359999999999</c:v>
                </c:pt>
                <c:pt idx="1318">
                  <c:v>1804.7</c:v>
                </c:pt>
                <c:pt idx="1319">
                  <c:v>1805.491</c:v>
                </c:pt>
                <c:pt idx="1320">
                  <c:v>1806.21</c:v>
                </c:pt>
                <c:pt idx="1321">
                  <c:v>1806.347</c:v>
                </c:pt>
                <c:pt idx="1322">
                  <c:v>1807.2260000000001</c:v>
                </c:pt>
                <c:pt idx="1323">
                  <c:v>1808.769</c:v>
                </c:pt>
                <c:pt idx="1324">
                  <c:v>1809.53</c:v>
                </c:pt>
                <c:pt idx="1325">
                  <c:v>1810.4059999999999</c:v>
                </c:pt>
                <c:pt idx="1326">
                  <c:v>1811.0650000000001</c:v>
                </c:pt>
                <c:pt idx="1327">
                  <c:v>1811.2449999999999</c:v>
                </c:pt>
                <c:pt idx="1328">
                  <c:v>1812.027</c:v>
                </c:pt>
                <c:pt idx="1329">
                  <c:v>1813.5820000000001</c:v>
                </c:pt>
                <c:pt idx="1330">
                  <c:v>1815.068</c:v>
                </c:pt>
                <c:pt idx="1331">
                  <c:v>1815.1969999999999</c:v>
                </c:pt>
                <c:pt idx="1332">
                  <c:v>1815.825</c:v>
                </c:pt>
                <c:pt idx="1333">
                  <c:v>1815.981</c:v>
                </c:pt>
                <c:pt idx="1334">
                  <c:v>1816.8119999999999</c:v>
                </c:pt>
                <c:pt idx="1335">
                  <c:v>1818.4079999999999</c:v>
                </c:pt>
                <c:pt idx="1336">
                  <c:v>1819.934</c:v>
                </c:pt>
                <c:pt idx="1337">
                  <c:v>1820.03</c:v>
                </c:pt>
                <c:pt idx="1338">
                  <c:v>1820.6880000000001</c:v>
                </c:pt>
                <c:pt idx="1339">
                  <c:v>1820.809</c:v>
                </c:pt>
                <c:pt idx="1340">
                  <c:v>1821.597</c:v>
                </c:pt>
                <c:pt idx="1341">
                  <c:v>1823.223</c:v>
                </c:pt>
                <c:pt idx="1342">
                  <c:v>1824.386</c:v>
                </c:pt>
                <c:pt idx="1343">
                  <c:v>1824.835</c:v>
                </c:pt>
                <c:pt idx="1344">
                  <c:v>1825.6469999999999</c:v>
                </c:pt>
                <c:pt idx="1345">
                  <c:v>1825.8789999999999</c:v>
                </c:pt>
                <c:pt idx="1346">
                  <c:v>1826.4839999999999</c:v>
                </c:pt>
                <c:pt idx="1347">
                  <c:v>1828.02</c:v>
                </c:pt>
                <c:pt idx="1348">
                  <c:v>1829.2170000000001</c:v>
                </c:pt>
                <c:pt idx="1349">
                  <c:v>1829.6780000000001</c:v>
                </c:pt>
                <c:pt idx="1350">
                  <c:v>1830.4849999999999</c:v>
                </c:pt>
                <c:pt idx="1351">
                  <c:v>1830.7070000000001</c:v>
                </c:pt>
                <c:pt idx="1352">
                  <c:v>1831.347</c:v>
                </c:pt>
                <c:pt idx="1353">
                  <c:v>1832.8489999999999</c:v>
                </c:pt>
                <c:pt idx="1354">
                  <c:v>1834.4670000000001</c:v>
                </c:pt>
                <c:pt idx="1355">
                  <c:v>1834.7529999999999</c:v>
                </c:pt>
                <c:pt idx="1356">
                  <c:v>1835.2729999999999</c:v>
                </c:pt>
                <c:pt idx="1357">
                  <c:v>1835.58</c:v>
                </c:pt>
                <c:pt idx="1358">
                  <c:v>1836.182</c:v>
                </c:pt>
                <c:pt idx="1359">
                  <c:v>1837.7370000000001</c:v>
                </c:pt>
                <c:pt idx="1360">
                  <c:v>1839.38</c:v>
                </c:pt>
                <c:pt idx="1361">
                  <c:v>1839.6880000000001</c:v>
                </c:pt>
                <c:pt idx="1362">
                  <c:v>1840.16</c:v>
                </c:pt>
                <c:pt idx="1363">
                  <c:v>1840.47</c:v>
                </c:pt>
                <c:pt idx="1364">
                  <c:v>1841.0070000000001</c:v>
                </c:pt>
                <c:pt idx="1365">
                  <c:v>1842.5989999999999</c:v>
                </c:pt>
                <c:pt idx="1366">
                  <c:v>1843.992</c:v>
                </c:pt>
                <c:pt idx="1367">
                  <c:v>1844.194</c:v>
                </c:pt>
                <c:pt idx="1368">
                  <c:v>1844.9349999999999</c:v>
                </c:pt>
                <c:pt idx="1369">
                  <c:v>1845.5239999999999</c:v>
                </c:pt>
                <c:pt idx="1370">
                  <c:v>1845.819</c:v>
                </c:pt>
                <c:pt idx="1371">
                  <c:v>1847.3820000000001</c:v>
                </c:pt>
                <c:pt idx="1372">
                  <c:v>1848.8209999999999</c:v>
                </c:pt>
                <c:pt idx="1373">
                  <c:v>1848.98</c:v>
                </c:pt>
                <c:pt idx="1374">
                  <c:v>1849.7439999999999</c:v>
                </c:pt>
                <c:pt idx="1375">
                  <c:v>1850.356</c:v>
                </c:pt>
                <c:pt idx="1376">
                  <c:v>1850.6379999999999</c:v>
                </c:pt>
                <c:pt idx="1377">
                  <c:v>1852.2190000000001</c:v>
                </c:pt>
                <c:pt idx="1378">
                  <c:v>1853.7850000000001</c:v>
                </c:pt>
                <c:pt idx="1379">
                  <c:v>1854.519</c:v>
                </c:pt>
                <c:pt idx="1380">
                  <c:v>1854.57</c:v>
                </c:pt>
                <c:pt idx="1381">
                  <c:v>1855.3019999999999</c:v>
                </c:pt>
                <c:pt idx="1382">
                  <c:v>1855.4670000000001</c:v>
                </c:pt>
                <c:pt idx="1383">
                  <c:v>1857.046</c:v>
                </c:pt>
                <c:pt idx="1384">
                  <c:v>1858.6410000000001</c:v>
                </c:pt>
                <c:pt idx="1385">
                  <c:v>1859.385</c:v>
                </c:pt>
                <c:pt idx="1386">
                  <c:v>1859.4349999999999</c:v>
                </c:pt>
                <c:pt idx="1387">
                  <c:v>1860.172</c:v>
                </c:pt>
                <c:pt idx="1388">
                  <c:v>1860.3430000000001</c:v>
                </c:pt>
                <c:pt idx="1389">
                  <c:v>1861.8710000000001</c:v>
                </c:pt>
                <c:pt idx="1390">
                  <c:v>1863.508</c:v>
                </c:pt>
                <c:pt idx="1391">
                  <c:v>1863.683</c:v>
                </c:pt>
                <c:pt idx="1392">
                  <c:v>1864.25</c:v>
                </c:pt>
                <c:pt idx="1393">
                  <c:v>1865.1849999999999</c:v>
                </c:pt>
                <c:pt idx="1394">
                  <c:v>1865.1859999999999</c:v>
                </c:pt>
                <c:pt idx="1395">
                  <c:v>1866.6759999999999</c:v>
                </c:pt>
                <c:pt idx="1396">
                  <c:v>1868.328</c:v>
                </c:pt>
                <c:pt idx="1397">
                  <c:v>1868.509</c:v>
                </c:pt>
                <c:pt idx="1398">
                  <c:v>1869.057</c:v>
                </c:pt>
                <c:pt idx="1399">
                  <c:v>1870.1110000000001</c:v>
                </c:pt>
                <c:pt idx="1400">
                  <c:v>1870.1859999999999</c:v>
                </c:pt>
                <c:pt idx="1401">
                  <c:v>1871.5260000000001</c:v>
                </c:pt>
                <c:pt idx="1402">
                  <c:v>1873.107</c:v>
                </c:pt>
                <c:pt idx="1403">
                  <c:v>1873.3209999999999</c:v>
                </c:pt>
                <c:pt idx="1404">
                  <c:v>1873.818</c:v>
                </c:pt>
                <c:pt idx="1405">
                  <c:v>1874.9760000000001</c:v>
                </c:pt>
                <c:pt idx="1406">
                  <c:v>1875.0239999999999</c:v>
                </c:pt>
                <c:pt idx="1407">
                  <c:v>1876.3789999999999</c:v>
                </c:pt>
                <c:pt idx="1408">
                  <c:v>1877.2750000000001</c:v>
                </c:pt>
                <c:pt idx="1409">
                  <c:v>1877.9860000000001</c:v>
                </c:pt>
                <c:pt idx="1410">
                  <c:v>1878.1130000000001</c:v>
                </c:pt>
                <c:pt idx="1411">
                  <c:v>1878.704</c:v>
                </c:pt>
                <c:pt idx="1412">
                  <c:v>1879.854</c:v>
                </c:pt>
                <c:pt idx="1413">
                  <c:v>1881.212</c:v>
                </c:pt>
                <c:pt idx="1414">
                  <c:v>1882.097</c:v>
                </c:pt>
                <c:pt idx="1415">
                  <c:v>1882.7919999999999</c:v>
                </c:pt>
                <c:pt idx="1416">
                  <c:v>1882.951</c:v>
                </c:pt>
                <c:pt idx="1417">
                  <c:v>1883.4949999999999</c:v>
                </c:pt>
                <c:pt idx="1418">
                  <c:v>1884.91</c:v>
                </c:pt>
                <c:pt idx="1419">
                  <c:v>1885.9359999999999</c:v>
                </c:pt>
                <c:pt idx="1420">
                  <c:v>1887.5550000000001</c:v>
                </c:pt>
                <c:pt idx="1421">
                  <c:v>1887.739</c:v>
                </c:pt>
                <c:pt idx="1422">
                  <c:v>1888.326</c:v>
                </c:pt>
                <c:pt idx="1423">
                  <c:v>1889.722</c:v>
                </c:pt>
                <c:pt idx="1424">
                  <c:v>1889.8420000000001</c:v>
                </c:pt>
                <c:pt idx="1425">
                  <c:v>1890.8109999999999</c:v>
                </c:pt>
                <c:pt idx="1426">
                  <c:v>1892.3979999999999</c:v>
                </c:pt>
                <c:pt idx="1427">
                  <c:v>1892.5640000000001</c:v>
                </c:pt>
                <c:pt idx="1428">
                  <c:v>1893.1679999999999</c:v>
                </c:pt>
                <c:pt idx="1429">
                  <c:v>1894.684</c:v>
                </c:pt>
                <c:pt idx="1430">
                  <c:v>1894.7080000000001</c:v>
                </c:pt>
                <c:pt idx="1431">
                  <c:v>1895.63</c:v>
                </c:pt>
                <c:pt idx="1432">
                  <c:v>1896.8920000000001</c:v>
                </c:pt>
                <c:pt idx="1433">
                  <c:v>1897.232</c:v>
                </c:pt>
                <c:pt idx="1434">
                  <c:v>1897.4159999999999</c:v>
                </c:pt>
                <c:pt idx="1435">
                  <c:v>1897.9349999999999</c:v>
                </c:pt>
                <c:pt idx="1436">
                  <c:v>1899.5309999999999</c:v>
                </c:pt>
                <c:pt idx="1437">
                  <c:v>1900.4749999999999</c:v>
                </c:pt>
                <c:pt idx="1438">
                  <c:v>1901.7439999999999</c:v>
                </c:pt>
                <c:pt idx="1439">
                  <c:v>1902.018</c:v>
                </c:pt>
                <c:pt idx="1440">
                  <c:v>1902.2429999999999</c:v>
                </c:pt>
                <c:pt idx="1441">
                  <c:v>1902.78</c:v>
                </c:pt>
                <c:pt idx="1442">
                  <c:v>1904.5139999999999</c:v>
                </c:pt>
                <c:pt idx="1443">
                  <c:v>1905.2929999999999</c:v>
                </c:pt>
                <c:pt idx="1444">
                  <c:v>1906.8920000000001</c:v>
                </c:pt>
                <c:pt idx="1445">
                  <c:v>1907.0409999999999</c:v>
                </c:pt>
                <c:pt idx="1446">
                  <c:v>1907.6120000000001</c:v>
                </c:pt>
                <c:pt idx="1447">
                  <c:v>1909.386</c:v>
                </c:pt>
                <c:pt idx="1448">
                  <c:v>1909.558</c:v>
                </c:pt>
                <c:pt idx="1449">
                  <c:v>1910.114</c:v>
                </c:pt>
                <c:pt idx="1450">
                  <c:v>1911.712</c:v>
                </c:pt>
                <c:pt idx="1451">
                  <c:v>1911.8489999999999</c:v>
                </c:pt>
                <c:pt idx="1452">
                  <c:v>1912.413</c:v>
                </c:pt>
                <c:pt idx="1453">
                  <c:v>1914.3510000000001</c:v>
                </c:pt>
                <c:pt idx="1454">
                  <c:v>1914.395</c:v>
                </c:pt>
                <c:pt idx="1455">
                  <c:v>1914.902</c:v>
                </c:pt>
                <c:pt idx="1456">
                  <c:v>1916.4929999999999</c:v>
                </c:pt>
                <c:pt idx="1457">
                  <c:v>1916.6020000000001</c:v>
                </c:pt>
                <c:pt idx="1458">
                  <c:v>1916.634</c:v>
                </c:pt>
                <c:pt idx="1459">
                  <c:v>1917.212</c:v>
                </c:pt>
                <c:pt idx="1460">
                  <c:v>1919.269</c:v>
                </c:pt>
                <c:pt idx="1461">
                  <c:v>1919.7860000000001</c:v>
                </c:pt>
                <c:pt idx="1462">
                  <c:v>1921.366</c:v>
                </c:pt>
                <c:pt idx="1463">
                  <c:v>1921.453</c:v>
                </c:pt>
                <c:pt idx="1464">
                  <c:v>1921.4680000000001</c:v>
                </c:pt>
                <c:pt idx="1465">
                  <c:v>1922.049</c:v>
                </c:pt>
                <c:pt idx="1466">
                  <c:v>1924.174</c:v>
                </c:pt>
                <c:pt idx="1467">
                  <c:v>1924.605</c:v>
                </c:pt>
                <c:pt idx="1468">
                  <c:v>1926.251</c:v>
                </c:pt>
                <c:pt idx="1469">
                  <c:v>1926.3040000000001</c:v>
                </c:pt>
                <c:pt idx="1470">
                  <c:v>1926.972</c:v>
                </c:pt>
                <c:pt idx="1471">
                  <c:v>1929.057</c:v>
                </c:pt>
                <c:pt idx="1472">
                  <c:v>1929.2660000000001</c:v>
                </c:pt>
                <c:pt idx="1473">
                  <c:v>1929.576</c:v>
                </c:pt>
                <c:pt idx="1474">
                  <c:v>1931.1790000000001</c:v>
                </c:pt>
                <c:pt idx="1475">
                  <c:v>1931.63</c:v>
                </c:pt>
                <c:pt idx="1476">
                  <c:v>1931.8130000000001</c:v>
                </c:pt>
                <c:pt idx="1477">
                  <c:v>1934.08</c:v>
                </c:pt>
                <c:pt idx="1478">
                  <c:v>1934.1030000000001</c:v>
                </c:pt>
                <c:pt idx="1479">
                  <c:v>1934.3510000000001</c:v>
                </c:pt>
                <c:pt idx="1480">
                  <c:v>1935.973</c:v>
                </c:pt>
                <c:pt idx="1481">
                  <c:v>1936.4290000000001</c:v>
                </c:pt>
                <c:pt idx="1482">
                  <c:v>1936.617</c:v>
                </c:pt>
                <c:pt idx="1483">
                  <c:v>1939.0129999999999</c:v>
                </c:pt>
                <c:pt idx="1484">
                  <c:v>1939.037</c:v>
                </c:pt>
                <c:pt idx="1485">
                  <c:v>1939.269</c:v>
                </c:pt>
                <c:pt idx="1486">
                  <c:v>1940.855</c:v>
                </c:pt>
                <c:pt idx="1487">
                  <c:v>1941.3050000000001</c:v>
                </c:pt>
                <c:pt idx="1488">
                  <c:v>1941.3810000000001</c:v>
                </c:pt>
                <c:pt idx="1489">
                  <c:v>1941.578</c:v>
                </c:pt>
                <c:pt idx="1490">
                  <c:v>1943.867</c:v>
                </c:pt>
                <c:pt idx="1491">
                  <c:v>1944.0519999999999</c:v>
                </c:pt>
                <c:pt idx="1492">
                  <c:v>1944.89</c:v>
                </c:pt>
                <c:pt idx="1493">
                  <c:v>1945.644</c:v>
                </c:pt>
                <c:pt idx="1494">
                  <c:v>1946.038</c:v>
                </c:pt>
                <c:pt idx="1495">
                  <c:v>1946.107</c:v>
                </c:pt>
                <c:pt idx="1496">
                  <c:v>1946.3689999999999</c:v>
                </c:pt>
                <c:pt idx="1497">
                  <c:v>1948.895</c:v>
                </c:pt>
                <c:pt idx="1498">
                  <c:v>1949.75</c:v>
                </c:pt>
                <c:pt idx="1499">
                  <c:v>1950.5129999999999</c:v>
                </c:pt>
                <c:pt idx="1500">
                  <c:v>1950.894</c:v>
                </c:pt>
                <c:pt idx="1501">
                  <c:v>1950.973</c:v>
                </c:pt>
                <c:pt idx="1502">
                  <c:v>1951.22</c:v>
                </c:pt>
                <c:pt idx="1503">
                  <c:v>1953.7380000000001</c:v>
                </c:pt>
                <c:pt idx="1504">
                  <c:v>1955.34</c:v>
                </c:pt>
                <c:pt idx="1505">
                  <c:v>1955.7159999999999</c:v>
                </c:pt>
                <c:pt idx="1506">
                  <c:v>1955.79</c:v>
                </c:pt>
                <c:pt idx="1507">
                  <c:v>1956.001</c:v>
                </c:pt>
                <c:pt idx="1508">
                  <c:v>1958.6</c:v>
                </c:pt>
                <c:pt idx="1509">
                  <c:v>1958.7270000000001</c:v>
                </c:pt>
                <c:pt idx="1510">
                  <c:v>1960.2190000000001</c:v>
                </c:pt>
                <c:pt idx="1511">
                  <c:v>1960.636</c:v>
                </c:pt>
                <c:pt idx="1512">
                  <c:v>1960.836</c:v>
                </c:pt>
                <c:pt idx="1513">
                  <c:v>1962.8979999999999</c:v>
                </c:pt>
                <c:pt idx="1514">
                  <c:v>1963.4390000000001</c:v>
                </c:pt>
                <c:pt idx="1515">
                  <c:v>1963.5740000000001</c:v>
                </c:pt>
                <c:pt idx="1516">
                  <c:v>1964.559</c:v>
                </c:pt>
                <c:pt idx="1517">
                  <c:v>1965.0139999999999</c:v>
                </c:pt>
                <c:pt idx="1518">
                  <c:v>1965.51</c:v>
                </c:pt>
                <c:pt idx="1519">
                  <c:v>1965.6579999999999</c:v>
                </c:pt>
                <c:pt idx="1520">
                  <c:v>1967.739</c:v>
                </c:pt>
                <c:pt idx="1521">
                  <c:v>1968.2529999999999</c:v>
                </c:pt>
                <c:pt idx="1522">
                  <c:v>1969.346</c:v>
                </c:pt>
                <c:pt idx="1523">
                  <c:v>1969.846</c:v>
                </c:pt>
                <c:pt idx="1524">
                  <c:v>1970.325</c:v>
                </c:pt>
                <c:pt idx="1525">
                  <c:v>1970.479</c:v>
                </c:pt>
                <c:pt idx="1526">
                  <c:v>1970.6079999999999</c:v>
                </c:pt>
                <c:pt idx="1527">
                  <c:v>1973.056</c:v>
                </c:pt>
                <c:pt idx="1528">
                  <c:v>1974.6759999999999</c:v>
                </c:pt>
                <c:pt idx="1529">
                  <c:v>1975.152</c:v>
                </c:pt>
                <c:pt idx="1530">
                  <c:v>1975.3230000000001</c:v>
                </c:pt>
                <c:pt idx="1531">
                  <c:v>1975.4269999999999</c:v>
                </c:pt>
                <c:pt idx="1532">
                  <c:v>1977.886</c:v>
                </c:pt>
                <c:pt idx="1533">
                  <c:v>1978.425</c:v>
                </c:pt>
                <c:pt idx="1534">
                  <c:v>1979.521</c:v>
                </c:pt>
                <c:pt idx="1535">
                  <c:v>1979.979</c:v>
                </c:pt>
                <c:pt idx="1536">
                  <c:v>1980.1959999999999</c:v>
                </c:pt>
                <c:pt idx="1537">
                  <c:v>1982.5820000000001</c:v>
                </c:pt>
                <c:pt idx="1538">
                  <c:v>1982.758</c:v>
                </c:pt>
                <c:pt idx="1539">
                  <c:v>1983.287</c:v>
                </c:pt>
                <c:pt idx="1540">
                  <c:v>1984.2080000000001</c:v>
                </c:pt>
                <c:pt idx="1541">
                  <c:v>1984.3579999999999</c:v>
                </c:pt>
                <c:pt idx="1542">
                  <c:v>1984.779</c:v>
                </c:pt>
                <c:pt idx="1543">
                  <c:v>1984.942</c:v>
                </c:pt>
                <c:pt idx="1544">
                  <c:v>1987.4059999999999</c:v>
                </c:pt>
                <c:pt idx="1545">
                  <c:v>1987.605</c:v>
                </c:pt>
                <c:pt idx="1546">
                  <c:v>1988.931</c:v>
                </c:pt>
                <c:pt idx="1547">
                  <c:v>1989.114</c:v>
                </c:pt>
                <c:pt idx="1548">
                  <c:v>1989.604</c:v>
                </c:pt>
                <c:pt idx="1549">
                  <c:v>1989.7629999999999</c:v>
                </c:pt>
                <c:pt idx="1550">
                  <c:v>1990.31</c:v>
                </c:pt>
                <c:pt idx="1551">
                  <c:v>1992.6179999999999</c:v>
                </c:pt>
                <c:pt idx="1552">
                  <c:v>1993.7929999999999</c:v>
                </c:pt>
                <c:pt idx="1553">
                  <c:v>1993.9590000000001</c:v>
                </c:pt>
                <c:pt idx="1554">
                  <c:v>1994.4780000000001</c:v>
                </c:pt>
                <c:pt idx="1555">
                  <c:v>1994.6130000000001</c:v>
                </c:pt>
                <c:pt idx="1556">
                  <c:v>1995.18</c:v>
                </c:pt>
                <c:pt idx="1557">
                  <c:v>1997.421</c:v>
                </c:pt>
                <c:pt idx="1558">
                  <c:v>1998.0709999999999</c:v>
                </c:pt>
                <c:pt idx="1559">
                  <c:v>1998.78</c:v>
                </c:pt>
                <c:pt idx="1560">
                  <c:v>1999.2560000000001</c:v>
                </c:pt>
                <c:pt idx="1561">
                  <c:v>1999.472</c:v>
                </c:pt>
                <c:pt idx="1562">
                  <c:v>2002.2570000000001</c:v>
                </c:pt>
                <c:pt idx="1563">
                  <c:v>2002.2670000000001</c:v>
                </c:pt>
                <c:pt idx="1564">
                  <c:v>2002.9390000000001</c:v>
                </c:pt>
                <c:pt idx="1565">
                  <c:v>2003.614</c:v>
                </c:pt>
                <c:pt idx="1566">
                  <c:v>2004.069</c:v>
                </c:pt>
                <c:pt idx="1567">
                  <c:v>2004.3019999999999</c:v>
                </c:pt>
                <c:pt idx="1568">
                  <c:v>2007.0340000000001</c:v>
                </c:pt>
                <c:pt idx="1569">
                  <c:v>2007.0640000000001</c:v>
                </c:pt>
                <c:pt idx="1570">
                  <c:v>2008.444</c:v>
                </c:pt>
                <c:pt idx="1571">
                  <c:v>2008.6610000000001</c:v>
                </c:pt>
                <c:pt idx="1572">
                  <c:v>2008.895</c:v>
                </c:pt>
                <c:pt idx="1573">
                  <c:v>2009.162</c:v>
                </c:pt>
                <c:pt idx="1574">
                  <c:v>2009.981</c:v>
                </c:pt>
                <c:pt idx="1575">
                  <c:v>2011.912</c:v>
                </c:pt>
                <c:pt idx="1576">
                  <c:v>2013.298</c:v>
                </c:pt>
                <c:pt idx="1577">
                  <c:v>2013.53</c:v>
                </c:pt>
                <c:pt idx="1578">
                  <c:v>2013.751</c:v>
                </c:pt>
                <c:pt idx="1579">
                  <c:v>2013.9770000000001</c:v>
                </c:pt>
                <c:pt idx="1580">
                  <c:v>2014.837</c:v>
                </c:pt>
                <c:pt idx="1581">
                  <c:v>2016.739</c:v>
                </c:pt>
                <c:pt idx="1582">
                  <c:v>2017.7719999999999</c:v>
                </c:pt>
                <c:pt idx="1583">
                  <c:v>2018.0530000000001</c:v>
                </c:pt>
                <c:pt idx="1584">
                  <c:v>2018.5509999999999</c:v>
                </c:pt>
                <c:pt idx="1585">
                  <c:v>2018.7739999999999</c:v>
                </c:pt>
                <c:pt idx="1586">
                  <c:v>2021.58</c:v>
                </c:pt>
                <c:pt idx="1587">
                  <c:v>2021.9280000000001</c:v>
                </c:pt>
                <c:pt idx="1588">
                  <c:v>2022.623</c:v>
                </c:pt>
                <c:pt idx="1589">
                  <c:v>2022.923</c:v>
                </c:pt>
                <c:pt idx="1590">
                  <c:v>2023.38</c:v>
                </c:pt>
                <c:pt idx="1591">
                  <c:v>2024.0530000000001</c:v>
                </c:pt>
                <c:pt idx="1592">
                  <c:v>2026.3620000000001</c:v>
                </c:pt>
                <c:pt idx="1593">
                  <c:v>2026.7260000000001</c:v>
                </c:pt>
                <c:pt idx="1594">
                  <c:v>2027.712</c:v>
                </c:pt>
                <c:pt idx="1595">
                  <c:v>2028.2090000000001</c:v>
                </c:pt>
                <c:pt idx="1596">
                  <c:v>2028.3579999999999</c:v>
                </c:pt>
                <c:pt idx="1597">
                  <c:v>2028.864</c:v>
                </c:pt>
                <c:pt idx="1598">
                  <c:v>2029.65</c:v>
                </c:pt>
                <c:pt idx="1599">
                  <c:v>2031.249</c:v>
                </c:pt>
                <c:pt idx="1600">
                  <c:v>2032.5409999999999</c:v>
                </c:pt>
                <c:pt idx="1601">
                  <c:v>2033.0250000000001</c:v>
                </c:pt>
                <c:pt idx="1602">
                  <c:v>2033.2080000000001</c:v>
                </c:pt>
                <c:pt idx="1603">
                  <c:v>2033.681</c:v>
                </c:pt>
                <c:pt idx="1604">
                  <c:v>2034.4590000000001</c:v>
                </c:pt>
                <c:pt idx="1605">
                  <c:v>2035.99</c:v>
                </c:pt>
                <c:pt idx="1606">
                  <c:v>2037.3489999999999</c:v>
                </c:pt>
                <c:pt idx="1607">
                  <c:v>2037.4459999999999</c:v>
                </c:pt>
                <c:pt idx="1608">
                  <c:v>2037.788</c:v>
                </c:pt>
                <c:pt idx="1609">
                  <c:v>2038.4939999999999</c:v>
                </c:pt>
                <c:pt idx="1610">
                  <c:v>2040.835</c:v>
                </c:pt>
                <c:pt idx="1611">
                  <c:v>2041.58</c:v>
                </c:pt>
                <c:pt idx="1612">
                  <c:v>2042.171</c:v>
                </c:pt>
                <c:pt idx="1613">
                  <c:v>2042.268</c:v>
                </c:pt>
                <c:pt idx="1614">
                  <c:v>2042.5920000000001</c:v>
                </c:pt>
                <c:pt idx="1615">
                  <c:v>2043.3050000000001</c:v>
                </c:pt>
                <c:pt idx="1616">
                  <c:v>2045.6569999999999</c:v>
                </c:pt>
                <c:pt idx="1617">
                  <c:v>2046.3910000000001</c:v>
                </c:pt>
                <c:pt idx="1618">
                  <c:v>2046.9090000000001</c:v>
                </c:pt>
                <c:pt idx="1619">
                  <c:v>2047.3810000000001</c:v>
                </c:pt>
                <c:pt idx="1620">
                  <c:v>2047.9570000000001</c:v>
                </c:pt>
                <c:pt idx="1621">
                  <c:v>2048.047</c:v>
                </c:pt>
                <c:pt idx="1622">
                  <c:v>2049.2829999999999</c:v>
                </c:pt>
                <c:pt idx="1623">
                  <c:v>2050.4459999999999</c:v>
                </c:pt>
                <c:pt idx="1624">
                  <c:v>2051.7460000000001</c:v>
                </c:pt>
                <c:pt idx="1625">
                  <c:v>2052.221</c:v>
                </c:pt>
                <c:pt idx="1626">
                  <c:v>2052.7759999999998</c:v>
                </c:pt>
                <c:pt idx="1627">
                  <c:v>2052.8820000000001</c:v>
                </c:pt>
                <c:pt idx="1628">
                  <c:v>2054.076</c:v>
                </c:pt>
                <c:pt idx="1629">
                  <c:v>2055.248</c:v>
                </c:pt>
                <c:pt idx="1630">
                  <c:v>2056.527</c:v>
                </c:pt>
                <c:pt idx="1631">
                  <c:v>2056.9699999999998</c:v>
                </c:pt>
                <c:pt idx="1632">
                  <c:v>2057.0709999999999</c:v>
                </c:pt>
                <c:pt idx="1633">
                  <c:v>2057.6849999999999</c:v>
                </c:pt>
                <c:pt idx="1634">
                  <c:v>2058.8530000000001</c:v>
                </c:pt>
                <c:pt idx="1635">
                  <c:v>2059.9769999999999</c:v>
                </c:pt>
                <c:pt idx="1636">
                  <c:v>2061.2139999999999</c:v>
                </c:pt>
                <c:pt idx="1637">
                  <c:v>2061.3249999999998</c:v>
                </c:pt>
                <c:pt idx="1638">
                  <c:v>2061.7640000000001</c:v>
                </c:pt>
                <c:pt idx="1639">
                  <c:v>2061.857</c:v>
                </c:pt>
                <c:pt idx="1640">
                  <c:v>2062.4859999999999</c:v>
                </c:pt>
                <c:pt idx="1641">
                  <c:v>2064.8090000000002</c:v>
                </c:pt>
                <c:pt idx="1642">
                  <c:v>2065.9749999999999</c:v>
                </c:pt>
                <c:pt idx="1643">
                  <c:v>2066.067</c:v>
                </c:pt>
                <c:pt idx="1644">
                  <c:v>2066.5909999999999</c:v>
                </c:pt>
                <c:pt idx="1645">
                  <c:v>2067.3470000000002</c:v>
                </c:pt>
                <c:pt idx="1646">
                  <c:v>2067.6120000000001</c:v>
                </c:pt>
                <c:pt idx="1647">
                  <c:v>2069.6309999999999</c:v>
                </c:pt>
                <c:pt idx="1648">
                  <c:v>2070.8890000000001</c:v>
                </c:pt>
                <c:pt idx="1649">
                  <c:v>2071.4180000000001</c:v>
                </c:pt>
                <c:pt idx="1650">
                  <c:v>2072.1129999999998</c:v>
                </c:pt>
                <c:pt idx="1651">
                  <c:v>2072.4119999999998</c:v>
                </c:pt>
                <c:pt idx="1652">
                  <c:v>2073.6849999999999</c:v>
                </c:pt>
                <c:pt idx="1653">
                  <c:v>2074.4389999999999</c:v>
                </c:pt>
                <c:pt idx="1654">
                  <c:v>2075.6970000000001</c:v>
                </c:pt>
                <c:pt idx="1655">
                  <c:v>2076.1970000000001</c:v>
                </c:pt>
                <c:pt idx="1656">
                  <c:v>2076.681</c:v>
                </c:pt>
                <c:pt idx="1657">
                  <c:v>2076.8989999999999</c:v>
                </c:pt>
                <c:pt idx="1658">
                  <c:v>2078.4690000000001</c:v>
                </c:pt>
                <c:pt idx="1659">
                  <c:v>2079.2460000000001</c:v>
                </c:pt>
                <c:pt idx="1660">
                  <c:v>2080.5309999999999</c:v>
                </c:pt>
                <c:pt idx="1661">
                  <c:v>2080.8440000000001</c:v>
                </c:pt>
                <c:pt idx="1662">
                  <c:v>2080.9839999999999</c:v>
                </c:pt>
                <c:pt idx="1663">
                  <c:v>2081.5590000000002</c:v>
                </c:pt>
                <c:pt idx="1664">
                  <c:v>2081.761</c:v>
                </c:pt>
                <c:pt idx="1665">
                  <c:v>2084.06</c:v>
                </c:pt>
                <c:pt idx="1666">
                  <c:v>2085.3780000000002</c:v>
                </c:pt>
                <c:pt idx="1667">
                  <c:v>2085.6660000000002</c:v>
                </c:pt>
                <c:pt idx="1668">
                  <c:v>2085.9470000000001</c:v>
                </c:pt>
                <c:pt idx="1669">
                  <c:v>2086.5329999999999</c:v>
                </c:pt>
                <c:pt idx="1670">
                  <c:v>2087.2179999999998</c:v>
                </c:pt>
                <c:pt idx="1671">
                  <c:v>2088.8429999999998</c:v>
                </c:pt>
                <c:pt idx="1672">
                  <c:v>2090.172</c:v>
                </c:pt>
                <c:pt idx="1673">
                  <c:v>2090.777</c:v>
                </c:pt>
                <c:pt idx="1674">
                  <c:v>2091.39</c:v>
                </c:pt>
                <c:pt idx="1675">
                  <c:v>2092.0239999999999</c:v>
                </c:pt>
                <c:pt idx="1676">
                  <c:v>2093.3310000000001</c:v>
                </c:pt>
                <c:pt idx="1677">
                  <c:v>2093.692</c:v>
                </c:pt>
                <c:pt idx="1678">
                  <c:v>2095.0070000000001</c:v>
                </c:pt>
                <c:pt idx="1679">
                  <c:v>2095.681</c:v>
                </c:pt>
                <c:pt idx="1680">
                  <c:v>2096.2469999999998</c:v>
                </c:pt>
                <c:pt idx="1681">
                  <c:v>2096.4490000000001</c:v>
                </c:pt>
                <c:pt idx="1682">
                  <c:v>2098.2379999999998</c:v>
                </c:pt>
                <c:pt idx="1683">
                  <c:v>2098.6170000000002</c:v>
                </c:pt>
                <c:pt idx="1684">
                  <c:v>2099.8330000000001</c:v>
                </c:pt>
                <c:pt idx="1685">
                  <c:v>2100.5410000000002</c:v>
                </c:pt>
                <c:pt idx="1686">
                  <c:v>2101.0509999999999</c:v>
                </c:pt>
                <c:pt idx="1687">
                  <c:v>2101.2840000000001</c:v>
                </c:pt>
                <c:pt idx="1688">
                  <c:v>2103.0500000000002</c:v>
                </c:pt>
                <c:pt idx="1689">
                  <c:v>2103.4679999999998</c:v>
                </c:pt>
                <c:pt idx="1690">
                  <c:v>2104.748</c:v>
                </c:pt>
                <c:pt idx="1691">
                  <c:v>2105.681</c:v>
                </c:pt>
                <c:pt idx="1692">
                  <c:v>2105.8850000000002</c:v>
                </c:pt>
                <c:pt idx="1693">
                  <c:v>2106.895</c:v>
                </c:pt>
                <c:pt idx="1694">
                  <c:v>2107.8910000000001</c:v>
                </c:pt>
                <c:pt idx="1695">
                  <c:v>2108.2660000000001</c:v>
                </c:pt>
                <c:pt idx="1696">
                  <c:v>2109.5619999999999</c:v>
                </c:pt>
                <c:pt idx="1697">
                  <c:v>2110.491</c:v>
                </c:pt>
                <c:pt idx="1698">
                  <c:v>2110.6999999999998</c:v>
                </c:pt>
                <c:pt idx="1699">
                  <c:v>2111.8879999999999</c:v>
                </c:pt>
                <c:pt idx="1700">
                  <c:v>2112.7069999999999</c:v>
                </c:pt>
                <c:pt idx="1701">
                  <c:v>2113.09</c:v>
                </c:pt>
                <c:pt idx="1702">
                  <c:v>2114.402</c:v>
                </c:pt>
                <c:pt idx="1703">
                  <c:v>2115.4259999999999</c:v>
                </c:pt>
                <c:pt idx="1704">
                  <c:v>2115.538</c:v>
                </c:pt>
                <c:pt idx="1705">
                  <c:v>2116.085</c:v>
                </c:pt>
                <c:pt idx="1706">
                  <c:v>2117.511</c:v>
                </c:pt>
                <c:pt idx="1707">
                  <c:v>2117.8850000000002</c:v>
                </c:pt>
                <c:pt idx="1708">
                  <c:v>2119.2080000000001</c:v>
                </c:pt>
                <c:pt idx="1709">
                  <c:v>2120.29</c:v>
                </c:pt>
                <c:pt idx="1710">
                  <c:v>2120.404</c:v>
                </c:pt>
                <c:pt idx="1711">
                  <c:v>2120.973</c:v>
                </c:pt>
                <c:pt idx="1712">
                  <c:v>2122.4290000000001</c:v>
                </c:pt>
                <c:pt idx="1713">
                  <c:v>2122.8029999999999</c:v>
                </c:pt>
                <c:pt idx="1714">
                  <c:v>2124.0529999999999</c:v>
                </c:pt>
                <c:pt idx="1715">
                  <c:v>2125.2199999999998</c:v>
                </c:pt>
                <c:pt idx="1716">
                  <c:v>2125.337</c:v>
                </c:pt>
                <c:pt idx="1717">
                  <c:v>2126.7359999999999</c:v>
                </c:pt>
                <c:pt idx="1718">
                  <c:v>2127.2069999999999</c:v>
                </c:pt>
                <c:pt idx="1719">
                  <c:v>2127.5610000000001</c:v>
                </c:pt>
                <c:pt idx="1720">
                  <c:v>2128.8629999999998</c:v>
                </c:pt>
                <c:pt idx="1721">
                  <c:v>2129.991</c:v>
                </c:pt>
                <c:pt idx="1722">
                  <c:v>2130.1039999999998</c:v>
                </c:pt>
                <c:pt idx="1723">
                  <c:v>2131.5439999999999</c:v>
                </c:pt>
                <c:pt idx="1724">
                  <c:v>2132.0059999999999</c:v>
                </c:pt>
                <c:pt idx="1725">
                  <c:v>2132.4639999999999</c:v>
                </c:pt>
                <c:pt idx="1726">
                  <c:v>2133.7370000000001</c:v>
                </c:pt>
                <c:pt idx="1727">
                  <c:v>2134.8429999999998</c:v>
                </c:pt>
                <c:pt idx="1728">
                  <c:v>2135.0970000000002</c:v>
                </c:pt>
                <c:pt idx="1729">
                  <c:v>2135.8670000000002</c:v>
                </c:pt>
                <c:pt idx="1730">
                  <c:v>2136.8420000000001</c:v>
                </c:pt>
                <c:pt idx="1731">
                  <c:v>2137.3200000000002</c:v>
                </c:pt>
                <c:pt idx="1732">
                  <c:v>2138.59</c:v>
                </c:pt>
                <c:pt idx="1733">
                  <c:v>2139.701</c:v>
                </c:pt>
                <c:pt idx="1734">
                  <c:v>2139.9450000000002</c:v>
                </c:pt>
                <c:pt idx="1735">
                  <c:v>2140.683</c:v>
                </c:pt>
                <c:pt idx="1736">
                  <c:v>2141.6610000000001</c:v>
                </c:pt>
                <c:pt idx="1737">
                  <c:v>2142.2890000000002</c:v>
                </c:pt>
                <c:pt idx="1738">
                  <c:v>2143.4090000000001</c:v>
                </c:pt>
                <c:pt idx="1739">
                  <c:v>2144.5129999999999</c:v>
                </c:pt>
                <c:pt idx="1740">
                  <c:v>2145.0079999999998</c:v>
                </c:pt>
                <c:pt idx="1741">
                  <c:v>2146.4029999999998</c:v>
                </c:pt>
                <c:pt idx="1742">
                  <c:v>2146.491</c:v>
                </c:pt>
                <c:pt idx="1743">
                  <c:v>2147.0479999999998</c:v>
                </c:pt>
                <c:pt idx="1744">
                  <c:v>2148.2130000000002</c:v>
                </c:pt>
                <c:pt idx="1745">
                  <c:v>2149.3530000000001</c:v>
                </c:pt>
                <c:pt idx="1746">
                  <c:v>2149.7890000000002</c:v>
                </c:pt>
                <c:pt idx="1747">
                  <c:v>2151.194</c:v>
                </c:pt>
                <c:pt idx="1748">
                  <c:v>2151.2950000000001</c:v>
                </c:pt>
                <c:pt idx="1749">
                  <c:v>2151.864</c:v>
                </c:pt>
                <c:pt idx="1750">
                  <c:v>2152.9920000000002</c:v>
                </c:pt>
                <c:pt idx="1751">
                  <c:v>2154.1750000000002</c:v>
                </c:pt>
                <c:pt idx="1752">
                  <c:v>2154.768</c:v>
                </c:pt>
                <c:pt idx="1753">
                  <c:v>2155.5709999999999</c:v>
                </c:pt>
                <c:pt idx="1754">
                  <c:v>2156.0909999999999</c:v>
                </c:pt>
                <c:pt idx="1755">
                  <c:v>2156.6860000000001</c:v>
                </c:pt>
                <c:pt idx="1756">
                  <c:v>2157.8180000000002</c:v>
                </c:pt>
                <c:pt idx="1757">
                  <c:v>2158.9490000000001</c:v>
                </c:pt>
                <c:pt idx="1758">
                  <c:v>2159.58</c:v>
                </c:pt>
                <c:pt idx="1759">
                  <c:v>2160.3629999999998</c:v>
                </c:pt>
                <c:pt idx="1760">
                  <c:v>2160.8820000000001</c:v>
                </c:pt>
                <c:pt idx="1761">
                  <c:v>2161.4899999999998</c:v>
                </c:pt>
                <c:pt idx="1762">
                  <c:v>2162.6210000000001</c:v>
                </c:pt>
                <c:pt idx="1763">
                  <c:v>2163.8029999999999</c:v>
                </c:pt>
                <c:pt idx="1764">
                  <c:v>2164.6640000000002</c:v>
                </c:pt>
                <c:pt idx="1765">
                  <c:v>2165.723</c:v>
                </c:pt>
                <c:pt idx="1766">
                  <c:v>2166</c:v>
                </c:pt>
                <c:pt idx="1767">
                  <c:v>2166.355</c:v>
                </c:pt>
                <c:pt idx="1768">
                  <c:v>2167.473</c:v>
                </c:pt>
                <c:pt idx="1769">
                  <c:v>2168.623</c:v>
                </c:pt>
                <c:pt idx="1770">
                  <c:v>2169.4459999999999</c:v>
                </c:pt>
                <c:pt idx="1771">
                  <c:v>2170.5569999999998</c:v>
                </c:pt>
                <c:pt idx="1772">
                  <c:v>2170.819</c:v>
                </c:pt>
                <c:pt idx="1773">
                  <c:v>2171.17</c:v>
                </c:pt>
                <c:pt idx="1774">
                  <c:v>2172.3000000000002</c:v>
                </c:pt>
                <c:pt idx="1775">
                  <c:v>2173.4679999999998</c:v>
                </c:pt>
                <c:pt idx="1776">
                  <c:v>2174.498</c:v>
                </c:pt>
                <c:pt idx="1777">
                  <c:v>2175.2539999999999</c:v>
                </c:pt>
                <c:pt idx="1778">
                  <c:v>2175.3620000000001</c:v>
                </c:pt>
                <c:pt idx="1779">
                  <c:v>2175.9650000000001</c:v>
                </c:pt>
                <c:pt idx="1780">
                  <c:v>2177.0839999999998</c:v>
                </c:pt>
                <c:pt idx="1781">
                  <c:v>2178.23</c:v>
                </c:pt>
                <c:pt idx="1782">
                  <c:v>2179.31</c:v>
                </c:pt>
                <c:pt idx="1783">
                  <c:v>2180.0210000000002</c:v>
                </c:pt>
                <c:pt idx="1784">
                  <c:v>2180.1860000000001</c:v>
                </c:pt>
                <c:pt idx="1785">
                  <c:v>2180.7919999999999</c:v>
                </c:pt>
                <c:pt idx="1786">
                  <c:v>2181.89</c:v>
                </c:pt>
                <c:pt idx="1787">
                  <c:v>2183.0540000000001</c:v>
                </c:pt>
                <c:pt idx="1788">
                  <c:v>2184.058</c:v>
                </c:pt>
                <c:pt idx="1789">
                  <c:v>2184.299</c:v>
                </c:pt>
                <c:pt idx="1790">
                  <c:v>2184.9560000000001</c:v>
                </c:pt>
                <c:pt idx="1791">
                  <c:v>2185.5909999999999</c:v>
                </c:pt>
                <c:pt idx="1792">
                  <c:v>2185.66</c:v>
                </c:pt>
                <c:pt idx="1793">
                  <c:v>2186.7139999999999</c:v>
                </c:pt>
                <c:pt idx="1794">
                  <c:v>2188.4479999999999</c:v>
                </c:pt>
                <c:pt idx="1795">
                  <c:v>2189.0920000000001</c:v>
                </c:pt>
                <c:pt idx="1796">
                  <c:v>2189.8009999999999</c:v>
                </c:pt>
                <c:pt idx="1797">
                  <c:v>2190.4189999999999</c:v>
                </c:pt>
                <c:pt idx="1798">
                  <c:v>2190.48</c:v>
                </c:pt>
                <c:pt idx="1799">
                  <c:v>2191.5230000000001</c:v>
                </c:pt>
                <c:pt idx="1800">
                  <c:v>2193.3589999999999</c:v>
                </c:pt>
                <c:pt idx="1801">
                  <c:v>2193.8989999999999</c:v>
                </c:pt>
                <c:pt idx="1802">
                  <c:v>2193.9499999999998</c:v>
                </c:pt>
                <c:pt idx="1803">
                  <c:v>2194.6790000000001</c:v>
                </c:pt>
                <c:pt idx="1804">
                  <c:v>2195.3649999999998</c:v>
                </c:pt>
                <c:pt idx="1805">
                  <c:v>2196.4740000000002</c:v>
                </c:pt>
                <c:pt idx="1806">
                  <c:v>2198.1909999999998</c:v>
                </c:pt>
                <c:pt idx="1807">
                  <c:v>2198.739</c:v>
                </c:pt>
                <c:pt idx="1808">
                  <c:v>2198.94</c:v>
                </c:pt>
                <c:pt idx="1809">
                  <c:v>2199.52</c:v>
                </c:pt>
                <c:pt idx="1810">
                  <c:v>2200.1149999999998</c:v>
                </c:pt>
                <c:pt idx="1811">
                  <c:v>2201.2730000000001</c:v>
                </c:pt>
                <c:pt idx="1812">
                  <c:v>2202.9830000000002</c:v>
                </c:pt>
                <c:pt idx="1813">
                  <c:v>2203.7289999999998</c:v>
                </c:pt>
                <c:pt idx="1814">
                  <c:v>2204.3389999999999</c:v>
                </c:pt>
                <c:pt idx="1815">
                  <c:v>2204.9630000000002</c:v>
                </c:pt>
                <c:pt idx="1816">
                  <c:v>2205.393</c:v>
                </c:pt>
                <c:pt idx="1817">
                  <c:v>2206.1060000000002</c:v>
                </c:pt>
                <c:pt idx="1818">
                  <c:v>2207.7840000000001</c:v>
                </c:pt>
                <c:pt idx="1819">
                  <c:v>2208.7330000000002</c:v>
                </c:pt>
                <c:pt idx="1820">
                  <c:v>2209.0700000000002</c:v>
                </c:pt>
                <c:pt idx="1821">
                  <c:v>2209.7339999999999</c:v>
                </c:pt>
                <c:pt idx="1822">
                  <c:v>2210.1559999999999</c:v>
                </c:pt>
                <c:pt idx="1823">
                  <c:v>2210.8890000000001</c:v>
                </c:pt>
                <c:pt idx="1824">
                  <c:v>2212.6019999999999</c:v>
                </c:pt>
                <c:pt idx="1825">
                  <c:v>2213.5830000000001</c:v>
                </c:pt>
                <c:pt idx="1826">
                  <c:v>2213.6239999999998</c:v>
                </c:pt>
                <c:pt idx="1827">
                  <c:v>2213.973</c:v>
                </c:pt>
                <c:pt idx="1828">
                  <c:v>2214.62</c:v>
                </c:pt>
                <c:pt idx="1829">
                  <c:v>2215.7159999999999</c:v>
                </c:pt>
                <c:pt idx="1830">
                  <c:v>2217.4589999999998</c:v>
                </c:pt>
                <c:pt idx="1831">
                  <c:v>2218.4070000000002</c:v>
                </c:pt>
                <c:pt idx="1832">
                  <c:v>2218.5830000000001</c:v>
                </c:pt>
                <c:pt idx="1833">
                  <c:v>2218.7620000000002</c:v>
                </c:pt>
                <c:pt idx="1834">
                  <c:v>2219.4270000000001</c:v>
                </c:pt>
                <c:pt idx="1835">
                  <c:v>2220.58</c:v>
                </c:pt>
                <c:pt idx="1836">
                  <c:v>2222.3000000000002</c:v>
                </c:pt>
                <c:pt idx="1837">
                  <c:v>2223.4879999999998</c:v>
                </c:pt>
                <c:pt idx="1838">
                  <c:v>2223.6219999999998</c:v>
                </c:pt>
                <c:pt idx="1839">
                  <c:v>2224.2739999999999</c:v>
                </c:pt>
                <c:pt idx="1840">
                  <c:v>2225.027</c:v>
                </c:pt>
                <c:pt idx="1841">
                  <c:v>2225.4360000000001</c:v>
                </c:pt>
                <c:pt idx="1842">
                  <c:v>2227.1550000000002</c:v>
                </c:pt>
                <c:pt idx="1843">
                  <c:v>2228.4369999999999</c:v>
                </c:pt>
                <c:pt idx="1844">
                  <c:v>2228.4609999999998</c:v>
                </c:pt>
                <c:pt idx="1845">
                  <c:v>2229.0810000000001</c:v>
                </c:pt>
                <c:pt idx="1846">
                  <c:v>2229.8420000000001</c:v>
                </c:pt>
                <c:pt idx="1847">
                  <c:v>2230.2570000000001</c:v>
                </c:pt>
                <c:pt idx="1848">
                  <c:v>2231.9340000000002</c:v>
                </c:pt>
                <c:pt idx="1849">
                  <c:v>2233.2660000000001</c:v>
                </c:pt>
                <c:pt idx="1850">
                  <c:v>2233.3040000000001</c:v>
                </c:pt>
                <c:pt idx="1851">
                  <c:v>2233.31</c:v>
                </c:pt>
                <c:pt idx="1852">
                  <c:v>2233.933</c:v>
                </c:pt>
                <c:pt idx="1853">
                  <c:v>2235.0709999999999</c:v>
                </c:pt>
                <c:pt idx="1854">
                  <c:v>2236.7640000000001</c:v>
                </c:pt>
                <c:pt idx="1855">
                  <c:v>2238.038</c:v>
                </c:pt>
                <c:pt idx="1856">
                  <c:v>2238.0430000000001</c:v>
                </c:pt>
                <c:pt idx="1857">
                  <c:v>2238.2849999999999</c:v>
                </c:pt>
                <c:pt idx="1858">
                  <c:v>2238.7289999999998</c:v>
                </c:pt>
                <c:pt idx="1859">
                  <c:v>2239.8519999999999</c:v>
                </c:pt>
                <c:pt idx="1860">
                  <c:v>2241.63</c:v>
                </c:pt>
                <c:pt idx="1861">
                  <c:v>2242.893</c:v>
                </c:pt>
                <c:pt idx="1862">
                  <c:v>2242.962</c:v>
                </c:pt>
                <c:pt idx="1863">
                  <c:v>2243.076</c:v>
                </c:pt>
                <c:pt idx="1864">
                  <c:v>2243.6080000000002</c:v>
                </c:pt>
                <c:pt idx="1865">
                  <c:v>2244.6869999999999</c:v>
                </c:pt>
                <c:pt idx="1866">
                  <c:v>2246.4409999999998</c:v>
                </c:pt>
                <c:pt idx="1867">
                  <c:v>2247.7579999999998</c:v>
                </c:pt>
                <c:pt idx="1868">
                  <c:v>2248.0990000000002</c:v>
                </c:pt>
                <c:pt idx="1869">
                  <c:v>2248.4290000000001</c:v>
                </c:pt>
                <c:pt idx="1870">
                  <c:v>2248.71</c:v>
                </c:pt>
                <c:pt idx="1871">
                  <c:v>2249.5010000000002</c:v>
                </c:pt>
                <c:pt idx="1872">
                  <c:v>2251.2460000000001</c:v>
                </c:pt>
                <c:pt idx="1873">
                  <c:v>2252.5859999999998</c:v>
                </c:pt>
                <c:pt idx="1874">
                  <c:v>2252.8890000000001</c:v>
                </c:pt>
                <c:pt idx="1875">
                  <c:v>2253.2449999999999</c:v>
                </c:pt>
                <c:pt idx="1876">
                  <c:v>2253.5169999999998</c:v>
                </c:pt>
                <c:pt idx="1877">
                  <c:v>2254.3850000000002</c:v>
                </c:pt>
                <c:pt idx="1878">
                  <c:v>2256.0610000000001</c:v>
                </c:pt>
                <c:pt idx="1879">
                  <c:v>2257.451</c:v>
                </c:pt>
                <c:pt idx="1880">
                  <c:v>2257.866</c:v>
                </c:pt>
                <c:pt idx="1881">
                  <c:v>2257.9769999999999</c:v>
                </c:pt>
                <c:pt idx="1882">
                  <c:v>2258.0909999999999</c:v>
                </c:pt>
                <c:pt idx="1883">
                  <c:v>2259.2109999999998</c:v>
                </c:pt>
                <c:pt idx="1884">
                  <c:v>2260.884</c:v>
                </c:pt>
                <c:pt idx="1885">
                  <c:v>2262.2469999999998</c:v>
                </c:pt>
                <c:pt idx="1886">
                  <c:v>2262.6680000000001</c:v>
                </c:pt>
                <c:pt idx="1887">
                  <c:v>2262.7919999999999</c:v>
                </c:pt>
                <c:pt idx="1888">
                  <c:v>2262.8719999999998</c:v>
                </c:pt>
                <c:pt idx="1889">
                  <c:v>2264.0410000000002</c:v>
                </c:pt>
                <c:pt idx="1890">
                  <c:v>2265.7550000000001</c:v>
                </c:pt>
                <c:pt idx="1891">
                  <c:v>2267.0680000000002</c:v>
                </c:pt>
                <c:pt idx="1892">
                  <c:v>2267.692</c:v>
                </c:pt>
                <c:pt idx="1893">
                  <c:v>2267.7080000000001</c:v>
                </c:pt>
                <c:pt idx="1894">
                  <c:v>2268.3919999999998</c:v>
                </c:pt>
                <c:pt idx="1895">
                  <c:v>2268.8209999999999</c:v>
                </c:pt>
                <c:pt idx="1896">
                  <c:v>2270.5680000000002</c:v>
                </c:pt>
                <c:pt idx="1897">
                  <c:v>2271.8339999999998</c:v>
                </c:pt>
                <c:pt idx="1898">
                  <c:v>2272.4920000000002</c:v>
                </c:pt>
                <c:pt idx="1899">
                  <c:v>2273.1999999999998</c:v>
                </c:pt>
                <c:pt idx="1900">
                  <c:v>2273.6930000000002</c:v>
                </c:pt>
                <c:pt idx="1901">
                  <c:v>2275.4760000000001</c:v>
                </c:pt>
                <c:pt idx="1902">
                  <c:v>2276.2399999999998</c:v>
                </c:pt>
                <c:pt idx="1903">
                  <c:v>2276.7370000000001</c:v>
                </c:pt>
                <c:pt idx="1904">
                  <c:v>2277.4630000000002</c:v>
                </c:pt>
                <c:pt idx="1905">
                  <c:v>2277.5100000000002</c:v>
                </c:pt>
                <c:pt idx="1906">
                  <c:v>2278.482</c:v>
                </c:pt>
                <c:pt idx="1907">
                  <c:v>2280.2629999999999</c:v>
                </c:pt>
                <c:pt idx="1908">
                  <c:v>2281.0189999999998</c:v>
                </c:pt>
                <c:pt idx="1909">
                  <c:v>2272.5030000000002</c:v>
                </c:pt>
                <c:pt idx="1910">
                  <c:v>2281.5520000000001</c:v>
                </c:pt>
                <c:pt idx="1911">
                  <c:v>2282.2759999999998</c:v>
                </c:pt>
                <c:pt idx="1912">
                  <c:v>2282.3310000000001</c:v>
                </c:pt>
                <c:pt idx="1913">
                  <c:v>2283.3380000000002</c:v>
                </c:pt>
                <c:pt idx="1914">
                  <c:v>2285.0970000000002</c:v>
                </c:pt>
                <c:pt idx="1915">
                  <c:v>2285.96</c:v>
                </c:pt>
                <c:pt idx="1916">
                  <c:v>2286.3760000000002</c:v>
                </c:pt>
                <c:pt idx="1917">
                  <c:v>2287.06</c:v>
                </c:pt>
                <c:pt idx="1918">
                  <c:v>2288.0340000000001</c:v>
                </c:pt>
                <c:pt idx="1919">
                  <c:v>2288.19</c:v>
                </c:pt>
                <c:pt idx="1920">
                  <c:v>2289.9029999999998</c:v>
                </c:pt>
                <c:pt idx="1921">
                  <c:v>2290.7890000000002</c:v>
                </c:pt>
                <c:pt idx="1922">
                  <c:v>2291.1990000000001</c:v>
                </c:pt>
                <c:pt idx="1923">
                  <c:v>2291.8490000000002</c:v>
                </c:pt>
                <c:pt idx="1924">
                  <c:v>2292.848</c:v>
                </c:pt>
                <c:pt idx="1925">
                  <c:v>2292.9699999999998</c:v>
                </c:pt>
                <c:pt idx="1926">
                  <c:v>2294.7849999999999</c:v>
                </c:pt>
                <c:pt idx="1927">
                  <c:v>2295.855</c:v>
                </c:pt>
                <c:pt idx="1928">
                  <c:v>2295.973</c:v>
                </c:pt>
                <c:pt idx="1929">
                  <c:v>2296.6559999999999</c:v>
                </c:pt>
                <c:pt idx="1930">
                  <c:v>2297.2150000000001</c:v>
                </c:pt>
                <c:pt idx="1931">
                  <c:v>2297.8009999999999</c:v>
                </c:pt>
                <c:pt idx="1932">
                  <c:v>2299.585</c:v>
                </c:pt>
                <c:pt idx="1933">
                  <c:v>2300.6759999999999</c:v>
                </c:pt>
                <c:pt idx="1934">
                  <c:v>2300.8009999999999</c:v>
                </c:pt>
                <c:pt idx="1935">
                  <c:v>2301.4499999999998</c:v>
                </c:pt>
                <c:pt idx="1936">
                  <c:v>2301.9659999999999</c:v>
                </c:pt>
                <c:pt idx="1937">
                  <c:v>2302.556</c:v>
                </c:pt>
                <c:pt idx="1938">
                  <c:v>2304.4110000000001</c:v>
                </c:pt>
                <c:pt idx="1939">
                  <c:v>2305.6019999999999</c:v>
                </c:pt>
                <c:pt idx="1940">
                  <c:v>2305.62</c:v>
                </c:pt>
                <c:pt idx="1941">
                  <c:v>2306.306</c:v>
                </c:pt>
                <c:pt idx="1942">
                  <c:v>2306.8449999999998</c:v>
                </c:pt>
                <c:pt idx="1943">
                  <c:v>2307.4549999999999</c:v>
                </c:pt>
                <c:pt idx="1944">
                  <c:v>2307.7150000000001</c:v>
                </c:pt>
                <c:pt idx="1945">
                  <c:v>2309.261</c:v>
                </c:pt>
                <c:pt idx="1946">
                  <c:v>2310.4969999999998</c:v>
                </c:pt>
                <c:pt idx="1947">
                  <c:v>2310.5569999999998</c:v>
                </c:pt>
                <c:pt idx="1948">
                  <c:v>2311.279</c:v>
                </c:pt>
                <c:pt idx="1949">
                  <c:v>2312.3229999999999</c:v>
                </c:pt>
                <c:pt idx="1950">
                  <c:v>2312.5329999999999</c:v>
                </c:pt>
                <c:pt idx="1951">
                  <c:v>2314.058</c:v>
                </c:pt>
                <c:pt idx="1952">
                  <c:v>2315.3409999999999</c:v>
                </c:pt>
                <c:pt idx="1953">
                  <c:v>2315.5369999999998</c:v>
                </c:pt>
                <c:pt idx="1954">
                  <c:v>2316.0540000000001</c:v>
                </c:pt>
                <c:pt idx="1955">
                  <c:v>2317.163</c:v>
                </c:pt>
                <c:pt idx="1956">
                  <c:v>2318.8850000000002</c:v>
                </c:pt>
                <c:pt idx="1957">
                  <c:v>2320.114</c:v>
                </c:pt>
                <c:pt idx="1958">
                  <c:v>2320.3150000000001</c:v>
                </c:pt>
                <c:pt idx="1959">
                  <c:v>2320.88</c:v>
                </c:pt>
                <c:pt idx="1960">
                  <c:v>2321.7109999999998</c:v>
                </c:pt>
                <c:pt idx="1961">
                  <c:v>2321.9450000000002</c:v>
                </c:pt>
                <c:pt idx="1962">
                  <c:v>2323.6619999999998</c:v>
                </c:pt>
                <c:pt idx="1963">
                  <c:v>2324.9409999999998</c:v>
                </c:pt>
                <c:pt idx="1964">
                  <c:v>2325.395</c:v>
                </c:pt>
                <c:pt idx="1965">
                  <c:v>2325.6640000000002</c:v>
                </c:pt>
                <c:pt idx="1966">
                  <c:v>2326.5500000000002</c:v>
                </c:pt>
                <c:pt idx="1967">
                  <c:v>2326.7489999999998</c:v>
                </c:pt>
                <c:pt idx="1968">
                  <c:v>2327.3939999999998</c:v>
                </c:pt>
                <c:pt idx="1969">
                  <c:v>2328.482</c:v>
                </c:pt>
                <c:pt idx="1970">
                  <c:v>2329.752</c:v>
                </c:pt>
                <c:pt idx="1971">
                  <c:v>2330.2040000000002</c:v>
                </c:pt>
                <c:pt idx="1972">
                  <c:v>2330.4679999999998</c:v>
                </c:pt>
                <c:pt idx="1973">
                  <c:v>2331.5430000000001</c:v>
                </c:pt>
                <c:pt idx="1974">
                  <c:v>2332.1709999999998</c:v>
                </c:pt>
                <c:pt idx="1975">
                  <c:v>2333.2660000000001</c:v>
                </c:pt>
                <c:pt idx="1976">
                  <c:v>2334.5970000000002</c:v>
                </c:pt>
                <c:pt idx="1977">
                  <c:v>2335.21</c:v>
                </c:pt>
                <c:pt idx="1978">
                  <c:v>2335.3040000000001</c:v>
                </c:pt>
                <c:pt idx="1979">
                  <c:v>2336.3910000000001</c:v>
                </c:pt>
                <c:pt idx="1980">
                  <c:v>2337.0120000000002</c:v>
                </c:pt>
                <c:pt idx="1981">
                  <c:v>2338.1</c:v>
                </c:pt>
                <c:pt idx="1982">
                  <c:v>2339.4299999999998</c:v>
                </c:pt>
                <c:pt idx="1983">
                  <c:v>2340.0569999999998</c:v>
                </c:pt>
                <c:pt idx="1984">
                  <c:v>2340.165</c:v>
                </c:pt>
                <c:pt idx="1985">
                  <c:v>2341.2359999999999</c:v>
                </c:pt>
                <c:pt idx="1986">
                  <c:v>2341.4059999999999</c:v>
                </c:pt>
                <c:pt idx="1987">
                  <c:v>2342.9839999999999</c:v>
                </c:pt>
                <c:pt idx="1988">
                  <c:v>2344.2910000000002</c:v>
                </c:pt>
                <c:pt idx="1989">
                  <c:v>2344.9789999999998</c:v>
                </c:pt>
                <c:pt idx="1990">
                  <c:v>2345.0279999999998</c:v>
                </c:pt>
                <c:pt idx="1991">
                  <c:v>2346.11</c:v>
                </c:pt>
                <c:pt idx="1992">
                  <c:v>2346.33</c:v>
                </c:pt>
                <c:pt idx="1993">
                  <c:v>2347.837</c:v>
                </c:pt>
                <c:pt idx="1994">
                  <c:v>2349.212</c:v>
                </c:pt>
                <c:pt idx="1995">
                  <c:v>2349.855</c:v>
                </c:pt>
                <c:pt idx="1996">
                  <c:v>2349.8890000000001</c:v>
                </c:pt>
                <c:pt idx="1997">
                  <c:v>2350.9380000000001</c:v>
                </c:pt>
                <c:pt idx="1998">
                  <c:v>2351.846</c:v>
                </c:pt>
                <c:pt idx="1999">
                  <c:v>2352.7109999999998</c:v>
                </c:pt>
                <c:pt idx="2000">
                  <c:v>2353.982</c:v>
                </c:pt>
                <c:pt idx="2001">
                  <c:v>2354.6689999999999</c:v>
                </c:pt>
                <c:pt idx="2002">
                  <c:v>2354.951</c:v>
                </c:pt>
                <c:pt idx="2003">
                  <c:v>2355.7730000000001</c:v>
                </c:pt>
                <c:pt idx="2004">
                  <c:v>2356.7359999999999</c:v>
                </c:pt>
                <c:pt idx="2005">
                  <c:v>2357.5590000000002</c:v>
                </c:pt>
                <c:pt idx="2006">
                  <c:v>2358.8180000000002</c:v>
                </c:pt>
                <c:pt idx="2007">
                  <c:v>2359.4850000000001</c:v>
                </c:pt>
                <c:pt idx="2008">
                  <c:v>2359.7539999999999</c:v>
                </c:pt>
                <c:pt idx="2009">
                  <c:v>2360.623</c:v>
                </c:pt>
                <c:pt idx="2010">
                  <c:v>2361.576</c:v>
                </c:pt>
                <c:pt idx="2011">
                  <c:v>2362.4059999999999</c:v>
                </c:pt>
                <c:pt idx="2012">
                  <c:v>2363.6460000000002</c:v>
                </c:pt>
                <c:pt idx="2013">
                  <c:v>2364.259</c:v>
                </c:pt>
                <c:pt idx="2014">
                  <c:v>2364.654</c:v>
                </c:pt>
                <c:pt idx="2015">
                  <c:v>2365.4389999999999</c:v>
                </c:pt>
                <c:pt idx="2016">
                  <c:v>2366.3910000000001</c:v>
                </c:pt>
                <c:pt idx="2017">
                  <c:v>2367.2089999999998</c:v>
                </c:pt>
                <c:pt idx="2018">
                  <c:v>2368.5160000000001</c:v>
                </c:pt>
                <c:pt idx="2019">
                  <c:v>2369.11</c:v>
                </c:pt>
                <c:pt idx="2020">
                  <c:v>2369.5309999999999</c:v>
                </c:pt>
                <c:pt idx="2021">
                  <c:v>2370.27</c:v>
                </c:pt>
                <c:pt idx="2022">
                  <c:v>2371.2249999999999</c:v>
                </c:pt>
                <c:pt idx="2023">
                  <c:v>2371.96</c:v>
                </c:pt>
                <c:pt idx="2024">
                  <c:v>2373.3180000000002</c:v>
                </c:pt>
                <c:pt idx="2025">
                  <c:v>2374.3220000000001</c:v>
                </c:pt>
                <c:pt idx="2026">
                  <c:v>2374.623</c:v>
                </c:pt>
                <c:pt idx="2027">
                  <c:v>2375.0929999999998</c:v>
                </c:pt>
                <c:pt idx="2028">
                  <c:v>2376.0010000000002</c:v>
                </c:pt>
                <c:pt idx="2029">
                  <c:v>2376.8049999999998</c:v>
                </c:pt>
                <c:pt idx="2030">
                  <c:v>2378.096</c:v>
                </c:pt>
                <c:pt idx="2031">
                  <c:v>2379.0529999999999</c:v>
                </c:pt>
                <c:pt idx="2032">
                  <c:v>2379.4119999999998</c:v>
                </c:pt>
                <c:pt idx="2033">
                  <c:v>2379.8960000000002</c:v>
                </c:pt>
                <c:pt idx="2034">
                  <c:v>2380.7739999999999</c:v>
                </c:pt>
                <c:pt idx="2035">
                  <c:v>2381.6469999999999</c:v>
                </c:pt>
                <c:pt idx="2036">
                  <c:v>2382.9140000000002</c:v>
                </c:pt>
                <c:pt idx="2037">
                  <c:v>2384.0239999999999</c:v>
                </c:pt>
                <c:pt idx="2038">
                  <c:v>2384.415</c:v>
                </c:pt>
                <c:pt idx="2039">
                  <c:v>2384.6999999999998</c:v>
                </c:pt>
                <c:pt idx="2040">
                  <c:v>2385.63</c:v>
                </c:pt>
                <c:pt idx="2041">
                  <c:v>2386.509</c:v>
                </c:pt>
                <c:pt idx="2042">
                  <c:v>2387.7820000000002</c:v>
                </c:pt>
                <c:pt idx="2043">
                  <c:v>2388.8710000000001</c:v>
                </c:pt>
                <c:pt idx="2044">
                  <c:v>2389.2460000000001</c:v>
                </c:pt>
                <c:pt idx="2045">
                  <c:v>2389.5230000000001</c:v>
                </c:pt>
                <c:pt idx="2046">
                  <c:v>2390.5070000000001</c:v>
                </c:pt>
                <c:pt idx="2047">
                  <c:v>2391.3020000000001</c:v>
                </c:pt>
                <c:pt idx="2048">
                  <c:v>2392.585</c:v>
                </c:pt>
                <c:pt idx="2049">
                  <c:v>2393.8780000000002</c:v>
                </c:pt>
                <c:pt idx="2050">
                  <c:v>2394.2370000000001</c:v>
                </c:pt>
                <c:pt idx="2051">
                  <c:v>2394.319</c:v>
                </c:pt>
                <c:pt idx="2052">
                  <c:v>2395.2890000000002</c:v>
                </c:pt>
                <c:pt idx="2053">
                  <c:v>2396.107</c:v>
                </c:pt>
                <c:pt idx="2054">
                  <c:v>2397.4369999999999</c:v>
                </c:pt>
                <c:pt idx="2055">
                  <c:v>2398.8040000000001</c:v>
                </c:pt>
                <c:pt idx="2056">
                  <c:v>2399.1889999999999</c:v>
                </c:pt>
                <c:pt idx="2057">
                  <c:v>2399.2150000000001</c:v>
                </c:pt>
                <c:pt idx="2058">
                  <c:v>2400.114</c:v>
                </c:pt>
                <c:pt idx="2059">
                  <c:v>2400.9119999999998</c:v>
                </c:pt>
                <c:pt idx="2060">
                  <c:v>2402.2460000000001</c:v>
                </c:pt>
                <c:pt idx="2061">
                  <c:v>2403.7570000000001</c:v>
                </c:pt>
                <c:pt idx="2062">
                  <c:v>2403.9839999999999</c:v>
                </c:pt>
                <c:pt idx="2063">
                  <c:v>2404.0889999999999</c:v>
                </c:pt>
                <c:pt idx="2064">
                  <c:v>2404.9749999999999</c:v>
                </c:pt>
                <c:pt idx="2065">
                  <c:v>2405.8130000000001</c:v>
                </c:pt>
                <c:pt idx="2066">
                  <c:v>2407.1129999999998</c:v>
                </c:pt>
                <c:pt idx="2067">
                  <c:v>2408.5920000000001</c:v>
                </c:pt>
                <c:pt idx="2068">
                  <c:v>2408.8009999999999</c:v>
                </c:pt>
                <c:pt idx="2069">
                  <c:v>2408.9470000000001</c:v>
                </c:pt>
                <c:pt idx="2070">
                  <c:v>2409.8780000000002</c:v>
                </c:pt>
                <c:pt idx="2071">
                  <c:v>2410.6799999999998</c:v>
                </c:pt>
                <c:pt idx="2072">
                  <c:v>2411.9870000000001</c:v>
                </c:pt>
                <c:pt idx="2073">
                  <c:v>2413.6260000000002</c:v>
                </c:pt>
                <c:pt idx="2074">
                  <c:v>2413.6849999999999</c:v>
                </c:pt>
                <c:pt idx="2075">
                  <c:v>2413.953</c:v>
                </c:pt>
                <c:pt idx="2076">
                  <c:v>2414.6819999999998</c:v>
                </c:pt>
                <c:pt idx="2077">
                  <c:v>2415.4989999999998</c:v>
                </c:pt>
                <c:pt idx="2078">
                  <c:v>2416.855</c:v>
                </c:pt>
                <c:pt idx="2079">
                  <c:v>2418.4319999999998</c:v>
                </c:pt>
                <c:pt idx="2080">
                  <c:v>2418.5160000000001</c:v>
                </c:pt>
                <c:pt idx="2081">
                  <c:v>2418.7600000000002</c:v>
                </c:pt>
                <c:pt idx="2082">
                  <c:v>2419.5479999999998</c:v>
                </c:pt>
                <c:pt idx="2083">
                  <c:v>2420.3040000000001</c:v>
                </c:pt>
                <c:pt idx="2084">
                  <c:v>2421.6610000000001</c:v>
                </c:pt>
                <c:pt idx="2085">
                  <c:v>2423.3310000000001</c:v>
                </c:pt>
                <c:pt idx="2086">
                  <c:v>2423.5680000000002</c:v>
                </c:pt>
                <c:pt idx="2087">
                  <c:v>2423.8090000000002</c:v>
                </c:pt>
                <c:pt idx="2088">
                  <c:v>2424.3670000000002</c:v>
                </c:pt>
                <c:pt idx="2089">
                  <c:v>2425.0770000000002</c:v>
                </c:pt>
                <c:pt idx="2090">
                  <c:v>2426.4949999999999</c:v>
                </c:pt>
                <c:pt idx="2091">
                  <c:v>2428.1610000000001</c:v>
                </c:pt>
                <c:pt idx="2092">
                  <c:v>2428.4079999999999</c:v>
                </c:pt>
                <c:pt idx="2093">
                  <c:v>2428.6489999999999</c:v>
                </c:pt>
                <c:pt idx="2094">
                  <c:v>2429.2370000000001</c:v>
                </c:pt>
                <c:pt idx="2095">
                  <c:v>2429.893</c:v>
                </c:pt>
                <c:pt idx="2096">
                  <c:v>2431.3409999999999</c:v>
                </c:pt>
                <c:pt idx="2097">
                  <c:v>2432.902</c:v>
                </c:pt>
                <c:pt idx="2098">
                  <c:v>2433.27</c:v>
                </c:pt>
                <c:pt idx="2099">
                  <c:v>2433.5970000000002</c:v>
                </c:pt>
                <c:pt idx="2100">
                  <c:v>2433.9780000000001</c:v>
                </c:pt>
                <c:pt idx="2101">
                  <c:v>2434.701</c:v>
                </c:pt>
                <c:pt idx="2102">
                  <c:v>2436.2350000000001</c:v>
                </c:pt>
                <c:pt idx="2103">
                  <c:v>2437.77</c:v>
                </c:pt>
                <c:pt idx="2104">
                  <c:v>2438.0990000000002</c:v>
                </c:pt>
                <c:pt idx="2105">
                  <c:v>2438.451</c:v>
                </c:pt>
                <c:pt idx="2106">
                  <c:v>2438.942</c:v>
                </c:pt>
                <c:pt idx="2107">
                  <c:v>2439.6660000000002</c:v>
                </c:pt>
                <c:pt idx="2108">
                  <c:v>2441.1570000000002</c:v>
                </c:pt>
                <c:pt idx="2109">
                  <c:v>2442.69</c:v>
                </c:pt>
                <c:pt idx="2110">
                  <c:v>2443.2890000000002</c:v>
                </c:pt>
                <c:pt idx="2111">
                  <c:v>2443.5430000000001</c:v>
                </c:pt>
                <c:pt idx="2112">
                  <c:v>2443.8209999999999</c:v>
                </c:pt>
                <c:pt idx="2113">
                  <c:v>2444.5140000000001</c:v>
                </c:pt>
                <c:pt idx="2114">
                  <c:v>2445.9389999999999</c:v>
                </c:pt>
                <c:pt idx="2115">
                  <c:v>2447.5</c:v>
                </c:pt>
                <c:pt idx="2116">
                  <c:v>2448.1019999999999</c:v>
                </c:pt>
                <c:pt idx="2117">
                  <c:v>2448.377</c:v>
                </c:pt>
                <c:pt idx="2118">
                  <c:v>2448.6909999999998</c:v>
                </c:pt>
                <c:pt idx="2119">
                  <c:v>2449.3249999999998</c:v>
                </c:pt>
                <c:pt idx="2120">
                  <c:v>2450.7939999999999</c:v>
                </c:pt>
                <c:pt idx="2121">
                  <c:v>2452.326</c:v>
                </c:pt>
                <c:pt idx="2122">
                  <c:v>2453.0810000000001</c:v>
                </c:pt>
                <c:pt idx="2123">
                  <c:v>2453.4119999999998</c:v>
                </c:pt>
                <c:pt idx="2124">
                  <c:v>2453.5219999999999</c:v>
                </c:pt>
                <c:pt idx="2125">
                  <c:v>2454.19</c:v>
                </c:pt>
                <c:pt idx="2126">
                  <c:v>2455.6529999999998</c:v>
                </c:pt>
                <c:pt idx="2127">
                  <c:v>2457.203</c:v>
                </c:pt>
                <c:pt idx="2128">
                  <c:v>2457.9670000000001</c:v>
                </c:pt>
                <c:pt idx="2129">
                  <c:v>2458.279</c:v>
                </c:pt>
                <c:pt idx="2130">
                  <c:v>2458.4140000000002</c:v>
                </c:pt>
                <c:pt idx="2131">
                  <c:v>2458.9769999999999</c:v>
                </c:pt>
                <c:pt idx="2132">
                  <c:v>2460.4589999999998</c:v>
                </c:pt>
                <c:pt idx="2133">
                  <c:v>2461.9810000000002</c:v>
                </c:pt>
                <c:pt idx="2134">
                  <c:v>2462.9430000000002</c:v>
                </c:pt>
                <c:pt idx="2135">
                  <c:v>2463.2089999999998</c:v>
                </c:pt>
                <c:pt idx="2136">
                  <c:v>2463.232</c:v>
                </c:pt>
                <c:pt idx="2137">
                  <c:v>2463.7869999999998</c:v>
                </c:pt>
                <c:pt idx="2138">
                  <c:v>2465.2559999999999</c:v>
                </c:pt>
                <c:pt idx="2139">
                  <c:v>2466.8029999999999</c:v>
                </c:pt>
                <c:pt idx="2140">
                  <c:v>2467.8209999999999</c:v>
                </c:pt>
                <c:pt idx="2141">
                  <c:v>2467.9740000000002</c:v>
                </c:pt>
                <c:pt idx="2142">
                  <c:v>2468.069</c:v>
                </c:pt>
                <c:pt idx="2143">
                  <c:v>2468.6669999999999</c:v>
                </c:pt>
                <c:pt idx="2144">
                  <c:v>2470.2060000000001</c:v>
                </c:pt>
                <c:pt idx="2145">
                  <c:v>2471.652</c:v>
                </c:pt>
                <c:pt idx="2146">
                  <c:v>2472.79</c:v>
                </c:pt>
                <c:pt idx="2147">
                  <c:v>2472.9009999999998</c:v>
                </c:pt>
                <c:pt idx="2148">
                  <c:v>2473.0650000000001</c:v>
                </c:pt>
                <c:pt idx="2149">
                  <c:v>2473.5189999999998</c:v>
                </c:pt>
                <c:pt idx="2150">
                  <c:v>2474.9839999999999</c:v>
                </c:pt>
                <c:pt idx="2151">
                  <c:v>2476.4490000000001</c:v>
                </c:pt>
                <c:pt idx="2152">
                  <c:v>2477.576</c:v>
                </c:pt>
                <c:pt idx="2153">
                  <c:v>2477.7420000000002</c:v>
                </c:pt>
                <c:pt idx="2154">
                  <c:v>2477.9169999999999</c:v>
                </c:pt>
                <c:pt idx="2155">
                  <c:v>2478.3679999999999</c:v>
                </c:pt>
                <c:pt idx="2156">
                  <c:v>2479.8580000000002</c:v>
                </c:pt>
                <c:pt idx="2157">
                  <c:v>2481.3670000000002</c:v>
                </c:pt>
                <c:pt idx="2158">
                  <c:v>2482.7040000000002</c:v>
                </c:pt>
                <c:pt idx="2159">
                  <c:v>2482.7260000000001</c:v>
                </c:pt>
                <c:pt idx="2160">
                  <c:v>2482.8589999999999</c:v>
                </c:pt>
                <c:pt idx="2161">
                  <c:v>2483.2660000000001</c:v>
                </c:pt>
                <c:pt idx="2162">
                  <c:v>2484.7359999999999</c:v>
                </c:pt>
                <c:pt idx="2163">
                  <c:v>2486.2280000000001</c:v>
                </c:pt>
                <c:pt idx="2164">
                  <c:v>2487.605</c:v>
                </c:pt>
                <c:pt idx="2165">
                  <c:v>2487.6179999999999</c:v>
                </c:pt>
                <c:pt idx="2166">
                  <c:v>2487.7190000000001</c:v>
                </c:pt>
                <c:pt idx="2167">
                  <c:v>2488.0709999999999</c:v>
                </c:pt>
                <c:pt idx="2168">
                  <c:v>2489.6239999999998</c:v>
                </c:pt>
                <c:pt idx="2169">
                  <c:v>2491.107</c:v>
                </c:pt>
                <c:pt idx="2170">
                  <c:v>2492.5059999999999</c:v>
                </c:pt>
                <c:pt idx="2171">
                  <c:v>2492.6179999999999</c:v>
                </c:pt>
                <c:pt idx="2172">
                  <c:v>2492.8519999999999</c:v>
                </c:pt>
                <c:pt idx="2173">
                  <c:v>2492.9360000000001</c:v>
                </c:pt>
                <c:pt idx="2174">
                  <c:v>2494.4789999999998</c:v>
                </c:pt>
                <c:pt idx="2175">
                  <c:v>2495.9279999999999</c:v>
                </c:pt>
                <c:pt idx="2176">
                  <c:v>2497.335</c:v>
                </c:pt>
                <c:pt idx="2177">
                  <c:v>2497.4540000000002</c:v>
                </c:pt>
                <c:pt idx="2178">
                  <c:v>2497.6990000000001</c:v>
                </c:pt>
                <c:pt idx="2179">
                  <c:v>2497.7860000000001</c:v>
                </c:pt>
                <c:pt idx="2180">
                  <c:v>2499.306</c:v>
                </c:pt>
                <c:pt idx="2181">
                  <c:v>2500.7719999999999</c:v>
                </c:pt>
                <c:pt idx="2182">
                  <c:v>2502.165</c:v>
                </c:pt>
                <c:pt idx="2183">
                  <c:v>2502.5039999999999</c:v>
                </c:pt>
                <c:pt idx="2184">
                  <c:v>2502.5839999999998</c:v>
                </c:pt>
                <c:pt idx="2185">
                  <c:v>2502.6370000000002</c:v>
                </c:pt>
                <c:pt idx="2186">
                  <c:v>2504.1550000000002</c:v>
                </c:pt>
                <c:pt idx="2187">
                  <c:v>2505.5700000000002</c:v>
                </c:pt>
                <c:pt idx="2188">
                  <c:v>2506.9960000000001</c:v>
                </c:pt>
                <c:pt idx="2189">
                  <c:v>2507.35</c:v>
                </c:pt>
                <c:pt idx="2190">
                  <c:v>2507.4180000000001</c:v>
                </c:pt>
                <c:pt idx="2191">
                  <c:v>2507.4580000000001</c:v>
                </c:pt>
                <c:pt idx="2192">
                  <c:v>2508.944</c:v>
                </c:pt>
                <c:pt idx="2193">
                  <c:v>2510.4090000000001</c:v>
                </c:pt>
                <c:pt idx="2194">
                  <c:v>2511.8119999999999</c:v>
                </c:pt>
                <c:pt idx="2195">
                  <c:v>2512.2159999999999</c:v>
                </c:pt>
                <c:pt idx="2196">
                  <c:v>2512.2840000000001</c:v>
                </c:pt>
                <c:pt idx="2197">
                  <c:v>2512.5390000000002</c:v>
                </c:pt>
                <c:pt idx="2198">
                  <c:v>2513.768</c:v>
                </c:pt>
                <c:pt idx="2199">
                  <c:v>2515.2190000000001</c:v>
                </c:pt>
                <c:pt idx="2200">
                  <c:v>2516.616</c:v>
                </c:pt>
                <c:pt idx="2201">
                  <c:v>2517.0279999999998</c:v>
                </c:pt>
                <c:pt idx="2202">
                  <c:v>2517.0839999999998</c:v>
                </c:pt>
                <c:pt idx="2203">
                  <c:v>2517.373</c:v>
                </c:pt>
                <c:pt idx="2204">
                  <c:v>2518.5830000000001</c:v>
                </c:pt>
                <c:pt idx="2205">
                  <c:v>2520.02</c:v>
                </c:pt>
                <c:pt idx="2206">
                  <c:v>2521.4340000000002</c:v>
                </c:pt>
                <c:pt idx="2207">
                  <c:v>2521.808</c:v>
                </c:pt>
                <c:pt idx="2208">
                  <c:v>2522.1759999999999</c:v>
                </c:pt>
                <c:pt idx="2209">
                  <c:v>2522.2939999999999</c:v>
                </c:pt>
                <c:pt idx="2210">
                  <c:v>2523.42</c:v>
                </c:pt>
                <c:pt idx="2211">
                  <c:v>2524.8029999999999</c:v>
                </c:pt>
                <c:pt idx="2212">
                  <c:v>2526.277</c:v>
                </c:pt>
                <c:pt idx="2213">
                  <c:v>2526.6320000000001</c:v>
                </c:pt>
                <c:pt idx="2214">
                  <c:v>2526.9720000000002</c:v>
                </c:pt>
                <c:pt idx="2215">
                  <c:v>2527.0790000000002</c:v>
                </c:pt>
                <c:pt idx="2216">
                  <c:v>2528.3249999999998</c:v>
                </c:pt>
                <c:pt idx="2217">
                  <c:v>2529.7249999999999</c:v>
                </c:pt>
                <c:pt idx="2218">
                  <c:v>2531.1019999999999</c:v>
                </c:pt>
                <c:pt idx="2219">
                  <c:v>2531.4340000000002</c:v>
                </c:pt>
                <c:pt idx="2220">
                  <c:v>2531.8939999999998</c:v>
                </c:pt>
                <c:pt idx="2221">
                  <c:v>2532.1950000000002</c:v>
                </c:pt>
                <c:pt idx="2222">
                  <c:v>2533.0250000000001</c:v>
                </c:pt>
                <c:pt idx="2223">
                  <c:v>2534.4920000000002</c:v>
                </c:pt>
                <c:pt idx="2224">
                  <c:v>2535.89</c:v>
                </c:pt>
                <c:pt idx="2225">
                  <c:v>2536.2460000000001</c:v>
                </c:pt>
                <c:pt idx="2226">
                  <c:v>2536.6889999999999</c:v>
                </c:pt>
                <c:pt idx="2227">
                  <c:v>2536.9360000000001</c:v>
                </c:pt>
                <c:pt idx="2228">
                  <c:v>2537.8429999999998</c:v>
                </c:pt>
                <c:pt idx="2229">
                  <c:v>2539.2739999999999</c:v>
                </c:pt>
                <c:pt idx="2230">
                  <c:v>2540.7440000000001</c:v>
                </c:pt>
                <c:pt idx="2231">
                  <c:v>2541.0439999999999</c:v>
                </c:pt>
                <c:pt idx="2232">
                  <c:v>2541.8629999999998</c:v>
                </c:pt>
                <c:pt idx="2233">
                  <c:v>2541.962</c:v>
                </c:pt>
                <c:pt idx="2234">
                  <c:v>2542.6849999999999</c:v>
                </c:pt>
                <c:pt idx="2235">
                  <c:v>2544.076</c:v>
                </c:pt>
                <c:pt idx="2236">
                  <c:v>2545.5230000000001</c:v>
                </c:pt>
                <c:pt idx="2237">
                  <c:v>2545.8009999999999</c:v>
                </c:pt>
                <c:pt idx="2238">
                  <c:v>2546.6849999999999</c:v>
                </c:pt>
                <c:pt idx="2239">
                  <c:v>2546.75</c:v>
                </c:pt>
                <c:pt idx="2240">
                  <c:v>2547.518</c:v>
                </c:pt>
                <c:pt idx="2241">
                  <c:v>2548.9259999999999</c:v>
                </c:pt>
                <c:pt idx="2242">
                  <c:v>2550.395</c:v>
                </c:pt>
                <c:pt idx="2243">
                  <c:v>2550.663</c:v>
                </c:pt>
                <c:pt idx="2244">
                  <c:v>2551.5700000000002</c:v>
                </c:pt>
                <c:pt idx="2245">
                  <c:v>2551.806</c:v>
                </c:pt>
                <c:pt idx="2246">
                  <c:v>2552.35</c:v>
                </c:pt>
                <c:pt idx="2247">
                  <c:v>2553.7689999999998</c:v>
                </c:pt>
                <c:pt idx="2248">
                  <c:v>2555.2310000000002</c:v>
                </c:pt>
                <c:pt idx="2249">
                  <c:v>2555.973</c:v>
                </c:pt>
                <c:pt idx="2250">
                  <c:v>2556.3829999999998</c:v>
                </c:pt>
                <c:pt idx="2251">
                  <c:v>2556.6439999999998</c:v>
                </c:pt>
                <c:pt idx="2252">
                  <c:v>2557.2089999999998</c:v>
                </c:pt>
                <c:pt idx="2253">
                  <c:v>2558.6239999999998</c:v>
                </c:pt>
                <c:pt idx="2254">
                  <c:v>2560.0920000000001</c:v>
                </c:pt>
                <c:pt idx="2255">
                  <c:v>2560.8739999999998</c:v>
                </c:pt>
                <c:pt idx="2256">
                  <c:v>2561.5830000000001</c:v>
                </c:pt>
                <c:pt idx="2257">
                  <c:v>2561.6320000000001</c:v>
                </c:pt>
                <c:pt idx="2258">
                  <c:v>2562.049</c:v>
                </c:pt>
                <c:pt idx="2259">
                  <c:v>2563.4670000000001</c:v>
                </c:pt>
                <c:pt idx="2260">
                  <c:v>2564.9319999999998</c:v>
                </c:pt>
                <c:pt idx="2261">
                  <c:v>2565.7640000000001</c:v>
                </c:pt>
                <c:pt idx="2262">
                  <c:v>2566.424</c:v>
                </c:pt>
                <c:pt idx="2263">
                  <c:v>2566.4650000000001</c:v>
                </c:pt>
                <c:pt idx="2264">
                  <c:v>2566.8620000000001</c:v>
                </c:pt>
                <c:pt idx="2265">
                  <c:v>2568.299</c:v>
                </c:pt>
                <c:pt idx="2266">
                  <c:v>2569.7759999999998</c:v>
                </c:pt>
                <c:pt idx="2267">
                  <c:v>2570.5709999999999</c:v>
                </c:pt>
                <c:pt idx="2268">
                  <c:v>2571.2370000000001</c:v>
                </c:pt>
                <c:pt idx="2269">
                  <c:v>2571.558</c:v>
                </c:pt>
                <c:pt idx="2270">
                  <c:v>2571.674</c:v>
                </c:pt>
                <c:pt idx="2271">
                  <c:v>2573.047</c:v>
                </c:pt>
                <c:pt idx="2272">
                  <c:v>2574.5659999999998</c:v>
                </c:pt>
                <c:pt idx="2273">
                  <c:v>2575.393</c:v>
                </c:pt>
                <c:pt idx="2274">
                  <c:v>2576.0369999999998</c:v>
                </c:pt>
                <c:pt idx="2275">
                  <c:v>2576.366</c:v>
                </c:pt>
                <c:pt idx="2276">
                  <c:v>2576.5059999999999</c:v>
                </c:pt>
                <c:pt idx="2277">
                  <c:v>2577.855</c:v>
                </c:pt>
                <c:pt idx="2278">
                  <c:v>2579.4250000000002</c:v>
                </c:pt>
                <c:pt idx="2279">
                  <c:v>2580.192</c:v>
                </c:pt>
                <c:pt idx="2280">
                  <c:v>2581.2860000000001</c:v>
                </c:pt>
                <c:pt idx="2281">
                  <c:v>2581.306</c:v>
                </c:pt>
                <c:pt idx="2282">
                  <c:v>2581.3449999999998</c:v>
                </c:pt>
                <c:pt idx="2283">
                  <c:v>2582.6950000000002</c:v>
                </c:pt>
                <c:pt idx="2284">
                  <c:v>2584.223</c:v>
                </c:pt>
                <c:pt idx="2285">
                  <c:v>2584.9859999999999</c:v>
                </c:pt>
                <c:pt idx="2286">
                  <c:v>2586.0439999999999</c:v>
                </c:pt>
                <c:pt idx="2287">
                  <c:v>2586.0450000000001</c:v>
                </c:pt>
                <c:pt idx="2288">
                  <c:v>2586.1680000000001</c:v>
                </c:pt>
                <c:pt idx="2289">
                  <c:v>2587.643</c:v>
                </c:pt>
                <c:pt idx="2290">
                  <c:v>2589.2080000000001</c:v>
                </c:pt>
                <c:pt idx="2291">
                  <c:v>2589.91</c:v>
                </c:pt>
                <c:pt idx="2292">
                  <c:v>2590.8809999999999</c:v>
                </c:pt>
                <c:pt idx="2293">
                  <c:v>2591.2089999999998</c:v>
                </c:pt>
                <c:pt idx="2294">
                  <c:v>2591.3009999999999</c:v>
                </c:pt>
                <c:pt idx="2295">
                  <c:v>2592.5340000000001</c:v>
                </c:pt>
                <c:pt idx="2296">
                  <c:v>2594.0720000000001</c:v>
                </c:pt>
                <c:pt idx="2297">
                  <c:v>2595.2379999999998</c:v>
                </c:pt>
                <c:pt idx="2298">
                  <c:v>2595.422</c:v>
                </c:pt>
                <c:pt idx="2299">
                  <c:v>2595.7020000000002</c:v>
                </c:pt>
                <c:pt idx="2300">
                  <c:v>2596.085</c:v>
                </c:pt>
                <c:pt idx="2301">
                  <c:v>2597.3820000000001</c:v>
                </c:pt>
                <c:pt idx="2302">
                  <c:v>2598.8919999999998</c:v>
                </c:pt>
                <c:pt idx="2303">
                  <c:v>2600.0239999999999</c:v>
                </c:pt>
                <c:pt idx="2304">
                  <c:v>2600.2579999999998</c:v>
                </c:pt>
                <c:pt idx="2305">
                  <c:v>2600.9270000000001</c:v>
                </c:pt>
                <c:pt idx="2306">
                  <c:v>2601.027</c:v>
                </c:pt>
                <c:pt idx="2307">
                  <c:v>2602.1930000000002</c:v>
                </c:pt>
                <c:pt idx="2308">
                  <c:v>2603.7530000000002</c:v>
                </c:pt>
                <c:pt idx="2309">
                  <c:v>2604.8850000000002</c:v>
                </c:pt>
                <c:pt idx="2310">
                  <c:v>2605.7759999999998</c:v>
                </c:pt>
                <c:pt idx="2311">
                  <c:v>2605.8939999999998</c:v>
                </c:pt>
                <c:pt idx="2312">
                  <c:v>2605.9589999999998</c:v>
                </c:pt>
                <c:pt idx="2313">
                  <c:v>2606.0059999999999</c:v>
                </c:pt>
                <c:pt idx="2314">
                  <c:v>2606.9369999999999</c:v>
                </c:pt>
                <c:pt idx="2315">
                  <c:v>2608.5729999999999</c:v>
                </c:pt>
                <c:pt idx="2316">
                  <c:v>2610.5650000000001</c:v>
                </c:pt>
                <c:pt idx="2317">
                  <c:v>2610.6019999999999</c:v>
                </c:pt>
                <c:pt idx="2318">
                  <c:v>2610.7919999999999</c:v>
                </c:pt>
                <c:pt idx="2319">
                  <c:v>2610.8359999999998</c:v>
                </c:pt>
                <c:pt idx="2320">
                  <c:v>2611.7669999999998</c:v>
                </c:pt>
                <c:pt idx="2321">
                  <c:v>2613.3919999999998</c:v>
                </c:pt>
                <c:pt idx="2322">
                  <c:v>2615.36</c:v>
                </c:pt>
                <c:pt idx="2323">
                  <c:v>2615.413</c:v>
                </c:pt>
                <c:pt idx="2324">
                  <c:v>2615.61</c:v>
                </c:pt>
                <c:pt idx="2325">
                  <c:v>2616.6080000000002</c:v>
                </c:pt>
                <c:pt idx="2326">
                  <c:v>2618.239</c:v>
                </c:pt>
                <c:pt idx="2327">
                  <c:v>2619.7939999999999</c:v>
                </c:pt>
                <c:pt idx="2328">
                  <c:v>2620.4</c:v>
                </c:pt>
                <c:pt idx="2329">
                  <c:v>2620.5439999999999</c:v>
                </c:pt>
                <c:pt idx="2330">
                  <c:v>2620.7570000000001</c:v>
                </c:pt>
                <c:pt idx="2331">
                  <c:v>2621.5709999999999</c:v>
                </c:pt>
                <c:pt idx="2332">
                  <c:v>2623.2449999999999</c:v>
                </c:pt>
                <c:pt idx="2333">
                  <c:v>2624.7</c:v>
                </c:pt>
                <c:pt idx="2334">
                  <c:v>2625.2719999999999</c:v>
                </c:pt>
                <c:pt idx="2335">
                  <c:v>2625.3980000000001</c:v>
                </c:pt>
                <c:pt idx="2336">
                  <c:v>2625.6219999999998</c:v>
                </c:pt>
                <c:pt idx="2337">
                  <c:v>2625.69</c:v>
                </c:pt>
                <c:pt idx="2338">
                  <c:v>2626.3870000000002</c:v>
                </c:pt>
                <c:pt idx="2339">
                  <c:v>2628.0569999999998</c:v>
                </c:pt>
                <c:pt idx="2340">
                  <c:v>2630.087</c:v>
                </c:pt>
                <c:pt idx="2341">
                  <c:v>2630.2330000000002</c:v>
                </c:pt>
                <c:pt idx="2342">
                  <c:v>2630.2860000000001</c:v>
                </c:pt>
                <c:pt idx="2343">
                  <c:v>2630.5549999999998</c:v>
                </c:pt>
                <c:pt idx="2344">
                  <c:v>2631.2629999999999</c:v>
                </c:pt>
                <c:pt idx="2345">
                  <c:v>2632.8710000000001</c:v>
                </c:pt>
                <c:pt idx="2346">
                  <c:v>2634.8850000000002</c:v>
                </c:pt>
                <c:pt idx="2347">
                  <c:v>2634.9969999999998</c:v>
                </c:pt>
                <c:pt idx="2348">
                  <c:v>2635.027</c:v>
                </c:pt>
                <c:pt idx="2349">
                  <c:v>2636.0129999999999</c:v>
                </c:pt>
                <c:pt idx="2350">
                  <c:v>2637.6860000000001</c:v>
                </c:pt>
                <c:pt idx="2351">
                  <c:v>2639.5569999999998</c:v>
                </c:pt>
                <c:pt idx="2352">
                  <c:v>2639.7460000000001</c:v>
                </c:pt>
                <c:pt idx="2353">
                  <c:v>2639.8380000000002</c:v>
                </c:pt>
                <c:pt idx="2354">
                  <c:v>2639.8580000000002</c:v>
                </c:pt>
                <c:pt idx="2355">
                  <c:v>2640.5</c:v>
                </c:pt>
                <c:pt idx="2356">
                  <c:v>2640.848</c:v>
                </c:pt>
                <c:pt idx="2357">
                  <c:v>2642.511</c:v>
                </c:pt>
                <c:pt idx="2358">
                  <c:v>2644.3609999999999</c:v>
                </c:pt>
                <c:pt idx="2359">
                  <c:v>2644.5189999999998</c:v>
                </c:pt>
                <c:pt idx="2360">
                  <c:v>2644.625</c:v>
                </c:pt>
                <c:pt idx="2361">
                  <c:v>2645.31</c:v>
                </c:pt>
                <c:pt idx="2362">
                  <c:v>2645.3879999999999</c:v>
                </c:pt>
                <c:pt idx="2363">
                  <c:v>2645.645</c:v>
                </c:pt>
                <c:pt idx="2364">
                  <c:v>2647.337</c:v>
                </c:pt>
                <c:pt idx="2365">
                  <c:v>2649.38</c:v>
                </c:pt>
                <c:pt idx="2366">
                  <c:v>2649.4540000000002</c:v>
                </c:pt>
                <c:pt idx="2367">
                  <c:v>2650.2049999999999</c:v>
                </c:pt>
                <c:pt idx="2368">
                  <c:v>2650.4929999999999</c:v>
                </c:pt>
                <c:pt idx="2369">
                  <c:v>2652.2089999999998</c:v>
                </c:pt>
                <c:pt idx="2370">
                  <c:v>2654.1909999999998</c:v>
                </c:pt>
                <c:pt idx="2371">
                  <c:v>2654.2919999999999</c:v>
                </c:pt>
                <c:pt idx="2372">
                  <c:v>2654.7040000000002</c:v>
                </c:pt>
                <c:pt idx="2373">
                  <c:v>2654.9569999999999</c:v>
                </c:pt>
                <c:pt idx="2374">
                  <c:v>2655.2979999999998</c:v>
                </c:pt>
                <c:pt idx="2375">
                  <c:v>2656.9520000000002</c:v>
                </c:pt>
                <c:pt idx="2376">
                  <c:v>2658.924</c:v>
                </c:pt>
                <c:pt idx="2377">
                  <c:v>2659.067</c:v>
                </c:pt>
                <c:pt idx="2378">
                  <c:v>2659.21</c:v>
                </c:pt>
                <c:pt idx="2379">
                  <c:v>2659.5210000000002</c:v>
                </c:pt>
                <c:pt idx="2380">
                  <c:v>2660.0619999999999</c:v>
                </c:pt>
                <c:pt idx="2381">
                  <c:v>2660.201</c:v>
                </c:pt>
                <c:pt idx="2382">
                  <c:v>2661.7860000000001</c:v>
                </c:pt>
                <c:pt idx="2383">
                  <c:v>2663.7530000000002</c:v>
                </c:pt>
                <c:pt idx="2384">
                  <c:v>2663.86</c:v>
                </c:pt>
                <c:pt idx="2385">
                  <c:v>2663.9659999999999</c:v>
                </c:pt>
                <c:pt idx="2386">
                  <c:v>2664.8580000000002</c:v>
                </c:pt>
                <c:pt idx="2387">
                  <c:v>2664.9760000000001</c:v>
                </c:pt>
                <c:pt idx="2388">
                  <c:v>2666.6509999999998</c:v>
                </c:pt>
                <c:pt idx="2389">
                  <c:v>2668.6170000000002</c:v>
                </c:pt>
                <c:pt idx="2390">
                  <c:v>2668.712</c:v>
                </c:pt>
                <c:pt idx="2391">
                  <c:v>2669.7159999999999</c:v>
                </c:pt>
                <c:pt idx="2392">
                  <c:v>2669.846</c:v>
                </c:pt>
                <c:pt idx="2393">
                  <c:v>2669.884</c:v>
                </c:pt>
                <c:pt idx="2394">
                  <c:v>2671.4989999999998</c:v>
                </c:pt>
                <c:pt idx="2395">
                  <c:v>2673.4270000000001</c:v>
                </c:pt>
                <c:pt idx="2396">
                  <c:v>2673.5</c:v>
                </c:pt>
                <c:pt idx="2397">
                  <c:v>2674.3539999999998</c:v>
                </c:pt>
                <c:pt idx="2398">
                  <c:v>2674.54</c:v>
                </c:pt>
                <c:pt idx="2399">
                  <c:v>2674.7049999999999</c:v>
                </c:pt>
                <c:pt idx="2400">
                  <c:v>2676.2939999999999</c:v>
                </c:pt>
                <c:pt idx="2401">
                  <c:v>2678.23</c:v>
                </c:pt>
                <c:pt idx="2402">
                  <c:v>2678.306</c:v>
                </c:pt>
                <c:pt idx="2403">
                  <c:v>2678.7930000000001</c:v>
                </c:pt>
                <c:pt idx="2404">
                  <c:v>2679.1660000000002</c:v>
                </c:pt>
                <c:pt idx="2405">
                  <c:v>2679.3270000000002</c:v>
                </c:pt>
                <c:pt idx="2406">
                  <c:v>2681.174</c:v>
                </c:pt>
                <c:pt idx="2407">
                  <c:v>2683.1819999999998</c:v>
                </c:pt>
                <c:pt idx="2408">
                  <c:v>2683.2570000000001</c:v>
                </c:pt>
                <c:pt idx="2409">
                  <c:v>2683.7890000000002</c:v>
                </c:pt>
                <c:pt idx="2410">
                  <c:v>2684.2860000000001</c:v>
                </c:pt>
                <c:pt idx="2411">
                  <c:v>2684.777</c:v>
                </c:pt>
                <c:pt idx="2412">
                  <c:v>2686.018</c:v>
                </c:pt>
                <c:pt idx="2413">
                  <c:v>2687.9870000000001</c:v>
                </c:pt>
                <c:pt idx="2414">
                  <c:v>2688.1590000000001</c:v>
                </c:pt>
                <c:pt idx="2415">
                  <c:v>2689.0630000000001</c:v>
                </c:pt>
                <c:pt idx="2416">
                  <c:v>2689.5880000000002</c:v>
                </c:pt>
                <c:pt idx="2417">
                  <c:v>2689.67</c:v>
                </c:pt>
                <c:pt idx="2418">
                  <c:v>2690.8969999999999</c:v>
                </c:pt>
                <c:pt idx="2419">
                  <c:v>2692.799</c:v>
                </c:pt>
                <c:pt idx="2420">
                  <c:v>2692.9259999999999</c:v>
                </c:pt>
                <c:pt idx="2421">
                  <c:v>2693.8829999999998</c:v>
                </c:pt>
                <c:pt idx="2422">
                  <c:v>2693.9850000000001</c:v>
                </c:pt>
                <c:pt idx="2423">
                  <c:v>2694.4059999999999</c:v>
                </c:pt>
                <c:pt idx="2424">
                  <c:v>2695.7150000000001</c:v>
                </c:pt>
                <c:pt idx="2425">
                  <c:v>2697.63</c:v>
                </c:pt>
                <c:pt idx="2426">
                  <c:v>2697.7429999999999</c:v>
                </c:pt>
                <c:pt idx="2427">
                  <c:v>2698.5940000000001</c:v>
                </c:pt>
                <c:pt idx="2428">
                  <c:v>2698.6669999999999</c:v>
                </c:pt>
                <c:pt idx="2429">
                  <c:v>2698.7869999999998</c:v>
                </c:pt>
                <c:pt idx="2430">
                  <c:v>2700.5230000000001</c:v>
                </c:pt>
                <c:pt idx="2431">
                  <c:v>2702.444</c:v>
                </c:pt>
                <c:pt idx="2432">
                  <c:v>2702.55</c:v>
                </c:pt>
                <c:pt idx="2433">
                  <c:v>2703.444</c:v>
                </c:pt>
                <c:pt idx="2434">
                  <c:v>2703.4850000000001</c:v>
                </c:pt>
                <c:pt idx="2435">
                  <c:v>2704.4740000000002</c:v>
                </c:pt>
                <c:pt idx="2436">
                  <c:v>2705.2979999999998</c:v>
                </c:pt>
                <c:pt idx="2437">
                  <c:v>2707.2460000000001</c:v>
                </c:pt>
                <c:pt idx="2438">
                  <c:v>2707.348</c:v>
                </c:pt>
                <c:pt idx="2439">
                  <c:v>2708.2979999999998</c:v>
                </c:pt>
                <c:pt idx="2440">
                  <c:v>2709.203</c:v>
                </c:pt>
                <c:pt idx="2441">
                  <c:v>2709.2979999999998</c:v>
                </c:pt>
                <c:pt idx="2442">
                  <c:v>2710.1129999999998</c:v>
                </c:pt>
                <c:pt idx="2443">
                  <c:v>2712.0459999999998</c:v>
                </c:pt>
                <c:pt idx="2444">
                  <c:v>2712.183</c:v>
                </c:pt>
                <c:pt idx="2445">
                  <c:v>2713.1660000000002</c:v>
                </c:pt>
                <c:pt idx="2446">
                  <c:v>2713.694</c:v>
                </c:pt>
                <c:pt idx="2447">
                  <c:v>2714.0349999999999</c:v>
                </c:pt>
                <c:pt idx="2448">
                  <c:v>2715.0079999999998</c:v>
                </c:pt>
                <c:pt idx="2449">
                  <c:v>2716.9029999999998</c:v>
                </c:pt>
                <c:pt idx="2450">
                  <c:v>2716.9830000000002</c:v>
                </c:pt>
                <c:pt idx="2451">
                  <c:v>2717.953</c:v>
                </c:pt>
                <c:pt idx="2452">
                  <c:v>2718.2669999999998</c:v>
                </c:pt>
                <c:pt idx="2453">
                  <c:v>2718.502</c:v>
                </c:pt>
                <c:pt idx="2454">
                  <c:v>2719.8330000000001</c:v>
                </c:pt>
                <c:pt idx="2455">
                  <c:v>2721.7710000000002</c:v>
                </c:pt>
                <c:pt idx="2456">
                  <c:v>2721.873</c:v>
                </c:pt>
                <c:pt idx="2457">
                  <c:v>2722.8110000000001</c:v>
                </c:pt>
                <c:pt idx="2458">
                  <c:v>2723.0880000000002</c:v>
                </c:pt>
                <c:pt idx="2459">
                  <c:v>2724.1759999999999</c:v>
                </c:pt>
                <c:pt idx="2460">
                  <c:v>2724.7049999999999</c:v>
                </c:pt>
                <c:pt idx="2461">
                  <c:v>2726.6219999999998</c:v>
                </c:pt>
                <c:pt idx="2462">
                  <c:v>2726.72</c:v>
                </c:pt>
                <c:pt idx="2463">
                  <c:v>2727.616</c:v>
                </c:pt>
                <c:pt idx="2464">
                  <c:v>2728.9119999999998</c:v>
                </c:pt>
                <c:pt idx="2465">
                  <c:v>2729.0279999999998</c:v>
                </c:pt>
                <c:pt idx="2466">
                  <c:v>2729.56</c:v>
                </c:pt>
                <c:pt idx="2467">
                  <c:v>2731.482</c:v>
                </c:pt>
                <c:pt idx="2468">
                  <c:v>2731.5650000000001</c:v>
                </c:pt>
                <c:pt idx="2469">
                  <c:v>2732.4789999999998</c:v>
                </c:pt>
                <c:pt idx="2470">
                  <c:v>2733.3470000000002</c:v>
                </c:pt>
                <c:pt idx="2471">
                  <c:v>2733.7570000000001</c:v>
                </c:pt>
                <c:pt idx="2472">
                  <c:v>2734.3820000000001</c:v>
                </c:pt>
                <c:pt idx="2473">
                  <c:v>2736.27</c:v>
                </c:pt>
                <c:pt idx="2474">
                  <c:v>2736.3829999999998</c:v>
                </c:pt>
                <c:pt idx="2475">
                  <c:v>2737.2959999999998</c:v>
                </c:pt>
                <c:pt idx="2476">
                  <c:v>2737.94</c:v>
                </c:pt>
                <c:pt idx="2477">
                  <c:v>2738.1019999999999</c:v>
                </c:pt>
                <c:pt idx="2478">
                  <c:v>2739.2</c:v>
                </c:pt>
                <c:pt idx="2479">
                  <c:v>2741.0540000000001</c:v>
                </c:pt>
                <c:pt idx="2480">
                  <c:v>2741.1709999999998</c:v>
                </c:pt>
                <c:pt idx="2481">
                  <c:v>2742.1</c:v>
                </c:pt>
                <c:pt idx="2482">
                  <c:v>2742.8150000000001</c:v>
                </c:pt>
                <c:pt idx="2483">
                  <c:v>2743.9589999999998</c:v>
                </c:pt>
                <c:pt idx="2484">
                  <c:v>2744.0309999999999</c:v>
                </c:pt>
                <c:pt idx="2485">
                  <c:v>2745.904</c:v>
                </c:pt>
                <c:pt idx="2486">
                  <c:v>2745.9490000000001</c:v>
                </c:pt>
                <c:pt idx="2487">
                  <c:v>2746.9070000000002</c:v>
                </c:pt>
                <c:pt idx="2488">
                  <c:v>2748.5970000000002</c:v>
                </c:pt>
                <c:pt idx="2489">
                  <c:v>2748.826</c:v>
                </c:pt>
                <c:pt idx="2490">
                  <c:v>2748.9009999999998</c:v>
                </c:pt>
                <c:pt idx="2491">
                  <c:v>2750.8409999999999</c:v>
                </c:pt>
                <c:pt idx="2492">
                  <c:v>2750.8960000000002</c:v>
                </c:pt>
                <c:pt idx="2493">
                  <c:v>2751.8270000000002</c:v>
                </c:pt>
                <c:pt idx="2494">
                  <c:v>2752.9720000000002</c:v>
                </c:pt>
                <c:pt idx="2495">
                  <c:v>2753.5059999999999</c:v>
                </c:pt>
                <c:pt idx="2496">
                  <c:v>2753.7420000000002</c:v>
                </c:pt>
                <c:pt idx="2497">
                  <c:v>2755.6689999999999</c:v>
                </c:pt>
                <c:pt idx="2498">
                  <c:v>2755.7159999999999</c:v>
                </c:pt>
                <c:pt idx="2499">
                  <c:v>2756.7109999999998</c:v>
                </c:pt>
                <c:pt idx="2500">
                  <c:v>2757.6640000000002</c:v>
                </c:pt>
                <c:pt idx="2501">
                  <c:v>2757.81</c:v>
                </c:pt>
                <c:pt idx="2502">
                  <c:v>2758.5790000000002</c:v>
                </c:pt>
                <c:pt idx="2503">
                  <c:v>2760.491</c:v>
                </c:pt>
                <c:pt idx="2504">
                  <c:v>2760.58</c:v>
                </c:pt>
                <c:pt idx="2505">
                  <c:v>2761.5529999999999</c:v>
                </c:pt>
                <c:pt idx="2506">
                  <c:v>2762.53</c:v>
                </c:pt>
                <c:pt idx="2507">
                  <c:v>2763.47</c:v>
                </c:pt>
                <c:pt idx="2508">
                  <c:v>2763.7330000000002</c:v>
                </c:pt>
                <c:pt idx="2509">
                  <c:v>2765.424</c:v>
                </c:pt>
                <c:pt idx="2510">
                  <c:v>2766.36</c:v>
                </c:pt>
                <c:pt idx="2511">
                  <c:v>2766.451</c:v>
                </c:pt>
                <c:pt idx="2512">
                  <c:v>2767.3319999999999</c:v>
                </c:pt>
                <c:pt idx="2513">
                  <c:v>2768.277</c:v>
                </c:pt>
                <c:pt idx="2514">
                  <c:v>2768.5189999999998</c:v>
                </c:pt>
                <c:pt idx="2515">
                  <c:v>2770.18</c:v>
                </c:pt>
                <c:pt idx="2516">
                  <c:v>2771.1909999999998</c:v>
                </c:pt>
                <c:pt idx="2517">
                  <c:v>2771.2750000000001</c:v>
                </c:pt>
                <c:pt idx="2518">
                  <c:v>2772.114</c:v>
                </c:pt>
                <c:pt idx="2519">
                  <c:v>2772.681</c:v>
                </c:pt>
                <c:pt idx="2520">
                  <c:v>2773.0680000000002</c:v>
                </c:pt>
                <c:pt idx="2521">
                  <c:v>2774.9549999999999</c:v>
                </c:pt>
                <c:pt idx="2522">
                  <c:v>2775.364</c:v>
                </c:pt>
                <c:pt idx="2523">
                  <c:v>2775.9540000000002</c:v>
                </c:pt>
                <c:pt idx="2524">
                  <c:v>2776.9070000000002</c:v>
                </c:pt>
                <c:pt idx="2525">
                  <c:v>2777.4560000000001</c:v>
                </c:pt>
                <c:pt idx="2526">
                  <c:v>2777.8519999999999</c:v>
                </c:pt>
                <c:pt idx="2527">
                  <c:v>2779.7669999999998</c:v>
                </c:pt>
                <c:pt idx="2528">
                  <c:v>2780.1529999999998</c:v>
                </c:pt>
                <c:pt idx="2529">
                  <c:v>2780.797</c:v>
                </c:pt>
                <c:pt idx="2530">
                  <c:v>2781.78</c:v>
                </c:pt>
                <c:pt idx="2531">
                  <c:v>2782.739</c:v>
                </c:pt>
                <c:pt idx="2532">
                  <c:v>2783.43</c:v>
                </c:pt>
                <c:pt idx="2533">
                  <c:v>2784.68</c:v>
                </c:pt>
                <c:pt idx="2534">
                  <c:v>2785.7080000000001</c:v>
                </c:pt>
                <c:pt idx="2535">
                  <c:v>2786.0709999999999</c:v>
                </c:pt>
                <c:pt idx="2536">
                  <c:v>2786.6280000000002</c:v>
                </c:pt>
                <c:pt idx="2537">
                  <c:v>2787.58</c:v>
                </c:pt>
                <c:pt idx="2538">
                  <c:v>2788.252</c:v>
                </c:pt>
                <c:pt idx="2539">
                  <c:v>2789.5430000000001</c:v>
                </c:pt>
                <c:pt idx="2540">
                  <c:v>2790.498</c:v>
                </c:pt>
                <c:pt idx="2541">
                  <c:v>2790.8789999999999</c:v>
                </c:pt>
                <c:pt idx="2542">
                  <c:v>2791.4749999999999</c:v>
                </c:pt>
                <c:pt idx="2543">
                  <c:v>2792.3440000000001</c:v>
                </c:pt>
                <c:pt idx="2544">
                  <c:v>2792.4140000000002</c:v>
                </c:pt>
                <c:pt idx="2545">
                  <c:v>2794.326</c:v>
                </c:pt>
                <c:pt idx="2546">
                  <c:v>2795.0050000000001</c:v>
                </c:pt>
                <c:pt idx="2547">
                  <c:v>2795.3220000000001</c:v>
                </c:pt>
                <c:pt idx="2548">
                  <c:v>2796.2550000000001</c:v>
                </c:pt>
                <c:pt idx="2549">
                  <c:v>2797.0540000000001</c:v>
                </c:pt>
                <c:pt idx="2550">
                  <c:v>2797.174</c:v>
                </c:pt>
                <c:pt idx="2551">
                  <c:v>2799.154</c:v>
                </c:pt>
                <c:pt idx="2552">
                  <c:v>2799.8649999999998</c:v>
                </c:pt>
                <c:pt idx="2553">
                  <c:v>2800.0940000000001</c:v>
                </c:pt>
                <c:pt idx="2554">
                  <c:v>2801.0219999999999</c:v>
                </c:pt>
                <c:pt idx="2555">
                  <c:v>2802.0059999999999</c:v>
                </c:pt>
                <c:pt idx="2556">
                  <c:v>2803.1060000000002</c:v>
                </c:pt>
                <c:pt idx="2557">
                  <c:v>2803.95</c:v>
                </c:pt>
                <c:pt idx="2558">
                  <c:v>2804.9229999999998</c:v>
                </c:pt>
                <c:pt idx="2559">
                  <c:v>2805.7759999999998</c:v>
                </c:pt>
                <c:pt idx="2560">
                  <c:v>2805.8820000000001</c:v>
                </c:pt>
                <c:pt idx="2561">
                  <c:v>2806.87</c:v>
                </c:pt>
                <c:pt idx="2562">
                  <c:v>2807.922</c:v>
                </c:pt>
                <c:pt idx="2563">
                  <c:v>2808.7809999999999</c:v>
                </c:pt>
                <c:pt idx="2564">
                  <c:v>2809.7330000000002</c:v>
                </c:pt>
                <c:pt idx="2565">
                  <c:v>2810.6210000000001</c:v>
                </c:pt>
                <c:pt idx="2566">
                  <c:v>2810.7049999999999</c:v>
                </c:pt>
                <c:pt idx="2567">
                  <c:v>2811.8020000000001</c:v>
                </c:pt>
                <c:pt idx="2568">
                  <c:v>2811.9609999999998</c:v>
                </c:pt>
                <c:pt idx="2569">
                  <c:v>2813.7139999999999</c:v>
                </c:pt>
                <c:pt idx="2570">
                  <c:v>2814.7139999999999</c:v>
                </c:pt>
                <c:pt idx="2571">
                  <c:v>2814.7440000000001</c:v>
                </c:pt>
                <c:pt idx="2572">
                  <c:v>2815.5749999999998</c:v>
                </c:pt>
                <c:pt idx="2573">
                  <c:v>2816.627</c:v>
                </c:pt>
                <c:pt idx="2574">
                  <c:v>2816.8440000000001</c:v>
                </c:pt>
                <c:pt idx="2575">
                  <c:v>2818.5770000000002</c:v>
                </c:pt>
                <c:pt idx="2576">
                  <c:v>2819.578</c:v>
                </c:pt>
                <c:pt idx="2577">
                  <c:v>2820.4630000000002</c:v>
                </c:pt>
                <c:pt idx="2578">
                  <c:v>2821.48</c:v>
                </c:pt>
                <c:pt idx="2579">
                  <c:v>2821.9859999999999</c:v>
                </c:pt>
                <c:pt idx="2580">
                  <c:v>2822.7249999999999</c:v>
                </c:pt>
                <c:pt idx="2581">
                  <c:v>2823.3519999999999</c:v>
                </c:pt>
                <c:pt idx="2582">
                  <c:v>2824.3829999999998</c:v>
                </c:pt>
                <c:pt idx="2583">
                  <c:v>2825.2820000000002</c:v>
                </c:pt>
                <c:pt idx="2584">
                  <c:v>2819.5810000000001</c:v>
                </c:pt>
                <c:pt idx="2585">
                  <c:v>2826.3209999999999</c:v>
                </c:pt>
                <c:pt idx="2586">
                  <c:v>2827.6129999999998</c:v>
                </c:pt>
                <c:pt idx="2587">
                  <c:v>2828.2280000000001</c:v>
                </c:pt>
                <c:pt idx="2588">
                  <c:v>2829.2280000000001</c:v>
                </c:pt>
                <c:pt idx="2589">
                  <c:v>2830.0729999999999</c:v>
                </c:pt>
                <c:pt idx="2590">
                  <c:v>2830.9409999999998</c:v>
                </c:pt>
                <c:pt idx="2591">
                  <c:v>2831.1640000000002</c:v>
                </c:pt>
                <c:pt idx="2592">
                  <c:v>2831.7510000000002</c:v>
                </c:pt>
                <c:pt idx="2593">
                  <c:v>2832.989</c:v>
                </c:pt>
                <c:pt idx="2594">
                  <c:v>2834.0509999999999</c:v>
                </c:pt>
                <c:pt idx="2595">
                  <c:v>2834.942</c:v>
                </c:pt>
                <c:pt idx="2596">
                  <c:v>2835.7570000000001</c:v>
                </c:pt>
                <c:pt idx="2597">
                  <c:v>2835.9459999999999</c:v>
                </c:pt>
                <c:pt idx="2598">
                  <c:v>2836.556</c:v>
                </c:pt>
                <c:pt idx="2599">
                  <c:v>2836.913</c:v>
                </c:pt>
                <c:pt idx="2600">
                  <c:v>2837.7739999999999</c:v>
                </c:pt>
                <c:pt idx="2601">
                  <c:v>2838.8339999999998</c:v>
                </c:pt>
                <c:pt idx="2602">
                  <c:v>2839.721</c:v>
                </c:pt>
                <c:pt idx="2603">
                  <c:v>2840.741</c:v>
                </c:pt>
                <c:pt idx="2604">
                  <c:v>2841.7469999999998</c:v>
                </c:pt>
                <c:pt idx="2605">
                  <c:v>2842.4630000000002</c:v>
                </c:pt>
                <c:pt idx="2606">
                  <c:v>2842.614</c:v>
                </c:pt>
                <c:pt idx="2607">
                  <c:v>2843.7649999999999</c:v>
                </c:pt>
                <c:pt idx="2608">
                  <c:v>2844.607</c:v>
                </c:pt>
                <c:pt idx="2609">
                  <c:v>2845.614</c:v>
                </c:pt>
                <c:pt idx="2610">
                  <c:v>2847.3339999999998</c:v>
                </c:pt>
                <c:pt idx="2611">
                  <c:v>2847.4769999999999</c:v>
                </c:pt>
                <c:pt idx="2612">
                  <c:v>2848.5790000000002</c:v>
                </c:pt>
                <c:pt idx="2613">
                  <c:v>2849.4659999999999</c:v>
                </c:pt>
                <c:pt idx="2614">
                  <c:v>2850.53</c:v>
                </c:pt>
                <c:pt idx="2615">
                  <c:v>2850.6559999999999</c:v>
                </c:pt>
                <c:pt idx="2616">
                  <c:v>2851.384</c:v>
                </c:pt>
                <c:pt idx="2617">
                  <c:v>2852.3449999999998</c:v>
                </c:pt>
                <c:pt idx="2618">
                  <c:v>2853.4459999999999</c:v>
                </c:pt>
                <c:pt idx="2619">
                  <c:v>2854.3220000000001</c:v>
                </c:pt>
                <c:pt idx="2620">
                  <c:v>2855.3679999999999</c:v>
                </c:pt>
                <c:pt idx="2621">
                  <c:v>2855.509</c:v>
                </c:pt>
                <c:pt idx="2622">
                  <c:v>2856.2080000000001</c:v>
                </c:pt>
                <c:pt idx="2623">
                  <c:v>2856.614</c:v>
                </c:pt>
                <c:pt idx="2624">
                  <c:v>2857.18</c:v>
                </c:pt>
                <c:pt idx="2625">
                  <c:v>2858.2710000000002</c:v>
                </c:pt>
                <c:pt idx="2626">
                  <c:v>2859.114</c:v>
                </c:pt>
                <c:pt idx="2627">
                  <c:v>2860.212</c:v>
                </c:pt>
                <c:pt idx="2628">
                  <c:v>2861.4079999999999</c:v>
                </c:pt>
                <c:pt idx="2629">
                  <c:v>2862.0929999999998</c:v>
                </c:pt>
                <c:pt idx="2630">
                  <c:v>2862.223</c:v>
                </c:pt>
                <c:pt idx="2631">
                  <c:v>2863.09</c:v>
                </c:pt>
                <c:pt idx="2632">
                  <c:v>2863.9609999999998</c:v>
                </c:pt>
                <c:pt idx="2633">
                  <c:v>2864.998</c:v>
                </c:pt>
                <c:pt idx="2634">
                  <c:v>2866.8960000000002</c:v>
                </c:pt>
                <c:pt idx="2635">
                  <c:v>2867.0010000000002</c:v>
                </c:pt>
                <c:pt idx="2636">
                  <c:v>2867.9009999999998</c:v>
                </c:pt>
                <c:pt idx="2637">
                  <c:v>2868.768</c:v>
                </c:pt>
                <c:pt idx="2638">
                  <c:v>2869.8270000000002</c:v>
                </c:pt>
                <c:pt idx="2639">
                  <c:v>2870.3820000000001</c:v>
                </c:pt>
                <c:pt idx="2640">
                  <c:v>2870.99</c:v>
                </c:pt>
                <c:pt idx="2641">
                  <c:v>2871.7109999999998</c:v>
                </c:pt>
                <c:pt idx="2642">
                  <c:v>2872.7049999999999</c:v>
                </c:pt>
                <c:pt idx="2643">
                  <c:v>2873.5949999999998</c:v>
                </c:pt>
                <c:pt idx="2644">
                  <c:v>2874.6390000000001</c:v>
                </c:pt>
                <c:pt idx="2645">
                  <c:v>2875.1959999999999</c:v>
                </c:pt>
                <c:pt idx="2646">
                  <c:v>2875.8029999999999</c:v>
                </c:pt>
                <c:pt idx="2647">
                  <c:v>2876.3130000000001</c:v>
                </c:pt>
                <c:pt idx="2648">
                  <c:v>2876.5810000000001</c:v>
                </c:pt>
                <c:pt idx="2649">
                  <c:v>2877.5880000000002</c:v>
                </c:pt>
                <c:pt idx="2650">
                  <c:v>2878.4279999999999</c:v>
                </c:pt>
                <c:pt idx="2651">
                  <c:v>2879.4920000000002</c:v>
                </c:pt>
                <c:pt idx="2652">
                  <c:v>2881.1750000000002</c:v>
                </c:pt>
                <c:pt idx="2653">
                  <c:v>2881.4409999999998</c:v>
                </c:pt>
                <c:pt idx="2654">
                  <c:v>2881.8359999999998</c:v>
                </c:pt>
                <c:pt idx="2655">
                  <c:v>2882.404</c:v>
                </c:pt>
                <c:pt idx="2656">
                  <c:v>2883.2860000000001</c:v>
                </c:pt>
                <c:pt idx="2657">
                  <c:v>2884.2890000000002</c:v>
                </c:pt>
                <c:pt idx="2658">
                  <c:v>2885.9349999999999</c:v>
                </c:pt>
                <c:pt idx="2659">
                  <c:v>2886.2759999999998</c:v>
                </c:pt>
                <c:pt idx="2660">
                  <c:v>2886.6469999999999</c:v>
                </c:pt>
                <c:pt idx="2661">
                  <c:v>2887.1959999999999</c:v>
                </c:pt>
                <c:pt idx="2662">
                  <c:v>2888.0360000000001</c:v>
                </c:pt>
                <c:pt idx="2663">
                  <c:v>2889.0430000000001</c:v>
                </c:pt>
                <c:pt idx="2664">
                  <c:v>2889.96</c:v>
                </c:pt>
                <c:pt idx="2665">
                  <c:v>2890.6640000000002</c:v>
                </c:pt>
                <c:pt idx="2666">
                  <c:v>2891.011</c:v>
                </c:pt>
                <c:pt idx="2667">
                  <c:v>2892.0039999999999</c:v>
                </c:pt>
                <c:pt idx="2668">
                  <c:v>2892.9340000000002</c:v>
                </c:pt>
                <c:pt idx="2669">
                  <c:v>2893.94</c:v>
                </c:pt>
                <c:pt idx="2670">
                  <c:v>2894.8490000000002</c:v>
                </c:pt>
                <c:pt idx="2671">
                  <c:v>2895.529</c:v>
                </c:pt>
                <c:pt idx="2672">
                  <c:v>2895.893</c:v>
                </c:pt>
                <c:pt idx="2673">
                  <c:v>2896.8490000000002</c:v>
                </c:pt>
                <c:pt idx="2674">
                  <c:v>2897.79</c:v>
                </c:pt>
                <c:pt idx="2675">
                  <c:v>2898.7959999999998</c:v>
                </c:pt>
                <c:pt idx="2676">
                  <c:v>2900.7220000000002</c:v>
                </c:pt>
                <c:pt idx="2677">
                  <c:v>2900.777</c:v>
                </c:pt>
                <c:pt idx="2678">
                  <c:v>2901.4879999999998</c:v>
                </c:pt>
                <c:pt idx="2679">
                  <c:v>2901.6770000000001</c:v>
                </c:pt>
                <c:pt idx="2680">
                  <c:v>2902.68</c:v>
                </c:pt>
                <c:pt idx="2681">
                  <c:v>2903.6619999999998</c:v>
                </c:pt>
                <c:pt idx="2682">
                  <c:v>2905.6</c:v>
                </c:pt>
                <c:pt idx="2683">
                  <c:v>2905.6239999999998</c:v>
                </c:pt>
                <c:pt idx="2684">
                  <c:v>2906.3130000000001</c:v>
                </c:pt>
                <c:pt idx="2685">
                  <c:v>2906.5590000000002</c:v>
                </c:pt>
                <c:pt idx="2686">
                  <c:v>2907.53</c:v>
                </c:pt>
                <c:pt idx="2687">
                  <c:v>2908.5149999999999</c:v>
                </c:pt>
                <c:pt idx="2688">
                  <c:v>2909.723</c:v>
                </c:pt>
                <c:pt idx="2689">
                  <c:v>2910.42</c:v>
                </c:pt>
                <c:pt idx="2690">
                  <c:v>2910.4389999999999</c:v>
                </c:pt>
                <c:pt idx="2691">
                  <c:v>2911.4009999999998</c:v>
                </c:pt>
                <c:pt idx="2692">
                  <c:v>2912.3270000000002</c:v>
                </c:pt>
                <c:pt idx="2693">
                  <c:v>2913.3609999999999</c:v>
                </c:pt>
                <c:pt idx="2694">
                  <c:v>2914.6329999999998</c:v>
                </c:pt>
                <c:pt idx="2695">
                  <c:v>2915.2910000000002</c:v>
                </c:pt>
                <c:pt idx="2696">
                  <c:v>2915.3560000000002</c:v>
                </c:pt>
                <c:pt idx="2697">
                  <c:v>2916.2739999999999</c:v>
                </c:pt>
                <c:pt idx="2698">
                  <c:v>2917.2049999999999</c:v>
                </c:pt>
                <c:pt idx="2699">
                  <c:v>2918.181</c:v>
                </c:pt>
                <c:pt idx="2700">
                  <c:v>2920.04</c:v>
                </c:pt>
                <c:pt idx="2701">
                  <c:v>2920.1660000000002</c:v>
                </c:pt>
                <c:pt idx="2702">
                  <c:v>2920.4690000000001</c:v>
                </c:pt>
                <c:pt idx="2703">
                  <c:v>2921.0169999999998</c:v>
                </c:pt>
                <c:pt idx="2704">
                  <c:v>2921.1959999999999</c:v>
                </c:pt>
                <c:pt idx="2705">
                  <c:v>2921.9850000000001</c:v>
                </c:pt>
                <c:pt idx="2706">
                  <c:v>2922.9349999999999</c:v>
                </c:pt>
                <c:pt idx="2707">
                  <c:v>2924.9009999999998</c:v>
                </c:pt>
                <c:pt idx="2708">
                  <c:v>2925.3020000000001</c:v>
                </c:pt>
                <c:pt idx="2709">
                  <c:v>2925.8319999999999</c:v>
                </c:pt>
                <c:pt idx="2710">
                  <c:v>2925.9749999999999</c:v>
                </c:pt>
                <c:pt idx="2711">
                  <c:v>2926.817</c:v>
                </c:pt>
                <c:pt idx="2712">
                  <c:v>2927.7460000000001</c:v>
                </c:pt>
                <c:pt idx="2713">
                  <c:v>2929.5059999999999</c:v>
                </c:pt>
                <c:pt idx="2714">
                  <c:v>2929.692</c:v>
                </c:pt>
                <c:pt idx="2715">
                  <c:v>2930.6990000000001</c:v>
                </c:pt>
                <c:pt idx="2716">
                  <c:v>2931.692</c:v>
                </c:pt>
                <c:pt idx="2717">
                  <c:v>2932.5770000000002</c:v>
                </c:pt>
                <c:pt idx="2718">
                  <c:v>2934.395</c:v>
                </c:pt>
                <c:pt idx="2719">
                  <c:v>2934.569</c:v>
                </c:pt>
                <c:pt idx="2720">
                  <c:v>2934.922</c:v>
                </c:pt>
                <c:pt idx="2721">
                  <c:v>2935.567</c:v>
                </c:pt>
                <c:pt idx="2722">
                  <c:v>2936.511</c:v>
                </c:pt>
                <c:pt idx="2723">
                  <c:v>2937.41</c:v>
                </c:pt>
                <c:pt idx="2724">
                  <c:v>2938.9090000000001</c:v>
                </c:pt>
                <c:pt idx="2725">
                  <c:v>2939.2869999999998</c:v>
                </c:pt>
                <c:pt idx="2726">
                  <c:v>2939.4380000000001</c:v>
                </c:pt>
                <c:pt idx="2727">
                  <c:v>2940.4580000000001</c:v>
                </c:pt>
                <c:pt idx="2728">
                  <c:v>2941.4389999999999</c:v>
                </c:pt>
                <c:pt idx="2729">
                  <c:v>2942.3380000000002</c:v>
                </c:pt>
                <c:pt idx="2730">
                  <c:v>2943.748</c:v>
                </c:pt>
                <c:pt idx="2731">
                  <c:v>2944.1109999999999</c:v>
                </c:pt>
                <c:pt idx="2732">
                  <c:v>2944.2629999999999</c:v>
                </c:pt>
                <c:pt idx="2733">
                  <c:v>2945.2489999999998</c:v>
                </c:pt>
                <c:pt idx="2734">
                  <c:v>2946.252</c:v>
                </c:pt>
                <c:pt idx="2735">
                  <c:v>2947.1610000000001</c:v>
                </c:pt>
                <c:pt idx="2736">
                  <c:v>2948.9369999999999</c:v>
                </c:pt>
                <c:pt idx="2737">
                  <c:v>2949.0479999999998</c:v>
                </c:pt>
                <c:pt idx="2738">
                  <c:v>2949.7330000000002</c:v>
                </c:pt>
                <c:pt idx="2739">
                  <c:v>2950.0340000000001</c:v>
                </c:pt>
                <c:pt idx="2740">
                  <c:v>2951.0419999999999</c:v>
                </c:pt>
                <c:pt idx="2741">
                  <c:v>2951.931</c:v>
                </c:pt>
                <c:pt idx="2742">
                  <c:v>2953.9140000000002</c:v>
                </c:pt>
                <c:pt idx="2743">
                  <c:v>2954.1819999999998</c:v>
                </c:pt>
                <c:pt idx="2744">
                  <c:v>2954.634</c:v>
                </c:pt>
                <c:pt idx="2745">
                  <c:v>2954.9</c:v>
                </c:pt>
                <c:pt idx="2746">
                  <c:v>2955.895</c:v>
                </c:pt>
                <c:pt idx="2747">
                  <c:v>2956.7759999999998</c:v>
                </c:pt>
                <c:pt idx="2748">
                  <c:v>2958.6030000000001</c:v>
                </c:pt>
                <c:pt idx="2749">
                  <c:v>2958.7179999999998</c:v>
                </c:pt>
                <c:pt idx="2750">
                  <c:v>2958.9490000000001</c:v>
                </c:pt>
                <c:pt idx="2751">
                  <c:v>2959.6849999999999</c:v>
                </c:pt>
                <c:pt idx="2752">
                  <c:v>2960.69</c:v>
                </c:pt>
                <c:pt idx="2753">
                  <c:v>2961.5619999999999</c:v>
                </c:pt>
                <c:pt idx="2754">
                  <c:v>2963.4409999999998</c:v>
                </c:pt>
                <c:pt idx="2755">
                  <c:v>2963.5830000000001</c:v>
                </c:pt>
                <c:pt idx="2756">
                  <c:v>2963.7919999999999</c:v>
                </c:pt>
                <c:pt idx="2757">
                  <c:v>2964.5320000000002</c:v>
                </c:pt>
                <c:pt idx="2758">
                  <c:v>2965.585</c:v>
                </c:pt>
                <c:pt idx="2759">
                  <c:v>2966.433</c:v>
                </c:pt>
                <c:pt idx="2760">
                  <c:v>2968.431</c:v>
                </c:pt>
                <c:pt idx="2761">
                  <c:v>2968.6370000000002</c:v>
                </c:pt>
                <c:pt idx="2762">
                  <c:v>2969.3719999999998</c:v>
                </c:pt>
                <c:pt idx="2763">
                  <c:v>2969.4569999999999</c:v>
                </c:pt>
                <c:pt idx="2764">
                  <c:v>2970.43</c:v>
                </c:pt>
                <c:pt idx="2765">
                  <c:v>2971.2959999999998</c:v>
                </c:pt>
                <c:pt idx="2766">
                  <c:v>2973.3159999999998</c:v>
                </c:pt>
                <c:pt idx="2767">
                  <c:v>2973.8539999999998</c:v>
                </c:pt>
                <c:pt idx="2768">
                  <c:v>2974.2469999999998</c:v>
                </c:pt>
                <c:pt idx="2769">
                  <c:v>2974.3240000000001</c:v>
                </c:pt>
                <c:pt idx="2770">
                  <c:v>2975.3090000000002</c:v>
                </c:pt>
                <c:pt idx="2771">
                  <c:v>2976.172</c:v>
                </c:pt>
                <c:pt idx="2772">
                  <c:v>2978.1660000000002</c:v>
                </c:pt>
                <c:pt idx="2773">
                  <c:v>2978.328</c:v>
                </c:pt>
                <c:pt idx="2774">
                  <c:v>2978.6619999999998</c:v>
                </c:pt>
                <c:pt idx="2775">
                  <c:v>2978.9859999999999</c:v>
                </c:pt>
                <c:pt idx="2776">
                  <c:v>2980.0749999999998</c:v>
                </c:pt>
                <c:pt idx="2777">
                  <c:v>2980.9589999999998</c:v>
                </c:pt>
                <c:pt idx="2778">
                  <c:v>2982.9839999999999</c:v>
                </c:pt>
                <c:pt idx="2779">
                  <c:v>2983.1979999999999</c:v>
                </c:pt>
                <c:pt idx="2780">
                  <c:v>2983.5509999999999</c:v>
                </c:pt>
                <c:pt idx="2781">
                  <c:v>2983.8470000000002</c:v>
                </c:pt>
                <c:pt idx="2782">
                  <c:v>2984.9119999999998</c:v>
                </c:pt>
                <c:pt idx="2783">
                  <c:v>2985.7759999999998</c:v>
                </c:pt>
                <c:pt idx="2784">
                  <c:v>2987.8180000000002</c:v>
                </c:pt>
                <c:pt idx="2785">
                  <c:v>2987.991</c:v>
                </c:pt>
                <c:pt idx="2786">
                  <c:v>2988.3820000000001</c:v>
                </c:pt>
                <c:pt idx="2787">
                  <c:v>2988.6460000000002</c:v>
                </c:pt>
                <c:pt idx="2788">
                  <c:v>2989.0810000000001</c:v>
                </c:pt>
                <c:pt idx="2789">
                  <c:v>2989.7249999999999</c:v>
                </c:pt>
                <c:pt idx="2790">
                  <c:v>2990.55</c:v>
                </c:pt>
                <c:pt idx="2791">
                  <c:v>2992.5830000000001</c:v>
                </c:pt>
                <c:pt idx="2792">
                  <c:v>2993.4369999999999</c:v>
                </c:pt>
                <c:pt idx="2793">
                  <c:v>2993.5149999999999</c:v>
                </c:pt>
                <c:pt idx="2794">
                  <c:v>2993.9160000000002</c:v>
                </c:pt>
                <c:pt idx="2795">
                  <c:v>2994.6089999999999</c:v>
                </c:pt>
                <c:pt idx="2796">
                  <c:v>2995.4250000000002</c:v>
                </c:pt>
                <c:pt idx="2797">
                  <c:v>2997.4639999999999</c:v>
                </c:pt>
                <c:pt idx="2798">
                  <c:v>2998.2620000000002</c:v>
                </c:pt>
                <c:pt idx="2799">
                  <c:v>2998.3809999999999</c:v>
                </c:pt>
                <c:pt idx="2800">
                  <c:v>2999.47</c:v>
                </c:pt>
                <c:pt idx="2801">
                  <c:v>3000.297</c:v>
                </c:pt>
                <c:pt idx="2802">
                  <c:v>3002.2539999999999</c:v>
                </c:pt>
                <c:pt idx="2803">
                  <c:v>3002.8090000000002</c:v>
                </c:pt>
                <c:pt idx="2804">
                  <c:v>3003.002</c:v>
                </c:pt>
                <c:pt idx="2805">
                  <c:v>3003.0909999999999</c:v>
                </c:pt>
                <c:pt idx="2806">
                  <c:v>3004.2750000000001</c:v>
                </c:pt>
                <c:pt idx="2807">
                  <c:v>3005.0390000000002</c:v>
                </c:pt>
                <c:pt idx="2808">
                  <c:v>3007.069</c:v>
                </c:pt>
                <c:pt idx="2809">
                  <c:v>3007.6819999999998</c:v>
                </c:pt>
                <c:pt idx="2810">
                  <c:v>3007.877</c:v>
                </c:pt>
                <c:pt idx="2811">
                  <c:v>3007.9679999999998</c:v>
                </c:pt>
                <c:pt idx="2812">
                  <c:v>3008.76</c:v>
                </c:pt>
                <c:pt idx="2813">
                  <c:v>3009.0709999999999</c:v>
                </c:pt>
                <c:pt idx="2814">
                  <c:v>3009.94</c:v>
                </c:pt>
                <c:pt idx="2815">
                  <c:v>3011.8980000000001</c:v>
                </c:pt>
                <c:pt idx="2816">
                  <c:v>3012.6990000000001</c:v>
                </c:pt>
                <c:pt idx="2817">
                  <c:v>3013.2040000000002</c:v>
                </c:pt>
                <c:pt idx="2818">
                  <c:v>3013.6080000000002</c:v>
                </c:pt>
                <c:pt idx="2819">
                  <c:v>3013.902</c:v>
                </c:pt>
                <c:pt idx="2820">
                  <c:v>3014.7820000000002</c:v>
                </c:pt>
                <c:pt idx="2821">
                  <c:v>3016.7310000000002</c:v>
                </c:pt>
                <c:pt idx="2822">
                  <c:v>3017.49</c:v>
                </c:pt>
                <c:pt idx="2823">
                  <c:v>3018.0149999999999</c:v>
                </c:pt>
                <c:pt idx="2824">
                  <c:v>3018.712</c:v>
                </c:pt>
                <c:pt idx="2825">
                  <c:v>3019.607</c:v>
                </c:pt>
                <c:pt idx="2826">
                  <c:v>3021.509</c:v>
                </c:pt>
                <c:pt idx="2827">
                  <c:v>3022.2930000000001</c:v>
                </c:pt>
                <c:pt idx="2828">
                  <c:v>3022.5070000000001</c:v>
                </c:pt>
                <c:pt idx="2829">
                  <c:v>3022.799</c:v>
                </c:pt>
                <c:pt idx="2830">
                  <c:v>3023.498</c:v>
                </c:pt>
                <c:pt idx="2831">
                  <c:v>3024.44</c:v>
                </c:pt>
                <c:pt idx="2832">
                  <c:v>3026.3710000000001</c:v>
                </c:pt>
                <c:pt idx="2833">
                  <c:v>3027.1709999999998</c:v>
                </c:pt>
                <c:pt idx="2834">
                  <c:v>3027.3620000000001</c:v>
                </c:pt>
                <c:pt idx="2835">
                  <c:v>3027.645</c:v>
                </c:pt>
                <c:pt idx="2836">
                  <c:v>3028.4059999999999</c:v>
                </c:pt>
                <c:pt idx="2837">
                  <c:v>3028.498</c:v>
                </c:pt>
                <c:pt idx="2838">
                  <c:v>3029.2939999999999</c:v>
                </c:pt>
                <c:pt idx="2839">
                  <c:v>3031.2249999999999</c:v>
                </c:pt>
                <c:pt idx="2840">
                  <c:v>3031.982</c:v>
                </c:pt>
                <c:pt idx="2841">
                  <c:v>3032.8560000000002</c:v>
                </c:pt>
                <c:pt idx="2842">
                  <c:v>3033.2570000000001</c:v>
                </c:pt>
                <c:pt idx="2843">
                  <c:v>3033.3029999999999</c:v>
                </c:pt>
                <c:pt idx="2844">
                  <c:v>3034.0839999999998</c:v>
                </c:pt>
                <c:pt idx="2845">
                  <c:v>3036.0309999999999</c:v>
                </c:pt>
                <c:pt idx="2846">
                  <c:v>3036.8470000000002</c:v>
                </c:pt>
                <c:pt idx="2847">
                  <c:v>3037.701</c:v>
                </c:pt>
                <c:pt idx="2848">
                  <c:v>3038.0639999999999</c:v>
                </c:pt>
                <c:pt idx="2849">
                  <c:v>3038.9929999999999</c:v>
                </c:pt>
                <c:pt idx="2850">
                  <c:v>3040.89</c:v>
                </c:pt>
                <c:pt idx="2851">
                  <c:v>3041.712</c:v>
                </c:pt>
                <c:pt idx="2852">
                  <c:v>3042.2840000000001</c:v>
                </c:pt>
                <c:pt idx="2853">
                  <c:v>3042.52</c:v>
                </c:pt>
                <c:pt idx="2854">
                  <c:v>3042.933</c:v>
                </c:pt>
                <c:pt idx="2855">
                  <c:v>3043.8539999999998</c:v>
                </c:pt>
                <c:pt idx="2856">
                  <c:v>3045.7370000000001</c:v>
                </c:pt>
                <c:pt idx="2857">
                  <c:v>3046.5549999999998</c:v>
                </c:pt>
                <c:pt idx="2858">
                  <c:v>3047.1</c:v>
                </c:pt>
                <c:pt idx="2859">
                  <c:v>3047.384</c:v>
                </c:pt>
                <c:pt idx="2860">
                  <c:v>3047.7910000000002</c:v>
                </c:pt>
                <c:pt idx="2861">
                  <c:v>3048.1849999999999</c:v>
                </c:pt>
                <c:pt idx="2862">
                  <c:v>3048.6959999999999</c:v>
                </c:pt>
                <c:pt idx="2863">
                  <c:v>3050.5320000000002</c:v>
                </c:pt>
                <c:pt idx="2864">
                  <c:v>3051.366</c:v>
                </c:pt>
                <c:pt idx="2865">
                  <c:v>3052.5540000000001</c:v>
                </c:pt>
                <c:pt idx="2866">
                  <c:v>3052.5810000000001</c:v>
                </c:pt>
                <c:pt idx="2867">
                  <c:v>3052.9580000000001</c:v>
                </c:pt>
                <c:pt idx="2868">
                  <c:v>3053.51</c:v>
                </c:pt>
                <c:pt idx="2869">
                  <c:v>3055.3270000000002</c:v>
                </c:pt>
                <c:pt idx="2870">
                  <c:v>3056.1030000000001</c:v>
                </c:pt>
                <c:pt idx="2871">
                  <c:v>3057.3609999999999</c:v>
                </c:pt>
                <c:pt idx="2872">
                  <c:v>3057.384</c:v>
                </c:pt>
                <c:pt idx="2873">
                  <c:v>3057.8029999999999</c:v>
                </c:pt>
                <c:pt idx="2874">
                  <c:v>3058.3440000000001</c:v>
                </c:pt>
                <c:pt idx="2875">
                  <c:v>3060.194</c:v>
                </c:pt>
                <c:pt idx="2876">
                  <c:v>3060.9229999999998</c:v>
                </c:pt>
                <c:pt idx="2877">
                  <c:v>3061.953</c:v>
                </c:pt>
                <c:pt idx="2878">
                  <c:v>3062.239</c:v>
                </c:pt>
                <c:pt idx="2879">
                  <c:v>3062.2649999999999</c:v>
                </c:pt>
                <c:pt idx="2880">
                  <c:v>3063.1559999999999</c:v>
                </c:pt>
                <c:pt idx="2881">
                  <c:v>3065.0369999999998</c:v>
                </c:pt>
                <c:pt idx="2882">
                  <c:v>3065.7979999999998</c:v>
                </c:pt>
                <c:pt idx="2883">
                  <c:v>3066.8049999999998</c:v>
                </c:pt>
                <c:pt idx="2884">
                  <c:v>3067.0610000000001</c:v>
                </c:pt>
                <c:pt idx="2885">
                  <c:v>3067.114</c:v>
                </c:pt>
                <c:pt idx="2886">
                  <c:v>3067.9459999999999</c:v>
                </c:pt>
                <c:pt idx="2887">
                  <c:v>3069.8220000000001</c:v>
                </c:pt>
                <c:pt idx="2888">
                  <c:v>3070.596</c:v>
                </c:pt>
                <c:pt idx="2889">
                  <c:v>3071.9180000000001</c:v>
                </c:pt>
                <c:pt idx="2890">
                  <c:v>3072.259</c:v>
                </c:pt>
                <c:pt idx="2891">
                  <c:v>3072.6619999999998</c:v>
                </c:pt>
                <c:pt idx="2892">
                  <c:v>3072.8240000000001</c:v>
                </c:pt>
                <c:pt idx="2893">
                  <c:v>3074.6309999999999</c:v>
                </c:pt>
                <c:pt idx="2894">
                  <c:v>3075.3850000000002</c:v>
                </c:pt>
                <c:pt idx="2895">
                  <c:v>3076.7869999999998</c:v>
                </c:pt>
                <c:pt idx="2896">
                  <c:v>3077.09</c:v>
                </c:pt>
                <c:pt idx="2897">
                  <c:v>3077.55</c:v>
                </c:pt>
                <c:pt idx="2898">
                  <c:v>3077.69</c:v>
                </c:pt>
                <c:pt idx="2899">
                  <c:v>3079.49</c:v>
                </c:pt>
                <c:pt idx="2900">
                  <c:v>3080.203</c:v>
                </c:pt>
                <c:pt idx="2901">
                  <c:v>3081.5729999999999</c:v>
                </c:pt>
                <c:pt idx="2902">
                  <c:v>3081.5929999999998</c:v>
                </c:pt>
                <c:pt idx="2903">
                  <c:v>3081.875</c:v>
                </c:pt>
                <c:pt idx="2904">
                  <c:v>3082.4850000000001</c:v>
                </c:pt>
                <c:pt idx="2905">
                  <c:v>3084.3020000000001</c:v>
                </c:pt>
                <c:pt idx="2906">
                  <c:v>3084.998</c:v>
                </c:pt>
                <c:pt idx="2907">
                  <c:v>3086.424</c:v>
                </c:pt>
                <c:pt idx="2908">
                  <c:v>3086.4389999999999</c:v>
                </c:pt>
                <c:pt idx="2909">
                  <c:v>3086.6950000000002</c:v>
                </c:pt>
                <c:pt idx="2910">
                  <c:v>3087.3049999999998</c:v>
                </c:pt>
                <c:pt idx="2911">
                  <c:v>3089.0729999999999</c:v>
                </c:pt>
                <c:pt idx="2912">
                  <c:v>3089.8719999999998</c:v>
                </c:pt>
                <c:pt idx="2913">
                  <c:v>3091.2890000000002</c:v>
                </c:pt>
                <c:pt idx="2914">
                  <c:v>3091.9250000000002</c:v>
                </c:pt>
                <c:pt idx="2915">
                  <c:v>3092.1640000000002</c:v>
                </c:pt>
                <c:pt idx="2916">
                  <c:v>3092.3939999999998</c:v>
                </c:pt>
                <c:pt idx="2917">
                  <c:v>3093.9580000000001</c:v>
                </c:pt>
                <c:pt idx="2918">
                  <c:v>3094.701</c:v>
                </c:pt>
                <c:pt idx="2919">
                  <c:v>3096.1770000000001</c:v>
                </c:pt>
                <c:pt idx="2920">
                  <c:v>3096.81</c:v>
                </c:pt>
                <c:pt idx="2921">
                  <c:v>3096.9769999999999</c:v>
                </c:pt>
                <c:pt idx="2922">
                  <c:v>3097.2510000000002</c:v>
                </c:pt>
                <c:pt idx="2923">
                  <c:v>3098.857</c:v>
                </c:pt>
                <c:pt idx="2924">
                  <c:v>3099.5459999999998</c:v>
                </c:pt>
                <c:pt idx="2925">
                  <c:v>3100.9490000000001</c:v>
                </c:pt>
                <c:pt idx="2926">
                  <c:v>3101.2779999999998</c:v>
                </c:pt>
                <c:pt idx="2927">
                  <c:v>3101.5810000000001</c:v>
                </c:pt>
                <c:pt idx="2928">
                  <c:v>3101.8519999999999</c:v>
                </c:pt>
                <c:pt idx="2929">
                  <c:v>3103.663</c:v>
                </c:pt>
                <c:pt idx="2930">
                  <c:v>3104.3820000000001</c:v>
                </c:pt>
                <c:pt idx="2931">
                  <c:v>3105.799</c:v>
                </c:pt>
                <c:pt idx="2932">
                  <c:v>3106.0909999999999</c:v>
                </c:pt>
                <c:pt idx="2933">
                  <c:v>3106.4609999999998</c:v>
                </c:pt>
                <c:pt idx="2934">
                  <c:v>3106.7139999999999</c:v>
                </c:pt>
                <c:pt idx="2935">
                  <c:v>3108.5349999999999</c:v>
                </c:pt>
                <c:pt idx="2936">
                  <c:v>3109.24</c:v>
                </c:pt>
                <c:pt idx="2937">
                  <c:v>3110.6289999999999</c:v>
                </c:pt>
                <c:pt idx="2938">
                  <c:v>3111.5709999999999</c:v>
                </c:pt>
                <c:pt idx="2939">
                  <c:v>3111.6550000000002</c:v>
                </c:pt>
                <c:pt idx="2940">
                  <c:v>3112.058</c:v>
                </c:pt>
                <c:pt idx="2941">
                  <c:v>3113.3029999999999</c:v>
                </c:pt>
                <c:pt idx="2942">
                  <c:v>3113.9690000000001</c:v>
                </c:pt>
                <c:pt idx="2943">
                  <c:v>3115.4290000000001</c:v>
                </c:pt>
                <c:pt idx="2944">
                  <c:v>3116.3910000000001</c:v>
                </c:pt>
                <c:pt idx="2945">
                  <c:v>3116.4760000000001</c:v>
                </c:pt>
                <c:pt idx="2946">
                  <c:v>3116.8809999999999</c:v>
                </c:pt>
                <c:pt idx="2947">
                  <c:v>3118.0940000000001</c:v>
                </c:pt>
                <c:pt idx="2948">
                  <c:v>3118.81</c:v>
                </c:pt>
                <c:pt idx="2949">
                  <c:v>3120.2840000000001</c:v>
                </c:pt>
                <c:pt idx="2950">
                  <c:v>3121.0070000000001</c:v>
                </c:pt>
                <c:pt idx="2951">
                  <c:v>3121.212</c:v>
                </c:pt>
                <c:pt idx="2952">
                  <c:v>3121.34</c:v>
                </c:pt>
                <c:pt idx="2953">
                  <c:v>3122.9690000000001</c:v>
                </c:pt>
                <c:pt idx="2954">
                  <c:v>3123.6590000000001</c:v>
                </c:pt>
                <c:pt idx="2955">
                  <c:v>3125.1109999999999</c:v>
                </c:pt>
                <c:pt idx="2956">
                  <c:v>3125.8589999999999</c:v>
                </c:pt>
                <c:pt idx="2957">
                  <c:v>3126.0259999999998</c:v>
                </c:pt>
                <c:pt idx="2958">
                  <c:v>3126.1959999999999</c:v>
                </c:pt>
                <c:pt idx="2959">
                  <c:v>3127.8130000000001</c:v>
                </c:pt>
                <c:pt idx="2960">
                  <c:v>3128.4760000000001</c:v>
                </c:pt>
                <c:pt idx="2961">
                  <c:v>3129.9810000000002</c:v>
                </c:pt>
                <c:pt idx="2962">
                  <c:v>3130.9</c:v>
                </c:pt>
                <c:pt idx="2963">
                  <c:v>3131.335</c:v>
                </c:pt>
                <c:pt idx="2964">
                  <c:v>3131.72</c:v>
                </c:pt>
                <c:pt idx="2965">
                  <c:v>3132.6579999999999</c:v>
                </c:pt>
                <c:pt idx="2966">
                  <c:v>3133.317</c:v>
                </c:pt>
                <c:pt idx="2967">
                  <c:v>3134.7869999999998</c:v>
                </c:pt>
                <c:pt idx="2968">
                  <c:v>3135.7269999999999</c:v>
                </c:pt>
                <c:pt idx="2969">
                  <c:v>3136.1770000000001</c:v>
                </c:pt>
                <c:pt idx="2970">
                  <c:v>3136.5630000000001</c:v>
                </c:pt>
                <c:pt idx="2971">
                  <c:v>3137.491</c:v>
                </c:pt>
                <c:pt idx="2972">
                  <c:v>3138.098</c:v>
                </c:pt>
                <c:pt idx="2973">
                  <c:v>3139.8049999999998</c:v>
                </c:pt>
                <c:pt idx="2974">
                  <c:v>3140.569</c:v>
                </c:pt>
                <c:pt idx="2975">
                  <c:v>3140.7020000000002</c:v>
                </c:pt>
                <c:pt idx="2976">
                  <c:v>3141.0320000000002</c:v>
                </c:pt>
                <c:pt idx="2977">
                  <c:v>3142.2950000000001</c:v>
                </c:pt>
                <c:pt idx="2978">
                  <c:v>3142.9090000000001</c:v>
                </c:pt>
                <c:pt idx="2979">
                  <c:v>3144.569</c:v>
                </c:pt>
                <c:pt idx="2980">
                  <c:v>3145.34</c:v>
                </c:pt>
                <c:pt idx="2981">
                  <c:v>3145.46</c:v>
                </c:pt>
                <c:pt idx="2982">
                  <c:v>3145.808</c:v>
                </c:pt>
                <c:pt idx="2983">
                  <c:v>3147.0790000000002</c:v>
                </c:pt>
                <c:pt idx="2984">
                  <c:v>3147.752</c:v>
                </c:pt>
                <c:pt idx="2985">
                  <c:v>3149.4189999999999</c:v>
                </c:pt>
                <c:pt idx="2986">
                  <c:v>3150.1970000000001</c:v>
                </c:pt>
                <c:pt idx="2987">
                  <c:v>3151.0439999999999</c:v>
                </c:pt>
                <c:pt idx="2988">
                  <c:v>3151.39</c:v>
                </c:pt>
                <c:pt idx="2989">
                  <c:v>3151.8910000000001</c:v>
                </c:pt>
                <c:pt idx="2990">
                  <c:v>3152.57</c:v>
                </c:pt>
                <c:pt idx="2991">
                  <c:v>3154.2449999999999</c:v>
                </c:pt>
                <c:pt idx="2992">
                  <c:v>3154.942</c:v>
                </c:pt>
                <c:pt idx="2993">
                  <c:v>3155.84</c:v>
                </c:pt>
                <c:pt idx="2994">
                  <c:v>3156.2150000000001</c:v>
                </c:pt>
                <c:pt idx="2995">
                  <c:v>3156.7570000000001</c:v>
                </c:pt>
                <c:pt idx="2996">
                  <c:v>3157.4079999999999</c:v>
                </c:pt>
                <c:pt idx="2997">
                  <c:v>3159.06</c:v>
                </c:pt>
                <c:pt idx="2998">
                  <c:v>3159.7910000000002</c:v>
                </c:pt>
                <c:pt idx="2999">
                  <c:v>3160.3220000000001</c:v>
                </c:pt>
                <c:pt idx="3000">
                  <c:v>3160.6759999999999</c:v>
                </c:pt>
                <c:pt idx="3001">
                  <c:v>3161.5729999999999</c:v>
                </c:pt>
                <c:pt idx="3002">
                  <c:v>3162.239</c:v>
                </c:pt>
                <c:pt idx="3003">
                  <c:v>3163.8969999999999</c:v>
                </c:pt>
                <c:pt idx="3004">
                  <c:v>3164.6419999999998</c:v>
                </c:pt>
                <c:pt idx="3005">
                  <c:v>3165.2139999999999</c:v>
                </c:pt>
                <c:pt idx="3006">
                  <c:v>3165.5720000000001</c:v>
                </c:pt>
                <c:pt idx="3007">
                  <c:v>3166.5</c:v>
                </c:pt>
                <c:pt idx="3008">
                  <c:v>3167.0680000000002</c:v>
                </c:pt>
                <c:pt idx="3009">
                  <c:v>3168.7449999999999</c:v>
                </c:pt>
                <c:pt idx="3010">
                  <c:v>3169.5219999999999</c:v>
                </c:pt>
                <c:pt idx="3011">
                  <c:v>3170.681</c:v>
                </c:pt>
                <c:pt idx="3012">
                  <c:v>3171.0439999999999</c:v>
                </c:pt>
                <c:pt idx="3013">
                  <c:v>3171.308</c:v>
                </c:pt>
                <c:pt idx="3014">
                  <c:v>3171.9279999999999</c:v>
                </c:pt>
                <c:pt idx="3015">
                  <c:v>3173.6030000000001</c:v>
                </c:pt>
                <c:pt idx="3016">
                  <c:v>3174.3690000000001</c:v>
                </c:pt>
                <c:pt idx="3017">
                  <c:v>3175.5050000000001</c:v>
                </c:pt>
                <c:pt idx="3018">
                  <c:v>3175.8829999999998</c:v>
                </c:pt>
                <c:pt idx="3019">
                  <c:v>3176.1610000000001</c:v>
                </c:pt>
                <c:pt idx="3020">
                  <c:v>3176.7570000000001</c:v>
                </c:pt>
                <c:pt idx="3021">
                  <c:v>3178.4749999999999</c:v>
                </c:pt>
                <c:pt idx="3022">
                  <c:v>3179.2139999999999</c:v>
                </c:pt>
                <c:pt idx="3023">
                  <c:v>3180.181</c:v>
                </c:pt>
                <c:pt idx="3024">
                  <c:v>3180.5169999999998</c:v>
                </c:pt>
                <c:pt idx="3025">
                  <c:v>3180.9650000000001</c:v>
                </c:pt>
                <c:pt idx="3026">
                  <c:v>3181.57</c:v>
                </c:pt>
                <c:pt idx="3027">
                  <c:v>3183.2510000000002</c:v>
                </c:pt>
                <c:pt idx="3028">
                  <c:v>3183.991</c:v>
                </c:pt>
                <c:pt idx="3029">
                  <c:v>3184.9609999999998</c:v>
                </c:pt>
                <c:pt idx="3030">
                  <c:v>3185.346</c:v>
                </c:pt>
                <c:pt idx="3031">
                  <c:v>3185.7950000000001</c:v>
                </c:pt>
                <c:pt idx="3032">
                  <c:v>3186.3760000000002</c:v>
                </c:pt>
                <c:pt idx="3033">
                  <c:v>3188.105</c:v>
                </c:pt>
                <c:pt idx="3034">
                  <c:v>3188.8139999999999</c:v>
                </c:pt>
                <c:pt idx="3035">
                  <c:v>3190.375</c:v>
                </c:pt>
                <c:pt idx="3036">
                  <c:v>3190.6390000000001</c:v>
                </c:pt>
                <c:pt idx="3037">
                  <c:v>3190.7809999999999</c:v>
                </c:pt>
                <c:pt idx="3038">
                  <c:v>3191.2139999999999</c:v>
                </c:pt>
                <c:pt idx="3039">
                  <c:v>3192.9450000000002</c:v>
                </c:pt>
                <c:pt idx="3040">
                  <c:v>3193.6480000000001</c:v>
                </c:pt>
                <c:pt idx="3041">
                  <c:v>3195.1669999999999</c:v>
                </c:pt>
                <c:pt idx="3042">
                  <c:v>3195.413</c:v>
                </c:pt>
                <c:pt idx="3043">
                  <c:v>3195.5439999999999</c:v>
                </c:pt>
                <c:pt idx="3044">
                  <c:v>3195.9380000000001</c:v>
                </c:pt>
                <c:pt idx="3045">
                  <c:v>3197.7979999999998</c:v>
                </c:pt>
                <c:pt idx="3046">
                  <c:v>3198.482</c:v>
                </c:pt>
                <c:pt idx="3047">
                  <c:v>3199.7629999999999</c:v>
                </c:pt>
                <c:pt idx="3048">
                  <c:v>3199.971</c:v>
                </c:pt>
                <c:pt idx="3049">
                  <c:v>3190.1120000000001</c:v>
                </c:pt>
                <c:pt idx="3050">
                  <c:v>3200.2539999999999</c:v>
                </c:pt>
                <c:pt idx="3051">
                  <c:v>3200.7739999999999</c:v>
                </c:pt>
                <c:pt idx="3052">
                  <c:v>3202.6019999999999</c:v>
                </c:pt>
                <c:pt idx="3053">
                  <c:v>3203.3319999999999</c:v>
                </c:pt>
                <c:pt idx="3054">
                  <c:v>3204.57</c:v>
                </c:pt>
                <c:pt idx="3055">
                  <c:v>3204.9270000000001</c:v>
                </c:pt>
                <c:pt idx="3056">
                  <c:v>3205.027</c:v>
                </c:pt>
                <c:pt idx="3057">
                  <c:v>3205.6039999999998</c:v>
                </c:pt>
                <c:pt idx="3058">
                  <c:v>3207.4659999999999</c:v>
                </c:pt>
                <c:pt idx="3059">
                  <c:v>3208.183</c:v>
                </c:pt>
                <c:pt idx="3060">
                  <c:v>3209.788</c:v>
                </c:pt>
                <c:pt idx="3061">
                  <c:v>3209.8969999999999</c:v>
                </c:pt>
                <c:pt idx="3062">
                  <c:v>3210.3690000000001</c:v>
                </c:pt>
                <c:pt idx="3063">
                  <c:v>3210.431</c:v>
                </c:pt>
                <c:pt idx="3064">
                  <c:v>3212.2550000000001</c:v>
                </c:pt>
                <c:pt idx="3065">
                  <c:v>3212.9319999999998</c:v>
                </c:pt>
                <c:pt idx="3066">
                  <c:v>3214.7080000000001</c:v>
                </c:pt>
                <c:pt idx="3067">
                  <c:v>3214.8110000000001</c:v>
                </c:pt>
                <c:pt idx="3068">
                  <c:v>3215.1770000000001</c:v>
                </c:pt>
                <c:pt idx="3069">
                  <c:v>3215.2510000000002</c:v>
                </c:pt>
                <c:pt idx="3070">
                  <c:v>3217.04</c:v>
                </c:pt>
                <c:pt idx="3071">
                  <c:v>3217.7449999999999</c:v>
                </c:pt>
                <c:pt idx="3072">
                  <c:v>3219.431</c:v>
                </c:pt>
                <c:pt idx="3073">
                  <c:v>3219.5419999999999</c:v>
                </c:pt>
                <c:pt idx="3074">
                  <c:v>3219.652</c:v>
                </c:pt>
                <c:pt idx="3075">
                  <c:v>3220.0369999999998</c:v>
                </c:pt>
                <c:pt idx="3076">
                  <c:v>3221.902</c:v>
                </c:pt>
                <c:pt idx="3077">
                  <c:v>3222.6439999999998</c:v>
                </c:pt>
                <c:pt idx="3078">
                  <c:v>3224.268</c:v>
                </c:pt>
                <c:pt idx="3079">
                  <c:v>3224.3589999999999</c:v>
                </c:pt>
                <c:pt idx="3080">
                  <c:v>3224.6239999999998</c:v>
                </c:pt>
                <c:pt idx="3081">
                  <c:v>3224.8620000000001</c:v>
                </c:pt>
                <c:pt idx="3082">
                  <c:v>3226.68</c:v>
                </c:pt>
                <c:pt idx="3083">
                  <c:v>3227.4549999999999</c:v>
                </c:pt>
                <c:pt idx="3084">
                  <c:v>3229.17</c:v>
                </c:pt>
                <c:pt idx="3085">
                  <c:v>3229.453</c:v>
                </c:pt>
                <c:pt idx="3086">
                  <c:v>3229.6759999999999</c:v>
                </c:pt>
                <c:pt idx="3087">
                  <c:v>3230.0030000000002</c:v>
                </c:pt>
                <c:pt idx="3088">
                  <c:v>3231.4760000000001</c:v>
                </c:pt>
                <c:pt idx="3089">
                  <c:v>3232.2310000000002</c:v>
                </c:pt>
                <c:pt idx="3090">
                  <c:v>3233.9639999999999</c:v>
                </c:pt>
                <c:pt idx="3091">
                  <c:v>3234.5230000000001</c:v>
                </c:pt>
                <c:pt idx="3092">
                  <c:v>3234.87</c:v>
                </c:pt>
                <c:pt idx="3093">
                  <c:v>3235.6779999999999</c:v>
                </c:pt>
                <c:pt idx="3094">
                  <c:v>3236.4079999999999</c:v>
                </c:pt>
                <c:pt idx="3095">
                  <c:v>3237.1060000000002</c:v>
                </c:pt>
                <c:pt idx="3096">
                  <c:v>3238.95</c:v>
                </c:pt>
                <c:pt idx="3097">
                  <c:v>3239.5120000000002</c:v>
                </c:pt>
                <c:pt idx="3098">
                  <c:v>3239.7959999999998</c:v>
                </c:pt>
                <c:pt idx="3099">
                  <c:v>3240.5889999999999</c:v>
                </c:pt>
                <c:pt idx="3100">
                  <c:v>3241.288</c:v>
                </c:pt>
                <c:pt idx="3101">
                  <c:v>3241.9830000000002</c:v>
                </c:pt>
                <c:pt idx="3102">
                  <c:v>3243.7559999999999</c:v>
                </c:pt>
                <c:pt idx="3103">
                  <c:v>3234.5360000000001</c:v>
                </c:pt>
                <c:pt idx="3104">
                  <c:v>3244.299</c:v>
                </c:pt>
                <c:pt idx="3105">
                  <c:v>3244.5909999999999</c:v>
                </c:pt>
                <c:pt idx="3106">
                  <c:v>3246.0740000000001</c:v>
                </c:pt>
                <c:pt idx="3107">
                  <c:v>3246.797</c:v>
                </c:pt>
                <c:pt idx="3108">
                  <c:v>3248.6329999999998</c:v>
                </c:pt>
                <c:pt idx="3109">
                  <c:v>3249.0120000000002</c:v>
                </c:pt>
                <c:pt idx="3110">
                  <c:v>3249.212</c:v>
                </c:pt>
                <c:pt idx="3111">
                  <c:v>3249.4859999999999</c:v>
                </c:pt>
                <c:pt idx="3112">
                  <c:v>3250.9549999999999</c:v>
                </c:pt>
                <c:pt idx="3113">
                  <c:v>3251.6669999999999</c:v>
                </c:pt>
                <c:pt idx="3114">
                  <c:v>3253.41</c:v>
                </c:pt>
                <c:pt idx="3115">
                  <c:v>3253.8130000000001</c:v>
                </c:pt>
                <c:pt idx="3116">
                  <c:v>3254.288</c:v>
                </c:pt>
                <c:pt idx="3117">
                  <c:v>3254.3110000000001</c:v>
                </c:pt>
                <c:pt idx="3118">
                  <c:v>3255.4279999999999</c:v>
                </c:pt>
                <c:pt idx="3119">
                  <c:v>3255.7759999999998</c:v>
                </c:pt>
                <c:pt idx="3120">
                  <c:v>3256.4560000000001</c:v>
                </c:pt>
                <c:pt idx="3121">
                  <c:v>3258.2570000000001</c:v>
                </c:pt>
                <c:pt idx="3122">
                  <c:v>3259.085</c:v>
                </c:pt>
                <c:pt idx="3123">
                  <c:v>3259.0949999999998</c:v>
                </c:pt>
                <c:pt idx="3124">
                  <c:v>3260.2510000000002</c:v>
                </c:pt>
                <c:pt idx="3125">
                  <c:v>3260.6</c:v>
                </c:pt>
                <c:pt idx="3126">
                  <c:v>3261.2869999999998</c:v>
                </c:pt>
                <c:pt idx="3127">
                  <c:v>3263.0219999999999</c:v>
                </c:pt>
                <c:pt idx="3128">
                  <c:v>3263.8989999999999</c:v>
                </c:pt>
                <c:pt idx="3129">
                  <c:v>3263.9740000000002</c:v>
                </c:pt>
                <c:pt idx="3130">
                  <c:v>3265.3820000000001</c:v>
                </c:pt>
                <c:pt idx="3131">
                  <c:v>3266.01</c:v>
                </c:pt>
                <c:pt idx="3132">
                  <c:v>3267.902</c:v>
                </c:pt>
                <c:pt idx="3133">
                  <c:v>3268.69</c:v>
                </c:pt>
                <c:pt idx="3134">
                  <c:v>3268.752</c:v>
                </c:pt>
                <c:pt idx="3135">
                  <c:v>3268.835</c:v>
                </c:pt>
                <c:pt idx="3136">
                  <c:v>3270.2159999999999</c:v>
                </c:pt>
                <c:pt idx="3137">
                  <c:v>3270.8449999999998</c:v>
                </c:pt>
                <c:pt idx="3138">
                  <c:v>3272.6790000000001</c:v>
                </c:pt>
                <c:pt idx="3139">
                  <c:v>3273.4859999999999</c:v>
                </c:pt>
                <c:pt idx="3140">
                  <c:v>3273.5619999999999</c:v>
                </c:pt>
                <c:pt idx="3141">
                  <c:v>3273.9450000000002</c:v>
                </c:pt>
                <c:pt idx="3142">
                  <c:v>3274.9929999999999</c:v>
                </c:pt>
                <c:pt idx="3143">
                  <c:v>3275.009</c:v>
                </c:pt>
                <c:pt idx="3144">
                  <c:v>3275.6550000000002</c:v>
                </c:pt>
                <c:pt idx="3145">
                  <c:v>3277.5070000000001</c:v>
                </c:pt>
                <c:pt idx="3146">
                  <c:v>3278.3960000000002</c:v>
                </c:pt>
                <c:pt idx="3147">
                  <c:v>3278.7869999999998</c:v>
                </c:pt>
                <c:pt idx="3148">
                  <c:v>3279.8310000000001</c:v>
                </c:pt>
                <c:pt idx="3149">
                  <c:v>3279.848</c:v>
                </c:pt>
                <c:pt idx="3150">
                  <c:v>3280.5129999999999</c:v>
                </c:pt>
                <c:pt idx="3151">
                  <c:v>3282.3240000000001</c:v>
                </c:pt>
                <c:pt idx="3152">
                  <c:v>3283.23</c:v>
                </c:pt>
                <c:pt idx="3153">
                  <c:v>3283.6729999999998</c:v>
                </c:pt>
                <c:pt idx="3154">
                  <c:v>3284.6660000000002</c:v>
                </c:pt>
                <c:pt idx="3155">
                  <c:v>3285.3009999999999</c:v>
                </c:pt>
                <c:pt idx="3156">
                  <c:v>3287.1129999999998</c:v>
                </c:pt>
                <c:pt idx="3157">
                  <c:v>3288.02</c:v>
                </c:pt>
                <c:pt idx="3158">
                  <c:v>3288.3580000000002</c:v>
                </c:pt>
                <c:pt idx="3159">
                  <c:v>3288.5129999999999</c:v>
                </c:pt>
                <c:pt idx="3160">
                  <c:v>3289.5520000000001</c:v>
                </c:pt>
                <c:pt idx="3161">
                  <c:v>3290.1669999999999</c:v>
                </c:pt>
                <c:pt idx="3162">
                  <c:v>3291.9740000000002</c:v>
                </c:pt>
                <c:pt idx="3163">
                  <c:v>3292.8440000000001</c:v>
                </c:pt>
                <c:pt idx="3164">
                  <c:v>3293.17</c:v>
                </c:pt>
                <c:pt idx="3165">
                  <c:v>3293.587</c:v>
                </c:pt>
                <c:pt idx="3166">
                  <c:v>3294.3290000000002</c:v>
                </c:pt>
                <c:pt idx="3167">
                  <c:v>3294.6439999999998</c:v>
                </c:pt>
                <c:pt idx="3168">
                  <c:v>3294.8919999999998</c:v>
                </c:pt>
                <c:pt idx="3169">
                  <c:v>3296.8150000000001</c:v>
                </c:pt>
                <c:pt idx="3170">
                  <c:v>3297.681</c:v>
                </c:pt>
                <c:pt idx="3171">
                  <c:v>3298.4459999999999</c:v>
                </c:pt>
                <c:pt idx="3172">
                  <c:v>3299.2130000000002</c:v>
                </c:pt>
                <c:pt idx="3173">
                  <c:v>3299.489</c:v>
                </c:pt>
                <c:pt idx="3174">
                  <c:v>3299.761</c:v>
                </c:pt>
                <c:pt idx="3175">
                  <c:v>3301.6610000000001</c:v>
                </c:pt>
                <c:pt idx="3176">
                  <c:v>3302.5010000000002</c:v>
                </c:pt>
                <c:pt idx="3177">
                  <c:v>3303.375</c:v>
                </c:pt>
                <c:pt idx="3178">
                  <c:v>3303.97</c:v>
                </c:pt>
                <c:pt idx="3179">
                  <c:v>3304.5790000000002</c:v>
                </c:pt>
                <c:pt idx="3180">
                  <c:v>3306.471</c:v>
                </c:pt>
                <c:pt idx="3181">
                  <c:v>3307.335</c:v>
                </c:pt>
                <c:pt idx="3182">
                  <c:v>3307.9360000000001</c:v>
                </c:pt>
                <c:pt idx="3183">
                  <c:v>3308.1869999999999</c:v>
                </c:pt>
                <c:pt idx="3184">
                  <c:v>3308.8229999999999</c:v>
                </c:pt>
                <c:pt idx="3185">
                  <c:v>3309.42</c:v>
                </c:pt>
                <c:pt idx="3186">
                  <c:v>3311.3180000000002</c:v>
                </c:pt>
                <c:pt idx="3187">
                  <c:v>3312.2020000000002</c:v>
                </c:pt>
                <c:pt idx="3188">
                  <c:v>3312.806</c:v>
                </c:pt>
                <c:pt idx="3189">
                  <c:v>3313.2730000000001</c:v>
                </c:pt>
                <c:pt idx="3190">
                  <c:v>3313.674</c:v>
                </c:pt>
                <c:pt idx="3191">
                  <c:v>3314.252</c:v>
                </c:pt>
                <c:pt idx="3192">
                  <c:v>3316.078</c:v>
                </c:pt>
                <c:pt idx="3193">
                  <c:v>3316.9850000000001</c:v>
                </c:pt>
                <c:pt idx="3194">
                  <c:v>3317.623</c:v>
                </c:pt>
                <c:pt idx="3195">
                  <c:v>3318.0030000000002</c:v>
                </c:pt>
                <c:pt idx="3196">
                  <c:v>3318.5340000000001</c:v>
                </c:pt>
                <c:pt idx="3197">
                  <c:v>3318.9929999999999</c:v>
                </c:pt>
                <c:pt idx="3198">
                  <c:v>3320.4070000000002</c:v>
                </c:pt>
                <c:pt idx="3199">
                  <c:v>3321.4319999999998</c:v>
                </c:pt>
                <c:pt idx="3200">
                  <c:v>3322.4349999999999</c:v>
                </c:pt>
                <c:pt idx="3201">
                  <c:v>3323.0079999999998</c:v>
                </c:pt>
                <c:pt idx="3202">
                  <c:v>3323.335</c:v>
                </c:pt>
                <c:pt idx="3203">
                  <c:v>3323.8440000000001</c:v>
                </c:pt>
                <c:pt idx="3204">
                  <c:v>3325.2240000000002</c:v>
                </c:pt>
                <c:pt idx="3205">
                  <c:v>3326.23</c:v>
                </c:pt>
                <c:pt idx="3206">
                  <c:v>3327.3139999999999</c:v>
                </c:pt>
                <c:pt idx="3207">
                  <c:v>3327.8020000000001</c:v>
                </c:pt>
                <c:pt idx="3208">
                  <c:v>3328.1590000000001</c:v>
                </c:pt>
                <c:pt idx="3209">
                  <c:v>3328.672</c:v>
                </c:pt>
                <c:pt idx="3210">
                  <c:v>3329.9850000000001</c:v>
                </c:pt>
                <c:pt idx="3211">
                  <c:v>3331.0540000000001</c:v>
                </c:pt>
                <c:pt idx="3212">
                  <c:v>3331.848</c:v>
                </c:pt>
                <c:pt idx="3213">
                  <c:v>3332.105</c:v>
                </c:pt>
                <c:pt idx="3214">
                  <c:v>3332.8939999999998</c:v>
                </c:pt>
                <c:pt idx="3215">
                  <c:v>3332.942</c:v>
                </c:pt>
                <c:pt idx="3216">
                  <c:v>3333.4749999999999</c:v>
                </c:pt>
                <c:pt idx="3217">
                  <c:v>3335.8829999999998</c:v>
                </c:pt>
                <c:pt idx="3218">
                  <c:v>3336.6779999999999</c:v>
                </c:pt>
                <c:pt idx="3219">
                  <c:v>3336.9560000000001</c:v>
                </c:pt>
                <c:pt idx="3220">
                  <c:v>3337.7020000000002</c:v>
                </c:pt>
                <c:pt idx="3221">
                  <c:v>3337.8029999999999</c:v>
                </c:pt>
                <c:pt idx="3222">
                  <c:v>3338.317</c:v>
                </c:pt>
                <c:pt idx="3223">
                  <c:v>3340.6990000000001</c:v>
                </c:pt>
                <c:pt idx="3224">
                  <c:v>3341.7820000000002</c:v>
                </c:pt>
                <c:pt idx="3225">
                  <c:v>3342.6750000000002</c:v>
                </c:pt>
                <c:pt idx="3226">
                  <c:v>3342.7080000000001</c:v>
                </c:pt>
                <c:pt idx="3227">
                  <c:v>3343.1039999999998</c:v>
                </c:pt>
                <c:pt idx="3228">
                  <c:v>3344.7939999999999</c:v>
                </c:pt>
                <c:pt idx="3229">
                  <c:v>3345.4850000000001</c:v>
                </c:pt>
                <c:pt idx="3230">
                  <c:v>3346.5659999999998</c:v>
                </c:pt>
                <c:pt idx="3231">
                  <c:v>3347.5</c:v>
                </c:pt>
                <c:pt idx="3232">
                  <c:v>3347.5250000000001</c:v>
                </c:pt>
                <c:pt idx="3233">
                  <c:v>3347.915</c:v>
                </c:pt>
                <c:pt idx="3234">
                  <c:v>3349.6480000000001</c:v>
                </c:pt>
                <c:pt idx="3235">
                  <c:v>3350.34</c:v>
                </c:pt>
                <c:pt idx="3236">
                  <c:v>3351.3679999999999</c:v>
                </c:pt>
                <c:pt idx="3237">
                  <c:v>3351.473</c:v>
                </c:pt>
                <c:pt idx="3238">
                  <c:v>3352.3020000000001</c:v>
                </c:pt>
                <c:pt idx="3239">
                  <c:v>3352.5529999999999</c:v>
                </c:pt>
                <c:pt idx="3240">
                  <c:v>3352.7570000000001</c:v>
                </c:pt>
                <c:pt idx="3241">
                  <c:v>3355.1779999999999</c:v>
                </c:pt>
                <c:pt idx="3242">
                  <c:v>3356.223</c:v>
                </c:pt>
                <c:pt idx="3243">
                  <c:v>3356.3069999999998</c:v>
                </c:pt>
                <c:pt idx="3244">
                  <c:v>3357.1579999999999</c:v>
                </c:pt>
                <c:pt idx="3245">
                  <c:v>3357.3629999999998</c:v>
                </c:pt>
                <c:pt idx="3246">
                  <c:v>3357.6170000000002</c:v>
                </c:pt>
                <c:pt idx="3247">
                  <c:v>3359.9630000000002</c:v>
                </c:pt>
                <c:pt idx="3248">
                  <c:v>3361.0509999999999</c:v>
                </c:pt>
                <c:pt idx="3249">
                  <c:v>3361.94</c:v>
                </c:pt>
                <c:pt idx="3250">
                  <c:v>3362.4070000000002</c:v>
                </c:pt>
                <c:pt idx="3251">
                  <c:v>3362.5189999999998</c:v>
                </c:pt>
                <c:pt idx="3252">
                  <c:v>3364.5309999999999</c:v>
                </c:pt>
                <c:pt idx="3253">
                  <c:v>3364.9119999999998</c:v>
                </c:pt>
                <c:pt idx="3254">
                  <c:v>3365.953</c:v>
                </c:pt>
                <c:pt idx="3255">
                  <c:v>3366.89</c:v>
                </c:pt>
                <c:pt idx="3256">
                  <c:v>3367.3150000000001</c:v>
                </c:pt>
                <c:pt idx="3257">
                  <c:v>3367.4290000000001</c:v>
                </c:pt>
                <c:pt idx="3258">
                  <c:v>3369.7930000000001</c:v>
                </c:pt>
                <c:pt idx="3259">
                  <c:v>3370.1860000000001</c:v>
                </c:pt>
                <c:pt idx="3260">
                  <c:v>3370.799</c:v>
                </c:pt>
                <c:pt idx="3261">
                  <c:v>3371.74</c:v>
                </c:pt>
                <c:pt idx="3262">
                  <c:v>3372.248</c:v>
                </c:pt>
                <c:pt idx="3263">
                  <c:v>3374.5160000000001</c:v>
                </c:pt>
                <c:pt idx="3264">
                  <c:v>3374.6419999999998</c:v>
                </c:pt>
                <c:pt idx="3265">
                  <c:v>3375.0219999999999</c:v>
                </c:pt>
                <c:pt idx="3266">
                  <c:v>3375.6590000000001</c:v>
                </c:pt>
                <c:pt idx="3267">
                  <c:v>3376.665</c:v>
                </c:pt>
                <c:pt idx="3268">
                  <c:v>3377.1880000000001</c:v>
                </c:pt>
                <c:pt idx="3269">
                  <c:v>3372.2449999999999</c:v>
                </c:pt>
                <c:pt idx="3270">
                  <c:v>3379.444</c:v>
                </c:pt>
                <c:pt idx="3271">
                  <c:v>3379.4639999999999</c:v>
                </c:pt>
                <c:pt idx="3272">
                  <c:v>3380.5129999999999</c:v>
                </c:pt>
                <c:pt idx="3273">
                  <c:v>3381.5259999999998</c:v>
                </c:pt>
                <c:pt idx="3274">
                  <c:v>3382.011</c:v>
                </c:pt>
                <c:pt idx="3275">
                  <c:v>3384.0329999999999</c:v>
                </c:pt>
                <c:pt idx="3276">
                  <c:v>3384.2890000000002</c:v>
                </c:pt>
                <c:pt idx="3277">
                  <c:v>3384.3270000000002</c:v>
                </c:pt>
                <c:pt idx="3278">
                  <c:v>3385.3380000000002</c:v>
                </c:pt>
                <c:pt idx="3279">
                  <c:v>3386.3739999999998</c:v>
                </c:pt>
                <c:pt idx="3280">
                  <c:v>3386.8090000000002</c:v>
                </c:pt>
                <c:pt idx="3281">
                  <c:v>3388.9009999999998</c:v>
                </c:pt>
                <c:pt idx="3282">
                  <c:v>3389.5129999999999</c:v>
                </c:pt>
                <c:pt idx="3283">
                  <c:v>3389.91</c:v>
                </c:pt>
                <c:pt idx="3284">
                  <c:v>3390.24</c:v>
                </c:pt>
                <c:pt idx="3285">
                  <c:v>3391.308</c:v>
                </c:pt>
                <c:pt idx="3286">
                  <c:v>3391.7629999999999</c:v>
                </c:pt>
                <c:pt idx="3287">
                  <c:v>3393.848</c:v>
                </c:pt>
                <c:pt idx="3288">
                  <c:v>3394.355</c:v>
                </c:pt>
                <c:pt idx="3289">
                  <c:v>3394.7280000000001</c:v>
                </c:pt>
                <c:pt idx="3290">
                  <c:v>3395.047</c:v>
                </c:pt>
                <c:pt idx="3291">
                  <c:v>3396.165</c:v>
                </c:pt>
                <c:pt idx="3292">
                  <c:v>3396.5749999999998</c:v>
                </c:pt>
                <c:pt idx="3293">
                  <c:v>3398.6860000000001</c:v>
                </c:pt>
                <c:pt idx="3294">
                  <c:v>3399.201</c:v>
                </c:pt>
                <c:pt idx="3295">
                  <c:v>3399.2310000000002</c:v>
                </c:pt>
                <c:pt idx="3296">
                  <c:v>3399.8890000000001</c:v>
                </c:pt>
                <c:pt idx="3297">
                  <c:v>3401.0459999999998</c:v>
                </c:pt>
                <c:pt idx="3298">
                  <c:v>3401.4160000000002</c:v>
                </c:pt>
                <c:pt idx="3299">
                  <c:v>3403.549</c:v>
                </c:pt>
                <c:pt idx="3300">
                  <c:v>3403.9760000000001</c:v>
                </c:pt>
                <c:pt idx="3301">
                  <c:v>3404.03</c:v>
                </c:pt>
                <c:pt idx="3302">
                  <c:v>3404.7130000000002</c:v>
                </c:pt>
                <c:pt idx="3303">
                  <c:v>3405.8780000000002</c:v>
                </c:pt>
                <c:pt idx="3304">
                  <c:v>3406.2429999999999</c:v>
                </c:pt>
                <c:pt idx="3305">
                  <c:v>3408.384</c:v>
                </c:pt>
                <c:pt idx="3306">
                  <c:v>3408.8029999999999</c:v>
                </c:pt>
                <c:pt idx="3307">
                  <c:v>3408.8809999999999</c:v>
                </c:pt>
                <c:pt idx="3308">
                  <c:v>3409.212</c:v>
                </c:pt>
                <c:pt idx="3309">
                  <c:v>3409.4749999999999</c:v>
                </c:pt>
                <c:pt idx="3310">
                  <c:v>3409.5569999999998</c:v>
                </c:pt>
                <c:pt idx="3311">
                  <c:v>3410.7159999999999</c:v>
                </c:pt>
                <c:pt idx="3312">
                  <c:v>3411.0390000000002</c:v>
                </c:pt>
                <c:pt idx="3313">
                  <c:v>3413.2350000000001</c:v>
                </c:pt>
                <c:pt idx="3314">
                  <c:v>3413.9870000000001</c:v>
                </c:pt>
                <c:pt idx="3315">
                  <c:v>3414.3069999999998</c:v>
                </c:pt>
                <c:pt idx="3316">
                  <c:v>3414.3809999999999</c:v>
                </c:pt>
                <c:pt idx="3317">
                  <c:v>3415.5120000000002</c:v>
                </c:pt>
                <c:pt idx="3318">
                  <c:v>3415.8679999999999</c:v>
                </c:pt>
                <c:pt idx="3319">
                  <c:v>3418.0120000000002</c:v>
                </c:pt>
                <c:pt idx="3320">
                  <c:v>3418.8530000000001</c:v>
                </c:pt>
                <c:pt idx="3321">
                  <c:v>3419.105</c:v>
                </c:pt>
                <c:pt idx="3322">
                  <c:v>3420.364</c:v>
                </c:pt>
                <c:pt idx="3323">
                  <c:v>3420.7570000000001</c:v>
                </c:pt>
                <c:pt idx="3324">
                  <c:v>3422.8960000000002</c:v>
                </c:pt>
                <c:pt idx="3325">
                  <c:v>3423.6689999999999</c:v>
                </c:pt>
                <c:pt idx="3326">
                  <c:v>3423.7460000000001</c:v>
                </c:pt>
                <c:pt idx="3327">
                  <c:v>3423.9879999999998</c:v>
                </c:pt>
                <c:pt idx="3328">
                  <c:v>3425.2260000000001</c:v>
                </c:pt>
                <c:pt idx="3329">
                  <c:v>3425.558</c:v>
                </c:pt>
                <c:pt idx="3330">
                  <c:v>3427.7530000000002</c:v>
                </c:pt>
                <c:pt idx="3331">
                  <c:v>3428.625</c:v>
                </c:pt>
                <c:pt idx="3332">
                  <c:v>3428.8330000000001</c:v>
                </c:pt>
                <c:pt idx="3333">
                  <c:v>3428.9560000000001</c:v>
                </c:pt>
                <c:pt idx="3334">
                  <c:v>3429.2510000000002</c:v>
                </c:pt>
                <c:pt idx="3335">
                  <c:v>3430.1840000000002</c:v>
                </c:pt>
                <c:pt idx="3336">
                  <c:v>3430.4630000000002</c:v>
                </c:pt>
                <c:pt idx="3337">
                  <c:v>3432.665</c:v>
                </c:pt>
                <c:pt idx="3338">
                  <c:v>3433.6970000000001</c:v>
                </c:pt>
                <c:pt idx="3339">
                  <c:v>3433.7660000000001</c:v>
                </c:pt>
                <c:pt idx="3340">
                  <c:v>3434.0929999999998</c:v>
                </c:pt>
                <c:pt idx="3341">
                  <c:v>3434.9850000000001</c:v>
                </c:pt>
                <c:pt idx="3342">
                  <c:v>3435.2660000000001</c:v>
                </c:pt>
                <c:pt idx="3343">
                  <c:v>3437.4380000000001</c:v>
                </c:pt>
                <c:pt idx="3344">
                  <c:v>3438.462</c:v>
                </c:pt>
                <c:pt idx="3345">
                  <c:v>3438.5610000000001</c:v>
                </c:pt>
                <c:pt idx="3346">
                  <c:v>3438.9850000000001</c:v>
                </c:pt>
                <c:pt idx="3347">
                  <c:v>3439.8939999999998</c:v>
                </c:pt>
                <c:pt idx="3348">
                  <c:v>3440.1019999999999</c:v>
                </c:pt>
                <c:pt idx="3349">
                  <c:v>3442.3760000000002</c:v>
                </c:pt>
                <c:pt idx="3350">
                  <c:v>3443.3789999999999</c:v>
                </c:pt>
                <c:pt idx="3351">
                  <c:v>3443.5120000000002</c:v>
                </c:pt>
                <c:pt idx="3352">
                  <c:v>3443.78</c:v>
                </c:pt>
                <c:pt idx="3353">
                  <c:v>3444.748</c:v>
                </c:pt>
                <c:pt idx="3354">
                  <c:v>3444.9059999999999</c:v>
                </c:pt>
                <c:pt idx="3355">
                  <c:v>3447.24</c:v>
                </c:pt>
                <c:pt idx="3356">
                  <c:v>3448.1909999999998</c:v>
                </c:pt>
                <c:pt idx="3357">
                  <c:v>3448.3440000000001</c:v>
                </c:pt>
                <c:pt idx="3358">
                  <c:v>3448.625</c:v>
                </c:pt>
                <c:pt idx="3359">
                  <c:v>3449.6210000000001</c:v>
                </c:pt>
                <c:pt idx="3360">
                  <c:v>3449.7550000000001</c:v>
                </c:pt>
                <c:pt idx="3361">
                  <c:v>3452.0610000000001</c:v>
                </c:pt>
                <c:pt idx="3362">
                  <c:v>3453.0250000000001</c:v>
                </c:pt>
                <c:pt idx="3363">
                  <c:v>3453.511</c:v>
                </c:pt>
                <c:pt idx="3364">
                  <c:v>3453.8069999999998</c:v>
                </c:pt>
                <c:pt idx="3365">
                  <c:v>3454.4490000000001</c:v>
                </c:pt>
                <c:pt idx="3366">
                  <c:v>3454.6120000000001</c:v>
                </c:pt>
                <c:pt idx="3367">
                  <c:v>3456.915</c:v>
                </c:pt>
                <c:pt idx="3368">
                  <c:v>3457.8560000000002</c:v>
                </c:pt>
                <c:pt idx="3369">
                  <c:v>3458.3359999999998</c:v>
                </c:pt>
                <c:pt idx="3370">
                  <c:v>3458.627</c:v>
                </c:pt>
                <c:pt idx="3371">
                  <c:v>3459.2779999999998</c:v>
                </c:pt>
                <c:pt idx="3372">
                  <c:v>3459.4340000000002</c:v>
                </c:pt>
                <c:pt idx="3373">
                  <c:v>3461.8229999999999</c:v>
                </c:pt>
                <c:pt idx="3374">
                  <c:v>3462.6930000000002</c:v>
                </c:pt>
                <c:pt idx="3375">
                  <c:v>3463.2280000000001</c:v>
                </c:pt>
                <c:pt idx="3376">
                  <c:v>3463.482</c:v>
                </c:pt>
                <c:pt idx="3377">
                  <c:v>3464.1819999999998</c:v>
                </c:pt>
                <c:pt idx="3378">
                  <c:v>3464.2640000000001</c:v>
                </c:pt>
                <c:pt idx="3379">
                  <c:v>3466.66</c:v>
                </c:pt>
                <c:pt idx="3380">
                  <c:v>3467.5549999999998</c:v>
                </c:pt>
                <c:pt idx="3381">
                  <c:v>3468.0940000000001</c:v>
                </c:pt>
                <c:pt idx="3382">
                  <c:v>3468.3719999999998</c:v>
                </c:pt>
                <c:pt idx="3383">
                  <c:v>3469.02</c:v>
                </c:pt>
                <c:pt idx="3384">
                  <c:v>3469.0790000000002</c:v>
                </c:pt>
                <c:pt idx="3385">
                  <c:v>3471.5259999999998</c:v>
                </c:pt>
                <c:pt idx="3386">
                  <c:v>3472.3690000000001</c:v>
                </c:pt>
                <c:pt idx="3387">
                  <c:v>3473.2240000000002</c:v>
                </c:pt>
                <c:pt idx="3388">
                  <c:v>3473.4989999999998</c:v>
                </c:pt>
                <c:pt idx="3389">
                  <c:v>3473.85</c:v>
                </c:pt>
                <c:pt idx="3390">
                  <c:v>3473.9209999999998</c:v>
                </c:pt>
                <c:pt idx="3391">
                  <c:v>3476.3420000000001</c:v>
                </c:pt>
                <c:pt idx="3392">
                  <c:v>3477.1729999999998</c:v>
                </c:pt>
                <c:pt idx="3393">
                  <c:v>3478.0129999999999</c:v>
                </c:pt>
                <c:pt idx="3394">
                  <c:v>3478.3490000000002</c:v>
                </c:pt>
                <c:pt idx="3395">
                  <c:v>3478.6669999999999</c:v>
                </c:pt>
                <c:pt idx="3396">
                  <c:v>3478.7190000000001</c:v>
                </c:pt>
                <c:pt idx="3397">
                  <c:v>3481.2379999999998</c:v>
                </c:pt>
                <c:pt idx="3398">
                  <c:v>3481.9920000000002</c:v>
                </c:pt>
                <c:pt idx="3399">
                  <c:v>3482.9760000000001</c:v>
                </c:pt>
                <c:pt idx="3400">
                  <c:v>3483.239</c:v>
                </c:pt>
                <c:pt idx="3401">
                  <c:v>3483.5430000000001</c:v>
                </c:pt>
                <c:pt idx="3402">
                  <c:v>3483.64</c:v>
                </c:pt>
                <c:pt idx="3403">
                  <c:v>3486.087</c:v>
                </c:pt>
                <c:pt idx="3404">
                  <c:v>3486.7910000000002</c:v>
                </c:pt>
                <c:pt idx="3405">
                  <c:v>3487.7939999999999</c:v>
                </c:pt>
                <c:pt idx="3406">
                  <c:v>3487.9560000000001</c:v>
                </c:pt>
                <c:pt idx="3407">
                  <c:v>3488.3960000000002</c:v>
                </c:pt>
                <c:pt idx="3408">
                  <c:v>3488.442</c:v>
                </c:pt>
                <c:pt idx="3409">
                  <c:v>3490.8580000000002</c:v>
                </c:pt>
                <c:pt idx="3410">
                  <c:v>3491.585</c:v>
                </c:pt>
                <c:pt idx="3411">
                  <c:v>3492.873</c:v>
                </c:pt>
                <c:pt idx="3412">
                  <c:v>3493.201</c:v>
                </c:pt>
                <c:pt idx="3413">
                  <c:v>3493.29</c:v>
                </c:pt>
                <c:pt idx="3414">
                  <c:v>3493.3</c:v>
                </c:pt>
                <c:pt idx="3415">
                  <c:v>3495.7829999999999</c:v>
                </c:pt>
                <c:pt idx="3416">
                  <c:v>3496.4319999999998</c:v>
                </c:pt>
                <c:pt idx="3417">
                  <c:v>3497.6909999999998</c:v>
                </c:pt>
                <c:pt idx="3418">
                  <c:v>3497.98</c:v>
                </c:pt>
                <c:pt idx="3419">
                  <c:v>3498.0720000000001</c:v>
                </c:pt>
                <c:pt idx="3420">
                  <c:v>3500.6509999999998</c:v>
                </c:pt>
                <c:pt idx="3421">
                  <c:v>3501.3090000000002</c:v>
                </c:pt>
                <c:pt idx="3422">
                  <c:v>3501.9949999999999</c:v>
                </c:pt>
                <c:pt idx="3423">
                  <c:v>3502.6480000000001</c:v>
                </c:pt>
                <c:pt idx="3424">
                  <c:v>3502.7330000000002</c:v>
                </c:pt>
                <c:pt idx="3425">
                  <c:v>3503.1579999999999</c:v>
                </c:pt>
                <c:pt idx="3426">
                  <c:v>3505.5529999999999</c:v>
                </c:pt>
                <c:pt idx="3427">
                  <c:v>3506.1750000000002</c:v>
                </c:pt>
                <c:pt idx="3428">
                  <c:v>3506.8440000000001</c:v>
                </c:pt>
                <c:pt idx="3429">
                  <c:v>3498.0790000000002</c:v>
                </c:pt>
                <c:pt idx="3430">
                  <c:v>3507.4090000000001</c:v>
                </c:pt>
                <c:pt idx="3431">
                  <c:v>3507.5430000000001</c:v>
                </c:pt>
                <c:pt idx="3432">
                  <c:v>3507.922</c:v>
                </c:pt>
                <c:pt idx="3433">
                  <c:v>3510.36</c:v>
                </c:pt>
                <c:pt idx="3434">
                  <c:v>3510.9490000000001</c:v>
                </c:pt>
                <c:pt idx="3435">
                  <c:v>3511.98</c:v>
                </c:pt>
                <c:pt idx="3436">
                  <c:v>3512.3330000000001</c:v>
                </c:pt>
                <c:pt idx="3437">
                  <c:v>3512.8649999999998</c:v>
                </c:pt>
                <c:pt idx="3438">
                  <c:v>3512.93</c:v>
                </c:pt>
                <c:pt idx="3439">
                  <c:v>3515.2109999999998</c:v>
                </c:pt>
                <c:pt idx="3440">
                  <c:v>3515.7640000000001</c:v>
                </c:pt>
                <c:pt idx="3441">
                  <c:v>3516.806</c:v>
                </c:pt>
                <c:pt idx="3442">
                  <c:v>3517.078</c:v>
                </c:pt>
                <c:pt idx="3443">
                  <c:v>3517.6469999999999</c:v>
                </c:pt>
                <c:pt idx="3444">
                  <c:v>3517.7919999999999</c:v>
                </c:pt>
                <c:pt idx="3445">
                  <c:v>3520.03</c:v>
                </c:pt>
                <c:pt idx="3446">
                  <c:v>3520.58</c:v>
                </c:pt>
                <c:pt idx="3447">
                  <c:v>3521.7</c:v>
                </c:pt>
                <c:pt idx="3448">
                  <c:v>3521.9349999999999</c:v>
                </c:pt>
                <c:pt idx="3449">
                  <c:v>3522.4009999999998</c:v>
                </c:pt>
                <c:pt idx="3450">
                  <c:v>3522.51</c:v>
                </c:pt>
                <c:pt idx="3451">
                  <c:v>3524.904</c:v>
                </c:pt>
                <c:pt idx="3452">
                  <c:v>3525.4409999999998</c:v>
                </c:pt>
                <c:pt idx="3453">
                  <c:v>3526.53</c:v>
                </c:pt>
                <c:pt idx="3454">
                  <c:v>3526.7629999999999</c:v>
                </c:pt>
                <c:pt idx="3455">
                  <c:v>3527.2280000000001</c:v>
                </c:pt>
                <c:pt idx="3456">
                  <c:v>3527.348</c:v>
                </c:pt>
                <c:pt idx="3457">
                  <c:v>3529.7460000000001</c:v>
                </c:pt>
                <c:pt idx="3458">
                  <c:v>3530.2730000000001</c:v>
                </c:pt>
                <c:pt idx="3459">
                  <c:v>3531.5839999999998</c:v>
                </c:pt>
                <c:pt idx="3460">
                  <c:v>3531.6610000000001</c:v>
                </c:pt>
                <c:pt idx="3461">
                  <c:v>3532.2049999999999</c:v>
                </c:pt>
                <c:pt idx="3462">
                  <c:v>3532.6529999999998</c:v>
                </c:pt>
                <c:pt idx="3463">
                  <c:v>3534.5650000000001</c:v>
                </c:pt>
                <c:pt idx="3464">
                  <c:v>3535.0369999999998</c:v>
                </c:pt>
                <c:pt idx="3465">
                  <c:v>3536.3670000000002</c:v>
                </c:pt>
                <c:pt idx="3466">
                  <c:v>3536.48</c:v>
                </c:pt>
                <c:pt idx="3467">
                  <c:v>3536.9349999999999</c:v>
                </c:pt>
                <c:pt idx="3468">
                  <c:v>3537.4720000000002</c:v>
                </c:pt>
                <c:pt idx="3469">
                  <c:v>3539.386</c:v>
                </c:pt>
                <c:pt idx="3470">
                  <c:v>3539.8560000000002</c:v>
                </c:pt>
                <c:pt idx="3471">
                  <c:v>3541.2240000000002</c:v>
                </c:pt>
                <c:pt idx="3472">
                  <c:v>3541.3850000000002</c:v>
                </c:pt>
                <c:pt idx="3473">
                  <c:v>3541.828</c:v>
                </c:pt>
                <c:pt idx="3474">
                  <c:v>3542.05</c:v>
                </c:pt>
                <c:pt idx="3475">
                  <c:v>3544.252</c:v>
                </c:pt>
                <c:pt idx="3476">
                  <c:v>3544.7269999999999</c:v>
                </c:pt>
                <c:pt idx="3477">
                  <c:v>3545.973</c:v>
                </c:pt>
                <c:pt idx="3478">
                  <c:v>3546.19</c:v>
                </c:pt>
                <c:pt idx="3479">
                  <c:v>3546.623</c:v>
                </c:pt>
                <c:pt idx="3480">
                  <c:v>3546.8580000000002</c:v>
                </c:pt>
                <c:pt idx="3481">
                  <c:v>3549.0230000000001</c:v>
                </c:pt>
                <c:pt idx="3482">
                  <c:v>3549.4920000000002</c:v>
                </c:pt>
                <c:pt idx="3483">
                  <c:v>3550.7840000000001</c:v>
                </c:pt>
                <c:pt idx="3484">
                  <c:v>3551.2890000000002</c:v>
                </c:pt>
                <c:pt idx="3485">
                  <c:v>3551.43</c:v>
                </c:pt>
                <c:pt idx="3486">
                  <c:v>3552.34</c:v>
                </c:pt>
                <c:pt idx="3487">
                  <c:v>3553.8710000000001</c:v>
                </c:pt>
                <c:pt idx="3488">
                  <c:v>3554.3490000000002</c:v>
                </c:pt>
                <c:pt idx="3489">
                  <c:v>3555.6060000000002</c:v>
                </c:pt>
                <c:pt idx="3490">
                  <c:v>3556.1550000000002</c:v>
                </c:pt>
                <c:pt idx="3491">
                  <c:v>3556.2150000000001</c:v>
                </c:pt>
                <c:pt idx="3492">
                  <c:v>3557.0929999999998</c:v>
                </c:pt>
                <c:pt idx="3493">
                  <c:v>3558.6579999999999</c:v>
                </c:pt>
                <c:pt idx="3494">
                  <c:v>3559.0970000000002</c:v>
                </c:pt>
                <c:pt idx="3495">
                  <c:v>3560.4229999999998</c:v>
                </c:pt>
                <c:pt idx="3496">
                  <c:v>3561.011</c:v>
                </c:pt>
                <c:pt idx="3497">
                  <c:v>3561.0540000000001</c:v>
                </c:pt>
                <c:pt idx="3498">
                  <c:v>3561.7249999999999</c:v>
                </c:pt>
                <c:pt idx="3499">
                  <c:v>3563.5590000000002</c:v>
                </c:pt>
                <c:pt idx="3500">
                  <c:v>3563.9409999999998</c:v>
                </c:pt>
                <c:pt idx="3501">
                  <c:v>3565.2440000000001</c:v>
                </c:pt>
                <c:pt idx="3502">
                  <c:v>3565.8490000000002</c:v>
                </c:pt>
                <c:pt idx="3503">
                  <c:v>3565.8739999999998</c:v>
                </c:pt>
                <c:pt idx="3504">
                  <c:v>3566.569</c:v>
                </c:pt>
                <c:pt idx="3505">
                  <c:v>3568.3159999999998</c:v>
                </c:pt>
                <c:pt idx="3506">
                  <c:v>3568.7159999999999</c:v>
                </c:pt>
                <c:pt idx="3507">
                  <c:v>3570.0230000000001</c:v>
                </c:pt>
                <c:pt idx="3508">
                  <c:v>3570.6790000000001</c:v>
                </c:pt>
                <c:pt idx="3509">
                  <c:v>3570.9780000000001</c:v>
                </c:pt>
                <c:pt idx="3510">
                  <c:v>3571.9430000000002</c:v>
                </c:pt>
                <c:pt idx="3511">
                  <c:v>3573.2069999999999</c:v>
                </c:pt>
                <c:pt idx="3512">
                  <c:v>3573.614</c:v>
                </c:pt>
                <c:pt idx="3513">
                  <c:v>3574.8910000000001</c:v>
                </c:pt>
                <c:pt idx="3514">
                  <c:v>3575.5430000000001</c:v>
                </c:pt>
                <c:pt idx="3515">
                  <c:v>3575.846</c:v>
                </c:pt>
                <c:pt idx="3516">
                  <c:v>3576.8159999999998</c:v>
                </c:pt>
                <c:pt idx="3517">
                  <c:v>3577.9810000000002</c:v>
                </c:pt>
                <c:pt idx="3518">
                  <c:v>3578.5250000000001</c:v>
                </c:pt>
                <c:pt idx="3519">
                  <c:v>3579.8110000000001</c:v>
                </c:pt>
                <c:pt idx="3520">
                  <c:v>3580.462</c:v>
                </c:pt>
                <c:pt idx="3521">
                  <c:v>3580.837</c:v>
                </c:pt>
                <c:pt idx="3522">
                  <c:v>3581.4769999999999</c:v>
                </c:pt>
                <c:pt idx="3523">
                  <c:v>3583.366</c:v>
                </c:pt>
                <c:pt idx="3524">
                  <c:v>3583.4630000000002</c:v>
                </c:pt>
                <c:pt idx="3525">
                  <c:v>3584.748</c:v>
                </c:pt>
                <c:pt idx="3526">
                  <c:v>3585.433</c:v>
                </c:pt>
                <c:pt idx="3527">
                  <c:v>3585.7310000000002</c:v>
                </c:pt>
                <c:pt idx="3528">
                  <c:v>3586.3739999999998</c:v>
                </c:pt>
                <c:pt idx="3529">
                  <c:v>3588.2739999999999</c:v>
                </c:pt>
                <c:pt idx="3530">
                  <c:v>3588.3130000000001</c:v>
                </c:pt>
                <c:pt idx="3531">
                  <c:v>3589.558</c:v>
                </c:pt>
                <c:pt idx="3532">
                  <c:v>3590.2080000000001</c:v>
                </c:pt>
                <c:pt idx="3533">
                  <c:v>3590.6419999999998</c:v>
                </c:pt>
                <c:pt idx="3534">
                  <c:v>3591.7020000000002</c:v>
                </c:pt>
                <c:pt idx="3535">
                  <c:v>3593.0430000000001</c:v>
                </c:pt>
                <c:pt idx="3536">
                  <c:v>3593.056</c:v>
                </c:pt>
                <c:pt idx="3537">
                  <c:v>3594.3879999999999</c:v>
                </c:pt>
                <c:pt idx="3538">
                  <c:v>3595.0149999999999</c:v>
                </c:pt>
                <c:pt idx="3539">
                  <c:v>3595.5050000000001</c:v>
                </c:pt>
                <c:pt idx="3540">
                  <c:v>3596.53</c:v>
                </c:pt>
                <c:pt idx="3541">
                  <c:v>3597.8850000000002</c:v>
                </c:pt>
                <c:pt idx="3542">
                  <c:v>3597.902</c:v>
                </c:pt>
                <c:pt idx="3543">
                  <c:v>3599.2370000000001</c:v>
                </c:pt>
                <c:pt idx="3544">
                  <c:v>3599.8919999999998</c:v>
                </c:pt>
                <c:pt idx="3545">
                  <c:v>3600.6779999999999</c:v>
                </c:pt>
                <c:pt idx="3546">
                  <c:v>3601.2629999999999</c:v>
                </c:pt>
                <c:pt idx="3547">
                  <c:v>3602.7550000000001</c:v>
                </c:pt>
                <c:pt idx="3548">
                  <c:v>3604.105</c:v>
                </c:pt>
                <c:pt idx="3549">
                  <c:v>3604.8429999999998</c:v>
                </c:pt>
                <c:pt idx="3550">
                  <c:v>3605.5680000000002</c:v>
                </c:pt>
                <c:pt idx="3551">
                  <c:v>3606.1729999999998</c:v>
                </c:pt>
                <c:pt idx="3552">
                  <c:v>3602.761</c:v>
                </c:pt>
                <c:pt idx="3553">
                  <c:v>3607.7640000000001</c:v>
                </c:pt>
                <c:pt idx="3554">
                  <c:v>3608.9059999999999</c:v>
                </c:pt>
                <c:pt idx="3555">
                  <c:v>3609.6669999999999</c:v>
                </c:pt>
                <c:pt idx="3556">
                  <c:v>3610.3780000000002</c:v>
                </c:pt>
                <c:pt idx="3557">
                  <c:v>3611.0410000000002</c:v>
                </c:pt>
                <c:pt idx="3558">
                  <c:v>3611.3780000000002</c:v>
                </c:pt>
                <c:pt idx="3559">
                  <c:v>3612.5329999999999</c:v>
                </c:pt>
                <c:pt idx="3560">
                  <c:v>3613.7379999999998</c:v>
                </c:pt>
                <c:pt idx="3561">
                  <c:v>3614.4789999999998</c:v>
                </c:pt>
                <c:pt idx="3562">
                  <c:v>3615.23</c:v>
                </c:pt>
                <c:pt idx="3563">
                  <c:v>3615.9549999999999</c:v>
                </c:pt>
                <c:pt idx="3564">
                  <c:v>3606.1709999999998</c:v>
                </c:pt>
                <c:pt idx="3565">
                  <c:v>3616.2280000000001</c:v>
                </c:pt>
                <c:pt idx="3566">
                  <c:v>3617.3870000000002</c:v>
                </c:pt>
                <c:pt idx="3567">
                  <c:v>3618.5839999999998</c:v>
                </c:pt>
                <c:pt idx="3568">
                  <c:v>3619.2849999999999</c:v>
                </c:pt>
                <c:pt idx="3569">
                  <c:v>3619.9879999999998</c:v>
                </c:pt>
                <c:pt idx="3570">
                  <c:v>3620.9459999999999</c:v>
                </c:pt>
                <c:pt idx="3571">
                  <c:v>3621.1129999999998</c:v>
                </c:pt>
                <c:pt idx="3572">
                  <c:v>3622.2310000000002</c:v>
                </c:pt>
                <c:pt idx="3573">
                  <c:v>3623.433</c:v>
                </c:pt>
                <c:pt idx="3574">
                  <c:v>3624.1129999999998</c:v>
                </c:pt>
                <c:pt idx="3575">
                  <c:v>3624.8270000000002</c:v>
                </c:pt>
                <c:pt idx="3576">
                  <c:v>3625.7849999999999</c:v>
                </c:pt>
                <c:pt idx="3577">
                  <c:v>3625.96</c:v>
                </c:pt>
                <c:pt idx="3578">
                  <c:v>3627.029</c:v>
                </c:pt>
                <c:pt idx="3579">
                  <c:v>3628.22</c:v>
                </c:pt>
                <c:pt idx="3580">
                  <c:v>3628.9270000000001</c:v>
                </c:pt>
                <c:pt idx="3581">
                  <c:v>3629.6590000000001</c:v>
                </c:pt>
                <c:pt idx="3582">
                  <c:v>3630.6010000000001</c:v>
                </c:pt>
                <c:pt idx="3583">
                  <c:v>3631.0219999999999</c:v>
                </c:pt>
                <c:pt idx="3584">
                  <c:v>3633.08</c:v>
                </c:pt>
                <c:pt idx="3585">
                  <c:v>3633.8850000000002</c:v>
                </c:pt>
                <c:pt idx="3586">
                  <c:v>3634.5529999999999</c:v>
                </c:pt>
                <c:pt idx="3587">
                  <c:v>3635.4960000000001</c:v>
                </c:pt>
                <c:pt idx="3588">
                  <c:v>3635.913</c:v>
                </c:pt>
                <c:pt idx="3589">
                  <c:v>3635.9380000000001</c:v>
                </c:pt>
                <c:pt idx="3590">
                  <c:v>3637.9259999999999</c:v>
                </c:pt>
                <c:pt idx="3591">
                  <c:v>3638.71</c:v>
                </c:pt>
                <c:pt idx="3592">
                  <c:v>3639.4070000000002</c:v>
                </c:pt>
                <c:pt idx="3593">
                  <c:v>3640.3429999999998</c:v>
                </c:pt>
                <c:pt idx="3594">
                  <c:v>3640.8240000000001</c:v>
                </c:pt>
                <c:pt idx="3595">
                  <c:v>3640.864</c:v>
                </c:pt>
                <c:pt idx="3596">
                  <c:v>3641.9490000000001</c:v>
                </c:pt>
                <c:pt idx="3597">
                  <c:v>3642.7620000000002</c:v>
                </c:pt>
                <c:pt idx="3598">
                  <c:v>3643.6239999999998</c:v>
                </c:pt>
                <c:pt idx="3599">
                  <c:v>3644.212</c:v>
                </c:pt>
                <c:pt idx="3600">
                  <c:v>3645.1729999999998</c:v>
                </c:pt>
                <c:pt idx="3601">
                  <c:v>3645.7060000000001</c:v>
                </c:pt>
                <c:pt idx="3602">
                  <c:v>3646.8009999999999</c:v>
                </c:pt>
                <c:pt idx="3603">
                  <c:v>3647.5949999999998</c:v>
                </c:pt>
                <c:pt idx="3604">
                  <c:v>3648.4259999999999</c:v>
                </c:pt>
                <c:pt idx="3605">
                  <c:v>3648.973</c:v>
                </c:pt>
                <c:pt idx="3606">
                  <c:v>3649.922</c:v>
                </c:pt>
                <c:pt idx="3607">
                  <c:v>3650.7150000000001</c:v>
                </c:pt>
                <c:pt idx="3608">
                  <c:v>3652.4450000000002</c:v>
                </c:pt>
                <c:pt idx="3609">
                  <c:v>3653.2669999999998</c:v>
                </c:pt>
                <c:pt idx="3610">
                  <c:v>3653.8429999999998</c:v>
                </c:pt>
                <c:pt idx="3611">
                  <c:v>3654.79</c:v>
                </c:pt>
                <c:pt idx="3612">
                  <c:v>3655.578</c:v>
                </c:pt>
                <c:pt idx="3613">
                  <c:v>3655.73</c:v>
                </c:pt>
                <c:pt idx="3614">
                  <c:v>3657.252</c:v>
                </c:pt>
                <c:pt idx="3615">
                  <c:v>3658.0619999999999</c:v>
                </c:pt>
                <c:pt idx="3616">
                  <c:v>3658.683</c:v>
                </c:pt>
                <c:pt idx="3617">
                  <c:v>3659.665</c:v>
                </c:pt>
                <c:pt idx="3618">
                  <c:v>3660.549</c:v>
                </c:pt>
                <c:pt idx="3619">
                  <c:v>3660.5810000000001</c:v>
                </c:pt>
                <c:pt idx="3620">
                  <c:v>3661.6469999999999</c:v>
                </c:pt>
                <c:pt idx="3621">
                  <c:v>3662.114</c:v>
                </c:pt>
                <c:pt idx="3622">
                  <c:v>3662.8850000000002</c:v>
                </c:pt>
                <c:pt idx="3623">
                  <c:v>3663.5329999999999</c:v>
                </c:pt>
                <c:pt idx="3624">
                  <c:v>3664.5520000000001</c:v>
                </c:pt>
                <c:pt idx="3625">
                  <c:v>3665.44</c:v>
                </c:pt>
                <c:pt idx="3626">
                  <c:v>3666.4810000000002</c:v>
                </c:pt>
                <c:pt idx="3627">
                  <c:v>3666.971</c:v>
                </c:pt>
                <c:pt idx="3628">
                  <c:v>3667.85</c:v>
                </c:pt>
                <c:pt idx="3629">
                  <c:v>3668.42</c:v>
                </c:pt>
                <c:pt idx="3630">
                  <c:v>3669.4140000000002</c:v>
                </c:pt>
                <c:pt idx="3631">
                  <c:v>3670.4119999999998</c:v>
                </c:pt>
                <c:pt idx="3632">
                  <c:v>3671.788</c:v>
                </c:pt>
                <c:pt idx="3633">
                  <c:v>3672.6469999999999</c:v>
                </c:pt>
                <c:pt idx="3634">
                  <c:v>3673.1669999999999</c:v>
                </c:pt>
                <c:pt idx="3635">
                  <c:v>3674.239</c:v>
                </c:pt>
                <c:pt idx="3636">
                  <c:v>3675.2249999999999</c:v>
                </c:pt>
                <c:pt idx="3637">
                  <c:v>3675.45</c:v>
                </c:pt>
                <c:pt idx="3638">
                  <c:v>3676.61</c:v>
                </c:pt>
                <c:pt idx="3639">
                  <c:v>3677.4810000000002</c:v>
                </c:pt>
                <c:pt idx="3640">
                  <c:v>3677.944</c:v>
                </c:pt>
                <c:pt idx="3641">
                  <c:v>3678.9409999999998</c:v>
                </c:pt>
                <c:pt idx="3642">
                  <c:v>3680.2640000000001</c:v>
                </c:pt>
                <c:pt idx="3643">
                  <c:v>3680.5050000000001</c:v>
                </c:pt>
                <c:pt idx="3644">
                  <c:v>3681.3339999999998</c:v>
                </c:pt>
                <c:pt idx="3645">
                  <c:v>3681.4189999999999</c:v>
                </c:pt>
                <c:pt idx="3646">
                  <c:v>3682.3150000000001</c:v>
                </c:pt>
                <c:pt idx="3647">
                  <c:v>3682.759</c:v>
                </c:pt>
                <c:pt idx="3648">
                  <c:v>3683.7979999999998</c:v>
                </c:pt>
                <c:pt idx="3649">
                  <c:v>3685.3359999999998</c:v>
                </c:pt>
                <c:pt idx="3650">
                  <c:v>3686.107</c:v>
                </c:pt>
                <c:pt idx="3651">
                  <c:v>3686.2190000000001</c:v>
                </c:pt>
                <c:pt idx="3652">
                  <c:v>3687.1640000000002</c:v>
                </c:pt>
                <c:pt idx="3653">
                  <c:v>3687.6129999999998</c:v>
                </c:pt>
                <c:pt idx="3654">
                  <c:v>3688.652</c:v>
                </c:pt>
                <c:pt idx="3655">
                  <c:v>3689.9969999999998</c:v>
                </c:pt>
                <c:pt idx="3656">
                  <c:v>3690.942</c:v>
                </c:pt>
                <c:pt idx="3657">
                  <c:v>3691.0129999999999</c:v>
                </c:pt>
                <c:pt idx="3658">
                  <c:v>3691.922</c:v>
                </c:pt>
                <c:pt idx="3659">
                  <c:v>3692.4580000000001</c:v>
                </c:pt>
                <c:pt idx="3660">
                  <c:v>3693.5070000000001</c:v>
                </c:pt>
                <c:pt idx="3661">
                  <c:v>3694.8780000000002</c:v>
                </c:pt>
                <c:pt idx="3662">
                  <c:v>3695.1120000000001</c:v>
                </c:pt>
                <c:pt idx="3663">
                  <c:v>3695.895</c:v>
                </c:pt>
                <c:pt idx="3664">
                  <c:v>3696.817</c:v>
                </c:pt>
                <c:pt idx="3665">
                  <c:v>3697.3180000000002</c:v>
                </c:pt>
                <c:pt idx="3666">
                  <c:v>3698.3780000000002</c:v>
                </c:pt>
                <c:pt idx="3667">
                  <c:v>3699.9479999999999</c:v>
                </c:pt>
                <c:pt idx="3668">
                  <c:v>3700.2130000000002</c:v>
                </c:pt>
                <c:pt idx="3669">
                  <c:v>3700.703</c:v>
                </c:pt>
                <c:pt idx="3670">
                  <c:v>3701.6559999999999</c:v>
                </c:pt>
                <c:pt idx="3671">
                  <c:v>3702.0740000000001</c:v>
                </c:pt>
                <c:pt idx="3672">
                  <c:v>3703.2049999999999</c:v>
                </c:pt>
                <c:pt idx="3673">
                  <c:v>3705.02</c:v>
                </c:pt>
                <c:pt idx="3674">
                  <c:v>3705.5349999999999</c:v>
                </c:pt>
                <c:pt idx="3675">
                  <c:v>3705.8069999999998</c:v>
                </c:pt>
                <c:pt idx="3676">
                  <c:v>3706.4989999999998</c:v>
                </c:pt>
                <c:pt idx="3677">
                  <c:v>3706.873</c:v>
                </c:pt>
                <c:pt idx="3678">
                  <c:v>3707.9690000000001</c:v>
                </c:pt>
                <c:pt idx="3679">
                  <c:v>3709.7350000000001</c:v>
                </c:pt>
                <c:pt idx="3680">
                  <c:v>3710.3180000000002</c:v>
                </c:pt>
                <c:pt idx="3681">
                  <c:v>3710.607</c:v>
                </c:pt>
                <c:pt idx="3682">
                  <c:v>3711.3119999999999</c:v>
                </c:pt>
                <c:pt idx="3683">
                  <c:v>3711.6790000000001</c:v>
                </c:pt>
                <c:pt idx="3684">
                  <c:v>3712.7750000000001</c:v>
                </c:pt>
                <c:pt idx="3685">
                  <c:v>3714.5680000000002</c:v>
                </c:pt>
                <c:pt idx="3686">
                  <c:v>3714.7710000000002</c:v>
                </c:pt>
                <c:pt idx="3687">
                  <c:v>3715.0920000000001</c:v>
                </c:pt>
                <c:pt idx="3688">
                  <c:v>3716.0859999999998</c:v>
                </c:pt>
                <c:pt idx="3689">
                  <c:v>3716.4989999999998</c:v>
                </c:pt>
                <c:pt idx="3690">
                  <c:v>3717.6509999999998</c:v>
                </c:pt>
                <c:pt idx="3691">
                  <c:v>3719.6480000000001</c:v>
                </c:pt>
                <c:pt idx="3692">
                  <c:v>3719.87</c:v>
                </c:pt>
                <c:pt idx="3693">
                  <c:v>3719.98</c:v>
                </c:pt>
                <c:pt idx="3694">
                  <c:v>3721.0169999999998</c:v>
                </c:pt>
                <c:pt idx="3695">
                  <c:v>3721.4459999999999</c:v>
                </c:pt>
                <c:pt idx="3696">
                  <c:v>3722.5720000000001</c:v>
                </c:pt>
                <c:pt idx="3697">
                  <c:v>3724.82</c:v>
                </c:pt>
                <c:pt idx="3698">
                  <c:v>3724.8879999999999</c:v>
                </c:pt>
                <c:pt idx="3699">
                  <c:v>3725.49</c:v>
                </c:pt>
                <c:pt idx="3700">
                  <c:v>3725.89</c:v>
                </c:pt>
                <c:pt idx="3701">
                  <c:v>3726.306</c:v>
                </c:pt>
                <c:pt idx="3702">
                  <c:v>3727.4209999999998</c:v>
                </c:pt>
                <c:pt idx="3703">
                  <c:v>3729.4490000000001</c:v>
                </c:pt>
                <c:pt idx="3704">
                  <c:v>3729.7159999999999</c:v>
                </c:pt>
                <c:pt idx="3705">
                  <c:v>3730.2890000000002</c:v>
                </c:pt>
                <c:pt idx="3706">
                  <c:v>3730.7339999999999</c:v>
                </c:pt>
                <c:pt idx="3707">
                  <c:v>3731.1669999999999</c:v>
                </c:pt>
                <c:pt idx="3708">
                  <c:v>3732.25</c:v>
                </c:pt>
                <c:pt idx="3709">
                  <c:v>3734.259</c:v>
                </c:pt>
                <c:pt idx="3710">
                  <c:v>3734.5749999999998</c:v>
                </c:pt>
                <c:pt idx="3711">
                  <c:v>3734.5949999999998</c:v>
                </c:pt>
                <c:pt idx="3712">
                  <c:v>3735.5770000000002</c:v>
                </c:pt>
                <c:pt idx="3713">
                  <c:v>3735.9479999999999</c:v>
                </c:pt>
                <c:pt idx="3714">
                  <c:v>3737.03</c:v>
                </c:pt>
                <c:pt idx="3715">
                  <c:v>3739.0349999999999</c:v>
                </c:pt>
                <c:pt idx="3716">
                  <c:v>3739.3530000000001</c:v>
                </c:pt>
                <c:pt idx="3717">
                  <c:v>3739.3820000000001</c:v>
                </c:pt>
                <c:pt idx="3718">
                  <c:v>3739.6779999999999</c:v>
                </c:pt>
                <c:pt idx="3719">
                  <c:v>3740.3580000000002</c:v>
                </c:pt>
                <c:pt idx="3720">
                  <c:v>3740.77</c:v>
                </c:pt>
                <c:pt idx="3721">
                  <c:v>3741.8829999999998</c:v>
                </c:pt>
                <c:pt idx="3722">
                  <c:v>3744.174</c:v>
                </c:pt>
                <c:pt idx="3723">
                  <c:v>3744.5529999999999</c:v>
                </c:pt>
                <c:pt idx="3724">
                  <c:v>3745.1610000000001</c:v>
                </c:pt>
                <c:pt idx="3725">
                  <c:v>3745.2179999999998</c:v>
                </c:pt>
                <c:pt idx="3726">
                  <c:v>3745.585</c:v>
                </c:pt>
                <c:pt idx="3727">
                  <c:v>3746.7330000000002</c:v>
                </c:pt>
                <c:pt idx="3728">
                  <c:v>3748.9369999999999</c:v>
                </c:pt>
                <c:pt idx="3729">
                  <c:v>3749.8939999999998</c:v>
                </c:pt>
                <c:pt idx="3730">
                  <c:v>3749.9810000000002</c:v>
                </c:pt>
                <c:pt idx="3731">
                  <c:v>3750.3850000000002</c:v>
                </c:pt>
                <c:pt idx="3732">
                  <c:v>3751.5340000000001</c:v>
                </c:pt>
                <c:pt idx="3733">
                  <c:v>3753.9009999999998</c:v>
                </c:pt>
                <c:pt idx="3734">
                  <c:v>3754.268</c:v>
                </c:pt>
                <c:pt idx="3735">
                  <c:v>3754.3130000000001</c:v>
                </c:pt>
                <c:pt idx="3736">
                  <c:v>3754.8449999999998</c:v>
                </c:pt>
                <c:pt idx="3737">
                  <c:v>3755.2629999999999</c:v>
                </c:pt>
                <c:pt idx="3738">
                  <c:v>3756.3989999999999</c:v>
                </c:pt>
                <c:pt idx="3739">
                  <c:v>3758.7849999999999</c:v>
                </c:pt>
                <c:pt idx="3740">
                  <c:v>3759.1030000000001</c:v>
                </c:pt>
                <c:pt idx="3741">
                  <c:v>3759.1709999999998</c:v>
                </c:pt>
                <c:pt idx="3742">
                  <c:v>3759.4009999999998</c:v>
                </c:pt>
                <c:pt idx="3743">
                  <c:v>3759.7049999999999</c:v>
                </c:pt>
                <c:pt idx="3744">
                  <c:v>3760.1039999999998</c:v>
                </c:pt>
                <c:pt idx="3745">
                  <c:v>3761.2919999999999</c:v>
                </c:pt>
                <c:pt idx="3746">
                  <c:v>3764.0439999999999</c:v>
                </c:pt>
                <c:pt idx="3747">
                  <c:v>3764.2649999999999</c:v>
                </c:pt>
                <c:pt idx="3748">
                  <c:v>3764.6129999999998</c:v>
                </c:pt>
                <c:pt idx="3749">
                  <c:v>3764.7130000000002</c:v>
                </c:pt>
                <c:pt idx="3750">
                  <c:v>3764.9580000000001</c:v>
                </c:pt>
                <c:pt idx="3751">
                  <c:v>3766.1610000000001</c:v>
                </c:pt>
                <c:pt idx="3752">
                  <c:v>3768.8589999999999</c:v>
                </c:pt>
                <c:pt idx="3753">
                  <c:v>3769.0430000000001</c:v>
                </c:pt>
                <c:pt idx="3754">
                  <c:v>3769.4470000000001</c:v>
                </c:pt>
                <c:pt idx="3755">
                  <c:v>3769.58</c:v>
                </c:pt>
                <c:pt idx="3756">
                  <c:v>3769.7820000000002</c:v>
                </c:pt>
                <c:pt idx="3757">
                  <c:v>3770.924</c:v>
                </c:pt>
                <c:pt idx="3758">
                  <c:v>3773.6489999999999</c:v>
                </c:pt>
                <c:pt idx="3759">
                  <c:v>3773.7190000000001</c:v>
                </c:pt>
                <c:pt idx="3760">
                  <c:v>3774.0010000000002</c:v>
                </c:pt>
                <c:pt idx="3761">
                  <c:v>3774.268</c:v>
                </c:pt>
                <c:pt idx="3762">
                  <c:v>3774.585</c:v>
                </c:pt>
                <c:pt idx="3763">
                  <c:v>3775.8220000000001</c:v>
                </c:pt>
                <c:pt idx="3764">
                  <c:v>3778.4879999999998</c:v>
                </c:pt>
                <c:pt idx="3765">
                  <c:v>3778.5590000000002</c:v>
                </c:pt>
                <c:pt idx="3766">
                  <c:v>3778.835</c:v>
                </c:pt>
                <c:pt idx="3767">
                  <c:v>3779.056</c:v>
                </c:pt>
                <c:pt idx="3768">
                  <c:v>3779.4490000000001</c:v>
                </c:pt>
                <c:pt idx="3769">
                  <c:v>3780.6129999999998</c:v>
                </c:pt>
                <c:pt idx="3770">
                  <c:v>3783.3670000000002</c:v>
                </c:pt>
                <c:pt idx="3771">
                  <c:v>3783.864</c:v>
                </c:pt>
                <c:pt idx="3772">
                  <c:v>3783.886</c:v>
                </c:pt>
                <c:pt idx="3773">
                  <c:v>3784.221</c:v>
                </c:pt>
                <c:pt idx="3774">
                  <c:v>3784.4169999999999</c:v>
                </c:pt>
                <c:pt idx="3775">
                  <c:v>3785.4690000000001</c:v>
                </c:pt>
                <c:pt idx="3776">
                  <c:v>3788.2249999999999</c:v>
                </c:pt>
                <c:pt idx="3777">
                  <c:v>3788.694</c:v>
                </c:pt>
                <c:pt idx="3778">
                  <c:v>3788.7379999999998</c:v>
                </c:pt>
                <c:pt idx="3779">
                  <c:v>3789.0520000000001</c:v>
                </c:pt>
                <c:pt idx="3780">
                  <c:v>3789.2370000000001</c:v>
                </c:pt>
                <c:pt idx="3781">
                  <c:v>3790.25</c:v>
                </c:pt>
                <c:pt idx="3782">
                  <c:v>3793.009</c:v>
                </c:pt>
                <c:pt idx="3783">
                  <c:v>3793.31</c:v>
                </c:pt>
                <c:pt idx="3784">
                  <c:v>3793.5189999999998</c:v>
                </c:pt>
                <c:pt idx="3785">
                  <c:v>3793.674</c:v>
                </c:pt>
                <c:pt idx="3786">
                  <c:v>3793.8440000000001</c:v>
                </c:pt>
                <c:pt idx="3787">
                  <c:v>3795.0250000000001</c:v>
                </c:pt>
                <c:pt idx="3788">
                  <c:v>3797.8519999999999</c:v>
                </c:pt>
                <c:pt idx="3789">
                  <c:v>3798.1680000000001</c:v>
                </c:pt>
                <c:pt idx="3790">
                  <c:v>3798.402</c:v>
                </c:pt>
                <c:pt idx="3791">
                  <c:v>3798.5419999999999</c:v>
                </c:pt>
                <c:pt idx="3792">
                  <c:v>3798.6889999999999</c:v>
                </c:pt>
                <c:pt idx="3793">
                  <c:v>3799.846</c:v>
                </c:pt>
                <c:pt idx="3794">
                  <c:v>3802.6089999999999</c:v>
                </c:pt>
                <c:pt idx="3795">
                  <c:v>3803.0920000000001</c:v>
                </c:pt>
                <c:pt idx="3796">
                  <c:v>3803.4340000000002</c:v>
                </c:pt>
                <c:pt idx="3797">
                  <c:v>3803.5369999999998</c:v>
                </c:pt>
                <c:pt idx="3798">
                  <c:v>3803.98</c:v>
                </c:pt>
                <c:pt idx="3799">
                  <c:v>3804.636</c:v>
                </c:pt>
                <c:pt idx="3800">
                  <c:v>3807.4360000000001</c:v>
                </c:pt>
                <c:pt idx="3801">
                  <c:v>3807.94</c:v>
                </c:pt>
                <c:pt idx="3802">
                  <c:v>3808.28</c:v>
                </c:pt>
                <c:pt idx="3803">
                  <c:v>3808.41</c:v>
                </c:pt>
                <c:pt idx="3804">
                  <c:v>3808.8209999999999</c:v>
                </c:pt>
                <c:pt idx="3805">
                  <c:v>3809.4810000000002</c:v>
                </c:pt>
                <c:pt idx="3806">
                  <c:v>3812.2629999999999</c:v>
                </c:pt>
                <c:pt idx="3807">
                  <c:v>3812.7339999999999</c:v>
                </c:pt>
                <c:pt idx="3808">
                  <c:v>3812.944</c:v>
                </c:pt>
                <c:pt idx="3809">
                  <c:v>3813.0349999999999</c:v>
                </c:pt>
                <c:pt idx="3810">
                  <c:v>3813.35</c:v>
                </c:pt>
                <c:pt idx="3811">
                  <c:v>3814.31</c:v>
                </c:pt>
                <c:pt idx="3812">
                  <c:v>3817.056</c:v>
                </c:pt>
                <c:pt idx="3813">
                  <c:v>3817.56</c:v>
                </c:pt>
                <c:pt idx="3814">
                  <c:v>3817.7809999999999</c:v>
                </c:pt>
                <c:pt idx="3815">
                  <c:v>3817.88</c:v>
                </c:pt>
                <c:pt idx="3816">
                  <c:v>3818.181</c:v>
                </c:pt>
                <c:pt idx="3817">
                  <c:v>3819.076</c:v>
                </c:pt>
                <c:pt idx="3818">
                  <c:v>3821.8969999999999</c:v>
                </c:pt>
                <c:pt idx="3819">
                  <c:v>3822.395</c:v>
                </c:pt>
                <c:pt idx="3820">
                  <c:v>3822.7020000000002</c:v>
                </c:pt>
                <c:pt idx="3821">
                  <c:v>3823.2339999999999</c:v>
                </c:pt>
                <c:pt idx="3822">
                  <c:v>3823.6559999999999</c:v>
                </c:pt>
                <c:pt idx="3823">
                  <c:v>3823.9189999999999</c:v>
                </c:pt>
                <c:pt idx="3824">
                  <c:v>3826.7150000000001</c:v>
                </c:pt>
                <c:pt idx="3825">
                  <c:v>3827.25</c:v>
                </c:pt>
                <c:pt idx="3826">
                  <c:v>3827.5430000000001</c:v>
                </c:pt>
                <c:pt idx="3827">
                  <c:v>3828.0650000000001</c:v>
                </c:pt>
                <c:pt idx="3828">
                  <c:v>3828.5549999999998</c:v>
                </c:pt>
                <c:pt idx="3829">
                  <c:v>3828.7550000000001</c:v>
                </c:pt>
                <c:pt idx="3830">
                  <c:v>3831.5810000000001</c:v>
                </c:pt>
                <c:pt idx="3831">
                  <c:v>3832.0810000000001</c:v>
                </c:pt>
                <c:pt idx="3832">
                  <c:v>3832.4290000000001</c:v>
                </c:pt>
                <c:pt idx="3833">
                  <c:v>3832.654</c:v>
                </c:pt>
                <c:pt idx="3834">
                  <c:v>3833.0120000000002</c:v>
                </c:pt>
                <c:pt idx="3835">
                  <c:v>3833.6120000000001</c:v>
                </c:pt>
                <c:pt idx="3836">
                  <c:v>3836.4160000000002</c:v>
                </c:pt>
                <c:pt idx="3837">
                  <c:v>3836.933</c:v>
                </c:pt>
                <c:pt idx="3838">
                  <c:v>3837.2660000000001</c:v>
                </c:pt>
                <c:pt idx="3839">
                  <c:v>3837.5349999999999</c:v>
                </c:pt>
                <c:pt idx="3840">
                  <c:v>3837.8519999999999</c:v>
                </c:pt>
                <c:pt idx="3841">
                  <c:v>3838.4690000000001</c:v>
                </c:pt>
                <c:pt idx="3842">
                  <c:v>3841.2829999999999</c:v>
                </c:pt>
                <c:pt idx="3843">
                  <c:v>3841.7689999999998</c:v>
                </c:pt>
                <c:pt idx="3844">
                  <c:v>3842.0320000000002</c:v>
                </c:pt>
                <c:pt idx="3845">
                  <c:v>3842.8939999999998</c:v>
                </c:pt>
                <c:pt idx="3846">
                  <c:v>3843.2669999999998</c:v>
                </c:pt>
                <c:pt idx="3847">
                  <c:v>3843.3780000000002</c:v>
                </c:pt>
                <c:pt idx="3848">
                  <c:v>3846.06</c:v>
                </c:pt>
                <c:pt idx="3849">
                  <c:v>3846.6120000000001</c:v>
                </c:pt>
                <c:pt idx="3850">
                  <c:v>3846.8679999999999</c:v>
                </c:pt>
                <c:pt idx="3851">
                  <c:v>3847.7379999999998</c:v>
                </c:pt>
                <c:pt idx="3852">
                  <c:v>3848.067</c:v>
                </c:pt>
                <c:pt idx="3853">
                  <c:v>3848.2440000000001</c:v>
                </c:pt>
                <c:pt idx="3854">
                  <c:v>3850.88</c:v>
                </c:pt>
                <c:pt idx="3855">
                  <c:v>3851.4290000000001</c:v>
                </c:pt>
                <c:pt idx="3856">
                  <c:v>3851.7240000000002</c:v>
                </c:pt>
                <c:pt idx="3857">
                  <c:v>3852.3850000000002</c:v>
                </c:pt>
                <c:pt idx="3858">
                  <c:v>3852.748</c:v>
                </c:pt>
                <c:pt idx="3859">
                  <c:v>3852.913</c:v>
                </c:pt>
                <c:pt idx="3860">
                  <c:v>3855.6840000000002</c:v>
                </c:pt>
                <c:pt idx="3861">
                  <c:v>3856.259</c:v>
                </c:pt>
                <c:pt idx="3862">
                  <c:v>3856.5239999999999</c:v>
                </c:pt>
                <c:pt idx="3863">
                  <c:v>3857.18</c:v>
                </c:pt>
                <c:pt idx="3864">
                  <c:v>3857.5659999999998</c:v>
                </c:pt>
                <c:pt idx="3865">
                  <c:v>3857.7370000000001</c:v>
                </c:pt>
                <c:pt idx="3866">
                  <c:v>3860.5680000000002</c:v>
                </c:pt>
                <c:pt idx="3867">
                  <c:v>3861.0990000000002</c:v>
                </c:pt>
                <c:pt idx="3868">
                  <c:v>3861.3960000000002</c:v>
                </c:pt>
                <c:pt idx="3869">
                  <c:v>3862.585</c:v>
                </c:pt>
                <c:pt idx="3870">
                  <c:v>3862.5990000000002</c:v>
                </c:pt>
                <c:pt idx="3871">
                  <c:v>3863.0129999999999</c:v>
                </c:pt>
                <c:pt idx="3872">
                  <c:v>3865.402</c:v>
                </c:pt>
                <c:pt idx="3873">
                  <c:v>3865.9380000000001</c:v>
                </c:pt>
                <c:pt idx="3874">
                  <c:v>3866.1909999999998</c:v>
                </c:pt>
                <c:pt idx="3875">
                  <c:v>3867.4389999999999</c:v>
                </c:pt>
                <c:pt idx="3876">
                  <c:v>3867.9459999999999</c:v>
                </c:pt>
                <c:pt idx="3877">
                  <c:v>3868.9470000000001</c:v>
                </c:pt>
                <c:pt idx="3878">
                  <c:v>3870.3330000000001</c:v>
                </c:pt>
                <c:pt idx="3879">
                  <c:v>3870.81</c:v>
                </c:pt>
                <c:pt idx="3880">
                  <c:v>3871.0320000000002</c:v>
                </c:pt>
                <c:pt idx="3881">
                  <c:v>3872.0450000000001</c:v>
                </c:pt>
                <c:pt idx="3882">
                  <c:v>3872.7550000000001</c:v>
                </c:pt>
                <c:pt idx="3883">
                  <c:v>3873.7710000000002</c:v>
                </c:pt>
                <c:pt idx="3884">
                  <c:v>3875.0920000000001</c:v>
                </c:pt>
                <c:pt idx="3885">
                  <c:v>3875.6329999999998</c:v>
                </c:pt>
                <c:pt idx="3886">
                  <c:v>3875.826</c:v>
                </c:pt>
                <c:pt idx="3887">
                  <c:v>3876.8359999999998</c:v>
                </c:pt>
                <c:pt idx="3888">
                  <c:v>3867.4450000000002</c:v>
                </c:pt>
                <c:pt idx="3889">
                  <c:v>3877.6190000000001</c:v>
                </c:pt>
                <c:pt idx="3890">
                  <c:v>3879.9639999999999</c:v>
                </c:pt>
                <c:pt idx="3891">
                  <c:v>3880.5309999999999</c:v>
                </c:pt>
                <c:pt idx="3892">
                  <c:v>3880.7150000000001</c:v>
                </c:pt>
                <c:pt idx="3893">
                  <c:v>3881.9609999999998</c:v>
                </c:pt>
                <c:pt idx="3894">
                  <c:v>3882.4549999999999</c:v>
                </c:pt>
                <c:pt idx="3895">
                  <c:v>3882.4609999999998</c:v>
                </c:pt>
                <c:pt idx="3896">
                  <c:v>3884.79</c:v>
                </c:pt>
                <c:pt idx="3897">
                  <c:v>3885.3890000000001</c:v>
                </c:pt>
                <c:pt idx="3898">
                  <c:v>3885.6179999999999</c:v>
                </c:pt>
                <c:pt idx="3899">
                  <c:v>3886.83</c:v>
                </c:pt>
                <c:pt idx="3900">
                  <c:v>3887.3449999999998</c:v>
                </c:pt>
                <c:pt idx="3901">
                  <c:v>3887.3919999999998</c:v>
                </c:pt>
                <c:pt idx="3902">
                  <c:v>3889.64</c:v>
                </c:pt>
                <c:pt idx="3903">
                  <c:v>3890.2629999999999</c:v>
                </c:pt>
                <c:pt idx="3904">
                  <c:v>3890.489</c:v>
                </c:pt>
                <c:pt idx="3905">
                  <c:v>3891.6309999999999</c:v>
                </c:pt>
                <c:pt idx="3906">
                  <c:v>3892.1849999999999</c:v>
                </c:pt>
                <c:pt idx="3907">
                  <c:v>3894.4810000000002</c:v>
                </c:pt>
                <c:pt idx="3908">
                  <c:v>3894.8220000000001</c:v>
                </c:pt>
                <c:pt idx="3909">
                  <c:v>3894.8229999999999</c:v>
                </c:pt>
                <c:pt idx="3910">
                  <c:v>3895.1529999999998</c:v>
                </c:pt>
                <c:pt idx="3911">
                  <c:v>3896.4929999999999</c:v>
                </c:pt>
                <c:pt idx="3912">
                  <c:v>3897.0419999999999</c:v>
                </c:pt>
                <c:pt idx="3913">
                  <c:v>3899.3049999999998</c:v>
                </c:pt>
                <c:pt idx="3914">
                  <c:v>3899.68</c:v>
                </c:pt>
                <c:pt idx="3915">
                  <c:v>3899.7579999999998</c:v>
                </c:pt>
                <c:pt idx="3916">
                  <c:v>3899.9670000000001</c:v>
                </c:pt>
                <c:pt idx="3917">
                  <c:v>3901.36</c:v>
                </c:pt>
                <c:pt idx="3918">
                  <c:v>3901.89</c:v>
                </c:pt>
                <c:pt idx="3919">
                  <c:v>3902.2220000000002</c:v>
                </c:pt>
                <c:pt idx="3920">
                  <c:v>3904.7530000000002</c:v>
                </c:pt>
                <c:pt idx="3921">
                  <c:v>3904.8159999999998</c:v>
                </c:pt>
                <c:pt idx="3922">
                  <c:v>3905.3470000000002</c:v>
                </c:pt>
                <c:pt idx="3923">
                  <c:v>3906.2269999999999</c:v>
                </c:pt>
                <c:pt idx="3924">
                  <c:v>3906.7379999999998</c:v>
                </c:pt>
                <c:pt idx="3925">
                  <c:v>3907.0949999999998</c:v>
                </c:pt>
                <c:pt idx="3926">
                  <c:v>3909.596</c:v>
                </c:pt>
                <c:pt idx="3927">
                  <c:v>3909.6759999999999</c:v>
                </c:pt>
                <c:pt idx="3928">
                  <c:v>3910.2109999999998</c:v>
                </c:pt>
                <c:pt idx="3929">
                  <c:v>3911.0439999999999</c:v>
                </c:pt>
                <c:pt idx="3930">
                  <c:v>3911.5590000000002</c:v>
                </c:pt>
                <c:pt idx="3931">
                  <c:v>3911.924</c:v>
                </c:pt>
                <c:pt idx="3932">
                  <c:v>3914.4229999999998</c:v>
                </c:pt>
                <c:pt idx="3933">
                  <c:v>3914.4960000000001</c:v>
                </c:pt>
                <c:pt idx="3934">
                  <c:v>3914.5369999999998</c:v>
                </c:pt>
                <c:pt idx="3935">
                  <c:v>3914.59</c:v>
                </c:pt>
                <c:pt idx="3936">
                  <c:v>3915.8670000000002</c:v>
                </c:pt>
                <c:pt idx="3937">
                  <c:v>3916.39</c:v>
                </c:pt>
                <c:pt idx="3938">
                  <c:v>3919.241</c:v>
                </c:pt>
                <c:pt idx="3939">
                  <c:v>3919.319</c:v>
                </c:pt>
                <c:pt idx="3940">
                  <c:v>3919.4</c:v>
                </c:pt>
                <c:pt idx="3941">
                  <c:v>3919.4929999999999</c:v>
                </c:pt>
                <c:pt idx="3942">
                  <c:v>3920.7469999999998</c:v>
                </c:pt>
                <c:pt idx="3943">
                  <c:v>3921.2849999999999</c:v>
                </c:pt>
                <c:pt idx="3944">
                  <c:v>3924.047</c:v>
                </c:pt>
                <c:pt idx="3945">
                  <c:v>3924.1729999999998</c:v>
                </c:pt>
                <c:pt idx="3946">
                  <c:v>3924.9960000000001</c:v>
                </c:pt>
                <c:pt idx="3947">
                  <c:v>3925.576</c:v>
                </c:pt>
                <c:pt idx="3948">
                  <c:v>3926.0839999999998</c:v>
                </c:pt>
                <c:pt idx="3949">
                  <c:v>3926.83</c:v>
                </c:pt>
                <c:pt idx="3950">
                  <c:v>3928.9520000000002</c:v>
                </c:pt>
                <c:pt idx="3951">
                  <c:v>3929.0450000000001</c:v>
                </c:pt>
                <c:pt idx="3952">
                  <c:v>3929.3820000000001</c:v>
                </c:pt>
                <c:pt idx="3953">
                  <c:v>3930.4569999999999</c:v>
                </c:pt>
                <c:pt idx="3954">
                  <c:v>3930.9740000000002</c:v>
                </c:pt>
                <c:pt idx="3955">
                  <c:v>3931.674</c:v>
                </c:pt>
                <c:pt idx="3956">
                  <c:v>3933.7820000000002</c:v>
                </c:pt>
                <c:pt idx="3957">
                  <c:v>3933.8809999999999</c:v>
                </c:pt>
                <c:pt idx="3958">
                  <c:v>3934.1860000000001</c:v>
                </c:pt>
                <c:pt idx="3959">
                  <c:v>3935.3119999999999</c:v>
                </c:pt>
                <c:pt idx="3960">
                  <c:v>3935.761</c:v>
                </c:pt>
                <c:pt idx="3961">
                  <c:v>3938.2939999999999</c:v>
                </c:pt>
                <c:pt idx="3962">
                  <c:v>3938.598</c:v>
                </c:pt>
                <c:pt idx="3963">
                  <c:v>3938.8040000000001</c:v>
                </c:pt>
                <c:pt idx="3964">
                  <c:v>3939.9430000000002</c:v>
                </c:pt>
                <c:pt idx="3965">
                  <c:v>3940.2109999999998</c:v>
                </c:pt>
                <c:pt idx="3966">
                  <c:v>3940.7539999999999</c:v>
                </c:pt>
                <c:pt idx="3967">
                  <c:v>3943.1819999999998</c:v>
                </c:pt>
                <c:pt idx="3968">
                  <c:v>3943.529</c:v>
                </c:pt>
                <c:pt idx="3969">
                  <c:v>3943.6280000000002</c:v>
                </c:pt>
                <c:pt idx="3970">
                  <c:v>3944.8589999999999</c:v>
                </c:pt>
                <c:pt idx="3971">
                  <c:v>3945.0459999999998</c:v>
                </c:pt>
                <c:pt idx="3972">
                  <c:v>3945.6109999999999</c:v>
                </c:pt>
                <c:pt idx="3973">
                  <c:v>3946.4780000000001</c:v>
                </c:pt>
                <c:pt idx="3974">
                  <c:v>3948.373</c:v>
                </c:pt>
                <c:pt idx="3975">
                  <c:v>3948.5340000000001</c:v>
                </c:pt>
                <c:pt idx="3976">
                  <c:v>3949.038</c:v>
                </c:pt>
                <c:pt idx="3977">
                  <c:v>3949.8980000000001</c:v>
                </c:pt>
                <c:pt idx="3978">
                  <c:v>3950.5030000000002</c:v>
                </c:pt>
                <c:pt idx="3979">
                  <c:v>3951.34</c:v>
                </c:pt>
                <c:pt idx="3980">
                  <c:v>3953.2460000000001</c:v>
                </c:pt>
                <c:pt idx="3981">
                  <c:v>3953.3719999999998</c:v>
                </c:pt>
                <c:pt idx="3982">
                  <c:v>3953.88</c:v>
                </c:pt>
                <c:pt idx="3983">
                  <c:v>3954.7620000000002</c:v>
                </c:pt>
                <c:pt idx="3984">
                  <c:v>3955.3510000000001</c:v>
                </c:pt>
                <c:pt idx="3985">
                  <c:v>3958.0410000000002</c:v>
                </c:pt>
                <c:pt idx="3986">
                  <c:v>3958.056</c:v>
                </c:pt>
                <c:pt idx="3987">
                  <c:v>3958.21</c:v>
                </c:pt>
                <c:pt idx="3988">
                  <c:v>3959.6379999999999</c:v>
                </c:pt>
                <c:pt idx="3989">
                  <c:v>3959.7489999999998</c:v>
                </c:pt>
                <c:pt idx="3990">
                  <c:v>3960.2669999999998</c:v>
                </c:pt>
                <c:pt idx="3991">
                  <c:v>3962.87</c:v>
                </c:pt>
                <c:pt idx="3992">
                  <c:v>3962.9279999999999</c:v>
                </c:pt>
                <c:pt idx="3993">
                  <c:v>3963.0189999999998</c:v>
                </c:pt>
                <c:pt idx="3994">
                  <c:v>3964.41</c:v>
                </c:pt>
                <c:pt idx="3995">
                  <c:v>3964.5140000000001</c:v>
                </c:pt>
                <c:pt idx="3996">
                  <c:v>3964.9929999999999</c:v>
                </c:pt>
                <c:pt idx="3997">
                  <c:v>3967.8110000000001</c:v>
                </c:pt>
                <c:pt idx="3998">
                  <c:v>3967.8209999999999</c:v>
                </c:pt>
                <c:pt idx="3999">
                  <c:v>3967.855</c:v>
                </c:pt>
                <c:pt idx="4000">
                  <c:v>3968.7539999999999</c:v>
                </c:pt>
                <c:pt idx="4001">
                  <c:v>3969.3069999999998</c:v>
                </c:pt>
                <c:pt idx="4002">
                  <c:v>3969.8789999999999</c:v>
                </c:pt>
                <c:pt idx="4003">
                  <c:v>3962.873</c:v>
                </c:pt>
                <c:pt idx="4004">
                  <c:v>3972.654</c:v>
                </c:pt>
                <c:pt idx="4005">
                  <c:v>3973.585</c:v>
                </c:pt>
                <c:pt idx="4006">
                  <c:v>3974.0940000000001</c:v>
                </c:pt>
                <c:pt idx="4007">
                  <c:v>3974.2020000000002</c:v>
                </c:pt>
                <c:pt idx="4008">
                  <c:v>3974.7350000000001</c:v>
                </c:pt>
                <c:pt idx="4009">
                  <c:v>3975.0050000000001</c:v>
                </c:pt>
                <c:pt idx="4010">
                  <c:v>3977.5430000000001</c:v>
                </c:pt>
                <c:pt idx="4011">
                  <c:v>3978.4450000000002</c:v>
                </c:pt>
                <c:pt idx="4012">
                  <c:v>3978.9609999999998</c:v>
                </c:pt>
                <c:pt idx="4013">
                  <c:v>3978.9789999999998</c:v>
                </c:pt>
                <c:pt idx="4014">
                  <c:v>3979.56</c:v>
                </c:pt>
                <c:pt idx="4015">
                  <c:v>3979.837</c:v>
                </c:pt>
                <c:pt idx="4016">
                  <c:v>3972.6550000000002</c:v>
                </c:pt>
                <c:pt idx="4017">
                  <c:v>3982.4</c:v>
                </c:pt>
                <c:pt idx="4018">
                  <c:v>3982.6729999999998</c:v>
                </c:pt>
                <c:pt idx="4019">
                  <c:v>3983.2649999999999</c:v>
                </c:pt>
                <c:pt idx="4020">
                  <c:v>3983.8119999999999</c:v>
                </c:pt>
                <c:pt idx="4021">
                  <c:v>3984.4169999999999</c:v>
                </c:pt>
                <c:pt idx="4022">
                  <c:v>3986.9949999999999</c:v>
                </c:pt>
                <c:pt idx="4023">
                  <c:v>3987.2289999999998</c:v>
                </c:pt>
                <c:pt idx="4024">
                  <c:v>3987.4749999999999</c:v>
                </c:pt>
                <c:pt idx="4025">
                  <c:v>3988.0880000000002</c:v>
                </c:pt>
                <c:pt idx="4026">
                  <c:v>3988.681</c:v>
                </c:pt>
                <c:pt idx="4027">
                  <c:v>3989.2429999999999</c:v>
                </c:pt>
                <c:pt idx="4028">
                  <c:v>3991.8339999999998</c:v>
                </c:pt>
                <c:pt idx="4029">
                  <c:v>3992.0390000000002</c:v>
                </c:pt>
                <c:pt idx="4030">
                  <c:v>3992.915</c:v>
                </c:pt>
                <c:pt idx="4031">
                  <c:v>3993.4879999999998</c:v>
                </c:pt>
                <c:pt idx="4032">
                  <c:v>3994.0349999999999</c:v>
                </c:pt>
                <c:pt idx="4033">
                  <c:v>3994.6840000000002</c:v>
                </c:pt>
                <c:pt idx="4034">
                  <c:v>3996.6759999999999</c:v>
                </c:pt>
                <c:pt idx="4035">
                  <c:v>3996.9059999999999</c:v>
                </c:pt>
                <c:pt idx="4036">
                  <c:v>3997.7939999999999</c:v>
                </c:pt>
                <c:pt idx="4037">
                  <c:v>3998.3939999999998</c:v>
                </c:pt>
                <c:pt idx="4038">
                  <c:v>3998.9090000000001</c:v>
                </c:pt>
                <c:pt idx="4039">
                  <c:v>3999.57</c:v>
                </c:pt>
                <c:pt idx="4040">
                  <c:v>4000.9180000000001</c:v>
                </c:pt>
                <c:pt idx="4041">
                  <c:v>4001.549</c:v>
                </c:pt>
                <c:pt idx="4042">
                  <c:v>4002.326</c:v>
                </c:pt>
                <c:pt idx="4043">
                  <c:v>4002.701</c:v>
                </c:pt>
                <c:pt idx="4044">
                  <c:v>4003.252</c:v>
                </c:pt>
                <c:pt idx="4045">
                  <c:v>4003.7750000000001</c:v>
                </c:pt>
                <c:pt idx="4046">
                  <c:v>4005.759</c:v>
                </c:pt>
                <c:pt idx="4047">
                  <c:v>4006.3580000000002</c:v>
                </c:pt>
                <c:pt idx="4048">
                  <c:v>4007.1039999999998</c:v>
                </c:pt>
                <c:pt idx="4049">
                  <c:v>4007.5360000000001</c:v>
                </c:pt>
                <c:pt idx="4050">
                  <c:v>4008.05</c:v>
                </c:pt>
                <c:pt idx="4051">
                  <c:v>4008.62</c:v>
                </c:pt>
                <c:pt idx="4052">
                  <c:v>4011.223</c:v>
                </c:pt>
                <c:pt idx="4053">
                  <c:v>4011.7469999999998</c:v>
                </c:pt>
                <c:pt idx="4054">
                  <c:v>4012.3580000000002</c:v>
                </c:pt>
                <c:pt idx="4055">
                  <c:v>4012.88</c:v>
                </c:pt>
                <c:pt idx="4056">
                  <c:v>4013.4609999999998</c:v>
                </c:pt>
                <c:pt idx="4057">
                  <c:v>4014.4490000000001</c:v>
                </c:pt>
                <c:pt idx="4058">
                  <c:v>4016.029</c:v>
                </c:pt>
                <c:pt idx="4059">
                  <c:v>4016.5569999999998</c:v>
                </c:pt>
                <c:pt idx="4060">
                  <c:v>4017.2040000000002</c:v>
                </c:pt>
                <c:pt idx="4061">
                  <c:v>4017.732</c:v>
                </c:pt>
                <c:pt idx="4062">
                  <c:v>4018.2640000000001</c:v>
                </c:pt>
                <c:pt idx="4063">
                  <c:v>4019.2849999999999</c:v>
                </c:pt>
                <c:pt idx="4064">
                  <c:v>4020.6729999999998</c:v>
                </c:pt>
                <c:pt idx="4065">
                  <c:v>4020.875</c:v>
                </c:pt>
                <c:pt idx="4066">
                  <c:v>4021.9189999999999</c:v>
                </c:pt>
                <c:pt idx="4067">
                  <c:v>4022.027</c:v>
                </c:pt>
                <c:pt idx="4068">
                  <c:v>4022.567</c:v>
                </c:pt>
                <c:pt idx="4069">
                  <c:v>4023.049</c:v>
                </c:pt>
                <c:pt idx="4070">
                  <c:v>4025.4549999999999</c:v>
                </c:pt>
                <c:pt idx="4071">
                  <c:v>4025.6950000000002</c:v>
                </c:pt>
                <c:pt idx="4072">
                  <c:v>4026.7370000000001</c:v>
                </c:pt>
                <c:pt idx="4073">
                  <c:v>4026.857</c:v>
                </c:pt>
                <c:pt idx="4074">
                  <c:v>4027.415</c:v>
                </c:pt>
                <c:pt idx="4075">
                  <c:v>4027.8760000000002</c:v>
                </c:pt>
                <c:pt idx="4076">
                  <c:v>4030.5230000000001</c:v>
                </c:pt>
                <c:pt idx="4077">
                  <c:v>4031.4470000000001</c:v>
                </c:pt>
                <c:pt idx="4078">
                  <c:v>4031.7150000000001</c:v>
                </c:pt>
                <c:pt idx="4079">
                  <c:v>4032.2820000000002</c:v>
                </c:pt>
                <c:pt idx="4080">
                  <c:v>4032.739</c:v>
                </c:pt>
                <c:pt idx="4081">
                  <c:v>4034.1080000000002</c:v>
                </c:pt>
                <c:pt idx="4082">
                  <c:v>4035.3580000000002</c:v>
                </c:pt>
                <c:pt idx="4083">
                  <c:v>4036.2359999999999</c:v>
                </c:pt>
                <c:pt idx="4084">
                  <c:v>4036.5160000000001</c:v>
                </c:pt>
                <c:pt idx="4085">
                  <c:v>4037.0279999999998</c:v>
                </c:pt>
                <c:pt idx="4086">
                  <c:v>4037.5230000000001</c:v>
                </c:pt>
                <c:pt idx="4087">
                  <c:v>4038.9639999999999</c:v>
                </c:pt>
                <c:pt idx="4088">
                  <c:v>4040.2429999999999</c:v>
                </c:pt>
                <c:pt idx="4089">
                  <c:v>4040.3180000000002</c:v>
                </c:pt>
                <c:pt idx="4090">
                  <c:v>4041.38</c:v>
                </c:pt>
                <c:pt idx="4091">
                  <c:v>4041.587</c:v>
                </c:pt>
                <c:pt idx="4092">
                  <c:v>4041.902</c:v>
                </c:pt>
                <c:pt idx="4093">
                  <c:v>4042.3710000000001</c:v>
                </c:pt>
                <c:pt idx="4094">
                  <c:v>4045.0520000000001</c:v>
                </c:pt>
                <c:pt idx="4095">
                  <c:v>4045.154</c:v>
                </c:pt>
                <c:pt idx="4096">
                  <c:v>4046.2649999999999</c:v>
                </c:pt>
                <c:pt idx="4097">
                  <c:v>4046.4050000000002</c:v>
                </c:pt>
                <c:pt idx="4098">
                  <c:v>4046.7539999999999</c:v>
                </c:pt>
                <c:pt idx="4099">
                  <c:v>4047.1970000000001</c:v>
                </c:pt>
                <c:pt idx="4100">
                  <c:v>4049.8530000000001</c:v>
                </c:pt>
                <c:pt idx="4101">
                  <c:v>4051.0859999999998</c:v>
                </c:pt>
                <c:pt idx="4102">
                  <c:v>4051.17</c:v>
                </c:pt>
                <c:pt idx="4103">
                  <c:v>4051.596</c:v>
                </c:pt>
                <c:pt idx="4104">
                  <c:v>4052.0729999999999</c:v>
                </c:pt>
                <c:pt idx="4105">
                  <c:v>4053.8209999999999</c:v>
                </c:pt>
                <c:pt idx="4106">
                  <c:v>4054.6909999999998</c:v>
                </c:pt>
                <c:pt idx="4107">
                  <c:v>4055.9389999999999</c:v>
                </c:pt>
                <c:pt idx="4108">
                  <c:v>4055.9609999999998</c:v>
                </c:pt>
                <c:pt idx="4109">
                  <c:v>4056.4409999999998</c:v>
                </c:pt>
                <c:pt idx="4110">
                  <c:v>4056.9050000000002</c:v>
                </c:pt>
                <c:pt idx="4111">
                  <c:v>4058.623</c:v>
                </c:pt>
                <c:pt idx="4112">
                  <c:v>4059.5479999999998</c:v>
                </c:pt>
                <c:pt idx="4113">
                  <c:v>4059.9639999999999</c:v>
                </c:pt>
                <c:pt idx="4114">
                  <c:v>4060.7979999999998</c:v>
                </c:pt>
                <c:pt idx="4115">
                  <c:v>4061.2469999999998</c:v>
                </c:pt>
                <c:pt idx="4116">
                  <c:v>4061.2979999999998</c:v>
                </c:pt>
                <c:pt idx="4117">
                  <c:v>4061.723</c:v>
                </c:pt>
                <c:pt idx="4118">
                  <c:v>4064.422</c:v>
                </c:pt>
                <c:pt idx="4119">
                  <c:v>4064.8629999999998</c:v>
                </c:pt>
                <c:pt idx="4120">
                  <c:v>4065.6550000000002</c:v>
                </c:pt>
                <c:pt idx="4121">
                  <c:v>4066.174</c:v>
                </c:pt>
                <c:pt idx="4122">
                  <c:v>4066.21</c:v>
                </c:pt>
                <c:pt idx="4123">
                  <c:v>4066.6439999999998</c:v>
                </c:pt>
                <c:pt idx="4124">
                  <c:v>4069.3110000000001</c:v>
                </c:pt>
                <c:pt idx="4125">
                  <c:v>4070.576</c:v>
                </c:pt>
                <c:pt idx="4126">
                  <c:v>4070.8049999999998</c:v>
                </c:pt>
                <c:pt idx="4127">
                  <c:v>4071.0369999999998</c:v>
                </c:pt>
                <c:pt idx="4128">
                  <c:v>4071.5039999999999</c:v>
                </c:pt>
                <c:pt idx="4129">
                  <c:v>4073.4859999999999</c:v>
                </c:pt>
                <c:pt idx="4130">
                  <c:v>4074.098</c:v>
                </c:pt>
                <c:pt idx="4131">
                  <c:v>4075.3960000000002</c:v>
                </c:pt>
                <c:pt idx="4132">
                  <c:v>4075.6149999999998</c:v>
                </c:pt>
                <c:pt idx="4133">
                  <c:v>4075.8820000000001</c:v>
                </c:pt>
                <c:pt idx="4134">
                  <c:v>4076.3209999999999</c:v>
                </c:pt>
                <c:pt idx="4135">
                  <c:v>4078.2660000000001</c:v>
                </c:pt>
                <c:pt idx="4136">
                  <c:v>4078.895</c:v>
                </c:pt>
                <c:pt idx="4137">
                  <c:v>4079.83</c:v>
                </c:pt>
                <c:pt idx="4138">
                  <c:v>4080.2649999999999</c:v>
                </c:pt>
                <c:pt idx="4139">
                  <c:v>4080.6880000000001</c:v>
                </c:pt>
                <c:pt idx="4140">
                  <c:v>4081.1</c:v>
                </c:pt>
                <c:pt idx="4141">
                  <c:v>4081.1570000000002</c:v>
                </c:pt>
                <c:pt idx="4142">
                  <c:v>4083.7530000000002</c:v>
                </c:pt>
                <c:pt idx="4143">
                  <c:v>4085.087</c:v>
                </c:pt>
                <c:pt idx="4144">
                  <c:v>4085.5790000000002</c:v>
                </c:pt>
                <c:pt idx="4145">
                  <c:v>4085.9679999999998</c:v>
                </c:pt>
                <c:pt idx="4146">
                  <c:v>4085.98</c:v>
                </c:pt>
                <c:pt idx="4147">
                  <c:v>4088.2469999999998</c:v>
                </c:pt>
                <c:pt idx="4148">
                  <c:v>4088.63</c:v>
                </c:pt>
                <c:pt idx="4149">
                  <c:v>4090.4279999999999</c:v>
                </c:pt>
                <c:pt idx="4150">
                  <c:v>4090.4389999999999</c:v>
                </c:pt>
                <c:pt idx="4151">
                  <c:v>4090.8359999999998</c:v>
                </c:pt>
                <c:pt idx="4152">
                  <c:v>4090.89</c:v>
                </c:pt>
                <c:pt idx="4153">
                  <c:v>4093.07</c:v>
                </c:pt>
                <c:pt idx="4154">
                  <c:v>4093.453</c:v>
                </c:pt>
                <c:pt idx="4155">
                  <c:v>4085.098</c:v>
                </c:pt>
                <c:pt idx="4156">
                  <c:v>4095.221</c:v>
                </c:pt>
                <c:pt idx="4157">
                  <c:v>4095.2289999999998</c:v>
                </c:pt>
                <c:pt idx="4158">
                  <c:v>4095.6080000000002</c:v>
                </c:pt>
                <c:pt idx="4159">
                  <c:v>4095.6849999999999</c:v>
                </c:pt>
                <c:pt idx="4160">
                  <c:v>4098.2560000000003</c:v>
                </c:pt>
                <c:pt idx="4161">
                  <c:v>4099.9780000000001</c:v>
                </c:pt>
                <c:pt idx="4162">
                  <c:v>4100.0280000000002</c:v>
                </c:pt>
                <c:pt idx="4163">
                  <c:v>4100.0460000000003</c:v>
                </c:pt>
                <c:pt idx="4164">
                  <c:v>4100.4369999999999</c:v>
                </c:pt>
                <c:pt idx="4165">
                  <c:v>4100.5550000000003</c:v>
                </c:pt>
                <c:pt idx="4166">
                  <c:v>4103.0879999999997</c:v>
                </c:pt>
                <c:pt idx="4167">
                  <c:v>4104.8339999999998</c:v>
                </c:pt>
                <c:pt idx="4168">
                  <c:v>4104.8829999999998</c:v>
                </c:pt>
                <c:pt idx="4169">
                  <c:v>4105.2979999999998</c:v>
                </c:pt>
                <c:pt idx="4170">
                  <c:v>4105.4089999999997</c:v>
                </c:pt>
                <c:pt idx="4171">
                  <c:v>4107.8509999999997</c:v>
                </c:pt>
                <c:pt idx="4172">
                  <c:v>4107.9960000000001</c:v>
                </c:pt>
                <c:pt idx="4173">
                  <c:v>4109.7219999999998</c:v>
                </c:pt>
                <c:pt idx="4174">
                  <c:v>4109.9870000000001</c:v>
                </c:pt>
                <c:pt idx="4175">
                  <c:v>4110.1679999999997</c:v>
                </c:pt>
                <c:pt idx="4176">
                  <c:v>4110.3109999999997</c:v>
                </c:pt>
                <c:pt idx="4177">
                  <c:v>4112.7280000000001</c:v>
                </c:pt>
                <c:pt idx="4178">
                  <c:v>4112.857</c:v>
                </c:pt>
                <c:pt idx="4179">
                  <c:v>4104.8879999999999</c:v>
                </c:pt>
                <c:pt idx="4180">
                  <c:v>4114.5439999999999</c:v>
                </c:pt>
                <c:pt idx="4181">
                  <c:v>4114.7719999999999</c:v>
                </c:pt>
                <c:pt idx="4182">
                  <c:v>4114.9229999999998</c:v>
                </c:pt>
                <c:pt idx="4183">
                  <c:v>4115.0879999999997</c:v>
                </c:pt>
                <c:pt idx="4184">
                  <c:v>4117.665</c:v>
                </c:pt>
                <c:pt idx="4185">
                  <c:v>4118.973</c:v>
                </c:pt>
                <c:pt idx="4186">
                  <c:v>4119.4189999999999</c:v>
                </c:pt>
                <c:pt idx="4187">
                  <c:v>4119.7730000000001</c:v>
                </c:pt>
                <c:pt idx="4188">
                  <c:v>4119.8940000000002</c:v>
                </c:pt>
                <c:pt idx="4189">
                  <c:v>4119.9920000000002</c:v>
                </c:pt>
                <c:pt idx="4190">
                  <c:v>4122.5420000000004</c:v>
                </c:pt>
                <c:pt idx="4191">
                  <c:v>4123.8940000000002</c:v>
                </c:pt>
                <c:pt idx="4192">
                  <c:v>4124.3710000000001</c:v>
                </c:pt>
                <c:pt idx="4193">
                  <c:v>4124.6580000000004</c:v>
                </c:pt>
                <c:pt idx="4194">
                  <c:v>4124.768</c:v>
                </c:pt>
                <c:pt idx="4195">
                  <c:v>4124.8540000000003</c:v>
                </c:pt>
                <c:pt idx="4196">
                  <c:v>4127.4250000000002</c:v>
                </c:pt>
                <c:pt idx="4197">
                  <c:v>4127.5370000000003</c:v>
                </c:pt>
                <c:pt idx="4198">
                  <c:v>4129.2290000000003</c:v>
                </c:pt>
                <c:pt idx="4199">
                  <c:v>4129.491</c:v>
                </c:pt>
                <c:pt idx="4200">
                  <c:v>4129.6729999999998</c:v>
                </c:pt>
                <c:pt idx="4201">
                  <c:v>4129.7269999999999</c:v>
                </c:pt>
                <c:pt idx="4202">
                  <c:v>4132.28</c:v>
                </c:pt>
                <c:pt idx="4203">
                  <c:v>4132.3890000000001</c:v>
                </c:pt>
                <c:pt idx="4204">
                  <c:v>4134.1049999999996</c:v>
                </c:pt>
                <c:pt idx="4205">
                  <c:v>4134.3959999999997</c:v>
                </c:pt>
                <c:pt idx="4206">
                  <c:v>4134.5829999999996</c:v>
                </c:pt>
                <c:pt idx="4207">
                  <c:v>4134.6189999999997</c:v>
                </c:pt>
                <c:pt idx="4208">
                  <c:v>4137.1769999999997</c:v>
                </c:pt>
                <c:pt idx="4209">
                  <c:v>4138.7330000000002</c:v>
                </c:pt>
                <c:pt idx="4210">
                  <c:v>4139.1109999999999</c:v>
                </c:pt>
                <c:pt idx="4211">
                  <c:v>4139.1819999999998</c:v>
                </c:pt>
                <c:pt idx="4212">
                  <c:v>4139.46</c:v>
                </c:pt>
                <c:pt idx="4213">
                  <c:v>4139.6310000000003</c:v>
                </c:pt>
                <c:pt idx="4214">
                  <c:v>4141.982</c:v>
                </c:pt>
                <c:pt idx="4215">
                  <c:v>4143.634</c:v>
                </c:pt>
                <c:pt idx="4216">
                  <c:v>4143.9880000000003</c:v>
                </c:pt>
                <c:pt idx="4217">
                  <c:v>4144.0150000000003</c:v>
                </c:pt>
                <c:pt idx="4218">
                  <c:v>4144.3360000000002</c:v>
                </c:pt>
                <c:pt idx="4219">
                  <c:v>4144.4790000000003</c:v>
                </c:pt>
                <c:pt idx="4220">
                  <c:v>4146.8249999999998</c:v>
                </c:pt>
                <c:pt idx="4221">
                  <c:v>4147.3050000000003</c:v>
                </c:pt>
                <c:pt idx="4222">
                  <c:v>4148.8519999999999</c:v>
                </c:pt>
                <c:pt idx="4223">
                  <c:v>4149.2299999999996</c:v>
                </c:pt>
                <c:pt idx="4224">
                  <c:v>4149.3500000000004</c:v>
                </c:pt>
                <c:pt idx="4225">
                  <c:v>4149.3500000000004</c:v>
                </c:pt>
                <c:pt idx="4226">
                  <c:v>4151.7640000000001</c:v>
                </c:pt>
                <c:pt idx="4227">
                  <c:v>4152.2950000000001</c:v>
                </c:pt>
                <c:pt idx="4228">
                  <c:v>4153.7979999999998</c:v>
                </c:pt>
                <c:pt idx="4229">
                  <c:v>4154.0609999999997</c:v>
                </c:pt>
                <c:pt idx="4230">
                  <c:v>4154.1869999999999</c:v>
                </c:pt>
                <c:pt idx="4231">
                  <c:v>4154.2179999999998</c:v>
                </c:pt>
                <c:pt idx="4232">
                  <c:v>4156.59</c:v>
                </c:pt>
                <c:pt idx="4233">
                  <c:v>4148.857</c:v>
                </c:pt>
                <c:pt idx="4234">
                  <c:v>4158.4949999999999</c:v>
                </c:pt>
                <c:pt idx="4235">
                  <c:v>4158.6099999999997</c:v>
                </c:pt>
                <c:pt idx="4236">
                  <c:v>4158.8869999999997</c:v>
                </c:pt>
                <c:pt idx="4237">
                  <c:v>4158.9620000000004</c:v>
                </c:pt>
                <c:pt idx="4238">
                  <c:v>4161.4110000000001</c:v>
                </c:pt>
                <c:pt idx="4239">
                  <c:v>4163.0770000000002</c:v>
                </c:pt>
                <c:pt idx="4240">
                  <c:v>4163.3429999999998</c:v>
                </c:pt>
                <c:pt idx="4241">
                  <c:v>4163.4350000000004</c:v>
                </c:pt>
                <c:pt idx="4242">
                  <c:v>4163.7290000000003</c:v>
                </c:pt>
                <c:pt idx="4243">
                  <c:v>4163.7939999999999</c:v>
                </c:pt>
                <c:pt idx="4244">
                  <c:v>4166.223</c:v>
                </c:pt>
                <c:pt idx="4245">
                  <c:v>4167.09</c:v>
                </c:pt>
                <c:pt idx="4246">
                  <c:v>4167.8729999999996</c:v>
                </c:pt>
                <c:pt idx="4247">
                  <c:v>4168.2849999999999</c:v>
                </c:pt>
                <c:pt idx="4248">
                  <c:v>4168.5690000000004</c:v>
                </c:pt>
                <c:pt idx="4249">
                  <c:v>4168.6469999999999</c:v>
                </c:pt>
                <c:pt idx="4250">
                  <c:v>4169.0159999999996</c:v>
                </c:pt>
                <c:pt idx="4251">
                  <c:v>4171.0150000000003</c:v>
                </c:pt>
                <c:pt idx="4252">
                  <c:v>4171.9059999999999</c:v>
                </c:pt>
                <c:pt idx="4253">
                  <c:v>4173.0889999999999</c:v>
                </c:pt>
                <c:pt idx="4254">
                  <c:v>4173.3879999999999</c:v>
                </c:pt>
                <c:pt idx="4255">
                  <c:v>4173.4610000000002</c:v>
                </c:pt>
                <c:pt idx="4256">
                  <c:v>4173.8440000000001</c:v>
                </c:pt>
                <c:pt idx="4257">
                  <c:v>4175.8530000000001</c:v>
                </c:pt>
                <c:pt idx="4258">
                  <c:v>4177.9430000000002</c:v>
                </c:pt>
                <c:pt idx="4259">
                  <c:v>4178.192</c:v>
                </c:pt>
                <c:pt idx="4260">
                  <c:v>4178.2290000000003</c:v>
                </c:pt>
                <c:pt idx="4261">
                  <c:v>4178.2910000000002</c:v>
                </c:pt>
                <c:pt idx="4262">
                  <c:v>4180.6869999999999</c:v>
                </c:pt>
                <c:pt idx="4263">
                  <c:v>4182.7569999999996</c:v>
                </c:pt>
                <c:pt idx="4264">
                  <c:v>4182.83</c:v>
                </c:pt>
                <c:pt idx="4265">
                  <c:v>4183.0569999999998</c:v>
                </c:pt>
                <c:pt idx="4266">
                  <c:v>4183.076</c:v>
                </c:pt>
                <c:pt idx="4267">
                  <c:v>4183.1869999999999</c:v>
                </c:pt>
                <c:pt idx="4268">
                  <c:v>4185.567</c:v>
                </c:pt>
                <c:pt idx="4269">
                  <c:v>4187.5720000000001</c:v>
                </c:pt>
                <c:pt idx="4270">
                  <c:v>4187.6880000000001</c:v>
                </c:pt>
                <c:pt idx="4271">
                  <c:v>4187.9040000000005</c:v>
                </c:pt>
                <c:pt idx="4272">
                  <c:v>4187.9210000000003</c:v>
                </c:pt>
                <c:pt idx="4273">
                  <c:v>4187.9830000000002</c:v>
                </c:pt>
                <c:pt idx="4274">
                  <c:v>4188.7020000000002</c:v>
                </c:pt>
                <c:pt idx="4275">
                  <c:v>4190.366</c:v>
                </c:pt>
                <c:pt idx="4276">
                  <c:v>4192.5839999999998</c:v>
                </c:pt>
                <c:pt idx="4277">
                  <c:v>4192.79</c:v>
                </c:pt>
                <c:pt idx="4278">
                  <c:v>4193.567</c:v>
                </c:pt>
                <c:pt idx="4279">
                  <c:v>4194.4650000000001</c:v>
                </c:pt>
                <c:pt idx="4280">
                  <c:v>4195.32</c:v>
                </c:pt>
                <c:pt idx="4281">
                  <c:v>4197.2690000000002</c:v>
                </c:pt>
                <c:pt idx="4282">
                  <c:v>4197.4430000000002</c:v>
                </c:pt>
                <c:pt idx="4283">
                  <c:v>4197.7290000000003</c:v>
                </c:pt>
                <c:pt idx="4284">
                  <c:v>4198.4399999999996</c:v>
                </c:pt>
                <c:pt idx="4285">
                  <c:v>4199.3209999999999</c:v>
                </c:pt>
                <c:pt idx="4286">
                  <c:v>4200.1080000000002</c:v>
                </c:pt>
                <c:pt idx="4287">
                  <c:v>4202.0910000000003</c:v>
                </c:pt>
                <c:pt idx="4288">
                  <c:v>4192.7960000000003</c:v>
                </c:pt>
                <c:pt idx="4289">
                  <c:v>4202.2849999999999</c:v>
                </c:pt>
                <c:pt idx="4290">
                  <c:v>4202.5720000000001</c:v>
                </c:pt>
                <c:pt idx="4291">
                  <c:v>4202.7960000000003</c:v>
                </c:pt>
                <c:pt idx="4292">
                  <c:v>4203.2430000000004</c:v>
                </c:pt>
                <c:pt idx="4293">
                  <c:v>4204.9560000000001</c:v>
                </c:pt>
                <c:pt idx="4294">
                  <c:v>4206.9989999999998</c:v>
                </c:pt>
                <c:pt idx="4295">
                  <c:v>4207.1589999999997</c:v>
                </c:pt>
                <c:pt idx="4296">
                  <c:v>4207.4089999999997</c:v>
                </c:pt>
                <c:pt idx="4297">
                  <c:v>4207.5910000000003</c:v>
                </c:pt>
                <c:pt idx="4298">
                  <c:v>4208.027</c:v>
                </c:pt>
                <c:pt idx="4299">
                  <c:v>4209.777</c:v>
                </c:pt>
                <c:pt idx="4300">
                  <c:v>4211.8710000000001</c:v>
                </c:pt>
                <c:pt idx="4301">
                  <c:v>4212.0079999999998</c:v>
                </c:pt>
                <c:pt idx="4302">
                  <c:v>4212.2700000000004</c:v>
                </c:pt>
                <c:pt idx="4303">
                  <c:v>4212.8450000000003</c:v>
                </c:pt>
                <c:pt idx="4304">
                  <c:v>4214.2280000000001</c:v>
                </c:pt>
                <c:pt idx="4305">
                  <c:v>4214.6289999999999</c:v>
                </c:pt>
                <c:pt idx="4306">
                  <c:v>4216.8540000000003</c:v>
                </c:pt>
                <c:pt idx="4307">
                  <c:v>4216.9539999999997</c:v>
                </c:pt>
                <c:pt idx="4308">
                  <c:v>4217.1009999999997</c:v>
                </c:pt>
                <c:pt idx="4309">
                  <c:v>4217.674</c:v>
                </c:pt>
                <c:pt idx="4310">
                  <c:v>4218.9970000000003</c:v>
                </c:pt>
                <c:pt idx="4311">
                  <c:v>4219.4629999999997</c:v>
                </c:pt>
                <c:pt idx="4312">
                  <c:v>4221.6660000000002</c:v>
                </c:pt>
                <c:pt idx="4313">
                  <c:v>4221.7550000000001</c:v>
                </c:pt>
                <c:pt idx="4314">
                  <c:v>4221.9430000000002</c:v>
                </c:pt>
                <c:pt idx="4315">
                  <c:v>4222.491</c:v>
                </c:pt>
                <c:pt idx="4316">
                  <c:v>4222.8869999999997</c:v>
                </c:pt>
                <c:pt idx="4317">
                  <c:v>4224.317</c:v>
                </c:pt>
                <c:pt idx="4318">
                  <c:v>4226.4849999999997</c:v>
                </c:pt>
                <c:pt idx="4319">
                  <c:v>4226.7290000000003</c:v>
                </c:pt>
                <c:pt idx="4320">
                  <c:v>4226.7759999999998</c:v>
                </c:pt>
                <c:pt idx="4321">
                  <c:v>4227.29</c:v>
                </c:pt>
                <c:pt idx="4322">
                  <c:v>4227.6769999999997</c:v>
                </c:pt>
                <c:pt idx="4323">
                  <c:v>4229.1009999999997</c:v>
                </c:pt>
                <c:pt idx="4324">
                  <c:v>4231.3149999999996</c:v>
                </c:pt>
                <c:pt idx="4325">
                  <c:v>4231.58</c:v>
                </c:pt>
                <c:pt idx="4326">
                  <c:v>4231.6120000000001</c:v>
                </c:pt>
                <c:pt idx="4327">
                  <c:v>4232.0690000000004</c:v>
                </c:pt>
                <c:pt idx="4328">
                  <c:v>4233.8490000000002</c:v>
                </c:pt>
                <c:pt idx="4329">
                  <c:v>4233.9139999999998</c:v>
                </c:pt>
                <c:pt idx="4330">
                  <c:v>4236.0870000000004</c:v>
                </c:pt>
                <c:pt idx="4331">
                  <c:v>4236.4129999999996</c:v>
                </c:pt>
                <c:pt idx="4332">
                  <c:v>4236.5969999999998</c:v>
                </c:pt>
                <c:pt idx="4333">
                  <c:v>4236.8440000000001</c:v>
                </c:pt>
                <c:pt idx="4334">
                  <c:v>4238.6570000000002</c:v>
                </c:pt>
                <c:pt idx="4335">
                  <c:v>4238.7129999999997</c:v>
                </c:pt>
                <c:pt idx="4336">
                  <c:v>4240.9129999999996</c:v>
                </c:pt>
                <c:pt idx="4337">
                  <c:v>4241.2299999999996</c:v>
                </c:pt>
                <c:pt idx="4338">
                  <c:v>4241.4049999999997</c:v>
                </c:pt>
                <c:pt idx="4339">
                  <c:v>4241.6959999999999</c:v>
                </c:pt>
                <c:pt idx="4340">
                  <c:v>4242.57</c:v>
                </c:pt>
                <c:pt idx="4341">
                  <c:v>4243.5879999999997</c:v>
                </c:pt>
                <c:pt idx="4342">
                  <c:v>4245.8310000000001</c:v>
                </c:pt>
                <c:pt idx="4343">
                  <c:v>4246.1850000000004</c:v>
                </c:pt>
                <c:pt idx="4344">
                  <c:v>4246.4189999999999</c:v>
                </c:pt>
                <c:pt idx="4345">
                  <c:v>4246.5249999999996</c:v>
                </c:pt>
                <c:pt idx="4346">
                  <c:v>4247.3500000000004</c:v>
                </c:pt>
                <c:pt idx="4347">
                  <c:v>4248.4380000000001</c:v>
                </c:pt>
                <c:pt idx="4348">
                  <c:v>4250.67</c:v>
                </c:pt>
                <c:pt idx="4349">
                  <c:v>4250.9570000000003</c:v>
                </c:pt>
                <c:pt idx="4350">
                  <c:v>4251.2269999999999</c:v>
                </c:pt>
                <c:pt idx="4351">
                  <c:v>4251.3440000000001</c:v>
                </c:pt>
                <c:pt idx="4352">
                  <c:v>4253.2719999999999</c:v>
                </c:pt>
                <c:pt idx="4353">
                  <c:v>4253.5379999999996</c:v>
                </c:pt>
                <c:pt idx="4354">
                  <c:v>4255.5219999999999</c:v>
                </c:pt>
                <c:pt idx="4355">
                  <c:v>4255.83</c:v>
                </c:pt>
                <c:pt idx="4356">
                  <c:v>4256.2219999999998</c:v>
                </c:pt>
                <c:pt idx="4357">
                  <c:v>4256.3410000000003</c:v>
                </c:pt>
                <c:pt idx="4358">
                  <c:v>4258.03</c:v>
                </c:pt>
                <c:pt idx="4359">
                  <c:v>4258.3190000000004</c:v>
                </c:pt>
                <c:pt idx="4360">
                  <c:v>4260.3289999999997</c:v>
                </c:pt>
                <c:pt idx="4361">
                  <c:v>4260.6580000000004</c:v>
                </c:pt>
                <c:pt idx="4362">
                  <c:v>4260.9830000000002</c:v>
                </c:pt>
                <c:pt idx="4363">
                  <c:v>4261.1769999999997</c:v>
                </c:pt>
                <c:pt idx="4364">
                  <c:v>4262.2190000000001</c:v>
                </c:pt>
                <c:pt idx="4365">
                  <c:v>4262.8760000000002</c:v>
                </c:pt>
                <c:pt idx="4366">
                  <c:v>4265.192</c:v>
                </c:pt>
                <c:pt idx="4367">
                  <c:v>4265.5050000000001</c:v>
                </c:pt>
                <c:pt idx="4368">
                  <c:v>4265.7960000000003</c:v>
                </c:pt>
                <c:pt idx="4369">
                  <c:v>4266.0590000000002</c:v>
                </c:pt>
                <c:pt idx="4370">
                  <c:v>4266.9610000000002</c:v>
                </c:pt>
                <c:pt idx="4371">
                  <c:v>4267.6809999999996</c:v>
                </c:pt>
                <c:pt idx="4372">
                  <c:v>4269.9930000000004</c:v>
                </c:pt>
                <c:pt idx="4373">
                  <c:v>4270.3419999999996</c:v>
                </c:pt>
                <c:pt idx="4374">
                  <c:v>4270.634</c:v>
                </c:pt>
                <c:pt idx="4375">
                  <c:v>4270.9359999999997</c:v>
                </c:pt>
                <c:pt idx="4376">
                  <c:v>4272.6279999999997</c:v>
                </c:pt>
                <c:pt idx="4377">
                  <c:v>4273.2330000000002</c:v>
                </c:pt>
                <c:pt idx="4378">
                  <c:v>4274.8890000000001</c:v>
                </c:pt>
                <c:pt idx="4379">
                  <c:v>4275.2719999999999</c:v>
                </c:pt>
                <c:pt idx="4380">
                  <c:v>4275.5159999999996</c:v>
                </c:pt>
                <c:pt idx="4381">
                  <c:v>4275.9570000000003</c:v>
                </c:pt>
                <c:pt idx="4382">
                  <c:v>4277.4409999999998</c:v>
                </c:pt>
                <c:pt idx="4383">
                  <c:v>4277.9870000000001</c:v>
                </c:pt>
                <c:pt idx="4384">
                  <c:v>4279.6559999999999</c:v>
                </c:pt>
                <c:pt idx="4385">
                  <c:v>4280.0290000000005</c:v>
                </c:pt>
                <c:pt idx="4386">
                  <c:v>4280.3320000000003</c:v>
                </c:pt>
                <c:pt idx="4387">
                  <c:v>4280.7640000000001</c:v>
                </c:pt>
                <c:pt idx="4388">
                  <c:v>4281.8180000000002</c:v>
                </c:pt>
                <c:pt idx="4389">
                  <c:v>4282.1710000000003</c:v>
                </c:pt>
                <c:pt idx="4390">
                  <c:v>4284.5200000000004</c:v>
                </c:pt>
                <c:pt idx="4391">
                  <c:v>4284.8950000000004</c:v>
                </c:pt>
                <c:pt idx="4392">
                  <c:v>4285.1930000000002</c:v>
                </c:pt>
                <c:pt idx="4393">
                  <c:v>4285.8710000000001</c:v>
                </c:pt>
                <c:pt idx="4394">
                  <c:v>4286.6890000000003</c:v>
                </c:pt>
                <c:pt idx="4395">
                  <c:v>4287.049</c:v>
                </c:pt>
                <c:pt idx="4396">
                  <c:v>4289.3469999999998</c:v>
                </c:pt>
                <c:pt idx="4397">
                  <c:v>4289.7460000000001</c:v>
                </c:pt>
                <c:pt idx="4398">
                  <c:v>4290.0010000000002</c:v>
                </c:pt>
                <c:pt idx="4399">
                  <c:v>4290.7290000000003</c:v>
                </c:pt>
                <c:pt idx="4400">
                  <c:v>4291.8389999999999</c:v>
                </c:pt>
                <c:pt idx="4401">
                  <c:v>4292.8249999999998</c:v>
                </c:pt>
                <c:pt idx="4402">
                  <c:v>4294.1890000000003</c:v>
                </c:pt>
                <c:pt idx="4403">
                  <c:v>4294.5600000000004</c:v>
                </c:pt>
                <c:pt idx="4404">
                  <c:v>4294.8149999999996</c:v>
                </c:pt>
                <c:pt idx="4405">
                  <c:v>4295.6270000000004</c:v>
                </c:pt>
                <c:pt idx="4406">
                  <c:v>4296.7550000000001</c:v>
                </c:pt>
                <c:pt idx="4407">
                  <c:v>4297.6530000000002</c:v>
                </c:pt>
                <c:pt idx="4408">
                  <c:v>4298.9309999999996</c:v>
                </c:pt>
                <c:pt idx="4409">
                  <c:v>4299.3620000000001</c:v>
                </c:pt>
                <c:pt idx="4410">
                  <c:v>4299.5789999999997</c:v>
                </c:pt>
                <c:pt idx="4411">
                  <c:v>4300.3959999999997</c:v>
                </c:pt>
                <c:pt idx="4412">
                  <c:v>4301.491</c:v>
                </c:pt>
                <c:pt idx="4413">
                  <c:v>4301.5280000000002</c:v>
                </c:pt>
                <c:pt idx="4414">
                  <c:v>4303.7790000000005</c:v>
                </c:pt>
                <c:pt idx="4415">
                  <c:v>4304.2259999999997</c:v>
                </c:pt>
                <c:pt idx="4416">
                  <c:v>4304.4210000000003</c:v>
                </c:pt>
                <c:pt idx="4417">
                  <c:v>4305.57</c:v>
                </c:pt>
                <c:pt idx="4418">
                  <c:v>4306.348</c:v>
                </c:pt>
                <c:pt idx="4419">
                  <c:v>4306.393</c:v>
                </c:pt>
                <c:pt idx="4420">
                  <c:v>4308.6540000000005</c:v>
                </c:pt>
                <c:pt idx="4421">
                  <c:v>4309.18</c:v>
                </c:pt>
                <c:pt idx="4422">
                  <c:v>4309.2879999999996</c:v>
                </c:pt>
                <c:pt idx="4423">
                  <c:v>4310.4260000000004</c:v>
                </c:pt>
                <c:pt idx="4424">
                  <c:v>4311.232</c:v>
                </c:pt>
                <c:pt idx="4425">
                  <c:v>4312.4849999999997</c:v>
                </c:pt>
                <c:pt idx="4426">
                  <c:v>4313.4719999999998</c:v>
                </c:pt>
                <c:pt idx="4427">
                  <c:v>4313.9769999999999</c:v>
                </c:pt>
                <c:pt idx="4428">
                  <c:v>4314.0540000000001</c:v>
                </c:pt>
                <c:pt idx="4429">
                  <c:v>4315.241</c:v>
                </c:pt>
                <c:pt idx="4430">
                  <c:v>4316.0469999999996</c:v>
                </c:pt>
                <c:pt idx="4431">
                  <c:v>4317.2759999999998</c:v>
                </c:pt>
                <c:pt idx="4432">
                  <c:v>4318.2889999999998</c:v>
                </c:pt>
                <c:pt idx="4433">
                  <c:v>4318.7809999999999</c:v>
                </c:pt>
                <c:pt idx="4434">
                  <c:v>4318.8599999999997</c:v>
                </c:pt>
                <c:pt idx="4435">
                  <c:v>4320.0060000000003</c:v>
                </c:pt>
                <c:pt idx="4436">
                  <c:v>4320.8689999999997</c:v>
                </c:pt>
                <c:pt idx="4437">
                  <c:v>4321.201</c:v>
                </c:pt>
                <c:pt idx="4438">
                  <c:v>4323.098</c:v>
                </c:pt>
                <c:pt idx="4439">
                  <c:v>4323.6180000000004</c:v>
                </c:pt>
                <c:pt idx="4440">
                  <c:v>4323.6679999999997</c:v>
                </c:pt>
                <c:pt idx="4441">
                  <c:v>4325.2809999999999</c:v>
                </c:pt>
                <c:pt idx="4442">
                  <c:v>4325.7430000000004</c:v>
                </c:pt>
                <c:pt idx="4443">
                  <c:v>4325.9930000000004</c:v>
                </c:pt>
                <c:pt idx="4444">
                  <c:v>4327.9610000000002</c:v>
                </c:pt>
                <c:pt idx="4445">
                  <c:v>4328.4809999999998</c:v>
                </c:pt>
                <c:pt idx="4446">
                  <c:v>4328.5159999999996</c:v>
                </c:pt>
                <c:pt idx="4447">
                  <c:v>4330.07</c:v>
                </c:pt>
                <c:pt idx="4448">
                  <c:v>4330.5510000000004</c:v>
                </c:pt>
                <c:pt idx="4449">
                  <c:v>4330.7640000000001</c:v>
                </c:pt>
                <c:pt idx="4450">
                  <c:v>4332.1580000000004</c:v>
                </c:pt>
                <c:pt idx="4451">
                  <c:v>4332.777</c:v>
                </c:pt>
                <c:pt idx="4452">
                  <c:v>4333.3289999999997</c:v>
                </c:pt>
                <c:pt idx="4453">
                  <c:v>4333.3320000000003</c:v>
                </c:pt>
                <c:pt idx="4454">
                  <c:v>4334.8919999999998</c:v>
                </c:pt>
                <c:pt idx="4455">
                  <c:v>4335.375</c:v>
                </c:pt>
                <c:pt idx="4456">
                  <c:v>4336.9290000000001</c:v>
                </c:pt>
                <c:pt idx="4457">
                  <c:v>4337.5870000000004</c:v>
                </c:pt>
                <c:pt idx="4458">
                  <c:v>4338.2169999999996</c:v>
                </c:pt>
                <c:pt idx="4459">
                  <c:v>4338.2529999999997</c:v>
                </c:pt>
                <c:pt idx="4460">
                  <c:v>4339.7110000000002</c:v>
                </c:pt>
                <c:pt idx="4461">
                  <c:v>4340.2150000000001</c:v>
                </c:pt>
                <c:pt idx="4462">
                  <c:v>4341.7380000000003</c:v>
                </c:pt>
                <c:pt idx="4463">
                  <c:v>4342.3900000000003</c:v>
                </c:pt>
                <c:pt idx="4464">
                  <c:v>4342.9620000000004</c:v>
                </c:pt>
                <c:pt idx="4465">
                  <c:v>4342.9979999999996</c:v>
                </c:pt>
                <c:pt idx="4466">
                  <c:v>4345.0630000000001</c:v>
                </c:pt>
                <c:pt idx="4467">
                  <c:v>4345.0910000000003</c:v>
                </c:pt>
                <c:pt idx="4468">
                  <c:v>4346.7240000000002</c:v>
                </c:pt>
                <c:pt idx="4469">
                  <c:v>4347.326</c:v>
                </c:pt>
                <c:pt idx="4470">
                  <c:v>4347.8029999999999</c:v>
                </c:pt>
                <c:pt idx="4471">
                  <c:v>4347.9049999999997</c:v>
                </c:pt>
                <c:pt idx="4472">
                  <c:v>4349.9290000000001</c:v>
                </c:pt>
                <c:pt idx="4473">
                  <c:v>4349.9449999999997</c:v>
                </c:pt>
                <c:pt idx="4474">
                  <c:v>4351.6689999999999</c:v>
                </c:pt>
                <c:pt idx="4475">
                  <c:v>4352.21</c:v>
                </c:pt>
                <c:pt idx="4476">
                  <c:v>4352.7449999999999</c:v>
                </c:pt>
                <c:pt idx="4477">
                  <c:v>4352.7640000000001</c:v>
                </c:pt>
                <c:pt idx="4478">
                  <c:v>4354.5379999999996</c:v>
                </c:pt>
                <c:pt idx="4479">
                  <c:v>4354.8</c:v>
                </c:pt>
                <c:pt idx="4480">
                  <c:v>4356.4750000000004</c:v>
                </c:pt>
                <c:pt idx="4481">
                  <c:v>4356.9989999999998</c:v>
                </c:pt>
                <c:pt idx="4482">
                  <c:v>4357.634</c:v>
                </c:pt>
                <c:pt idx="4483">
                  <c:v>4357.8879999999999</c:v>
                </c:pt>
                <c:pt idx="4484">
                  <c:v>4359.3590000000004</c:v>
                </c:pt>
                <c:pt idx="4485">
                  <c:v>4359.6059999999998</c:v>
                </c:pt>
                <c:pt idx="4486">
                  <c:v>4361.259</c:v>
                </c:pt>
                <c:pt idx="4487">
                  <c:v>4361.759</c:v>
                </c:pt>
                <c:pt idx="4488">
                  <c:v>4362.3969999999999</c:v>
                </c:pt>
                <c:pt idx="4489">
                  <c:v>4362.652</c:v>
                </c:pt>
                <c:pt idx="4490">
                  <c:v>4364.4319999999998</c:v>
                </c:pt>
                <c:pt idx="4491">
                  <c:v>4364.8329999999996</c:v>
                </c:pt>
                <c:pt idx="4492">
                  <c:v>4366.0789999999997</c:v>
                </c:pt>
                <c:pt idx="4493">
                  <c:v>4366.5910000000003</c:v>
                </c:pt>
                <c:pt idx="4494">
                  <c:v>4367.2579999999998</c:v>
                </c:pt>
                <c:pt idx="4495">
                  <c:v>4367.6319999999996</c:v>
                </c:pt>
                <c:pt idx="4496">
                  <c:v>4369.2449999999999</c:v>
                </c:pt>
                <c:pt idx="4497">
                  <c:v>4369.6620000000003</c:v>
                </c:pt>
                <c:pt idx="4498">
                  <c:v>4370.9399999999996</c:v>
                </c:pt>
                <c:pt idx="4499">
                  <c:v>4371.4430000000002</c:v>
                </c:pt>
                <c:pt idx="4500">
                  <c:v>4372.0519999999997</c:v>
                </c:pt>
                <c:pt idx="4501">
                  <c:v>4372.4930000000004</c:v>
                </c:pt>
                <c:pt idx="4502">
                  <c:v>4374.0230000000001</c:v>
                </c:pt>
                <c:pt idx="4503">
                  <c:v>4374.1899999999996</c:v>
                </c:pt>
                <c:pt idx="4504">
                  <c:v>4375.7929999999997</c:v>
                </c:pt>
                <c:pt idx="4505">
                  <c:v>4376.2520000000004</c:v>
                </c:pt>
                <c:pt idx="4506">
                  <c:v>4376.8680000000004</c:v>
                </c:pt>
                <c:pt idx="4507">
                  <c:v>4377.5</c:v>
                </c:pt>
                <c:pt idx="4508">
                  <c:v>4378.8159999999998</c:v>
                </c:pt>
                <c:pt idx="4509">
                  <c:v>4378.9579999999996</c:v>
                </c:pt>
                <c:pt idx="4510">
                  <c:v>4380.6030000000001</c:v>
                </c:pt>
                <c:pt idx="4511">
                  <c:v>4381.0110000000004</c:v>
                </c:pt>
                <c:pt idx="4512">
                  <c:v>4381.6989999999996</c:v>
                </c:pt>
                <c:pt idx="4513">
                  <c:v>4382.3500000000004</c:v>
                </c:pt>
                <c:pt idx="4514">
                  <c:v>4383.6930000000002</c:v>
                </c:pt>
                <c:pt idx="4515">
                  <c:v>4384.5309999999999</c:v>
                </c:pt>
                <c:pt idx="4516">
                  <c:v>4385.5039999999999</c:v>
                </c:pt>
                <c:pt idx="4517">
                  <c:v>4385.9009999999998</c:v>
                </c:pt>
                <c:pt idx="4518">
                  <c:v>4386.5609999999997</c:v>
                </c:pt>
                <c:pt idx="4519">
                  <c:v>4387.3999999999996</c:v>
                </c:pt>
                <c:pt idx="4520">
                  <c:v>4388.5609999999997</c:v>
                </c:pt>
                <c:pt idx="4521">
                  <c:v>4389.3620000000001</c:v>
                </c:pt>
                <c:pt idx="4522">
                  <c:v>4390.3630000000003</c:v>
                </c:pt>
                <c:pt idx="4523">
                  <c:v>4390.7139999999999</c:v>
                </c:pt>
                <c:pt idx="4524">
                  <c:v>4391.4260000000004</c:v>
                </c:pt>
                <c:pt idx="4525">
                  <c:v>4392.3280000000004</c:v>
                </c:pt>
                <c:pt idx="4526">
                  <c:v>4393.4070000000002</c:v>
                </c:pt>
                <c:pt idx="4527">
                  <c:v>4393.7820000000002</c:v>
                </c:pt>
                <c:pt idx="4528">
                  <c:v>4395.2640000000001</c:v>
                </c:pt>
                <c:pt idx="4529">
                  <c:v>4395.58</c:v>
                </c:pt>
                <c:pt idx="4530">
                  <c:v>4396.3159999999998</c:v>
                </c:pt>
                <c:pt idx="4531">
                  <c:v>4397.2129999999997</c:v>
                </c:pt>
                <c:pt idx="4532">
                  <c:v>4398.2830000000004</c:v>
                </c:pt>
                <c:pt idx="4533">
                  <c:v>4398.6419999999998</c:v>
                </c:pt>
                <c:pt idx="4534">
                  <c:v>4400.0420000000004</c:v>
                </c:pt>
                <c:pt idx="4535">
                  <c:v>4400.4070000000002</c:v>
                </c:pt>
                <c:pt idx="4536">
                  <c:v>4401.1090000000004</c:v>
                </c:pt>
                <c:pt idx="4537">
                  <c:v>4401.9629999999997</c:v>
                </c:pt>
                <c:pt idx="4538">
                  <c:v>4402.9989999999998</c:v>
                </c:pt>
                <c:pt idx="4539">
                  <c:v>4404.2700000000004</c:v>
                </c:pt>
                <c:pt idx="4540">
                  <c:v>4404.9120000000003</c:v>
                </c:pt>
                <c:pt idx="4541">
                  <c:v>4405.2190000000001</c:v>
                </c:pt>
                <c:pt idx="4542">
                  <c:v>4405.9380000000001</c:v>
                </c:pt>
                <c:pt idx="4543">
                  <c:v>4407.2619999999997</c:v>
                </c:pt>
                <c:pt idx="4544">
                  <c:v>4407.866</c:v>
                </c:pt>
                <c:pt idx="4545">
                  <c:v>4409.1059999999998</c:v>
                </c:pt>
                <c:pt idx="4546">
                  <c:v>4409.8320000000003</c:v>
                </c:pt>
                <c:pt idx="4547">
                  <c:v>4410.1589999999997</c:v>
                </c:pt>
                <c:pt idx="4548">
                  <c:v>4410.875</c:v>
                </c:pt>
                <c:pt idx="4549">
                  <c:v>4412.1809999999996</c:v>
                </c:pt>
                <c:pt idx="4550">
                  <c:v>4412.7290000000003</c:v>
                </c:pt>
                <c:pt idx="4551">
                  <c:v>4413.4930000000004</c:v>
                </c:pt>
                <c:pt idx="4552">
                  <c:v>4414.7560000000003</c:v>
                </c:pt>
                <c:pt idx="4553">
                  <c:v>4414.9880000000003</c:v>
                </c:pt>
                <c:pt idx="4554">
                  <c:v>4415.7299999999996</c:v>
                </c:pt>
                <c:pt idx="4555">
                  <c:v>4416.7920000000004</c:v>
                </c:pt>
                <c:pt idx="4556">
                  <c:v>4417.6270000000004</c:v>
                </c:pt>
                <c:pt idx="4557">
                  <c:v>4418.3140000000003</c:v>
                </c:pt>
                <c:pt idx="4558">
                  <c:v>4419.5630000000001</c:v>
                </c:pt>
                <c:pt idx="4559">
                  <c:v>4419.7939999999999</c:v>
                </c:pt>
                <c:pt idx="4560">
                  <c:v>4420.5320000000002</c:v>
                </c:pt>
                <c:pt idx="4561">
                  <c:v>4421.5950000000003</c:v>
                </c:pt>
                <c:pt idx="4562">
                  <c:v>4422.433</c:v>
                </c:pt>
                <c:pt idx="4563">
                  <c:v>4423.9960000000001</c:v>
                </c:pt>
                <c:pt idx="4564">
                  <c:v>4424.42</c:v>
                </c:pt>
                <c:pt idx="4565">
                  <c:v>4424.6490000000003</c:v>
                </c:pt>
                <c:pt idx="4566">
                  <c:v>4425.4520000000002</c:v>
                </c:pt>
                <c:pt idx="4567">
                  <c:v>4427.0749999999998</c:v>
                </c:pt>
                <c:pt idx="4568">
                  <c:v>4427.3119999999999</c:v>
                </c:pt>
                <c:pt idx="4569">
                  <c:v>4428.8270000000002</c:v>
                </c:pt>
                <c:pt idx="4570">
                  <c:v>4429.3050000000003</c:v>
                </c:pt>
                <c:pt idx="4571">
                  <c:v>4429.4840000000004</c:v>
                </c:pt>
                <c:pt idx="4572">
                  <c:v>4430.308</c:v>
                </c:pt>
                <c:pt idx="4573">
                  <c:v>4431.9809999999998</c:v>
                </c:pt>
                <c:pt idx="4574">
                  <c:v>4432.0590000000002</c:v>
                </c:pt>
                <c:pt idx="4575">
                  <c:v>4433.1689999999999</c:v>
                </c:pt>
                <c:pt idx="4576">
                  <c:v>4434.1729999999998</c:v>
                </c:pt>
                <c:pt idx="4577">
                  <c:v>4434.3130000000001</c:v>
                </c:pt>
                <c:pt idx="4578">
                  <c:v>4435.098</c:v>
                </c:pt>
                <c:pt idx="4579">
                  <c:v>4436.4889999999996</c:v>
                </c:pt>
                <c:pt idx="4580">
                  <c:v>4436.9129999999996</c:v>
                </c:pt>
                <c:pt idx="4581">
                  <c:v>4437.9470000000001</c:v>
                </c:pt>
                <c:pt idx="4582">
                  <c:v>4439.0290000000005</c:v>
                </c:pt>
                <c:pt idx="4583">
                  <c:v>4439.2129999999997</c:v>
                </c:pt>
                <c:pt idx="4584">
                  <c:v>4439.9939999999997</c:v>
                </c:pt>
                <c:pt idx="4585">
                  <c:v>4441.3779999999997</c:v>
                </c:pt>
                <c:pt idx="4586">
                  <c:v>4441.82</c:v>
                </c:pt>
                <c:pt idx="4587">
                  <c:v>4443.6949999999997</c:v>
                </c:pt>
                <c:pt idx="4588">
                  <c:v>4443.8919999999998</c:v>
                </c:pt>
                <c:pt idx="4589">
                  <c:v>4444.009</c:v>
                </c:pt>
                <c:pt idx="4590">
                  <c:v>4444.8530000000001</c:v>
                </c:pt>
                <c:pt idx="4591">
                  <c:v>4446.7579999999998</c:v>
                </c:pt>
                <c:pt idx="4592">
                  <c:v>4446.9170000000004</c:v>
                </c:pt>
                <c:pt idx="4593">
                  <c:v>4448.5690000000004</c:v>
                </c:pt>
                <c:pt idx="4594">
                  <c:v>4448.8190000000004</c:v>
                </c:pt>
                <c:pt idx="4595">
                  <c:v>4448.8940000000002</c:v>
                </c:pt>
                <c:pt idx="4596">
                  <c:v>4449.6819999999998</c:v>
                </c:pt>
                <c:pt idx="4597">
                  <c:v>4451.5140000000001</c:v>
                </c:pt>
                <c:pt idx="4598">
                  <c:v>4451.7560000000003</c:v>
                </c:pt>
                <c:pt idx="4599">
                  <c:v>4452.8789999999999</c:v>
                </c:pt>
                <c:pt idx="4600">
                  <c:v>4453.6610000000001</c:v>
                </c:pt>
                <c:pt idx="4601">
                  <c:v>4453.7139999999999</c:v>
                </c:pt>
                <c:pt idx="4602">
                  <c:v>4454.4830000000002</c:v>
                </c:pt>
                <c:pt idx="4603">
                  <c:v>4456.22</c:v>
                </c:pt>
                <c:pt idx="4604">
                  <c:v>4456.3829999999998</c:v>
                </c:pt>
                <c:pt idx="4605">
                  <c:v>4457.7539999999999</c:v>
                </c:pt>
                <c:pt idx="4606">
                  <c:v>4458.5010000000002</c:v>
                </c:pt>
                <c:pt idx="4607">
                  <c:v>4458.5789999999997</c:v>
                </c:pt>
                <c:pt idx="4608">
                  <c:v>4459.3310000000001</c:v>
                </c:pt>
                <c:pt idx="4609">
                  <c:v>4460.9889999999996</c:v>
                </c:pt>
                <c:pt idx="4610">
                  <c:v>4461.1639999999998</c:v>
                </c:pt>
                <c:pt idx="4611">
                  <c:v>4463.2969999999996</c:v>
                </c:pt>
                <c:pt idx="4612">
                  <c:v>4463.3739999999998</c:v>
                </c:pt>
                <c:pt idx="4613">
                  <c:v>4463.4269999999997</c:v>
                </c:pt>
                <c:pt idx="4614">
                  <c:v>4464.0959999999995</c:v>
                </c:pt>
                <c:pt idx="4615">
                  <c:v>4465.9679999999998</c:v>
                </c:pt>
                <c:pt idx="4616">
                  <c:v>4466.6589999999997</c:v>
                </c:pt>
                <c:pt idx="4617">
                  <c:v>4468.183</c:v>
                </c:pt>
                <c:pt idx="4618">
                  <c:v>4468.2340000000004</c:v>
                </c:pt>
                <c:pt idx="4619">
                  <c:v>4468.2889999999998</c:v>
                </c:pt>
                <c:pt idx="4620">
                  <c:v>4468.9709999999995</c:v>
                </c:pt>
                <c:pt idx="4621">
                  <c:v>4470.8440000000001</c:v>
                </c:pt>
                <c:pt idx="4622">
                  <c:v>4471.585</c:v>
                </c:pt>
                <c:pt idx="4623">
                  <c:v>4472.5889999999999</c:v>
                </c:pt>
                <c:pt idx="4624">
                  <c:v>4472.991</c:v>
                </c:pt>
                <c:pt idx="4625">
                  <c:v>4473.0510000000004</c:v>
                </c:pt>
                <c:pt idx="4626">
                  <c:v>4473.8159999999998</c:v>
                </c:pt>
                <c:pt idx="4627">
                  <c:v>4475.6499999999996</c:v>
                </c:pt>
                <c:pt idx="4628">
                  <c:v>4475.8069999999998</c:v>
                </c:pt>
                <c:pt idx="4629">
                  <c:v>4477.4560000000001</c:v>
                </c:pt>
                <c:pt idx="4630">
                  <c:v>4477.8590000000004</c:v>
                </c:pt>
                <c:pt idx="4631">
                  <c:v>4477.8810000000003</c:v>
                </c:pt>
                <c:pt idx="4632">
                  <c:v>4478.67</c:v>
                </c:pt>
                <c:pt idx="4633">
                  <c:v>4480.6059999999998</c:v>
                </c:pt>
                <c:pt idx="4634">
                  <c:v>4480.7160000000003</c:v>
                </c:pt>
                <c:pt idx="4635">
                  <c:v>4482.6949999999997</c:v>
                </c:pt>
                <c:pt idx="4636">
                  <c:v>4482.7209999999995</c:v>
                </c:pt>
                <c:pt idx="4637">
                  <c:v>4483.1729999999998</c:v>
                </c:pt>
                <c:pt idx="4638">
                  <c:v>4483.5169999999998</c:v>
                </c:pt>
                <c:pt idx="4639">
                  <c:v>4485.3959999999997</c:v>
                </c:pt>
                <c:pt idx="4640">
                  <c:v>4486.4780000000001</c:v>
                </c:pt>
                <c:pt idx="4641">
                  <c:v>4487.5730000000003</c:v>
                </c:pt>
                <c:pt idx="4642">
                  <c:v>4487.5839999999998</c:v>
                </c:pt>
                <c:pt idx="4643">
                  <c:v>4488.0069999999996</c:v>
                </c:pt>
                <c:pt idx="4644">
                  <c:v>4488.3630000000003</c:v>
                </c:pt>
                <c:pt idx="4645">
                  <c:v>4490.1949999999997</c:v>
                </c:pt>
                <c:pt idx="4646">
                  <c:v>4491.3239999999996</c:v>
                </c:pt>
                <c:pt idx="4647">
                  <c:v>4492.3130000000001</c:v>
                </c:pt>
                <c:pt idx="4648">
                  <c:v>4492.3909999999996</c:v>
                </c:pt>
                <c:pt idx="4649">
                  <c:v>4492.4030000000002</c:v>
                </c:pt>
                <c:pt idx="4650">
                  <c:v>4493.1850000000004</c:v>
                </c:pt>
                <c:pt idx="4651">
                  <c:v>4494.9470000000001</c:v>
                </c:pt>
                <c:pt idx="4652">
                  <c:v>4495.5550000000003</c:v>
                </c:pt>
                <c:pt idx="4653">
                  <c:v>4497.0919999999996</c:v>
                </c:pt>
                <c:pt idx="4654">
                  <c:v>4497.2280000000001</c:v>
                </c:pt>
                <c:pt idx="4655">
                  <c:v>4497.2370000000001</c:v>
                </c:pt>
                <c:pt idx="4656">
                  <c:v>4497.9430000000002</c:v>
                </c:pt>
                <c:pt idx="4657">
                  <c:v>4499.7929999999997</c:v>
                </c:pt>
                <c:pt idx="4658">
                  <c:v>4500.3670000000002</c:v>
                </c:pt>
                <c:pt idx="4659">
                  <c:v>4501.8819999999996</c:v>
                </c:pt>
                <c:pt idx="4660">
                  <c:v>4501.9939999999997</c:v>
                </c:pt>
                <c:pt idx="4661">
                  <c:v>4502.0649999999996</c:v>
                </c:pt>
                <c:pt idx="4662">
                  <c:v>4502.76</c:v>
                </c:pt>
                <c:pt idx="4663">
                  <c:v>4502.817</c:v>
                </c:pt>
                <c:pt idx="4664">
                  <c:v>4504.57</c:v>
                </c:pt>
                <c:pt idx="4665">
                  <c:v>4506.2420000000002</c:v>
                </c:pt>
                <c:pt idx="4666">
                  <c:v>4506.83</c:v>
                </c:pt>
                <c:pt idx="4667">
                  <c:v>4506.9470000000001</c:v>
                </c:pt>
                <c:pt idx="4668">
                  <c:v>4507.5990000000002</c:v>
                </c:pt>
                <c:pt idx="4669">
                  <c:v>4507.616</c:v>
                </c:pt>
                <c:pt idx="4670">
                  <c:v>4509.4189999999999</c:v>
                </c:pt>
                <c:pt idx="4671">
                  <c:v>4511.0690000000004</c:v>
                </c:pt>
                <c:pt idx="4672">
                  <c:v>4511.6909999999998</c:v>
                </c:pt>
                <c:pt idx="4673">
                  <c:v>4511.8289999999997</c:v>
                </c:pt>
                <c:pt idx="4674">
                  <c:v>4512.4399999999996</c:v>
                </c:pt>
                <c:pt idx="4675">
                  <c:v>4514.299</c:v>
                </c:pt>
                <c:pt idx="4676">
                  <c:v>4515.2259999999997</c:v>
                </c:pt>
                <c:pt idx="4677">
                  <c:v>4516.5290000000005</c:v>
                </c:pt>
                <c:pt idx="4678">
                  <c:v>4516.665</c:v>
                </c:pt>
                <c:pt idx="4679">
                  <c:v>4516.741</c:v>
                </c:pt>
                <c:pt idx="4680">
                  <c:v>4517.2700000000004</c:v>
                </c:pt>
                <c:pt idx="4681">
                  <c:v>4519.0450000000001</c:v>
                </c:pt>
                <c:pt idx="4682">
                  <c:v>4519.9769999999999</c:v>
                </c:pt>
                <c:pt idx="4683">
                  <c:v>4521.3609999999999</c:v>
                </c:pt>
                <c:pt idx="4684">
                  <c:v>4521.4830000000002</c:v>
                </c:pt>
                <c:pt idx="4685">
                  <c:v>4521.5720000000001</c:v>
                </c:pt>
                <c:pt idx="4686">
                  <c:v>4522.0860000000002</c:v>
                </c:pt>
                <c:pt idx="4687">
                  <c:v>4522.4880000000003</c:v>
                </c:pt>
                <c:pt idx="4688">
                  <c:v>4523.8389999999999</c:v>
                </c:pt>
                <c:pt idx="4689">
                  <c:v>4525.9740000000002</c:v>
                </c:pt>
                <c:pt idx="4690">
                  <c:v>4526.1679999999997</c:v>
                </c:pt>
                <c:pt idx="4691">
                  <c:v>4526.3289999999997</c:v>
                </c:pt>
                <c:pt idx="4692">
                  <c:v>4526.9489999999996</c:v>
                </c:pt>
                <c:pt idx="4693">
                  <c:v>4527.3239999999996</c:v>
                </c:pt>
                <c:pt idx="4694">
                  <c:v>4528.7389999999996</c:v>
                </c:pt>
                <c:pt idx="4695">
                  <c:v>4530.8869999999997</c:v>
                </c:pt>
                <c:pt idx="4696">
                  <c:v>4530.9989999999998</c:v>
                </c:pt>
                <c:pt idx="4697">
                  <c:v>4531.2669999999998</c:v>
                </c:pt>
                <c:pt idx="4698">
                  <c:v>4531.7950000000001</c:v>
                </c:pt>
                <c:pt idx="4699">
                  <c:v>4533.5529999999999</c:v>
                </c:pt>
                <c:pt idx="4700">
                  <c:v>4534.8209999999999</c:v>
                </c:pt>
                <c:pt idx="4701">
                  <c:v>4535.8469999999998</c:v>
                </c:pt>
                <c:pt idx="4702">
                  <c:v>4536.1040000000003</c:v>
                </c:pt>
                <c:pt idx="4703">
                  <c:v>4536.4319999999998</c:v>
                </c:pt>
                <c:pt idx="4704">
                  <c:v>4536.6469999999999</c:v>
                </c:pt>
                <c:pt idx="4705">
                  <c:v>4538.348</c:v>
                </c:pt>
                <c:pt idx="4706">
                  <c:v>4539.6570000000002</c:v>
                </c:pt>
                <c:pt idx="4707">
                  <c:v>4540.6459999999997</c:v>
                </c:pt>
                <c:pt idx="4708">
                  <c:v>4540.9129999999996</c:v>
                </c:pt>
                <c:pt idx="4709">
                  <c:v>4541.2470000000003</c:v>
                </c:pt>
                <c:pt idx="4710">
                  <c:v>4541.4610000000002</c:v>
                </c:pt>
                <c:pt idx="4711">
                  <c:v>4542.232</c:v>
                </c:pt>
                <c:pt idx="4712">
                  <c:v>4543.2610000000004</c:v>
                </c:pt>
                <c:pt idx="4713">
                  <c:v>4545.4709999999995</c:v>
                </c:pt>
                <c:pt idx="4714">
                  <c:v>4545.7470000000003</c:v>
                </c:pt>
                <c:pt idx="4715">
                  <c:v>4545.7849999999999</c:v>
                </c:pt>
                <c:pt idx="4716">
                  <c:v>4546.3879999999999</c:v>
                </c:pt>
                <c:pt idx="4717">
                  <c:v>4547.1620000000003</c:v>
                </c:pt>
                <c:pt idx="4718">
                  <c:v>4548.2550000000001</c:v>
                </c:pt>
                <c:pt idx="4719">
                  <c:v>4550.4269999999997</c:v>
                </c:pt>
                <c:pt idx="4720">
                  <c:v>4550.8999999999996</c:v>
                </c:pt>
                <c:pt idx="4721">
                  <c:v>4550.9629999999997</c:v>
                </c:pt>
                <c:pt idx="4722">
                  <c:v>4551.2709999999997</c:v>
                </c:pt>
                <c:pt idx="4723">
                  <c:v>4551.973</c:v>
                </c:pt>
                <c:pt idx="4724">
                  <c:v>4553.0439999999999</c:v>
                </c:pt>
                <c:pt idx="4725">
                  <c:v>4554.4970000000003</c:v>
                </c:pt>
                <c:pt idx="4726">
                  <c:v>4555.2820000000002</c:v>
                </c:pt>
                <c:pt idx="4727">
                  <c:v>4556.1869999999999</c:v>
                </c:pt>
                <c:pt idx="4728">
                  <c:v>4556.8599999999997</c:v>
                </c:pt>
                <c:pt idx="4729">
                  <c:v>4557.8789999999999</c:v>
                </c:pt>
                <c:pt idx="4730">
                  <c:v>4559.1750000000002</c:v>
                </c:pt>
                <c:pt idx="4731">
                  <c:v>4559.3720000000003</c:v>
                </c:pt>
                <c:pt idx="4732">
                  <c:v>4560.1540000000005</c:v>
                </c:pt>
                <c:pt idx="4733">
                  <c:v>4561.0209999999997</c:v>
                </c:pt>
                <c:pt idx="4734">
                  <c:v>4561.7470000000003</c:v>
                </c:pt>
                <c:pt idx="4735">
                  <c:v>4562.7299999999996</c:v>
                </c:pt>
                <c:pt idx="4736">
                  <c:v>4563.9809999999998</c:v>
                </c:pt>
                <c:pt idx="4737">
                  <c:v>4564.9399999999996</c:v>
                </c:pt>
                <c:pt idx="4738">
                  <c:v>4565.83</c:v>
                </c:pt>
                <c:pt idx="4739">
                  <c:v>4565.8469999999998</c:v>
                </c:pt>
                <c:pt idx="4740">
                  <c:v>4565.8770000000004</c:v>
                </c:pt>
                <c:pt idx="4741">
                  <c:v>4566.6049999999996</c:v>
                </c:pt>
                <c:pt idx="4742">
                  <c:v>4567.616</c:v>
                </c:pt>
                <c:pt idx="4743">
                  <c:v>4569.8680000000004</c:v>
                </c:pt>
                <c:pt idx="4744">
                  <c:v>4570.7560000000003</c:v>
                </c:pt>
                <c:pt idx="4745">
                  <c:v>4570.7690000000002</c:v>
                </c:pt>
                <c:pt idx="4746">
                  <c:v>4570.7790000000005</c:v>
                </c:pt>
                <c:pt idx="4747">
                  <c:v>4571.4719999999998</c:v>
                </c:pt>
                <c:pt idx="4748">
                  <c:v>4572.4549999999999</c:v>
                </c:pt>
                <c:pt idx="4749">
                  <c:v>4574.2</c:v>
                </c:pt>
                <c:pt idx="4750">
                  <c:v>4574.7929999999997</c:v>
                </c:pt>
                <c:pt idx="4751">
                  <c:v>4575.6769999999997</c:v>
                </c:pt>
                <c:pt idx="4752">
                  <c:v>4576.3969999999999</c:v>
                </c:pt>
                <c:pt idx="4753">
                  <c:v>4577.3440000000001</c:v>
                </c:pt>
                <c:pt idx="4754">
                  <c:v>4578.8689999999997</c:v>
                </c:pt>
                <c:pt idx="4755">
                  <c:v>4579.0069999999996</c:v>
                </c:pt>
                <c:pt idx="4756">
                  <c:v>4579.6530000000002</c:v>
                </c:pt>
                <c:pt idx="4757">
                  <c:v>4580.5249999999996</c:v>
                </c:pt>
                <c:pt idx="4758">
                  <c:v>4581.2809999999999</c:v>
                </c:pt>
                <c:pt idx="4759">
                  <c:v>4582.1710000000003</c:v>
                </c:pt>
                <c:pt idx="4760">
                  <c:v>4583.6490000000003</c:v>
                </c:pt>
                <c:pt idx="4761">
                  <c:v>4583.83</c:v>
                </c:pt>
                <c:pt idx="4762">
                  <c:v>4584.4759999999997</c:v>
                </c:pt>
                <c:pt idx="4763">
                  <c:v>4585.366</c:v>
                </c:pt>
                <c:pt idx="4764">
                  <c:v>4585.7160000000003</c:v>
                </c:pt>
                <c:pt idx="4765">
                  <c:v>4586.0460000000003</c:v>
                </c:pt>
                <c:pt idx="4766">
                  <c:v>4586.9579999999996</c:v>
                </c:pt>
                <c:pt idx="4767">
                  <c:v>4588.7079999999996</c:v>
                </c:pt>
                <c:pt idx="4768">
                  <c:v>4589.3159999999998</c:v>
                </c:pt>
                <c:pt idx="4769">
                  <c:v>4590.2359999999999</c:v>
                </c:pt>
                <c:pt idx="4770">
                  <c:v>4590.5619999999999</c:v>
                </c:pt>
                <c:pt idx="4771">
                  <c:v>4590.7709999999997</c:v>
                </c:pt>
                <c:pt idx="4772">
                  <c:v>4591.7709999999997</c:v>
                </c:pt>
                <c:pt idx="4773">
                  <c:v>4593.5020000000004</c:v>
                </c:pt>
                <c:pt idx="4774">
                  <c:v>4594.0789999999997</c:v>
                </c:pt>
                <c:pt idx="4775">
                  <c:v>4595.0559999999996</c:v>
                </c:pt>
                <c:pt idx="4776">
                  <c:v>4595.67</c:v>
                </c:pt>
                <c:pt idx="4777">
                  <c:v>4598.0209999999997</c:v>
                </c:pt>
                <c:pt idx="4778">
                  <c:v>4599.7079999999996</c:v>
                </c:pt>
                <c:pt idx="4779">
                  <c:v>4599.866</c:v>
                </c:pt>
                <c:pt idx="4780">
                  <c:v>4600.33</c:v>
                </c:pt>
                <c:pt idx="4781">
                  <c:v>4600.8050000000003</c:v>
                </c:pt>
                <c:pt idx="4782">
                  <c:v>4601.3519999999999</c:v>
                </c:pt>
                <c:pt idx="4783">
                  <c:v>4602.8459999999995</c:v>
                </c:pt>
                <c:pt idx="4784">
                  <c:v>4604.4930000000004</c:v>
                </c:pt>
                <c:pt idx="4785">
                  <c:v>4604.6610000000001</c:v>
                </c:pt>
                <c:pt idx="4786">
                  <c:v>4605.2020000000002</c:v>
                </c:pt>
                <c:pt idx="4787">
                  <c:v>4605.4489999999996</c:v>
                </c:pt>
                <c:pt idx="4788">
                  <c:v>4605.6279999999997</c:v>
                </c:pt>
                <c:pt idx="4789">
                  <c:v>4606.1980000000003</c:v>
                </c:pt>
                <c:pt idx="4790">
                  <c:v>4607.777</c:v>
                </c:pt>
                <c:pt idx="4791">
                  <c:v>4609.4889999999996</c:v>
                </c:pt>
                <c:pt idx="4792">
                  <c:v>4610.17</c:v>
                </c:pt>
                <c:pt idx="4793">
                  <c:v>4610.4160000000002</c:v>
                </c:pt>
                <c:pt idx="4794">
                  <c:v>4611.1980000000003</c:v>
                </c:pt>
                <c:pt idx="4795">
                  <c:v>4611.4449999999997</c:v>
                </c:pt>
                <c:pt idx="4796">
                  <c:v>4612.7020000000002</c:v>
                </c:pt>
                <c:pt idx="4797">
                  <c:v>4614.3540000000003</c:v>
                </c:pt>
                <c:pt idx="4798">
                  <c:v>4615.0460000000003</c:v>
                </c:pt>
                <c:pt idx="4799">
                  <c:v>4616.0209999999997</c:v>
                </c:pt>
                <c:pt idx="4800">
                  <c:v>4616.4840000000004</c:v>
                </c:pt>
                <c:pt idx="4801">
                  <c:v>4617.5590000000002</c:v>
                </c:pt>
                <c:pt idx="4802">
                  <c:v>4619.2730000000001</c:v>
                </c:pt>
                <c:pt idx="4803">
                  <c:v>4619.5739999999996</c:v>
                </c:pt>
                <c:pt idx="4804">
                  <c:v>4619.9250000000002</c:v>
                </c:pt>
                <c:pt idx="4805">
                  <c:v>4620.9080000000004</c:v>
                </c:pt>
                <c:pt idx="4806">
                  <c:v>4621.3119999999999</c:v>
                </c:pt>
                <c:pt idx="4807">
                  <c:v>4622.4170000000004</c:v>
                </c:pt>
                <c:pt idx="4808">
                  <c:v>4624.0690000000004</c:v>
                </c:pt>
                <c:pt idx="4809">
                  <c:v>4624.42</c:v>
                </c:pt>
                <c:pt idx="4810">
                  <c:v>4624.7579999999998</c:v>
                </c:pt>
                <c:pt idx="4811">
                  <c:v>4625.7550000000001</c:v>
                </c:pt>
                <c:pt idx="4812">
                  <c:v>4626.107</c:v>
                </c:pt>
                <c:pt idx="4813">
                  <c:v>4627.2219999999998</c:v>
                </c:pt>
                <c:pt idx="4814">
                  <c:v>4628.3540000000003</c:v>
                </c:pt>
                <c:pt idx="4815">
                  <c:v>4628.8940000000002</c:v>
                </c:pt>
                <c:pt idx="4816">
                  <c:v>4629.6049999999996</c:v>
                </c:pt>
                <c:pt idx="4817">
                  <c:v>4630.6260000000002</c:v>
                </c:pt>
                <c:pt idx="4818">
                  <c:v>4630.9570000000003</c:v>
                </c:pt>
                <c:pt idx="4819">
                  <c:v>4632.0249999999996</c:v>
                </c:pt>
                <c:pt idx="4820">
                  <c:v>4633.1880000000001</c:v>
                </c:pt>
                <c:pt idx="4821">
                  <c:v>4633.683</c:v>
                </c:pt>
                <c:pt idx="4822">
                  <c:v>4634.5169999999998</c:v>
                </c:pt>
                <c:pt idx="4823">
                  <c:v>4635.54</c:v>
                </c:pt>
                <c:pt idx="4824">
                  <c:v>4635.8630000000003</c:v>
                </c:pt>
                <c:pt idx="4825">
                  <c:v>4636.973</c:v>
                </c:pt>
                <c:pt idx="4826">
                  <c:v>4638.6099999999997</c:v>
                </c:pt>
                <c:pt idx="4827">
                  <c:v>4639.2569999999996</c:v>
                </c:pt>
                <c:pt idx="4828">
                  <c:v>4639.4369999999999</c:v>
                </c:pt>
                <c:pt idx="4829">
                  <c:v>4640.451</c:v>
                </c:pt>
                <c:pt idx="4830">
                  <c:v>4640.7380000000003</c:v>
                </c:pt>
                <c:pt idx="4831">
                  <c:v>4641.8329999999996</c:v>
                </c:pt>
                <c:pt idx="4832">
                  <c:v>4643.4359999999997</c:v>
                </c:pt>
                <c:pt idx="4833">
                  <c:v>4644.0439999999999</c:v>
                </c:pt>
                <c:pt idx="4834">
                  <c:v>4644.3159999999998</c:v>
                </c:pt>
                <c:pt idx="4835">
                  <c:v>4645.32</c:v>
                </c:pt>
                <c:pt idx="4836">
                  <c:v>4645.625</c:v>
                </c:pt>
                <c:pt idx="4837">
                  <c:v>4646.66</c:v>
                </c:pt>
                <c:pt idx="4838">
                  <c:v>4648.2579999999998</c:v>
                </c:pt>
                <c:pt idx="4839">
                  <c:v>4649.0820000000003</c:v>
                </c:pt>
                <c:pt idx="4840">
                  <c:v>4649.9390000000003</c:v>
                </c:pt>
                <c:pt idx="4841">
                  <c:v>4650.1540000000005</c:v>
                </c:pt>
                <c:pt idx="4842">
                  <c:v>4650.4799999999996</c:v>
                </c:pt>
                <c:pt idx="4843">
                  <c:v>4651.4889999999996</c:v>
                </c:pt>
                <c:pt idx="4844">
                  <c:v>4653.0460000000003</c:v>
                </c:pt>
                <c:pt idx="4845">
                  <c:v>4653.8869999999997</c:v>
                </c:pt>
                <c:pt idx="4846">
                  <c:v>4654.7470000000003</c:v>
                </c:pt>
                <c:pt idx="4847">
                  <c:v>4654.9279999999999</c:v>
                </c:pt>
                <c:pt idx="4848">
                  <c:v>4655.3100000000004</c:v>
                </c:pt>
                <c:pt idx="4849">
                  <c:v>4656.3379999999997</c:v>
                </c:pt>
                <c:pt idx="4850">
                  <c:v>4657.8509999999997</c:v>
                </c:pt>
                <c:pt idx="4851">
                  <c:v>4658.7749999999996</c:v>
                </c:pt>
                <c:pt idx="4852">
                  <c:v>4658.8630000000003</c:v>
                </c:pt>
                <c:pt idx="4853">
                  <c:v>4659.7529999999997</c:v>
                </c:pt>
                <c:pt idx="4854">
                  <c:v>4660.1040000000003</c:v>
                </c:pt>
                <c:pt idx="4855">
                  <c:v>4661.1689999999999</c:v>
                </c:pt>
                <c:pt idx="4856">
                  <c:v>4662.6809999999996</c:v>
                </c:pt>
                <c:pt idx="4857">
                  <c:v>4663.6580000000004</c:v>
                </c:pt>
                <c:pt idx="4858">
                  <c:v>4663.7020000000002</c:v>
                </c:pt>
                <c:pt idx="4859">
                  <c:v>4664.5969999999998</c:v>
                </c:pt>
                <c:pt idx="4860">
                  <c:v>4664.9830000000002</c:v>
                </c:pt>
                <c:pt idx="4861">
                  <c:v>4665.9629999999997</c:v>
                </c:pt>
                <c:pt idx="4862">
                  <c:v>4667.4970000000003</c:v>
                </c:pt>
                <c:pt idx="4863">
                  <c:v>4668.5630000000001</c:v>
                </c:pt>
                <c:pt idx="4864">
                  <c:v>4669.5</c:v>
                </c:pt>
                <c:pt idx="4865">
                  <c:v>4669.643</c:v>
                </c:pt>
                <c:pt idx="4866">
                  <c:v>4669.915</c:v>
                </c:pt>
                <c:pt idx="4867">
                  <c:v>4670.857</c:v>
                </c:pt>
                <c:pt idx="4868">
                  <c:v>4672.335</c:v>
                </c:pt>
                <c:pt idx="4869">
                  <c:v>4673.3909999999996</c:v>
                </c:pt>
                <c:pt idx="4870">
                  <c:v>4674.3419999999996</c:v>
                </c:pt>
                <c:pt idx="4871">
                  <c:v>4674.4889999999996</c:v>
                </c:pt>
                <c:pt idx="4872">
                  <c:v>4674.7240000000002</c:v>
                </c:pt>
                <c:pt idx="4873">
                  <c:v>4675.6970000000001</c:v>
                </c:pt>
                <c:pt idx="4874">
                  <c:v>4677.1040000000003</c:v>
                </c:pt>
                <c:pt idx="4875">
                  <c:v>4678.2460000000001</c:v>
                </c:pt>
                <c:pt idx="4876">
                  <c:v>4678.5889999999999</c:v>
                </c:pt>
                <c:pt idx="4877">
                  <c:v>4679.2280000000001</c:v>
                </c:pt>
                <c:pt idx="4878">
                  <c:v>4679.5780000000004</c:v>
                </c:pt>
                <c:pt idx="4879">
                  <c:v>4680.5420000000004</c:v>
                </c:pt>
                <c:pt idx="4880">
                  <c:v>4681.9380000000001</c:v>
                </c:pt>
                <c:pt idx="4881">
                  <c:v>4683.0950000000003</c:v>
                </c:pt>
                <c:pt idx="4882">
                  <c:v>4683.43</c:v>
                </c:pt>
                <c:pt idx="4883">
                  <c:v>4684.0600000000004</c:v>
                </c:pt>
                <c:pt idx="4884">
                  <c:v>4684.5039999999999</c:v>
                </c:pt>
                <c:pt idx="4885">
                  <c:v>4685.3950000000004</c:v>
                </c:pt>
                <c:pt idx="4886">
                  <c:v>4686.7809999999999</c:v>
                </c:pt>
                <c:pt idx="4887">
                  <c:v>4687.9219999999996</c:v>
                </c:pt>
                <c:pt idx="4888">
                  <c:v>4688.9390000000003</c:v>
                </c:pt>
                <c:pt idx="4889">
                  <c:v>4689.34</c:v>
                </c:pt>
                <c:pt idx="4890">
                  <c:v>4689.4040000000005</c:v>
                </c:pt>
                <c:pt idx="4891">
                  <c:v>4690.2430000000004</c:v>
                </c:pt>
                <c:pt idx="4892">
                  <c:v>4691.6310000000003</c:v>
                </c:pt>
                <c:pt idx="4893">
                  <c:v>4692.7709999999997</c:v>
                </c:pt>
                <c:pt idx="4894">
                  <c:v>4693.7269999999999</c:v>
                </c:pt>
                <c:pt idx="4895">
                  <c:v>4694.1090000000004</c:v>
                </c:pt>
                <c:pt idx="4896">
                  <c:v>4694.2039999999997</c:v>
                </c:pt>
                <c:pt idx="4897">
                  <c:v>4694.9740000000002</c:v>
                </c:pt>
                <c:pt idx="4898">
                  <c:v>4696.4009999999998</c:v>
                </c:pt>
                <c:pt idx="4899">
                  <c:v>4697.5929999999998</c:v>
                </c:pt>
                <c:pt idx="4900">
                  <c:v>4698.2719999999999</c:v>
                </c:pt>
                <c:pt idx="4901">
                  <c:v>4698.5789999999997</c:v>
                </c:pt>
                <c:pt idx="4902">
                  <c:v>4698.9530000000004</c:v>
                </c:pt>
                <c:pt idx="4903">
                  <c:v>4699.8519999999999</c:v>
                </c:pt>
                <c:pt idx="4904">
                  <c:v>4701.2610000000004</c:v>
                </c:pt>
                <c:pt idx="4905">
                  <c:v>4702.4809999999998</c:v>
                </c:pt>
                <c:pt idx="4906">
                  <c:v>4703.0540000000001</c:v>
                </c:pt>
                <c:pt idx="4907">
                  <c:v>4703.4809999999998</c:v>
                </c:pt>
                <c:pt idx="4908">
                  <c:v>4703.8599999999997</c:v>
                </c:pt>
                <c:pt idx="4909">
                  <c:v>4704.6899999999996</c:v>
                </c:pt>
                <c:pt idx="4910">
                  <c:v>4706.0169999999998</c:v>
                </c:pt>
                <c:pt idx="4911">
                  <c:v>4707.317</c:v>
                </c:pt>
                <c:pt idx="4912">
                  <c:v>4707.8639999999996</c:v>
                </c:pt>
                <c:pt idx="4913">
                  <c:v>4708.3580000000002</c:v>
                </c:pt>
                <c:pt idx="4914">
                  <c:v>4708.7240000000002</c:v>
                </c:pt>
                <c:pt idx="4915">
                  <c:v>4709.0649999999996</c:v>
                </c:pt>
                <c:pt idx="4916">
                  <c:v>4709.567</c:v>
                </c:pt>
                <c:pt idx="4917">
                  <c:v>4710.8789999999999</c:v>
                </c:pt>
                <c:pt idx="4918">
                  <c:v>4712.1790000000001</c:v>
                </c:pt>
                <c:pt idx="4919">
                  <c:v>4713.2280000000001</c:v>
                </c:pt>
                <c:pt idx="4920">
                  <c:v>4713.6080000000002</c:v>
                </c:pt>
                <c:pt idx="4921">
                  <c:v>4713.9639999999999</c:v>
                </c:pt>
                <c:pt idx="4922">
                  <c:v>4714.3909999999996</c:v>
                </c:pt>
                <c:pt idx="4923">
                  <c:v>4715.7030000000004</c:v>
                </c:pt>
                <c:pt idx="4924">
                  <c:v>4716.9399999999996</c:v>
                </c:pt>
                <c:pt idx="4925">
                  <c:v>4717.9849999999997</c:v>
                </c:pt>
                <c:pt idx="4926">
                  <c:v>4718.3620000000001</c:v>
                </c:pt>
                <c:pt idx="4927">
                  <c:v>4719.2380000000003</c:v>
                </c:pt>
                <c:pt idx="4928">
                  <c:v>4720.5510000000004</c:v>
                </c:pt>
                <c:pt idx="4929">
                  <c:v>4721.7950000000001</c:v>
                </c:pt>
                <c:pt idx="4930">
                  <c:v>4722.7160000000003</c:v>
                </c:pt>
                <c:pt idx="4931">
                  <c:v>4722.8429999999998</c:v>
                </c:pt>
                <c:pt idx="4932">
                  <c:v>4723.2209999999995</c:v>
                </c:pt>
                <c:pt idx="4933">
                  <c:v>4724.0150000000003</c:v>
                </c:pt>
                <c:pt idx="4934">
                  <c:v>4725.357</c:v>
                </c:pt>
                <c:pt idx="4935">
                  <c:v>4726.6840000000002</c:v>
                </c:pt>
                <c:pt idx="4936">
                  <c:v>4727.5529999999999</c:v>
                </c:pt>
                <c:pt idx="4937">
                  <c:v>4727.7430000000004</c:v>
                </c:pt>
                <c:pt idx="4938">
                  <c:v>4728.2389999999996</c:v>
                </c:pt>
                <c:pt idx="4939">
                  <c:v>4728.893</c:v>
                </c:pt>
                <c:pt idx="4940">
                  <c:v>4729.0029999999997</c:v>
                </c:pt>
                <c:pt idx="4941">
                  <c:v>4730.3040000000001</c:v>
                </c:pt>
                <c:pt idx="4942">
                  <c:v>4731.625</c:v>
                </c:pt>
                <c:pt idx="4943">
                  <c:v>4732.7640000000001</c:v>
                </c:pt>
                <c:pt idx="4944">
                  <c:v>4733.1729999999998</c:v>
                </c:pt>
                <c:pt idx="4945">
                  <c:v>4733.75</c:v>
                </c:pt>
                <c:pt idx="4946">
                  <c:v>4733.8329999999996</c:v>
                </c:pt>
                <c:pt idx="4947">
                  <c:v>4735.1059999999998</c:v>
                </c:pt>
                <c:pt idx="4948">
                  <c:v>4736.5</c:v>
                </c:pt>
                <c:pt idx="4949">
                  <c:v>4737.6229999999996</c:v>
                </c:pt>
                <c:pt idx="4950">
                  <c:v>4738</c:v>
                </c:pt>
                <c:pt idx="4951">
                  <c:v>4738.7550000000001</c:v>
                </c:pt>
                <c:pt idx="4952">
                  <c:v>4739.3729999999996</c:v>
                </c:pt>
                <c:pt idx="4953">
                  <c:v>4740.0370000000003</c:v>
                </c:pt>
                <c:pt idx="4954">
                  <c:v>4741.4610000000002</c:v>
                </c:pt>
                <c:pt idx="4955">
                  <c:v>4742.5569999999998</c:v>
                </c:pt>
                <c:pt idx="4956">
                  <c:v>4742.9560000000001</c:v>
                </c:pt>
                <c:pt idx="4957">
                  <c:v>4743.6379999999999</c:v>
                </c:pt>
                <c:pt idx="4958">
                  <c:v>4744.3159999999998</c:v>
                </c:pt>
                <c:pt idx="4959">
                  <c:v>4744.8779999999997</c:v>
                </c:pt>
                <c:pt idx="4960">
                  <c:v>4746.3360000000002</c:v>
                </c:pt>
                <c:pt idx="4961">
                  <c:v>4747.4449999999997</c:v>
                </c:pt>
                <c:pt idx="4962">
                  <c:v>4747.8119999999999</c:v>
                </c:pt>
                <c:pt idx="4963">
                  <c:v>4748.4489999999996</c:v>
                </c:pt>
                <c:pt idx="4964">
                  <c:v>4749.2</c:v>
                </c:pt>
                <c:pt idx="4965">
                  <c:v>4749.7110000000002</c:v>
                </c:pt>
                <c:pt idx="4966">
                  <c:v>4751.1750000000002</c:v>
                </c:pt>
                <c:pt idx="4967">
                  <c:v>4752.3130000000001</c:v>
                </c:pt>
                <c:pt idx="4968">
                  <c:v>4752.6459999999997</c:v>
                </c:pt>
                <c:pt idx="4969">
                  <c:v>4753.2939999999999</c:v>
                </c:pt>
                <c:pt idx="4970">
                  <c:v>4754.0339999999997</c:v>
                </c:pt>
                <c:pt idx="4971">
                  <c:v>4754.5389999999998</c:v>
                </c:pt>
                <c:pt idx="4972">
                  <c:v>4755.9740000000002</c:v>
                </c:pt>
                <c:pt idx="4973">
                  <c:v>4757.1090000000004</c:v>
                </c:pt>
                <c:pt idx="4974">
                  <c:v>4757.5410000000002</c:v>
                </c:pt>
                <c:pt idx="4975">
                  <c:v>4758.1629999999996</c:v>
                </c:pt>
                <c:pt idx="4976">
                  <c:v>4758.8620000000001</c:v>
                </c:pt>
                <c:pt idx="4977">
                  <c:v>4759.3490000000002</c:v>
                </c:pt>
                <c:pt idx="4978">
                  <c:v>4760.8739999999998</c:v>
                </c:pt>
                <c:pt idx="4979">
                  <c:v>4762.03</c:v>
                </c:pt>
                <c:pt idx="4980">
                  <c:v>4762.3990000000003</c:v>
                </c:pt>
                <c:pt idx="4981">
                  <c:v>4762.9830000000002</c:v>
                </c:pt>
                <c:pt idx="4982">
                  <c:v>4763.7449999999999</c:v>
                </c:pt>
                <c:pt idx="4983">
                  <c:v>4764.1729999999998</c:v>
                </c:pt>
                <c:pt idx="4984">
                  <c:v>4765.7529999999997</c:v>
                </c:pt>
                <c:pt idx="4985">
                  <c:v>4766.893</c:v>
                </c:pt>
                <c:pt idx="4986">
                  <c:v>4767.326</c:v>
                </c:pt>
                <c:pt idx="4987">
                  <c:v>4767.8620000000001</c:v>
                </c:pt>
                <c:pt idx="4988">
                  <c:v>4768.6279999999997</c:v>
                </c:pt>
                <c:pt idx="4989">
                  <c:v>4768.9319999999998</c:v>
                </c:pt>
                <c:pt idx="4990">
                  <c:v>4770.6350000000002</c:v>
                </c:pt>
                <c:pt idx="4991">
                  <c:v>4771.7209999999995</c:v>
                </c:pt>
                <c:pt idx="4992">
                  <c:v>4772.1610000000001</c:v>
                </c:pt>
                <c:pt idx="4993">
                  <c:v>4772.7129999999997</c:v>
                </c:pt>
                <c:pt idx="4994">
                  <c:v>4773.4809999999998</c:v>
                </c:pt>
                <c:pt idx="4995">
                  <c:v>4773.7349999999997</c:v>
                </c:pt>
                <c:pt idx="4996">
                  <c:v>4775.4709999999995</c:v>
                </c:pt>
                <c:pt idx="4997">
                  <c:v>4776.6260000000002</c:v>
                </c:pt>
                <c:pt idx="4998">
                  <c:v>4776.991</c:v>
                </c:pt>
                <c:pt idx="4999">
                  <c:v>4777.7520000000004</c:v>
                </c:pt>
                <c:pt idx="5000">
                  <c:v>4778.53</c:v>
                </c:pt>
                <c:pt idx="5001">
                  <c:v>4778.7259999999997</c:v>
                </c:pt>
                <c:pt idx="5002">
                  <c:v>4780.4960000000001</c:v>
                </c:pt>
                <c:pt idx="5003">
                  <c:v>4782.0709999999999</c:v>
                </c:pt>
                <c:pt idx="5004">
                  <c:v>4782.6499999999996</c:v>
                </c:pt>
                <c:pt idx="5005">
                  <c:v>4783.4160000000002</c:v>
                </c:pt>
                <c:pt idx="5006">
                  <c:v>4783.6229999999996</c:v>
                </c:pt>
                <c:pt idx="5007">
                  <c:v>4785.3710000000001</c:v>
                </c:pt>
                <c:pt idx="5008">
                  <c:v>4786.857</c:v>
                </c:pt>
                <c:pt idx="5009">
                  <c:v>4787.4219999999996</c:v>
                </c:pt>
                <c:pt idx="5010">
                  <c:v>4788.1689999999999</c:v>
                </c:pt>
                <c:pt idx="5011">
                  <c:v>4788.3720000000003</c:v>
                </c:pt>
                <c:pt idx="5012">
                  <c:v>4790.1959999999999</c:v>
                </c:pt>
                <c:pt idx="5013">
                  <c:v>4791.7219999999998</c:v>
                </c:pt>
                <c:pt idx="5014">
                  <c:v>4792.268</c:v>
                </c:pt>
                <c:pt idx="5015">
                  <c:v>4792.9560000000001</c:v>
                </c:pt>
                <c:pt idx="5016">
                  <c:v>4793.2309999999998</c:v>
                </c:pt>
                <c:pt idx="5017">
                  <c:v>4794.9799999999996</c:v>
                </c:pt>
                <c:pt idx="5018">
                  <c:v>4796.5749999999998</c:v>
                </c:pt>
                <c:pt idx="5019">
                  <c:v>4797.0780000000004</c:v>
                </c:pt>
                <c:pt idx="5020">
                  <c:v>4797.76</c:v>
                </c:pt>
                <c:pt idx="5021">
                  <c:v>4797.95</c:v>
                </c:pt>
                <c:pt idx="5022">
                  <c:v>4799.8019999999997</c:v>
                </c:pt>
                <c:pt idx="5023">
                  <c:v>4801.4080000000004</c:v>
                </c:pt>
                <c:pt idx="5024">
                  <c:v>4801.915</c:v>
                </c:pt>
                <c:pt idx="5025">
                  <c:v>4802.6130000000003</c:v>
                </c:pt>
                <c:pt idx="5026">
                  <c:v>4802.808</c:v>
                </c:pt>
                <c:pt idx="5027">
                  <c:v>4804.6120000000001</c:v>
                </c:pt>
                <c:pt idx="5028">
                  <c:v>4806.2070000000003</c:v>
                </c:pt>
                <c:pt idx="5029">
                  <c:v>4806.6779999999999</c:v>
                </c:pt>
                <c:pt idx="5030">
                  <c:v>4807.4480000000003</c:v>
                </c:pt>
                <c:pt idx="5031">
                  <c:v>4807.5950000000003</c:v>
                </c:pt>
                <c:pt idx="5032">
                  <c:v>4809.4070000000002</c:v>
                </c:pt>
                <c:pt idx="5033">
                  <c:v>4810.9880000000003</c:v>
                </c:pt>
                <c:pt idx="5034">
                  <c:v>4811.5230000000001</c:v>
                </c:pt>
                <c:pt idx="5035">
                  <c:v>4812.24</c:v>
                </c:pt>
                <c:pt idx="5036">
                  <c:v>4812.393</c:v>
                </c:pt>
                <c:pt idx="5037">
                  <c:v>4814.2290000000003</c:v>
                </c:pt>
                <c:pt idx="5038">
                  <c:v>4815.7939999999999</c:v>
                </c:pt>
                <c:pt idx="5039">
                  <c:v>4816.3130000000001</c:v>
                </c:pt>
                <c:pt idx="5040">
                  <c:v>4817.0069999999996</c:v>
                </c:pt>
                <c:pt idx="5041">
                  <c:v>4817.183</c:v>
                </c:pt>
                <c:pt idx="5042">
                  <c:v>4818.9709999999995</c:v>
                </c:pt>
                <c:pt idx="5043">
                  <c:v>4820.5969999999998</c:v>
                </c:pt>
                <c:pt idx="5044">
                  <c:v>4821.1049999999996</c:v>
                </c:pt>
                <c:pt idx="5045">
                  <c:v>4821.8190000000004</c:v>
                </c:pt>
                <c:pt idx="5046">
                  <c:v>4821.9589999999998</c:v>
                </c:pt>
                <c:pt idx="5047">
                  <c:v>4823.817</c:v>
                </c:pt>
                <c:pt idx="5048">
                  <c:v>4825.451</c:v>
                </c:pt>
                <c:pt idx="5049">
                  <c:v>4825.924</c:v>
                </c:pt>
                <c:pt idx="5050">
                  <c:v>4826.6390000000001</c:v>
                </c:pt>
                <c:pt idx="5051">
                  <c:v>4826.8119999999999</c:v>
                </c:pt>
                <c:pt idx="5052">
                  <c:v>4828.6540000000005</c:v>
                </c:pt>
                <c:pt idx="5053">
                  <c:v>4830.3029999999999</c:v>
                </c:pt>
                <c:pt idx="5054">
                  <c:v>4830.7529999999997</c:v>
                </c:pt>
                <c:pt idx="5055">
                  <c:v>4831.4570000000003</c:v>
                </c:pt>
                <c:pt idx="5056">
                  <c:v>4831.6559999999999</c:v>
                </c:pt>
                <c:pt idx="5057">
                  <c:v>4833.4750000000004</c:v>
                </c:pt>
                <c:pt idx="5058">
                  <c:v>4835.1949999999997</c:v>
                </c:pt>
                <c:pt idx="5059">
                  <c:v>4835.5709999999999</c:v>
                </c:pt>
                <c:pt idx="5060">
                  <c:v>4836.2389999999996</c:v>
                </c:pt>
                <c:pt idx="5061">
                  <c:v>4836.4250000000002</c:v>
                </c:pt>
                <c:pt idx="5062">
                  <c:v>4838.3180000000002</c:v>
                </c:pt>
                <c:pt idx="5063">
                  <c:v>4839.9459999999999</c:v>
                </c:pt>
                <c:pt idx="5064">
                  <c:v>4840.3950000000004</c:v>
                </c:pt>
                <c:pt idx="5065">
                  <c:v>4841.0020000000004</c:v>
                </c:pt>
                <c:pt idx="5066">
                  <c:v>4841.223</c:v>
                </c:pt>
                <c:pt idx="5067">
                  <c:v>4843.2709999999997</c:v>
                </c:pt>
                <c:pt idx="5068">
                  <c:v>4845.0839999999998</c:v>
                </c:pt>
                <c:pt idx="5069">
                  <c:v>4845.491</c:v>
                </c:pt>
                <c:pt idx="5070">
                  <c:v>4846.0680000000002</c:v>
                </c:pt>
                <c:pt idx="5071">
                  <c:v>4846.3230000000003</c:v>
                </c:pt>
                <c:pt idx="5072">
                  <c:v>4849.9250000000002</c:v>
                </c:pt>
                <c:pt idx="5073">
                  <c:v>4850.3810000000003</c:v>
                </c:pt>
                <c:pt idx="5074">
                  <c:v>4850.9250000000002</c:v>
                </c:pt>
                <c:pt idx="5075">
                  <c:v>4851.1899999999996</c:v>
                </c:pt>
                <c:pt idx="5076">
                  <c:v>4854.7539999999999</c:v>
                </c:pt>
                <c:pt idx="5077">
                  <c:v>4855.192</c:v>
                </c:pt>
                <c:pt idx="5078">
                  <c:v>4855.72</c:v>
                </c:pt>
                <c:pt idx="5079">
                  <c:v>4855.9629999999997</c:v>
                </c:pt>
                <c:pt idx="5080">
                  <c:v>4859.5720000000001</c:v>
                </c:pt>
                <c:pt idx="5081">
                  <c:v>4859.9870000000001</c:v>
                </c:pt>
                <c:pt idx="5082">
                  <c:v>4860.567</c:v>
                </c:pt>
                <c:pt idx="5083">
                  <c:v>4860.7839999999997</c:v>
                </c:pt>
                <c:pt idx="5084">
                  <c:v>4864.4030000000002</c:v>
                </c:pt>
                <c:pt idx="5085">
                  <c:v>4864.7780000000002</c:v>
                </c:pt>
                <c:pt idx="5086">
                  <c:v>4865.3469999999998</c:v>
                </c:pt>
                <c:pt idx="5087">
                  <c:v>4865.5720000000001</c:v>
                </c:pt>
                <c:pt idx="5088">
                  <c:v>4869.1790000000001</c:v>
                </c:pt>
                <c:pt idx="5089">
                  <c:v>4869.5739999999996</c:v>
                </c:pt>
                <c:pt idx="5090">
                  <c:v>4870.09</c:v>
                </c:pt>
                <c:pt idx="5091">
                  <c:v>4870.33</c:v>
                </c:pt>
                <c:pt idx="5092">
                  <c:v>4873.9679999999998</c:v>
                </c:pt>
                <c:pt idx="5093">
                  <c:v>4874.3860000000004</c:v>
                </c:pt>
                <c:pt idx="5094">
                  <c:v>4874.9210000000003</c:v>
                </c:pt>
                <c:pt idx="5095">
                  <c:v>4875.1130000000003</c:v>
                </c:pt>
                <c:pt idx="5096">
                  <c:v>4878.7820000000002</c:v>
                </c:pt>
                <c:pt idx="5097">
                  <c:v>4879.1959999999999</c:v>
                </c:pt>
                <c:pt idx="5098">
                  <c:v>4879.7129999999997</c:v>
                </c:pt>
                <c:pt idx="5099">
                  <c:v>4879.8990000000003</c:v>
                </c:pt>
                <c:pt idx="5100">
                  <c:v>4883.5860000000002</c:v>
                </c:pt>
                <c:pt idx="5101">
                  <c:v>4883.9319999999998</c:v>
                </c:pt>
                <c:pt idx="5102">
                  <c:v>4884.5240000000003</c:v>
                </c:pt>
                <c:pt idx="5103">
                  <c:v>4884.7190000000001</c:v>
                </c:pt>
                <c:pt idx="5104">
                  <c:v>4888.3770000000004</c:v>
                </c:pt>
                <c:pt idx="5105">
                  <c:v>4888.723</c:v>
                </c:pt>
                <c:pt idx="5106">
                  <c:v>4889.2690000000002</c:v>
                </c:pt>
                <c:pt idx="5107">
                  <c:v>4889.4650000000001</c:v>
                </c:pt>
                <c:pt idx="5108">
                  <c:v>4893.2420000000002</c:v>
                </c:pt>
                <c:pt idx="5109">
                  <c:v>4893.5450000000001</c:v>
                </c:pt>
                <c:pt idx="5110">
                  <c:v>4894.0649999999996</c:v>
                </c:pt>
                <c:pt idx="5111">
                  <c:v>4894.2650000000003</c:v>
                </c:pt>
                <c:pt idx="5112">
                  <c:v>4898.0420000000004</c:v>
                </c:pt>
                <c:pt idx="5113">
                  <c:v>4898.4449999999997</c:v>
                </c:pt>
                <c:pt idx="5114">
                  <c:v>4898.9290000000001</c:v>
                </c:pt>
                <c:pt idx="5115">
                  <c:v>4899.2150000000001</c:v>
                </c:pt>
                <c:pt idx="5116">
                  <c:v>4909.8879999999999</c:v>
                </c:pt>
                <c:pt idx="5117">
                  <c:v>4910.991</c:v>
                </c:pt>
                <c:pt idx="5118">
                  <c:v>4911.4650000000001</c:v>
                </c:pt>
                <c:pt idx="5119">
                  <c:v>4914.7380000000003</c:v>
                </c:pt>
                <c:pt idx="5120">
                  <c:v>4915.8530000000001</c:v>
                </c:pt>
                <c:pt idx="5121">
                  <c:v>4916.2539999999999</c:v>
                </c:pt>
                <c:pt idx="5122">
                  <c:v>4919.5150000000003</c:v>
                </c:pt>
                <c:pt idx="5123">
                  <c:v>4920.63</c:v>
                </c:pt>
                <c:pt idx="5124">
                  <c:v>4921.1139999999996</c:v>
                </c:pt>
                <c:pt idx="5125">
                  <c:v>4924.3490000000002</c:v>
                </c:pt>
                <c:pt idx="5126">
                  <c:v>4925.4009999999998</c:v>
                </c:pt>
                <c:pt idx="5127">
                  <c:v>4925.8450000000003</c:v>
                </c:pt>
                <c:pt idx="5128">
                  <c:v>4929.1779999999999</c:v>
                </c:pt>
                <c:pt idx="5129">
                  <c:v>4930.2479999999996</c:v>
                </c:pt>
                <c:pt idx="5130">
                  <c:v>4930.6679999999997</c:v>
                </c:pt>
                <c:pt idx="5131">
                  <c:v>4934.0029999999997</c:v>
                </c:pt>
                <c:pt idx="5132">
                  <c:v>4935.0079999999998</c:v>
                </c:pt>
                <c:pt idx="5133">
                  <c:v>4935.4560000000001</c:v>
                </c:pt>
                <c:pt idx="5134">
                  <c:v>4938.924</c:v>
                </c:pt>
                <c:pt idx="5135">
                  <c:v>4939.8919999999998</c:v>
                </c:pt>
                <c:pt idx="5136">
                  <c:v>4940.4049999999997</c:v>
                </c:pt>
                <c:pt idx="5137">
                  <c:v>4943.79</c:v>
                </c:pt>
                <c:pt idx="5138">
                  <c:v>4945.0460000000003</c:v>
                </c:pt>
                <c:pt idx="5139">
                  <c:v>4945.5290000000005</c:v>
                </c:pt>
                <c:pt idx="5140">
                  <c:v>4948.5590000000002</c:v>
                </c:pt>
                <c:pt idx="5141">
                  <c:v>4950.2030000000004</c:v>
                </c:pt>
                <c:pt idx="5142">
                  <c:v>4950.6899999999996</c:v>
                </c:pt>
                <c:pt idx="5143">
                  <c:v>4953.4399999999996</c:v>
                </c:pt>
                <c:pt idx="5144">
                  <c:v>4955.3</c:v>
                </c:pt>
                <c:pt idx="5145">
                  <c:v>4955.7730000000001</c:v>
                </c:pt>
                <c:pt idx="5146">
                  <c:v>4958.2269999999999</c:v>
                </c:pt>
                <c:pt idx="5147">
                  <c:v>4960.3959999999997</c:v>
                </c:pt>
                <c:pt idx="5148">
                  <c:v>4960.8829999999998</c:v>
                </c:pt>
                <c:pt idx="5149">
                  <c:v>4963.0389999999998</c:v>
                </c:pt>
                <c:pt idx="5150">
                  <c:v>4965.5169999999998</c:v>
                </c:pt>
                <c:pt idx="5151">
                  <c:v>4965.9759999999997</c:v>
                </c:pt>
                <c:pt idx="5152">
                  <c:v>4967.8360000000002</c:v>
                </c:pt>
                <c:pt idx="5153">
                  <c:v>4970.5829999999996</c:v>
                </c:pt>
                <c:pt idx="5154">
                  <c:v>4971.0119999999997</c:v>
                </c:pt>
                <c:pt idx="5155">
                  <c:v>4972.6450000000004</c:v>
                </c:pt>
                <c:pt idx="5156">
                  <c:v>4975.6610000000001</c:v>
                </c:pt>
                <c:pt idx="5157">
                  <c:v>4976.0940000000001</c:v>
                </c:pt>
                <c:pt idx="5158">
                  <c:v>4977.4009999999998</c:v>
                </c:pt>
                <c:pt idx="5159">
                  <c:v>4980.8729999999996</c:v>
                </c:pt>
                <c:pt idx="5160">
                  <c:v>4981.3329999999996</c:v>
                </c:pt>
                <c:pt idx="5161">
                  <c:v>4982.2550000000001</c:v>
                </c:pt>
                <c:pt idx="5162">
                  <c:v>4985.9840000000004</c:v>
                </c:pt>
                <c:pt idx="5163">
                  <c:v>4986.4080000000004</c:v>
                </c:pt>
                <c:pt idx="5164">
                  <c:v>4986.9960000000001</c:v>
                </c:pt>
                <c:pt idx="5165">
                  <c:v>4991.0230000000001</c:v>
                </c:pt>
                <c:pt idx="5166">
                  <c:v>4991.5010000000002</c:v>
                </c:pt>
                <c:pt idx="5167">
                  <c:v>4991.8209999999999</c:v>
                </c:pt>
                <c:pt idx="5168">
                  <c:v>4996.192</c:v>
                </c:pt>
                <c:pt idx="5169">
                  <c:v>4996.6710000000003</c:v>
                </c:pt>
                <c:pt idx="5170">
                  <c:v>4997.835</c:v>
                </c:pt>
                <c:pt idx="5171">
                  <c:v>5001.59</c:v>
                </c:pt>
                <c:pt idx="5172">
                  <c:v>5017.049</c:v>
                </c:pt>
                <c:pt idx="5173">
                  <c:v>5017.183</c:v>
                </c:pt>
                <c:pt idx="5174">
                  <c:v>5017.1880000000001</c:v>
                </c:pt>
                <c:pt idx="5175">
                  <c:v>5022.4989999999998</c:v>
                </c:pt>
                <c:pt idx="5176">
                  <c:v>5022.54</c:v>
                </c:pt>
                <c:pt idx="5177">
                  <c:v>5023.0569999999998</c:v>
                </c:pt>
                <c:pt idx="5178">
                  <c:v>5027.5720000000001</c:v>
                </c:pt>
                <c:pt idx="5179">
                  <c:v>5027.6400000000003</c:v>
                </c:pt>
                <c:pt idx="5180">
                  <c:v>5028.2070000000003</c:v>
                </c:pt>
                <c:pt idx="5181">
                  <c:v>5032.6790000000001</c:v>
                </c:pt>
                <c:pt idx="5182">
                  <c:v>5032.7470000000003</c:v>
                </c:pt>
                <c:pt idx="5183">
                  <c:v>5033.3440000000001</c:v>
                </c:pt>
                <c:pt idx="5184">
                  <c:v>5037.72</c:v>
                </c:pt>
                <c:pt idx="5185">
                  <c:v>5037.8019999999997</c:v>
                </c:pt>
                <c:pt idx="5186">
                  <c:v>5038.42</c:v>
                </c:pt>
                <c:pt idx="5187">
                  <c:v>5042.8580000000002</c:v>
                </c:pt>
                <c:pt idx="5188">
                  <c:v>5042.9179999999997</c:v>
                </c:pt>
                <c:pt idx="5189">
                  <c:v>5043.5290000000005</c:v>
                </c:pt>
                <c:pt idx="5190">
                  <c:v>5047.902</c:v>
                </c:pt>
                <c:pt idx="5191">
                  <c:v>5047.9489999999996</c:v>
                </c:pt>
                <c:pt idx="5192">
                  <c:v>5048.6210000000001</c:v>
                </c:pt>
                <c:pt idx="5193">
                  <c:v>5052.9409999999998</c:v>
                </c:pt>
                <c:pt idx="5194">
                  <c:v>5053.0079999999998</c:v>
                </c:pt>
                <c:pt idx="5195">
                  <c:v>5053.7060000000001</c:v>
                </c:pt>
                <c:pt idx="5196">
                  <c:v>5058.0159999999996</c:v>
                </c:pt>
                <c:pt idx="5197">
                  <c:v>5058.107</c:v>
                </c:pt>
                <c:pt idx="5198">
                  <c:v>5058.78</c:v>
                </c:pt>
                <c:pt idx="5199">
                  <c:v>5063.1769999999997</c:v>
                </c:pt>
                <c:pt idx="5200">
                  <c:v>5063.29</c:v>
                </c:pt>
                <c:pt idx="5201">
                  <c:v>5063.8999999999996</c:v>
                </c:pt>
                <c:pt idx="5202">
                  <c:v>5068.3</c:v>
                </c:pt>
                <c:pt idx="5203">
                  <c:v>5068.3720000000003</c:v>
                </c:pt>
                <c:pt idx="5204">
                  <c:v>5068.9939999999997</c:v>
                </c:pt>
                <c:pt idx="5205">
                  <c:v>5073.3969999999999</c:v>
                </c:pt>
                <c:pt idx="5206">
                  <c:v>5073.4170000000004</c:v>
                </c:pt>
                <c:pt idx="5207">
                  <c:v>5074.085</c:v>
                </c:pt>
                <c:pt idx="5208">
                  <c:v>5078.5259999999998</c:v>
                </c:pt>
                <c:pt idx="5209">
                  <c:v>5078.7430000000004</c:v>
                </c:pt>
                <c:pt idx="5210">
                  <c:v>5079.4210000000003</c:v>
                </c:pt>
                <c:pt idx="5211">
                  <c:v>5083.8429999999998</c:v>
                </c:pt>
                <c:pt idx="5212">
                  <c:v>5084.6509999999998</c:v>
                </c:pt>
                <c:pt idx="5213">
                  <c:v>5088.9589999999998</c:v>
                </c:pt>
                <c:pt idx="5214">
                  <c:v>5089.7809999999999</c:v>
                </c:pt>
                <c:pt idx="5215">
                  <c:v>5094.0460000000003</c:v>
                </c:pt>
                <c:pt idx="5216">
                  <c:v>5094.88</c:v>
                </c:pt>
                <c:pt idx="5217">
                  <c:v>5099.1099999999997</c:v>
                </c:pt>
                <c:pt idx="5218">
                  <c:v>5099.9650000000001</c:v>
                </c:pt>
                <c:pt idx="5219">
                  <c:v>5104.2529999999997</c:v>
                </c:pt>
                <c:pt idx="5220">
                  <c:v>5105.0420000000004</c:v>
                </c:pt>
                <c:pt idx="5221">
                  <c:v>5109.2920000000004</c:v>
                </c:pt>
                <c:pt idx="5222">
                  <c:v>5110.0969999999998</c:v>
                </c:pt>
                <c:pt idx="5223">
                  <c:v>5114.366</c:v>
                </c:pt>
                <c:pt idx="5224">
                  <c:v>5115.2089999999998</c:v>
                </c:pt>
                <c:pt idx="5225">
                  <c:v>5119.393</c:v>
                </c:pt>
                <c:pt idx="5226">
                  <c:v>5120.3689999999997</c:v>
                </c:pt>
                <c:pt idx="5227">
                  <c:v>5124.5169999999998</c:v>
                </c:pt>
                <c:pt idx="5228">
                  <c:v>5125.4740000000002</c:v>
                </c:pt>
                <c:pt idx="5229">
                  <c:v>5129.5630000000001</c:v>
                </c:pt>
                <c:pt idx="5230">
                  <c:v>5130.54</c:v>
                </c:pt>
                <c:pt idx="5231">
                  <c:v>5134.6419999999998</c:v>
                </c:pt>
                <c:pt idx="5232">
                  <c:v>5135.6279999999997</c:v>
                </c:pt>
                <c:pt idx="5233">
                  <c:v>5139.7089999999998</c:v>
                </c:pt>
                <c:pt idx="5234">
                  <c:v>5140.7169999999996</c:v>
                </c:pt>
                <c:pt idx="5235">
                  <c:v>5144.7659999999996</c:v>
                </c:pt>
                <c:pt idx="5236">
                  <c:v>5145.7849999999999</c:v>
                </c:pt>
                <c:pt idx="5237">
                  <c:v>5149.7939999999999</c:v>
                </c:pt>
                <c:pt idx="5238">
                  <c:v>5150.8490000000002</c:v>
                </c:pt>
                <c:pt idx="5239">
                  <c:v>5154.8760000000002</c:v>
                </c:pt>
                <c:pt idx="5240">
                  <c:v>5155.9170000000004</c:v>
                </c:pt>
                <c:pt idx="5241">
                  <c:v>5159.93</c:v>
                </c:pt>
                <c:pt idx="5242">
                  <c:v>5160.9780000000001</c:v>
                </c:pt>
                <c:pt idx="5243">
                  <c:v>5165.0200000000004</c:v>
                </c:pt>
                <c:pt idx="5244">
                  <c:v>5166.08</c:v>
                </c:pt>
                <c:pt idx="5245">
                  <c:v>5170.0630000000001</c:v>
                </c:pt>
                <c:pt idx="5246">
                  <c:v>5171.1540000000005</c:v>
                </c:pt>
                <c:pt idx="5247">
                  <c:v>5175.1099999999997</c:v>
                </c:pt>
                <c:pt idx="5248">
                  <c:v>5176.2430000000004</c:v>
                </c:pt>
                <c:pt idx="5249">
                  <c:v>5180.2</c:v>
                </c:pt>
                <c:pt idx="5250">
                  <c:v>5181.32</c:v>
                </c:pt>
                <c:pt idx="5251">
                  <c:v>5185.2700000000004</c:v>
                </c:pt>
                <c:pt idx="5252">
                  <c:v>5186.4129999999996</c:v>
                </c:pt>
                <c:pt idx="5253">
                  <c:v>5190.3090000000002</c:v>
                </c:pt>
                <c:pt idx="5254">
                  <c:v>5191.4830000000002</c:v>
                </c:pt>
                <c:pt idx="5255">
                  <c:v>5195.3890000000001</c:v>
                </c:pt>
                <c:pt idx="5256">
                  <c:v>5196.58</c:v>
                </c:pt>
                <c:pt idx="5257">
                  <c:v>5200.46</c:v>
                </c:pt>
                <c:pt idx="5258">
                  <c:v>5201.6369999999997</c:v>
                </c:pt>
                <c:pt idx="5259">
                  <c:v>5205.527</c:v>
                </c:pt>
                <c:pt idx="5260">
                  <c:v>5206.7299999999996</c:v>
                </c:pt>
                <c:pt idx="5261">
                  <c:v>5210.5659999999998</c:v>
                </c:pt>
                <c:pt idx="5262">
                  <c:v>5211.7979999999998</c:v>
                </c:pt>
                <c:pt idx="5263">
                  <c:v>5215.634</c:v>
                </c:pt>
                <c:pt idx="5264">
                  <c:v>5216.8580000000002</c:v>
                </c:pt>
                <c:pt idx="5265">
                  <c:v>5220.6610000000001</c:v>
                </c:pt>
                <c:pt idx="5266">
                  <c:v>5221.9390000000003</c:v>
                </c:pt>
                <c:pt idx="5267">
                  <c:v>5225.7950000000001</c:v>
                </c:pt>
                <c:pt idx="5268">
                  <c:v>5227.0330000000004</c:v>
                </c:pt>
                <c:pt idx="5269">
                  <c:v>5230.8109999999997</c:v>
                </c:pt>
                <c:pt idx="5270">
                  <c:v>5232.098</c:v>
                </c:pt>
                <c:pt idx="5271">
                  <c:v>5235.8829999999998</c:v>
                </c:pt>
                <c:pt idx="5272">
                  <c:v>5237.1930000000002</c:v>
                </c:pt>
                <c:pt idx="5273">
                  <c:v>5240.924</c:v>
                </c:pt>
                <c:pt idx="5274">
                  <c:v>5242.2449999999999</c:v>
                </c:pt>
                <c:pt idx="5275">
                  <c:v>5245.9889999999996</c:v>
                </c:pt>
                <c:pt idx="5276">
                  <c:v>5247.35</c:v>
                </c:pt>
                <c:pt idx="5277">
                  <c:v>5251.0249999999996</c:v>
                </c:pt>
                <c:pt idx="5278">
                  <c:v>5252.4009999999998</c:v>
                </c:pt>
                <c:pt idx="5279">
                  <c:v>5256.0829999999996</c:v>
                </c:pt>
                <c:pt idx="5280">
                  <c:v>5257.4709999999995</c:v>
                </c:pt>
                <c:pt idx="5281">
                  <c:v>5261.1629999999996</c:v>
                </c:pt>
                <c:pt idx="5282">
                  <c:v>5262.5969999999998</c:v>
                </c:pt>
                <c:pt idx="5283">
                  <c:v>5266.2380000000003</c:v>
                </c:pt>
                <c:pt idx="5284">
                  <c:v>5267.6540000000005</c:v>
                </c:pt>
                <c:pt idx="5285">
                  <c:v>5271.2849999999999</c:v>
                </c:pt>
                <c:pt idx="5286">
                  <c:v>5272.7209999999995</c:v>
                </c:pt>
                <c:pt idx="5287">
                  <c:v>5276.3310000000001</c:v>
                </c:pt>
                <c:pt idx="5288">
                  <c:v>5277.8029999999999</c:v>
                </c:pt>
                <c:pt idx="5289">
                  <c:v>5281.3770000000004</c:v>
                </c:pt>
                <c:pt idx="5290">
                  <c:v>5282.857</c:v>
                </c:pt>
                <c:pt idx="5291">
                  <c:v>5286.4380000000001</c:v>
                </c:pt>
                <c:pt idx="5292">
                  <c:v>5287.9409999999998</c:v>
                </c:pt>
                <c:pt idx="5293">
                  <c:v>5291.5159999999996</c:v>
                </c:pt>
                <c:pt idx="5294">
                  <c:v>5293.0209999999997</c:v>
                </c:pt>
                <c:pt idx="5295">
                  <c:v>5296.5659999999998</c:v>
                </c:pt>
                <c:pt idx="5296">
                  <c:v>5298.1779999999999</c:v>
                </c:pt>
                <c:pt idx="5297">
                  <c:v>5301.607</c:v>
                </c:pt>
                <c:pt idx="5298">
                  <c:v>5303.23</c:v>
                </c:pt>
                <c:pt idx="5299">
                  <c:v>5306.6729999999998</c:v>
                </c:pt>
                <c:pt idx="5300">
                  <c:v>5308.2780000000002</c:v>
                </c:pt>
                <c:pt idx="5301">
                  <c:v>5311.7290000000003</c:v>
                </c:pt>
                <c:pt idx="5302">
                  <c:v>5313.3609999999999</c:v>
                </c:pt>
                <c:pt idx="5303">
                  <c:v>5316.7690000000002</c:v>
                </c:pt>
                <c:pt idx="5304">
                  <c:v>5318.4589999999998</c:v>
                </c:pt>
                <c:pt idx="5305">
                  <c:v>5321.8639999999996</c:v>
                </c:pt>
                <c:pt idx="5306">
                  <c:v>5323.5609999999997</c:v>
                </c:pt>
                <c:pt idx="5307">
                  <c:v>5326.9440000000004</c:v>
                </c:pt>
                <c:pt idx="5308">
                  <c:v>5328.6419999999998</c:v>
                </c:pt>
                <c:pt idx="5309">
                  <c:v>5331.9840000000004</c:v>
                </c:pt>
                <c:pt idx="5310">
                  <c:v>5333.674</c:v>
                </c:pt>
                <c:pt idx="5311">
                  <c:v>5337.0950000000003</c:v>
                </c:pt>
                <c:pt idx="5312">
                  <c:v>5338.7420000000002</c:v>
                </c:pt>
                <c:pt idx="5313">
                  <c:v>5342.1880000000001</c:v>
                </c:pt>
                <c:pt idx="5314">
                  <c:v>5343.8040000000001</c:v>
                </c:pt>
                <c:pt idx="5315">
                  <c:v>5347.232</c:v>
                </c:pt>
                <c:pt idx="5316">
                  <c:v>5348.8890000000001</c:v>
                </c:pt>
                <c:pt idx="5317">
                  <c:v>5352.3119999999999</c:v>
                </c:pt>
                <c:pt idx="5318">
                  <c:v>5353.9690000000001</c:v>
                </c:pt>
                <c:pt idx="5319">
                  <c:v>5357.38</c:v>
                </c:pt>
                <c:pt idx="5320">
                  <c:v>5359.0780000000004</c:v>
                </c:pt>
                <c:pt idx="5321">
                  <c:v>5362.4070000000002</c:v>
                </c:pt>
                <c:pt idx="5322">
                  <c:v>5364.15</c:v>
                </c:pt>
                <c:pt idx="5323">
                  <c:v>5367.49</c:v>
                </c:pt>
                <c:pt idx="5324">
                  <c:v>5369.2250000000004</c:v>
                </c:pt>
                <c:pt idx="5325">
                  <c:v>5372.5410000000002</c:v>
                </c:pt>
                <c:pt idx="5326">
                  <c:v>5374.2969999999996</c:v>
                </c:pt>
                <c:pt idx="5327">
                  <c:v>5377.59</c:v>
                </c:pt>
                <c:pt idx="5328">
                  <c:v>5379.3729999999996</c:v>
                </c:pt>
                <c:pt idx="5329">
                  <c:v>5382.6360000000004</c:v>
                </c:pt>
                <c:pt idx="5330">
                  <c:v>5384.4120000000003</c:v>
                </c:pt>
                <c:pt idx="5331">
                  <c:v>5387.7479999999996</c:v>
                </c:pt>
                <c:pt idx="5332">
                  <c:v>5389.4979999999996</c:v>
                </c:pt>
                <c:pt idx="5333">
                  <c:v>5392.7719999999999</c:v>
                </c:pt>
                <c:pt idx="5334">
                  <c:v>5394.6049999999996</c:v>
                </c:pt>
                <c:pt idx="5335">
                  <c:v>5397.8320000000003</c:v>
                </c:pt>
                <c:pt idx="5336">
                  <c:v>5399.6379999999999</c:v>
                </c:pt>
                <c:pt idx="5337">
                  <c:v>5402.902</c:v>
                </c:pt>
                <c:pt idx="5338">
                  <c:v>5404.7359999999999</c:v>
                </c:pt>
                <c:pt idx="5339">
                  <c:v>5407.9989999999998</c:v>
                </c:pt>
                <c:pt idx="5340">
                  <c:v>5409.857</c:v>
                </c:pt>
                <c:pt idx="5341">
                  <c:v>5413.098</c:v>
                </c:pt>
                <c:pt idx="5342">
                  <c:v>5414.9359999999997</c:v>
                </c:pt>
                <c:pt idx="5343">
                  <c:v>5418.2039999999997</c:v>
                </c:pt>
                <c:pt idx="5344">
                  <c:v>5419.99</c:v>
                </c:pt>
                <c:pt idx="5345">
                  <c:v>5423.2550000000001</c:v>
                </c:pt>
                <c:pt idx="5346">
                  <c:v>5425.08</c:v>
                </c:pt>
                <c:pt idx="5347">
                  <c:v>5428.3310000000001</c:v>
                </c:pt>
                <c:pt idx="5348">
                  <c:v>5430.2030000000004</c:v>
                </c:pt>
                <c:pt idx="5349">
                  <c:v>5433.348</c:v>
                </c:pt>
                <c:pt idx="5350">
                  <c:v>5435.241</c:v>
                </c:pt>
                <c:pt idx="5351">
                  <c:v>5438.4260000000004</c:v>
                </c:pt>
                <c:pt idx="5352">
                  <c:v>5440.3059999999996</c:v>
                </c:pt>
                <c:pt idx="5353">
                  <c:v>5443.348</c:v>
                </c:pt>
                <c:pt idx="5354">
                  <c:v>5445.0619999999999</c:v>
                </c:pt>
                <c:pt idx="5355">
                  <c:v>5448.0259999999998</c:v>
                </c:pt>
                <c:pt idx="5356">
                  <c:v>5449.8540000000003</c:v>
                </c:pt>
                <c:pt idx="5357">
                  <c:v>5452.7669999999998</c:v>
                </c:pt>
                <c:pt idx="5358">
                  <c:v>5454.607</c:v>
                </c:pt>
                <c:pt idx="5359">
                  <c:v>5457.5370000000003</c:v>
                </c:pt>
                <c:pt idx="5360">
                  <c:v>5459.3549999999996</c:v>
                </c:pt>
                <c:pt idx="5361">
                  <c:v>5462.299</c:v>
                </c:pt>
                <c:pt idx="5362">
                  <c:v>5464.0940000000001</c:v>
                </c:pt>
                <c:pt idx="5363">
                  <c:v>5466.9790000000003</c:v>
                </c:pt>
                <c:pt idx="5364">
                  <c:v>5468.8739999999998</c:v>
                </c:pt>
                <c:pt idx="5365">
                  <c:v>5471.71</c:v>
                </c:pt>
                <c:pt idx="5366">
                  <c:v>5473.6239999999998</c:v>
                </c:pt>
                <c:pt idx="5367">
                  <c:v>5476.4369999999999</c:v>
                </c:pt>
                <c:pt idx="5368">
                  <c:v>5478.3710000000001</c:v>
                </c:pt>
                <c:pt idx="5369">
                  <c:v>5481.1959999999999</c:v>
                </c:pt>
                <c:pt idx="5370">
                  <c:v>5483.0950000000003</c:v>
                </c:pt>
                <c:pt idx="5371">
                  <c:v>5485.9650000000001</c:v>
                </c:pt>
                <c:pt idx="5372">
                  <c:v>5487.8909999999996</c:v>
                </c:pt>
                <c:pt idx="5373">
                  <c:v>5490.723</c:v>
                </c:pt>
                <c:pt idx="5374">
                  <c:v>5492.67</c:v>
                </c:pt>
                <c:pt idx="5375">
                  <c:v>5495.4589999999998</c:v>
                </c:pt>
                <c:pt idx="5376">
                  <c:v>5497.4610000000002</c:v>
                </c:pt>
                <c:pt idx="5377">
                  <c:v>5500.2</c:v>
                </c:pt>
                <c:pt idx="5378">
                  <c:v>5502.2089999999998</c:v>
                </c:pt>
                <c:pt idx="5379">
                  <c:v>5504.9189999999999</c:v>
                </c:pt>
                <c:pt idx="5380">
                  <c:v>5506.9610000000002</c:v>
                </c:pt>
                <c:pt idx="5381">
                  <c:v>5509.6779999999999</c:v>
                </c:pt>
                <c:pt idx="5382">
                  <c:v>5511.6819999999998</c:v>
                </c:pt>
                <c:pt idx="5383">
                  <c:v>5514.3890000000001</c:v>
                </c:pt>
                <c:pt idx="5384">
                  <c:v>5516.4070000000002</c:v>
                </c:pt>
                <c:pt idx="5385">
                  <c:v>5519.1030000000001</c:v>
                </c:pt>
                <c:pt idx="5386">
                  <c:v>5521.2160000000003</c:v>
                </c:pt>
                <c:pt idx="5387">
                  <c:v>5523.8440000000001</c:v>
                </c:pt>
                <c:pt idx="5388">
                  <c:v>5525.9089999999997</c:v>
                </c:pt>
                <c:pt idx="5389">
                  <c:v>5528.6040000000003</c:v>
                </c:pt>
                <c:pt idx="5390">
                  <c:v>5530.6580000000004</c:v>
                </c:pt>
                <c:pt idx="5391">
                  <c:v>5533.3090000000002</c:v>
                </c:pt>
                <c:pt idx="5392">
                  <c:v>5535.4160000000002</c:v>
                </c:pt>
                <c:pt idx="5393">
                  <c:v>5538.107</c:v>
                </c:pt>
                <c:pt idx="5394">
                  <c:v>5540.192</c:v>
                </c:pt>
                <c:pt idx="5395">
                  <c:v>5542.8029999999999</c:v>
                </c:pt>
                <c:pt idx="5396">
                  <c:v>5544.9089999999997</c:v>
                </c:pt>
                <c:pt idx="5397">
                  <c:v>5547.5780000000004</c:v>
                </c:pt>
                <c:pt idx="5398">
                  <c:v>5549.7</c:v>
                </c:pt>
                <c:pt idx="5399">
                  <c:v>5552.3280000000004</c:v>
                </c:pt>
                <c:pt idx="5400">
                  <c:v>5554.4110000000001</c:v>
                </c:pt>
                <c:pt idx="5401">
                  <c:v>5557.0110000000004</c:v>
                </c:pt>
                <c:pt idx="5402">
                  <c:v>5559.1930000000002</c:v>
                </c:pt>
                <c:pt idx="5403">
                  <c:v>5561.7439999999997</c:v>
                </c:pt>
                <c:pt idx="5404">
                  <c:v>5563.8890000000001</c:v>
                </c:pt>
                <c:pt idx="5405">
                  <c:v>5566.54</c:v>
                </c:pt>
                <c:pt idx="5406">
                  <c:v>5570.5770000000002</c:v>
                </c:pt>
                <c:pt idx="5407">
                  <c:v>5575.2889999999998</c:v>
                </c:pt>
                <c:pt idx="5408">
                  <c:v>5580.0110000000004</c:v>
                </c:pt>
                <c:pt idx="5409">
                  <c:v>5584.7650000000003</c:v>
                </c:pt>
                <c:pt idx="5410">
                  <c:v>5589.4769999999999</c:v>
                </c:pt>
                <c:pt idx="5411">
                  <c:v>5594.1809999999996</c:v>
                </c:pt>
                <c:pt idx="5412">
                  <c:v>5598.8879999999999</c:v>
                </c:pt>
                <c:pt idx="5413">
                  <c:v>5603.6040000000003</c:v>
                </c:pt>
                <c:pt idx="5414">
                  <c:v>5608.3270000000002</c:v>
                </c:pt>
                <c:pt idx="5415">
                  <c:v>5612.9930000000004</c:v>
                </c:pt>
                <c:pt idx="5416">
                  <c:v>5617.692</c:v>
                </c:pt>
                <c:pt idx="5417">
                  <c:v>5622.4350000000004</c:v>
                </c:pt>
                <c:pt idx="5418">
                  <c:v>5627.1549999999997</c:v>
                </c:pt>
                <c:pt idx="5419">
                  <c:v>5631.87</c:v>
                </c:pt>
                <c:pt idx="5420">
                  <c:v>5636.55</c:v>
                </c:pt>
                <c:pt idx="5421">
                  <c:v>5641.2839999999997</c:v>
                </c:pt>
                <c:pt idx="5422">
                  <c:v>5645.9880000000003</c:v>
                </c:pt>
                <c:pt idx="5423">
                  <c:v>5650.6850000000004</c:v>
                </c:pt>
                <c:pt idx="5424">
                  <c:v>5655.4120000000003</c:v>
                </c:pt>
                <c:pt idx="5425">
                  <c:v>5660.1689999999999</c:v>
                </c:pt>
                <c:pt idx="5426">
                  <c:v>5664.8440000000001</c:v>
                </c:pt>
                <c:pt idx="5427">
                  <c:v>5669.5389999999998</c:v>
                </c:pt>
                <c:pt idx="5428">
                  <c:v>5674.2659999999996</c:v>
                </c:pt>
                <c:pt idx="5429">
                  <c:v>5678.9520000000002</c:v>
                </c:pt>
                <c:pt idx="5430">
                  <c:v>5683.6419999999998</c:v>
                </c:pt>
                <c:pt idx="5431">
                  <c:v>5688.48</c:v>
                </c:pt>
              </c:numCache>
            </c:numRef>
          </c:xVal>
          <c:yVal>
            <c:numRef>
              <c:f>Sheet1!$B$2:$B$5433</c:f>
              <c:numCache>
                <c:formatCode>General</c:formatCode>
                <c:ptCount val="543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8</c:v>
                </c:pt>
                <c:pt idx="88">
                  <c:v>8</c:v>
                </c:pt>
                <c:pt idx="89">
                  <c:v>8</c:v>
                </c:pt>
                <c:pt idx="90">
                  <c:v>8</c:v>
                </c:pt>
                <c:pt idx="91">
                  <c:v>8</c:v>
                </c:pt>
                <c:pt idx="92">
                  <c:v>8</c:v>
                </c:pt>
                <c:pt idx="93">
                  <c:v>8</c:v>
                </c:pt>
                <c:pt idx="94">
                  <c:v>8</c:v>
                </c:pt>
                <c:pt idx="95">
                  <c:v>8</c:v>
                </c:pt>
                <c:pt idx="96">
                  <c:v>8</c:v>
                </c:pt>
                <c:pt idx="97">
                  <c:v>9</c:v>
                </c:pt>
                <c:pt idx="98">
                  <c:v>9</c:v>
                </c:pt>
                <c:pt idx="99">
                  <c:v>9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9</c:v>
                </c:pt>
                <c:pt idx="106">
                  <c:v>9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11</c:v>
                </c:pt>
                <c:pt idx="118">
                  <c:v>11</c:v>
                </c:pt>
                <c:pt idx="119">
                  <c:v>11</c:v>
                </c:pt>
                <c:pt idx="120">
                  <c:v>11</c:v>
                </c:pt>
                <c:pt idx="121">
                  <c:v>11</c:v>
                </c:pt>
                <c:pt idx="122">
                  <c:v>11</c:v>
                </c:pt>
                <c:pt idx="123">
                  <c:v>11</c:v>
                </c:pt>
                <c:pt idx="124">
                  <c:v>11</c:v>
                </c:pt>
                <c:pt idx="125">
                  <c:v>11</c:v>
                </c:pt>
                <c:pt idx="126">
                  <c:v>11</c:v>
                </c:pt>
                <c:pt idx="127">
                  <c:v>12</c:v>
                </c:pt>
                <c:pt idx="128">
                  <c:v>12</c:v>
                </c:pt>
                <c:pt idx="129">
                  <c:v>12</c:v>
                </c:pt>
                <c:pt idx="130">
                  <c:v>12</c:v>
                </c:pt>
                <c:pt idx="131">
                  <c:v>12</c:v>
                </c:pt>
                <c:pt idx="132">
                  <c:v>12</c:v>
                </c:pt>
                <c:pt idx="133">
                  <c:v>12</c:v>
                </c:pt>
                <c:pt idx="134">
                  <c:v>12</c:v>
                </c:pt>
                <c:pt idx="135">
                  <c:v>12</c:v>
                </c:pt>
                <c:pt idx="136">
                  <c:v>12</c:v>
                </c:pt>
                <c:pt idx="137">
                  <c:v>13</c:v>
                </c:pt>
                <c:pt idx="138">
                  <c:v>13</c:v>
                </c:pt>
                <c:pt idx="139">
                  <c:v>13</c:v>
                </c:pt>
                <c:pt idx="140">
                  <c:v>13</c:v>
                </c:pt>
                <c:pt idx="141">
                  <c:v>13</c:v>
                </c:pt>
                <c:pt idx="142">
                  <c:v>13</c:v>
                </c:pt>
                <c:pt idx="143">
                  <c:v>13</c:v>
                </c:pt>
                <c:pt idx="144">
                  <c:v>13</c:v>
                </c:pt>
                <c:pt idx="145">
                  <c:v>13</c:v>
                </c:pt>
                <c:pt idx="146">
                  <c:v>13</c:v>
                </c:pt>
                <c:pt idx="147">
                  <c:v>14</c:v>
                </c:pt>
                <c:pt idx="148">
                  <c:v>14</c:v>
                </c:pt>
                <c:pt idx="149">
                  <c:v>14</c:v>
                </c:pt>
                <c:pt idx="150">
                  <c:v>14</c:v>
                </c:pt>
                <c:pt idx="151">
                  <c:v>14</c:v>
                </c:pt>
                <c:pt idx="152">
                  <c:v>14</c:v>
                </c:pt>
                <c:pt idx="153">
                  <c:v>14</c:v>
                </c:pt>
                <c:pt idx="154">
                  <c:v>14</c:v>
                </c:pt>
                <c:pt idx="155">
                  <c:v>14</c:v>
                </c:pt>
                <c:pt idx="156">
                  <c:v>14</c:v>
                </c:pt>
                <c:pt idx="157">
                  <c:v>15</c:v>
                </c:pt>
                <c:pt idx="158">
                  <c:v>15</c:v>
                </c:pt>
                <c:pt idx="159">
                  <c:v>15</c:v>
                </c:pt>
                <c:pt idx="160">
                  <c:v>15</c:v>
                </c:pt>
                <c:pt idx="161">
                  <c:v>15</c:v>
                </c:pt>
                <c:pt idx="162">
                  <c:v>15</c:v>
                </c:pt>
                <c:pt idx="163">
                  <c:v>15</c:v>
                </c:pt>
                <c:pt idx="164">
                  <c:v>15</c:v>
                </c:pt>
                <c:pt idx="165">
                  <c:v>15</c:v>
                </c:pt>
                <c:pt idx="166">
                  <c:v>15</c:v>
                </c:pt>
                <c:pt idx="167">
                  <c:v>16</c:v>
                </c:pt>
                <c:pt idx="168">
                  <c:v>16</c:v>
                </c:pt>
                <c:pt idx="169">
                  <c:v>16</c:v>
                </c:pt>
                <c:pt idx="170">
                  <c:v>16</c:v>
                </c:pt>
                <c:pt idx="171">
                  <c:v>16</c:v>
                </c:pt>
                <c:pt idx="172">
                  <c:v>16</c:v>
                </c:pt>
                <c:pt idx="173">
                  <c:v>16</c:v>
                </c:pt>
                <c:pt idx="174">
                  <c:v>16</c:v>
                </c:pt>
                <c:pt idx="175">
                  <c:v>16</c:v>
                </c:pt>
                <c:pt idx="176">
                  <c:v>16</c:v>
                </c:pt>
                <c:pt idx="177">
                  <c:v>17</c:v>
                </c:pt>
                <c:pt idx="178">
                  <c:v>17</c:v>
                </c:pt>
                <c:pt idx="179">
                  <c:v>17</c:v>
                </c:pt>
                <c:pt idx="180">
                  <c:v>17</c:v>
                </c:pt>
                <c:pt idx="181">
                  <c:v>17</c:v>
                </c:pt>
                <c:pt idx="182">
                  <c:v>17</c:v>
                </c:pt>
                <c:pt idx="183">
                  <c:v>17</c:v>
                </c:pt>
                <c:pt idx="184">
                  <c:v>17</c:v>
                </c:pt>
                <c:pt idx="185">
                  <c:v>17</c:v>
                </c:pt>
                <c:pt idx="186">
                  <c:v>17</c:v>
                </c:pt>
                <c:pt idx="187">
                  <c:v>18</c:v>
                </c:pt>
                <c:pt idx="188">
                  <c:v>18</c:v>
                </c:pt>
                <c:pt idx="189">
                  <c:v>18</c:v>
                </c:pt>
                <c:pt idx="190">
                  <c:v>18</c:v>
                </c:pt>
                <c:pt idx="191">
                  <c:v>18</c:v>
                </c:pt>
                <c:pt idx="192">
                  <c:v>18</c:v>
                </c:pt>
                <c:pt idx="193">
                  <c:v>18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19</c:v>
                </c:pt>
                <c:pt idx="198">
                  <c:v>19</c:v>
                </c:pt>
                <c:pt idx="199">
                  <c:v>19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20</c:v>
                </c:pt>
                <c:pt idx="208">
                  <c:v>20</c:v>
                </c:pt>
                <c:pt idx="209">
                  <c:v>20</c:v>
                </c:pt>
                <c:pt idx="210">
                  <c:v>20</c:v>
                </c:pt>
                <c:pt idx="211">
                  <c:v>20</c:v>
                </c:pt>
                <c:pt idx="212">
                  <c:v>20</c:v>
                </c:pt>
                <c:pt idx="213">
                  <c:v>20</c:v>
                </c:pt>
                <c:pt idx="214">
                  <c:v>20</c:v>
                </c:pt>
                <c:pt idx="215">
                  <c:v>20</c:v>
                </c:pt>
                <c:pt idx="216">
                  <c:v>20</c:v>
                </c:pt>
                <c:pt idx="217">
                  <c:v>21</c:v>
                </c:pt>
                <c:pt idx="218">
                  <c:v>21</c:v>
                </c:pt>
                <c:pt idx="219">
                  <c:v>21</c:v>
                </c:pt>
                <c:pt idx="220">
                  <c:v>21</c:v>
                </c:pt>
                <c:pt idx="221">
                  <c:v>21</c:v>
                </c:pt>
                <c:pt idx="222">
                  <c:v>21</c:v>
                </c:pt>
                <c:pt idx="223">
                  <c:v>21</c:v>
                </c:pt>
                <c:pt idx="224">
                  <c:v>21</c:v>
                </c:pt>
                <c:pt idx="225">
                  <c:v>21</c:v>
                </c:pt>
                <c:pt idx="226">
                  <c:v>21</c:v>
                </c:pt>
                <c:pt idx="227">
                  <c:v>22</c:v>
                </c:pt>
                <c:pt idx="228">
                  <c:v>22</c:v>
                </c:pt>
                <c:pt idx="229">
                  <c:v>22</c:v>
                </c:pt>
                <c:pt idx="230">
                  <c:v>22</c:v>
                </c:pt>
                <c:pt idx="231">
                  <c:v>22</c:v>
                </c:pt>
                <c:pt idx="232">
                  <c:v>22</c:v>
                </c:pt>
                <c:pt idx="233">
                  <c:v>22</c:v>
                </c:pt>
                <c:pt idx="234">
                  <c:v>22</c:v>
                </c:pt>
                <c:pt idx="235">
                  <c:v>22</c:v>
                </c:pt>
                <c:pt idx="236">
                  <c:v>22</c:v>
                </c:pt>
                <c:pt idx="237">
                  <c:v>23</c:v>
                </c:pt>
                <c:pt idx="238">
                  <c:v>23</c:v>
                </c:pt>
                <c:pt idx="239">
                  <c:v>23</c:v>
                </c:pt>
                <c:pt idx="240">
                  <c:v>23</c:v>
                </c:pt>
                <c:pt idx="241">
                  <c:v>23</c:v>
                </c:pt>
                <c:pt idx="242">
                  <c:v>23</c:v>
                </c:pt>
                <c:pt idx="243">
                  <c:v>23</c:v>
                </c:pt>
                <c:pt idx="244">
                  <c:v>23</c:v>
                </c:pt>
                <c:pt idx="245">
                  <c:v>23</c:v>
                </c:pt>
                <c:pt idx="246">
                  <c:v>23</c:v>
                </c:pt>
                <c:pt idx="247">
                  <c:v>24</c:v>
                </c:pt>
                <c:pt idx="248">
                  <c:v>24</c:v>
                </c:pt>
                <c:pt idx="249">
                  <c:v>24</c:v>
                </c:pt>
                <c:pt idx="250">
                  <c:v>24</c:v>
                </c:pt>
                <c:pt idx="251">
                  <c:v>24</c:v>
                </c:pt>
                <c:pt idx="252">
                  <c:v>24</c:v>
                </c:pt>
                <c:pt idx="253">
                  <c:v>24</c:v>
                </c:pt>
                <c:pt idx="254">
                  <c:v>24</c:v>
                </c:pt>
                <c:pt idx="255">
                  <c:v>24</c:v>
                </c:pt>
                <c:pt idx="256">
                  <c:v>24</c:v>
                </c:pt>
                <c:pt idx="257">
                  <c:v>25</c:v>
                </c:pt>
                <c:pt idx="258">
                  <c:v>25</c:v>
                </c:pt>
                <c:pt idx="259">
                  <c:v>25</c:v>
                </c:pt>
                <c:pt idx="260">
                  <c:v>25</c:v>
                </c:pt>
                <c:pt idx="261">
                  <c:v>25</c:v>
                </c:pt>
                <c:pt idx="262">
                  <c:v>25</c:v>
                </c:pt>
                <c:pt idx="263">
                  <c:v>25</c:v>
                </c:pt>
                <c:pt idx="264">
                  <c:v>25</c:v>
                </c:pt>
                <c:pt idx="265">
                  <c:v>25</c:v>
                </c:pt>
                <c:pt idx="266">
                  <c:v>25</c:v>
                </c:pt>
                <c:pt idx="267">
                  <c:v>26</c:v>
                </c:pt>
                <c:pt idx="268">
                  <c:v>26</c:v>
                </c:pt>
                <c:pt idx="269">
                  <c:v>26</c:v>
                </c:pt>
                <c:pt idx="270">
                  <c:v>26</c:v>
                </c:pt>
                <c:pt idx="271">
                  <c:v>26</c:v>
                </c:pt>
                <c:pt idx="272">
                  <c:v>26</c:v>
                </c:pt>
                <c:pt idx="273">
                  <c:v>26</c:v>
                </c:pt>
                <c:pt idx="274">
                  <c:v>26</c:v>
                </c:pt>
                <c:pt idx="275">
                  <c:v>26</c:v>
                </c:pt>
                <c:pt idx="276">
                  <c:v>26</c:v>
                </c:pt>
                <c:pt idx="277">
                  <c:v>27</c:v>
                </c:pt>
                <c:pt idx="278">
                  <c:v>27</c:v>
                </c:pt>
                <c:pt idx="279">
                  <c:v>27</c:v>
                </c:pt>
                <c:pt idx="280">
                  <c:v>27</c:v>
                </c:pt>
                <c:pt idx="281">
                  <c:v>27</c:v>
                </c:pt>
                <c:pt idx="282">
                  <c:v>27</c:v>
                </c:pt>
                <c:pt idx="283">
                  <c:v>27</c:v>
                </c:pt>
                <c:pt idx="284">
                  <c:v>27</c:v>
                </c:pt>
                <c:pt idx="285">
                  <c:v>27</c:v>
                </c:pt>
                <c:pt idx="286">
                  <c:v>27</c:v>
                </c:pt>
                <c:pt idx="287">
                  <c:v>28</c:v>
                </c:pt>
                <c:pt idx="288">
                  <c:v>28</c:v>
                </c:pt>
                <c:pt idx="289">
                  <c:v>28</c:v>
                </c:pt>
                <c:pt idx="290">
                  <c:v>28</c:v>
                </c:pt>
                <c:pt idx="291">
                  <c:v>28</c:v>
                </c:pt>
                <c:pt idx="292">
                  <c:v>28</c:v>
                </c:pt>
                <c:pt idx="293">
                  <c:v>28</c:v>
                </c:pt>
                <c:pt idx="294">
                  <c:v>28</c:v>
                </c:pt>
                <c:pt idx="295">
                  <c:v>28</c:v>
                </c:pt>
                <c:pt idx="296">
                  <c:v>28</c:v>
                </c:pt>
                <c:pt idx="297">
                  <c:v>29</c:v>
                </c:pt>
                <c:pt idx="298">
                  <c:v>29</c:v>
                </c:pt>
                <c:pt idx="299">
                  <c:v>29</c:v>
                </c:pt>
                <c:pt idx="300">
                  <c:v>29</c:v>
                </c:pt>
                <c:pt idx="301">
                  <c:v>29</c:v>
                </c:pt>
                <c:pt idx="302">
                  <c:v>29</c:v>
                </c:pt>
                <c:pt idx="303">
                  <c:v>29</c:v>
                </c:pt>
                <c:pt idx="304">
                  <c:v>29</c:v>
                </c:pt>
                <c:pt idx="305">
                  <c:v>29</c:v>
                </c:pt>
                <c:pt idx="306">
                  <c:v>29</c:v>
                </c:pt>
                <c:pt idx="307">
                  <c:v>30</c:v>
                </c:pt>
                <c:pt idx="308">
                  <c:v>30</c:v>
                </c:pt>
                <c:pt idx="309">
                  <c:v>30</c:v>
                </c:pt>
                <c:pt idx="310">
                  <c:v>30</c:v>
                </c:pt>
                <c:pt idx="311">
                  <c:v>30</c:v>
                </c:pt>
                <c:pt idx="312">
                  <c:v>30</c:v>
                </c:pt>
                <c:pt idx="313">
                  <c:v>30</c:v>
                </c:pt>
                <c:pt idx="314">
                  <c:v>30</c:v>
                </c:pt>
                <c:pt idx="315">
                  <c:v>30</c:v>
                </c:pt>
                <c:pt idx="316">
                  <c:v>30</c:v>
                </c:pt>
                <c:pt idx="317">
                  <c:v>31</c:v>
                </c:pt>
                <c:pt idx="318">
                  <c:v>31</c:v>
                </c:pt>
                <c:pt idx="319">
                  <c:v>31</c:v>
                </c:pt>
                <c:pt idx="320">
                  <c:v>31</c:v>
                </c:pt>
                <c:pt idx="321">
                  <c:v>31</c:v>
                </c:pt>
                <c:pt idx="322">
                  <c:v>31</c:v>
                </c:pt>
                <c:pt idx="323">
                  <c:v>31</c:v>
                </c:pt>
                <c:pt idx="324">
                  <c:v>31</c:v>
                </c:pt>
                <c:pt idx="325">
                  <c:v>31</c:v>
                </c:pt>
                <c:pt idx="326">
                  <c:v>31</c:v>
                </c:pt>
                <c:pt idx="327">
                  <c:v>32</c:v>
                </c:pt>
                <c:pt idx="328">
                  <c:v>32</c:v>
                </c:pt>
                <c:pt idx="329">
                  <c:v>32</c:v>
                </c:pt>
                <c:pt idx="330">
                  <c:v>32</c:v>
                </c:pt>
                <c:pt idx="331">
                  <c:v>32</c:v>
                </c:pt>
                <c:pt idx="332">
                  <c:v>32</c:v>
                </c:pt>
                <c:pt idx="333">
                  <c:v>32</c:v>
                </c:pt>
                <c:pt idx="334">
                  <c:v>32</c:v>
                </c:pt>
                <c:pt idx="335">
                  <c:v>32</c:v>
                </c:pt>
                <c:pt idx="336">
                  <c:v>32</c:v>
                </c:pt>
                <c:pt idx="337">
                  <c:v>33</c:v>
                </c:pt>
                <c:pt idx="338">
                  <c:v>33</c:v>
                </c:pt>
                <c:pt idx="339">
                  <c:v>33</c:v>
                </c:pt>
                <c:pt idx="340">
                  <c:v>33</c:v>
                </c:pt>
                <c:pt idx="341">
                  <c:v>33</c:v>
                </c:pt>
                <c:pt idx="342">
                  <c:v>33</c:v>
                </c:pt>
                <c:pt idx="343">
                  <c:v>33</c:v>
                </c:pt>
                <c:pt idx="344">
                  <c:v>33</c:v>
                </c:pt>
                <c:pt idx="345">
                  <c:v>33</c:v>
                </c:pt>
                <c:pt idx="346">
                  <c:v>33</c:v>
                </c:pt>
                <c:pt idx="347">
                  <c:v>34</c:v>
                </c:pt>
                <c:pt idx="348">
                  <c:v>34</c:v>
                </c:pt>
                <c:pt idx="349">
                  <c:v>34</c:v>
                </c:pt>
                <c:pt idx="350">
                  <c:v>34</c:v>
                </c:pt>
                <c:pt idx="351">
                  <c:v>34</c:v>
                </c:pt>
                <c:pt idx="352">
                  <c:v>34</c:v>
                </c:pt>
                <c:pt idx="353">
                  <c:v>34</c:v>
                </c:pt>
                <c:pt idx="354">
                  <c:v>34</c:v>
                </c:pt>
                <c:pt idx="355">
                  <c:v>34</c:v>
                </c:pt>
                <c:pt idx="356">
                  <c:v>34</c:v>
                </c:pt>
                <c:pt idx="357">
                  <c:v>35</c:v>
                </c:pt>
                <c:pt idx="358">
                  <c:v>35</c:v>
                </c:pt>
                <c:pt idx="359">
                  <c:v>35</c:v>
                </c:pt>
                <c:pt idx="360">
                  <c:v>35</c:v>
                </c:pt>
                <c:pt idx="361">
                  <c:v>35</c:v>
                </c:pt>
                <c:pt idx="362">
                  <c:v>35</c:v>
                </c:pt>
                <c:pt idx="363">
                  <c:v>35</c:v>
                </c:pt>
                <c:pt idx="364">
                  <c:v>35</c:v>
                </c:pt>
                <c:pt idx="365">
                  <c:v>35</c:v>
                </c:pt>
                <c:pt idx="366">
                  <c:v>35</c:v>
                </c:pt>
                <c:pt idx="367">
                  <c:v>36</c:v>
                </c:pt>
                <c:pt idx="368">
                  <c:v>36</c:v>
                </c:pt>
                <c:pt idx="369">
                  <c:v>36</c:v>
                </c:pt>
                <c:pt idx="370">
                  <c:v>36</c:v>
                </c:pt>
                <c:pt idx="371">
                  <c:v>36</c:v>
                </c:pt>
                <c:pt idx="372">
                  <c:v>36</c:v>
                </c:pt>
                <c:pt idx="373">
                  <c:v>36</c:v>
                </c:pt>
                <c:pt idx="374">
                  <c:v>36</c:v>
                </c:pt>
                <c:pt idx="375">
                  <c:v>36</c:v>
                </c:pt>
                <c:pt idx="376">
                  <c:v>36</c:v>
                </c:pt>
                <c:pt idx="377">
                  <c:v>37</c:v>
                </c:pt>
                <c:pt idx="378">
                  <c:v>37</c:v>
                </c:pt>
                <c:pt idx="379">
                  <c:v>37</c:v>
                </c:pt>
                <c:pt idx="380">
                  <c:v>37</c:v>
                </c:pt>
                <c:pt idx="381">
                  <c:v>37</c:v>
                </c:pt>
                <c:pt idx="382">
                  <c:v>37</c:v>
                </c:pt>
                <c:pt idx="383">
                  <c:v>37</c:v>
                </c:pt>
                <c:pt idx="384">
                  <c:v>37</c:v>
                </c:pt>
                <c:pt idx="385">
                  <c:v>37</c:v>
                </c:pt>
                <c:pt idx="386">
                  <c:v>37</c:v>
                </c:pt>
                <c:pt idx="387">
                  <c:v>38</c:v>
                </c:pt>
                <c:pt idx="388">
                  <c:v>38</c:v>
                </c:pt>
                <c:pt idx="389">
                  <c:v>38</c:v>
                </c:pt>
                <c:pt idx="390">
                  <c:v>38</c:v>
                </c:pt>
                <c:pt idx="391">
                  <c:v>38</c:v>
                </c:pt>
                <c:pt idx="392">
                  <c:v>38</c:v>
                </c:pt>
                <c:pt idx="393">
                  <c:v>38</c:v>
                </c:pt>
                <c:pt idx="394">
                  <c:v>38</c:v>
                </c:pt>
                <c:pt idx="395">
                  <c:v>38</c:v>
                </c:pt>
                <c:pt idx="396">
                  <c:v>38</c:v>
                </c:pt>
                <c:pt idx="397">
                  <c:v>39</c:v>
                </c:pt>
                <c:pt idx="398">
                  <c:v>39</c:v>
                </c:pt>
                <c:pt idx="399">
                  <c:v>39</c:v>
                </c:pt>
                <c:pt idx="400">
                  <c:v>39</c:v>
                </c:pt>
                <c:pt idx="401">
                  <c:v>39</c:v>
                </c:pt>
                <c:pt idx="402">
                  <c:v>39</c:v>
                </c:pt>
                <c:pt idx="403">
                  <c:v>39</c:v>
                </c:pt>
                <c:pt idx="404">
                  <c:v>39</c:v>
                </c:pt>
                <c:pt idx="405">
                  <c:v>39</c:v>
                </c:pt>
                <c:pt idx="406">
                  <c:v>39</c:v>
                </c:pt>
                <c:pt idx="407">
                  <c:v>40</c:v>
                </c:pt>
                <c:pt idx="408">
                  <c:v>40</c:v>
                </c:pt>
                <c:pt idx="409">
                  <c:v>40</c:v>
                </c:pt>
                <c:pt idx="410">
                  <c:v>40</c:v>
                </c:pt>
                <c:pt idx="411">
                  <c:v>40</c:v>
                </c:pt>
                <c:pt idx="412">
                  <c:v>40</c:v>
                </c:pt>
                <c:pt idx="413">
                  <c:v>40</c:v>
                </c:pt>
                <c:pt idx="414">
                  <c:v>40</c:v>
                </c:pt>
                <c:pt idx="415">
                  <c:v>40</c:v>
                </c:pt>
                <c:pt idx="416">
                  <c:v>40</c:v>
                </c:pt>
                <c:pt idx="417">
                  <c:v>41</c:v>
                </c:pt>
                <c:pt idx="418">
                  <c:v>41</c:v>
                </c:pt>
                <c:pt idx="419">
                  <c:v>41</c:v>
                </c:pt>
                <c:pt idx="420">
                  <c:v>41</c:v>
                </c:pt>
                <c:pt idx="421">
                  <c:v>41</c:v>
                </c:pt>
                <c:pt idx="422">
                  <c:v>41</c:v>
                </c:pt>
                <c:pt idx="423">
                  <c:v>41</c:v>
                </c:pt>
                <c:pt idx="424">
                  <c:v>41</c:v>
                </c:pt>
                <c:pt idx="425">
                  <c:v>41</c:v>
                </c:pt>
                <c:pt idx="426">
                  <c:v>41</c:v>
                </c:pt>
                <c:pt idx="427">
                  <c:v>42</c:v>
                </c:pt>
                <c:pt idx="428">
                  <c:v>42</c:v>
                </c:pt>
                <c:pt idx="429">
                  <c:v>42</c:v>
                </c:pt>
                <c:pt idx="430">
                  <c:v>42</c:v>
                </c:pt>
                <c:pt idx="431">
                  <c:v>42</c:v>
                </c:pt>
                <c:pt idx="432">
                  <c:v>42</c:v>
                </c:pt>
                <c:pt idx="433">
                  <c:v>42</c:v>
                </c:pt>
                <c:pt idx="434">
                  <c:v>42</c:v>
                </c:pt>
                <c:pt idx="435">
                  <c:v>42</c:v>
                </c:pt>
                <c:pt idx="436">
                  <c:v>42</c:v>
                </c:pt>
                <c:pt idx="437">
                  <c:v>43</c:v>
                </c:pt>
                <c:pt idx="438">
                  <c:v>43</c:v>
                </c:pt>
                <c:pt idx="439">
                  <c:v>43</c:v>
                </c:pt>
                <c:pt idx="440">
                  <c:v>43</c:v>
                </c:pt>
                <c:pt idx="441">
                  <c:v>43</c:v>
                </c:pt>
                <c:pt idx="442">
                  <c:v>43</c:v>
                </c:pt>
                <c:pt idx="443">
                  <c:v>43</c:v>
                </c:pt>
                <c:pt idx="444">
                  <c:v>43</c:v>
                </c:pt>
                <c:pt idx="445">
                  <c:v>43</c:v>
                </c:pt>
                <c:pt idx="446">
                  <c:v>43</c:v>
                </c:pt>
                <c:pt idx="447">
                  <c:v>44</c:v>
                </c:pt>
                <c:pt idx="448">
                  <c:v>44</c:v>
                </c:pt>
                <c:pt idx="449">
                  <c:v>44</c:v>
                </c:pt>
                <c:pt idx="450">
                  <c:v>44</c:v>
                </c:pt>
                <c:pt idx="451">
                  <c:v>44</c:v>
                </c:pt>
                <c:pt idx="452">
                  <c:v>44</c:v>
                </c:pt>
                <c:pt idx="453">
                  <c:v>44</c:v>
                </c:pt>
                <c:pt idx="454">
                  <c:v>44</c:v>
                </c:pt>
                <c:pt idx="455">
                  <c:v>44</c:v>
                </c:pt>
                <c:pt idx="456">
                  <c:v>44</c:v>
                </c:pt>
                <c:pt idx="457">
                  <c:v>45</c:v>
                </c:pt>
                <c:pt idx="458">
                  <c:v>45</c:v>
                </c:pt>
                <c:pt idx="459">
                  <c:v>45</c:v>
                </c:pt>
                <c:pt idx="460">
                  <c:v>45</c:v>
                </c:pt>
                <c:pt idx="461">
                  <c:v>45</c:v>
                </c:pt>
                <c:pt idx="462">
                  <c:v>45</c:v>
                </c:pt>
                <c:pt idx="463">
                  <c:v>45</c:v>
                </c:pt>
                <c:pt idx="464">
                  <c:v>45</c:v>
                </c:pt>
                <c:pt idx="465">
                  <c:v>45</c:v>
                </c:pt>
                <c:pt idx="466">
                  <c:v>45</c:v>
                </c:pt>
                <c:pt idx="467">
                  <c:v>46</c:v>
                </c:pt>
                <c:pt idx="468">
                  <c:v>46</c:v>
                </c:pt>
                <c:pt idx="469">
                  <c:v>46</c:v>
                </c:pt>
                <c:pt idx="470">
                  <c:v>46</c:v>
                </c:pt>
                <c:pt idx="471">
                  <c:v>46</c:v>
                </c:pt>
                <c:pt idx="472">
                  <c:v>46</c:v>
                </c:pt>
                <c:pt idx="473">
                  <c:v>46</c:v>
                </c:pt>
                <c:pt idx="474">
                  <c:v>46</c:v>
                </c:pt>
                <c:pt idx="475">
                  <c:v>46</c:v>
                </c:pt>
                <c:pt idx="476">
                  <c:v>46</c:v>
                </c:pt>
                <c:pt idx="477">
                  <c:v>47</c:v>
                </c:pt>
                <c:pt idx="478">
                  <c:v>47</c:v>
                </c:pt>
                <c:pt idx="479">
                  <c:v>47</c:v>
                </c:pt>
                <c:pt idx="480">
                  <c:v>47</c:v>
                </c:pt>
                <c:pt idx="481">
                  <c:v>47</c:v>
                </c:pt>
                <c:pt idx="482">
                  <c:v>47</c:v>
                </c:pt>
                <c:pt idx="483">
                  <c:v>47</c:v>
                </c:pt>
                <c:pt idx="484">
                  <c:v>47</c:v>
                </c:pt>
                <c:pt idx="485">
                  <c:v>47</c:v>
                </c:pt>
                <c:pt idx="486">
                  <c:v>47</c:v>
                </c:pt>
                <c:pt idx="487">
                  <c:v>48</c:v>
                </c:pt>
                <c:pt idx="488">
                  <c:v>48</c:v>
                </c:pt>
                <c:pt idx="489">
                  <c:v>48</c:v>
                </c:pt>
                <c:pt idx="490">
                  <c:v>48</c:v>
                </c:pt>
                <c:pt idx="491">
                  <c:v>48</c:v>
                </c:pt>
                <c:pt idx="492">
                  <c:v>48</c:v>
                </c:pt>
                <c:pt idx="493">
                  <c:v>48</c:v>
                </c:pt>
                <c:pt idx="494">
                  <c:v>48</c:v>
                </c:pt>
                <c:pt idx="495">
                  <c:v>48</c:v>
                </c:pt>
                <c:pt idx="496">
                  <c:v>48</c:v>
                </c:pt>
                <c:pt idx="497">
                  <c:v>49</c:v>
                </c:pt>
                <c:pt idx="498">
                  <c:v>49</c:v>
                </c:pt>
                <c:pt idx="499">
                  <c:v>49</c:v>
                </c:pt>
                <c:pt idx="500">
                  <c:v>49</c:v>
                </c:pt>
                <c:pt idx="501">
                  <c:v>49</c:v>
                </c:pt>
                <c:pt idx="502">
                  <c:v>49</c:v>
                </c:pt>
                <c:pt idx="503">
                  <c:v>49</c:v>
                </c:pt>
                <c:pt idx="504">
                  <c:v>49</c:v>
                </c:pt>
                <c:pt idx="505">
                  <c:v>49</c:v>
                </c:pt>
                <c:pt idx="506">
                  <c:v>49</c:v>
                </c:pt>
                <c:pt idx="507">
                  <c:v>50</c:v>
                </c:pt>
                <c:pt idx="508">
                  <c:v>50</c:v>
                </c:pt>
                <c:pt idx="509">
                  <c:v>50</c:v>
                </c:pt>
                <c:pt idx="510">
                  <c:v>50</c:v>
                </c:pt>
                <c:pt idx="511">
                  <c:v>50</c:v>
                </c:pt>
                <c:pt idx="512">
                  <c:v>50</c:v>
                </c:pt>
                <c:pt idx="513">
                  <c:v>50</c:v>
                </c:pt>
                <c:pt idx="514">
                  <c:v>50</c:v>
                </c:pt>
                <c:pt idx="515">
                  <c:v>50</c:v>
                </c:pt>
                <c:pt idx="516">
                  <c:v>50</c:v>
                </c:pt>
                <c:pt idx="517">
                  <c:v>51</c:v>
                </c:pt>
                <c:pt idx="518">
                  <c:v>51</c:v>
                </c:pt>
                <c:pt idx="519">
                  <c:v>51</c:v>
                </c:pt>
                <c:pt idx="520">
                  <c:v>51</c:v>
                </c:pt>
                <c:pt idx="521">
                  <c:v>51</c:v>
                </c:pt>
                <c:pt idx="522">
                  <c:v>51</c:v>
                </c:pt>
                <c:pt idx="523">
                  <c:v>51</c:v>
                </c:pt>
                <c:pt idx="524">
                  <c:v>51</c:v>
                </c:pt>
                <c:pt idx="525">
                  <c:v>51</c:v>
                </c:pt>
                <c:pt idx="526">
                  <c:v>51</c:v>
                </c:pt>
                <c:pt idx="527">
                  <c:v>52</c:v>
                </c:pt>
                <c:pt idx="528">
                  <c:v>52</c:v>
                </c:pt>
                <c:pt idx="529">
                  <c:v>52</c:v>
                </c:pt>
                <c:pt idx="530">
                  <c:v>52</c:v>
                </c:pt>
                <c:pt idx="531">
                  <c:v>52</c:v>
                </c:pt>
                <c:pt idx="532">
                  <c:v>52</c:v>
                </c:pt>
                <c:pt idx="533">
                  <c:v>52</c:v>
                </c:pt>
                <c:pt idx="534">
                  <c:v>52</c:v>
                </c:pt>
                <c:pt idx="535">
                  <c:v>52</c:v>
                </c:pt>
                <c:pt idx="536">
                  <c:v>52</c:v>
                </c:pt>
                <c:pt idx="537">
                  <c:v>53</c:v>
                </c:pt>
                <c:pt idx="538">
                  <c:v>53</c:v>
                </c:pt>
                <c:pt idx="539">
                  <c:v>53</c:v>
                </c:pt>
                <c:pt idx="540">
                  <c:v>53</c:v>
                </c:pt>
                <c:pt idx="541">
                  <c:v>53</c:v>
                </c:pt>
                <c:pt idx="542">
                  <c:v>53</c:v>
                </c:pt>
                <c:pt idx="543">
                  <c:v>53</c:v>
                </c:pt>
                <c:pt idx="544">
                  <c:v>53</c:v>
                </c:pt>
                <c:pt idx="545">
                  <c:v>53</c:v>
                </c:pt>
                <c:pt idx="546">
                  <c:v>53</c:v>
                </c:pt>
                <c:pt idx="547">
                  <c:v>54</c:v>
                </c:pt>
                <c:pt idx="548">
                  <c:v>54</c:v>
                </c:pt>
                <c:pt idx="549">
                  <c:v>54</c:v>
                </c:pt>
                <c:pt idx="550">
                  <c:v>54</c:v>
                </c:pt>
                <c:pt idx="551">
                  <c:v>54</c:v>
                </c:pt>
                <c:pt idx="552">
                  <c:v>54</c:v>
                </c:pt>
                <c:pt idx="553">
                  <c:v>54</c:v>
                </c:pt>
                <c:pt idx="554">
                  <c:v>54</c:v>
                </c:pt>
                <c:pt idx="555">
                  <c:v>54</c:v>
                </c:pt>
                <c:pt idx="556">
                  <c:v>54</c:v>
                </c:pt>
                <c:pt idx="557">
                  <c:v>55</c:v>
                </c:pt>
                <c:pt idx="558">
                  <c:v>55</c:v>
                </c:pt>
                <c:pt idx="559">
                  <c:v>55</c:v>
                </c:pt>
                <c:pt idx="560">
                  <c:v>55</c:v>
                </c:pt>
                <c:pt idx="561">
                  <c:v>55</c:v>
                </c:pt>
                <c:pt idx="562">
                  <c:v>55</c:v>
                </c:pt>
                <c:pt idx="563">
                  <c:v>55</c:v>
                </c:pt>
                <c:pt idx="564">
                  <c:v>55</c:v>
                </c:pt>
                <c:pt idx="565">
                  <c:v>55</c:v>
                </c:pt>
                <c:pt idx="566">
                  <c:v>55</c:v>
                </c:pt>
                <c:pt idx="567">
                  <c:v>56</c:v>
                </c:pt>
                <c:pt idx="568">
                  <c:v>56</c:v>
                </c:pt>
                <c:pt idx="569">
                  <c:v>56</c:v>
                </c:pt>
                <c:pt idx="570">
                  <c:v>56</c:v>
                </c:pt>
                <c:pt idx="571">
                  <c:v>56</c:v>
                </c:pt>
                <c:pt idx="572">
                  <c:v>56</c:v>
                </c:pt>
                <c:pt idx="573">
                  <c:v>56</c:v>
                </c:pt>
                <c:pt idx="574">
                  <c:v>56</c:v>
                </c:pt>
                <c:pt idx="575">
                  <c:v>56</c:v>
                </c:pt>
                <c:pt idx="576">
                  <c:v>56</c:v>
                </c:pt>
                <c:pt idx="577">
                  <c:v>57</c:v>
                </c:pt>
                <c:pt idx="578">
                  <c:v>57</c:v>
                </c:pt>
                <c:pt idx="579">
                  <c:v>57</c:v>
                </c:pt>
                <c:pt idx="580">
                  <c:v>57</c:v>
                </c:pt>
                <c:pt idx="581">
                  <c:v>57</c:v>
                </c:pt>
                <c:pt idx="582">
                  <c:v>57</c:v>
                </c:pt>
                <c:pt idx="583">
                  <c:v>57</c:v>
                </c:pt>
                <c:pt idx="584">
                  <c:v>57</c:v>
                </c:pt>
                <c:pt idx="585">
                  <c:v>57</c:v>
                </c:pt>
                <c:pt idx="586">
                  <c:v>57</c:v>
                </c:pt>
                <c:pt idx="587">
                  <c:v>58</c:v>
                </c:pt>
                <c:pt idx="588">
                  <c:v>58</c:v>
                </c:pt>
                <c:pt idx="589">
                  <c:v>58</c:v>
                </c:pt>
                <c:pt idx="590">
                  <c:v>58</c:v>
                </c:pt>
                <c:pt idx="591">
                  <c:v>58</c:v>
                </c:pt>
                <c:pt idx="592">
                  <c:v>58</c:v>
                </c:pt>
                <c:pt idx="593">
                  <c:v>58</c:v>
                </c:pt>
                <c:pt idx="594">
                  <c:v>58</c:v>
                </c:pt>
                <c:pt idx="595">
                  <c:v>58</c:v>
                </c:pt>
                <c:pt idx="596">
                  <c:v>58</c:v>
                </c:pt>
                <c:pt idx="597">
                  <c:v>59</c:v>
                </c:pt>
                <c:pt idx="598">
                  <c:v>59</c:v>
                </c:pt>
                <c:pt idx="599">
                  <c:v>59</c:v>
                </c:pt>
                <c:pt idx="600">
                  <c:v>59</c:v>
                </c:pt>
                <c:pt idx="601">
                  <c:v>59</c:v>
                </c:pt>
                <c:pt idx="602">
                  <c:v>59</c:v>
                </c:pt>
                <c:pt idx="603">
                  <c:v>59</c:v>
                </c:pt>
                <c:pt idx="604">
                  <c:v>59</c:v>
                </c:pt>
                <c:pt idx="605">
                  <c:v>59</c:v>
                </c:pt>
                <c:pt idx="606">
                  <c:v>59</c:v>
                </c:pt>
                <c:pt idx="607">
                  <c:v>60</c:v>
                </c:pt>
                <c:pt idx="608">
                  <c:v>60</c:v>
                </c:pt>
                <c:pt idx="609">
                  <c:v>60</c:v>
                </c:pt>
                <c:pt idx="610">
                  <c:v>60</c:v>
                </c:pt>
                <c:pt idx="611">
                  <c:v>60</c:v>
                </c:pt>
                <c:pt idx="612">
                  <c:v>60</c:v>
                </c:pt>
                <c:pt idx="613">
                  <c:v>60</c:v>
                </c:pt>
                <c:pt idx="614">
                  <c:v>60</c:v>
                </c:pt>
                <c:pt idx="615">
                  <c:v>60</c:v>
                </c:pt>
                <c:pt idx="616">
                  <c:v>60</c:v>
                </c:pt>
                <c:pt idx="617">
                  <c:v>61</c:v>
                </c:pt>
                <c:pt idx="618">
                  <c:v>61</c:v>
                </c:pt>
                <c:pt idx="619">
                  <c:v>61</c:v>
                </c:pt>
                <c:pt idx="620">
                  <c:v>61</c:v>
                </c:pt>
                <c:pt idx="621">
                  <c:v>61</c:v>
                </c:pt>
                <c:pt idx="622">
                  <c:v>61</c:v>
                </c:pt>
                <c:pt idx="623">
                  <c:v>61</c:v>
                </c:pt>
                <c:pt idx="624">
                  <c:v>61</c:v>
                </c:pt>
                <c:pt idx="625">
                  <c:v>61</c:v>
                </c:pt>
                <c:pt idx="626">
                  <c:v>61</c:v>
                </c:pt>
                <c:pt idx="627">
                  <c:v>62</c:v>
                </c:pt>
                <c:pt idx="628">
                  <c:v>62</c:v>
                </c:pt>
                <c:pt idx="629">
                  <c:v>62</c:v>
                </c:pt>
                <c:pt idx="630">
                  <c:v>62</c:v>
                </c:pt>
                <c:pt idx="631">
                  <c:v>62</c:v>
                </c:pt>
                <c:pt idx="632">
                  <c:v>62</c:v>
                </c:pt>
                <c:pt idx="633">
                  <c:v>62</c:v>
                </c:pt>
                <c:pt idx="634">
                  <c:v>62</c:v>
                </c:pt>
                <c:pt idx="635">
                  <c:v>62</c:v>
                </c:pt>
                <c:pt idx="636">
                  <c:v>62</c:v>
                </c:pt>
                <c:pt idx="637">
                  <c:v>63</c:v>
                </c:pt>
                <c:pt idx="638">
                  <c:v>63</c:v>
                </c:pt>
                <c:pt idx="639">
                  <c:v>63</c:v>
                </c:pt>
                <c:pt idx="640">
                  <c:v>63</c:v>
                </c:pt>
                <c:pt idx="641">
                  <c:v>63</c:v>
                </c:pt>
                <c:pt idx="642">
                  <c:v>63</c:v>
                </c:pt>
                <c:pt idx="643">
                  <c:v>63</c:v>
                </c:pt>
                <c:pt idx="644">
                  <c:v>63</c:v>
                </c:pt>
                <c:pt idx="645">
                  <c:v>63</c:v>
                </c:pt>
                <c:pt idx="646">
                  <c:v>63</c:v>
                </c:pt>
                <c:pt idx="647">
                  <c:v>64</c:v>
                </c:pt>
                <c:pt idx="648">
                  <c:v>64</c:v>
                </c:pt>
                <c:pt idx="649">
                  <c:v>64</c:v>
                </c:pt>
                <c:pt idx="650">
                  <c:v>64</c:v>
                </c:pt>
                <c:pt idx="651">
                  <c:v>64</c:v>
                </c:pt>
                <c:pt idx="652">
                  <c:v>64</c:v>
                </c:pt>
                <c:pt idx="653">
                  <c:v>64</c:v>
                </c:pt>
                <c:pt idx="654">
                  <c:v>64</c:v>
                </c:pt>
                <c:pt idx="655">
                  <c:v>64</c:v>
                </c:pt>
                <c:pt idx="656">
                  <c:v>64</c:v>
                </c:pt>
                <c:pt idx="657">
                  <c:v>65</c:v>
                </c:pt>
                <c:pt idx="658">
                  <c:v>65</c:v>
                </c:pt>
                <c:pt idx="659">
                  <c:v>65</c:v>
                </c:pt>
                <c:pt idx="660">
                  <c:v>65</c:v>
                </c:pt>
                <c:pt idx="661">
                  <c:v>65</c:v>
                </c:pt>
                <c:pt idx="662">
                  <c:v>65</c:v>
                </c:pt>
                <c:pt idx="663">
                  <c:v>65</c:v>
                </c:pt>
                <c:pt idx="664">
                  <c:v>65</c:v>
                </c:pt>
                <c:pt idx="665">
                  <c:v>65</c:v>
                </c:pt>
                <c:pt idx="666">
                  <c:v>65</c:v>
                </c:pt>
                <c:pt idx="667">
                  <c:v>66</c:v>
                </c:pt>
                <c:pt idx="668">
                  <c:v>66</c:v>
                </c:pt>
                <c:pt idx="669">
                  <c:v>66</c:v>
                </c:pt>
                <c:pt idx="670">
                  <c:v>66</c:v>
                </c:pt>
                <c:pt idx="671">
                  <c:v>66</c:v>
                </c:pt>
                <c:pt idx="672">
                  <c:v>66</c:v>
                </c:pt>
                <c:pt idx="673">
                  <c:v>66</c:v>
                </c:pt>
                <c:pt idx="674">
                  <c:v>66</c:v>
                </c:pt>
                <c:pt idx="675">
                  <c:v>66</c:v>
                </c:pt>
                <c:pt idx="676">
                  <c:v>66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68</c:v>
                </c:pt>
                <c:pt idx="696">
                  <c:v>68</c:v>
                </c:pt>
                <c:pt idx="697">
                  <c:v>69</c:v>
                </c:pt>
                <c:pt idx="698">
                  <c:v>69</c:v>
                </c:pt>
                <c:pt idx="699">
                  <c:v>69</c:v>
                </c:pt>
                <c:pt idx="700">
                  <c:v>69</c:v>
                </c:pt>
                <c:pt idx="701">
                  <c:v>69</c:v>
                </c:pt>
                <c:pt idx="702">
                  <c:v>69</c:v>
                </c:pt>
                <c:pt idx="703">
                  <c:v>69</c:v>
                </c:pt>
                <c:pt idx="704">
                  <c:v>69</c:v>
                </c:pt>
                <c:pt idx="705">
                  <c:v>69</c:v>
                </c:pt>
                <c:pt idx="706">
                  <c:v>69</c:v>
                </c:pt>
                <c:pt idx="707">
                  <c:v>70</c:v>
                </c:pt>
                <c:pt idx="708">
                  <c:v>70</c:v>
                </c:pt>
                <c:pt idx="709">
                  <c:v>70</c:v>
                </c:pt>
                <c:pt idx="710">
                  <c:v>70</c:v>
                </c:pt>
                <c:pt idx="711">
                  <c:v>70</c:v>
                </c:pt>
                <c:pt idx="712">
                  <c:v>70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71</c:v>
                </c:pt>
                <c:pt idx="718">
                  <c:v>71</c:v>
                </c:pt>
                <c:pt idx="719">
                  <c:v>71</c:v>
                </c:pt>
                <c:pt idx="720">
                  <c:v>71</c:v>
                </c:pt>
                <c:pt idx="721">
                  <c:v>71</c:v>
                </c:pt>
                <c:pt idx="722">
                  <c:v>71</c:v>
                </c:pt>
                <c:pt idx="723">
                  <c:v>71</c:v>
                </c:pt>
                <c:pt idx="724">
                  <c:v>71</c:v>
                </c:pt>
                <c:pt idx="725">
                  <c:v>71</c:v>
                </c:pt>
                <c:pt idx="726">
                  <c:v>71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73</c:v>
                </c:pt>
                <c:pt idx="738">
                  <c:v>73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74</c:v>
                </c:pt>
                <c:pt idx="748">
                  <c:v>74</c:v>
                </c:pt>
                <c:pt idx="749">
                  <c:v>74</c:v>
                </c:pt>
                <c:pt idx="750">
                  <c:v>74</c:v>
                </c:pt>
                <c:pt idx="751">
                  <c:v>74</c:v>
                </c:pt>
                <c:pt idx="752">
                  <c:v>74</c:v>
                </c:pt>
                <c:pt idx="753">
                  <c:v>74</c:v>
                </c:pt>
                <c:pt idx="754">
                  <c:v>74</c:v>
                </c:pt>
                <c:pt idx="755">
                  <c:v>74</c:v>
                </c:pt>
                <c:pt idx="756">
                  <c:v>74</c:v>
                </c:pt>
                <c:pt idx="757">
                  <c:v>75</c:v>
                </c:pt>
                <c:pt idx="758">
                  <c:v>75</c:v>
                </c:pt>
                <c:pt idx="759">
                  <c:v>75</c:v>
                </c:pt>
                <c:pt idx="760">
                  <c:v>75</c:v>
                </c:pt>
                <c:pt idx="761">
                  <c:v>75</c:v>
                </c:pt>
                <c:pt idx="762">
                  <c:v>75</c:v>
                </c:pt>
                <c:pt idx="763">
                  <c:v>75</c:v>
                </c:pt>
                <c:pt idx="764">
                  <c:v>75</c:v>
                </c:pt>
                <c:pt idx="765">
                  <c:v>75</c:v>
                </c:pt>
                <c:pt idx="766">
                  <c:v>75</c:v>
                </c:pt>
                <c:pt idx="767">
                  <c:v>76</c:v>
                </c:pt>
                <c:pt idx="768">
                  <c:v>76</c:v>
                </c:pt>
                <c:pt idx="769">
                  <c:v>76</c:v>
                </c:pt>
                <c:pt idx="770">
                  <c:v>76</c:v>
                </c:pt>
                <c:pt idx="771">
                  <c:v>76</c:v>
                </c:pt>
                <c:pt idx="772">
                  <c:v>76</c:v>
                </c:pt>
                <c:pt idx="773">
                  <c:v>76</c:v>
                </c:pt>
                <c:pt idx="774">
                  <c:v>76</c:v>
                </c:pt>
                <c:pt idx="775">
                  <c:v>76</c:v>
                </c:pt>
                <c:pt idx="776">
                  <c:v>76</c:v>
                </c:pt>
                <c:pt idx="777">
                  <c:v>77</c:v>
                </c:pt>
                <c:pt idx="778">
                  <c:v>77</c:v>
                </c:pt>
                <c:pt idx="779">
                  <c:v>77</c:v>
                </c:pt>
                <c:pt idx="780">
                  <c:v>77</c:v>
                </c:pt>
                <c:pt idx="781">
                  <c:v>77</c:v>
                </c:pt>
                <c:pt idx="782">
                  <c:v>77</c:v>
                </c:pt>
                <c:pt idx="783">
                  <c:v>77</c:v>
                </c:pt>
                <c:pt idx="784">
                  <c:v>77</c:v>
                </c:pt>
                <c:pt idx="785">
                  <c:v>77</c:v>
                </c:pt>
                <c:pt idx="786">
                  <c:v>77</c:v>
                </c:pt>
                <c:pt idx="787">
                  <c:v>78</c:v>
                </c:pt>
                <c:pt idx="788">
                  <c:v>78</c:v>
                </c:pt>
                <c:pt idx="789">
                  <c:v>78</c:v>
                </c:pt>
                <c:pt idx="790">
                  <c:v>78</c:v>
                </c:pt>
                <c:pt idx="791">
                  <c:v>78</c:v>
                </c:pt>
                <c:pt idx="792">
                  <c:v>78</c:v>
                </c:pt>
                <c:pt idx="793">
                  <c:v>78</c:v>
                </c:pt>
                <c:pt idx="794">
                  <c:v>78</c:v>
                </c:pt>
                <c:pt idx="795">
                  <c:v>78</c:v>
                </c:pt>
                <c:pt idx="796">
                  <c:v>78</c:v>
                </c:pt>
                <c:pt idx="797">
                  <c:v>79</c:v>
                </c:pt>
                <c:pt idx="798">
                  <c:v>79</c:v>
                </c:pt>
                <c:pt idx="799">
                  <c:v>79</c:v>
                </c:pt>
                <c:pt idx="800">
                  <c:v>79</c:v>
                </c:pt>
                <c:pt idx="801">
                  <c:v>79</c:v>
                </c:pt>
                <c:pt idx="802">
                  <c:v>79</c:v>
                </c:pt>
                <c:pt idx="803">
                  <c:v>79</c:v>
                </c:pt>
                <c:pt idx="804">
                  <c:v>79</c:v>
                </c:pt>
                <c:pt idx="805">
                  <c:v>79</c:v>
                </c:pt>
                <c:pt idx="806">
                  <c:v>79</c:v>
                </c:pt>
                <c:pt idx="807">
                  <c:v>80</c:v>
                </c:pt>
                <c:pt idx="808">
                  <c:v>80</c:v>
                </c:pt>
                <c:pt idx="809">
                  <c:v>80</c:v>
                </c:pt>
                <c:pt idx="810">
                  <c:v>80</c:v>
                </c:pt>
                <c:pt idx="811">
                  <c:v>80</c:v>
                </c:pt>
                <c:pt idx="812">
                  <c:v>80</c:v>
                </c:pt>
                <c:pt idx="813">
                  <c:v>80</c:v>
                </c:pt>
                <c:pt idx="814">
                  <c:v>80</c:v>
                </c:pt>
                <c:pt idx="815">
                  <c:v>80</c:v>
                </c:pt>
                <c:pt idx="816">
                  <c:v>80</c:v>
                </c:pt>
                <c:pt idx="817">
                  <c:v>81</c:v>
                </c:pt>
                <c:pt idx="818">
                  <c:v>81</c:v>
                </c:pt>
                <c:pt idx="819">
                  <c:v>81</c:v>
                </c:pt>
                <c:pt idx="820">
                  <c:v>81</c:v>
                </c:pt>
                <c:pt idx="821">
                  <c:v>81</c:v>
                </c:pt>
                <c:pt idx="822">
                  <c:v>81</c:v>
                </c:pt>
                <c:pt idx="823">
                  <c:v>81</c:v>
                </c:pt>
                <c:pt idx="824">
                  <c:v>81</c:v>
                </c:pt>
                <c:pt idx="825">
                  <c:v>81</c:v>
                </c:pt>
                <c:pt idx="826">
                  <c:v>81</c:v>
                </c:pt>
                <c:pt idx="827">
                  <c:v>82</c:v>
                </c:pt>
                <c:pt idx="828">
                  <c:v>82</c:v>
                </c:pt>
                <c:pt idx="829">
                  <c:v>82</c:v>
                </c:pt>
                <c:pt idx="830">
                  <c:v>82</c:v>
                </c:pt>
                <c:pt idx="831">
                  <c:v>82</c:v>
                </c:pt>
                <c:pt idx="832">
                  <c:v>82</c:v>
                </c:pt>
                <c:pt idx="833">
                  <c:v>82</c:v>
                </c:pt>
                <c:pt idx="834">
                  <c:v>82</c:v>
                </c:pt>
                <c:pt idx="835">
                  <c:v>82</c:v>
                </c:pt>
                <c:pt idx="836">
                  <c:v>82</c:v>
                </c:pt>
                <c:pt idx="837">
                  <c:v>83</c:v>
                </c:pt>
                <c:pt idx="838">
                  <c:v>83</c:v>
                </c:pt>
                <c:pt idx="839">
                  <c:v>83</c:v>
                </c:pt>
                <c:pt idx="840">
                  <c:v>83</c:v>
                </c:pt>
                <c:pt idx="841">
                  <c:v>83</c:v>
                </c:pt>
                <c:pt idx="842">
                  <c:v>83</c:v>
                </c:pt>
                <c:pt idx="843">
                  <c:v>83</c:v>
                </c:pt>
                <c:pt idx="844">
                  <c:v>83</c:v>
                </c:pt>
                <c:pt idx="845">
                  <c:v>83</c:v>
                </c:pt>
                <c:pt idx="846">
                  <c:v>83</c:v>
                </c:pt>
                <c:pt idx="847">
                  <c:v>84</c:v>
                </c:pt>
                <c:pt idx="848">
                  <c:v>84</c:v>
                </c:pt>
                <c:pt idx="849">
                  <c:v>84</c:v>
                </c:pt>
                <c:pt idx="850">
                  <c:v>84</c:v>
                </c:pt>
                <c:pt idx="851">
                  <c:v>84</c:v>
                </c:pt>
                <c:pt idx="852">
                  <c:v>84</c:v>
                </c:pt>
                <c:pt idx="853">
                  <c:v>84</c:v>
                </c:pt>
                <c:pt idx="854">
                  <c:v>84</c:v>
                </c:pt>
                <c:pt idx="855">
                  <c:v>84</c:v>
                </c:pt>
                <c:pt idx="856">
                  <c:v>84</c:v>
                </c:pt>
                <c:pt idx="857">
                  <c:v>85</c:v>
                </c:pt>
                <c:pt idx="858">
                  <c:v>85</c:v>
                </c:pt>
                <c:pt idx="859">
                  <c:v>85</c:v>
                </c:pt>
                <c:pt idx="860">
                  <c:v>85</c:v>
                </c:pt>
                <c:pt idx="861">
                  <c:v>85</c:v>
                </c:pt>
                <c:pt idx="862">
                  <c:v>85</c:v>
                </c:pt>
                <c:pt idx="863">
                  <c:v>85</c:v>
                </c:pt>
                <c:pt idx="864">
                  <c:v>85</c:v>
                </c:pt>
                <c:pt idx="865">
                  <c:v>85</c:v>
                </c:pt>
                <c:pt idx="866">
                  <c:v>85</c:v>
                </c:pt>
                <c:pt idx="867">
                  <c:v>86</c:v>
                </c:pt>
                <c:pt idx="868">
                  <c:v>86</c:v>
                </c:pt>
                <c:pt idx="869">
                  <c:v>86</c:v>
                </c:pt>
                <c:pt idx="870">
                  <c:v>86</c:v>
                </c:pt>
                <c:pt idx="871">
                  <c:v>86</c:v>
                </c:pt>
                <c:pt idx="872">
                  <c:v>86</c:v>
                </c:pt>
                <c:pt idx="873">
                  <c:v>86</c:v>
                </c:pt>
                <c:pt idx="874">
                  <c:v>86</c:v>
                </c:pt>
                <c:pt idx="875">
                  <c:v>86</c:v>
                </c:pt>
                <c:pt idx="876">
                  <c:v>86</c:v>
                </c:pt>
                <c:pt idx="877">
                  <c:v>87</c:v>
                </c:pt>
                <c:pt idx="878">
                  <c:v>87</c:v>
                </c:pt>
                <c:pt idx="879">
                  <c:v>87</c:v>
                </c:pt>
                <c:pt idx="880">
                  <c:v>87</c:v>
                </c:pt>
                <c:pt idx="881">
                  <c:v>87</c:v>
                </c:pt>
                <c:pt idx="882">
                  <c:v>87</c:v>
                </c:pt>
                <c:pt idx="883">
                  <c:v>87</c:v>
                </c:pt>
                <c:pt idx="884">
                  <c:v>87</c:v>
                </c:pt>
                <c:pt idx="885">
                  <c:v>87</c:v>
                </c:pt>
                <c:pt idx="886">
                  <c:v>87</c:v>
                </c:pt>
                <c:pt idx="887">
                  <c:v>88</c:v>
                </c:pt>
                <c:pt idx="888">
                  <c:v>88</c:v>
                </c:pt>
                <c:pt idx="889">
                  <c:v>88</c:v>
                </c:pt>
                <c:pt idx="890">
                  <c:v>88</c:v>
                </c:pt>
                <c:pt idx="891">
                  <c:v>88</c:v>
                </c:pt>
                <c:pt idx="892">
                  <c:v>88</c:v>
                </c:pt>
                <c:pt idx="893">
                  <c:v>88</c:v>
                </c:pt>
                <c:pt idx="894">
                  <c:v>88</c:v>
                </c:pt>
                <c:pt idx="895">
                  <c:v>88</c:v>
                </c:pt>
                <c:pt idx="896">
                  <c:v>88</c:v>
                </c:pt>
                <c:pt idx="897">
                  <c:v>89</c:v>
                </c:pt>
                <c:pt idx="898">
                  <c:v>89</c:v>
                </c:pt>
                <c:pt idx="899">
                  <c:v>89</c:v>
                </c:pt>
                <c:pt idx="900">
                  <c:v>89</c:v>
                </c:pt>
                <c:pt idx="901">
                  <c:v>89</c:v>
                </c:pt>
                <c:pt idx="902">
                  <c:v>89</c:v>
                </c:pt>
                <c:pt idx="903">
                  <c:v>89</c:v>
                </c:pt>
                <c:pt idx="904">
                  <c:v>89</c:v>
                </c:pt>
                <c:pt idx="905">
                  <c:v>89</c:v>
                </c:pt>
                <c:pt idx="906">
                  <c:v>89</c:v>
                </c:pt>
                <c:pt idx="907">
                  <c:v>90</c:v>
                </c:pt>
                <c:pt idx="908">
                  <c:v>90</c:v>
                </c:pt>
                <c:pt idx="909">
                  <c:v>90</c:v>
                </c:pt>
                <c:pt idx="910">
                  <c:v>90</c:v>
                </c:pt>
                <c:pt idx="911">
                  <c:v>90</c:v>
                </c:pt>
                <c:pt idx="912">
                  <c:v>90</c:v>
                </c:pt>
                <c:pt idx="913">
                  <c:v>90</c:v>
                </c:pt>
                <c:pt idx="914">
                  <c:v>90</c:v>
                </c:pt>
                <c:pt idx="915">
                  <c:v>90</c:v>
                </c:pt>
                <c:pt idx="916">
                  <c:v>90</c:v>
                </c:pt>
                <c:pt idx="917">
                  <c:v>91</c:v>
                </c:pt>
                <c:pt idx="918">
                  <c:v>91</c:v>
                </c:pt>
                <c:pt idx="919">
                  <c:v>91</c:v>
                </c:pt>
                <c:pt idx="920">
                  <c:v>91</c:v>
                </c:pt>
                <c:pt idx="921">
                  <c:v>91</c:v>
                </c:pt>
                <c:pt idx="922">
                  <c:v>91</c:v>
                </c:pt>
                <c:pt idx="923">
                  <c:v>91</c:v>
                </c:pt>
                <c:pt idx="924">
                  <c:v>91</c:v>
                </c:pt>
                <c:pt idx="925">
                  <c:v>91</c:v>
                </c:pt>
                <c:pt idx="926">
                  <c:v>91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93</c:v>
                </c:pt>
                <c:pt idx="938">
                  <c:v>93</c:v>
                </c:pt>
                <c:pt idx="939">
                  <c:v>93</c:v>
                </c:pt>
                <c:pt idx="940">
                  <c:v>93</c:v>
                </c:pt>
                <c:pt idx="941">
                  <c:v>93</c:v>
                </c:pt>
                <c:pt idx="942">
                  <c:v>93</c:v>
                </c:pt>
                <c:pt idx="943">
                  <c:v>93</c:v>
                </c:pt>
                <c:pt idx="944">
                  <c:v>93</c:v>
                </c:pt>
                <c:pt idx="945">
                  <c:v>93</c:v>
                </c:pt>
                <c:pt idx="946">
                  <c:v>93</c:v>
                </c:pt>
                <c:pt idx="947">
                  <c:v>94</c:v>
                </c:pt>
                <c:pt idx="948">
                  <c:v>94</c:v>
                </c:pt>
                <c:pt idx="949">
                  <c:v>94</c:v>
                </c:pt>
                <c:pt idx="950">
                  <c:v>94</c:v>
                </c:pt>
                <c:pt idx="951">
                  <c:v>94</c:v>
                </c:pt>
                <c:pt idx="952">
                  <c:v>94</c:v>
                </c:pt>
                <c:pt idx="953">
                  <c:v>94</c:v>
                </c:pt>
                <c:pt idx="954">
                  <c:v>94</c:v>
                </c:pt>
                <c:pt idx="955">
                  <c:v>94</c:v>
                </c:pt>
                <c:pt idx="956">
                  <c:v>94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96</c:v>
                </c:pt>
                <c:pt idx="968">
                  <c:v>96</c:v>
                </c:pt>
                <c:pt idx="969">
                  <c:v>96</c:v>
                </c:pt>
                <c:pt idx="970">
                  <c:v>96</c:v>
                </c:pt>
                <c:pt idx="971">
                  <c:v>96</c:v>
                </c:pt>
                <c:pt idx="972">
                  <c:v>96</c:v>
                </c:pt>
                <c:pt idx="973">
                  <c:v>96</c:v>
                </c:pt>
                <c:pt idx="974">
                  <c:v>96</c:v>
                </c:pt>
                <c:pt idx="975">
                  <c:v>96</c:v>
                </c:pt>
                <c:pt idx="976">
                  <c:v>96</c:v>
                </c:pt>
                <c:pt idx="977">
                  <c:v>97</c:v>
                </c:pt>
                <c:pt idx="978">
                  <c:v>97</c:v>
                </c:pt>
                <c:pt idx="979">
                  <c:v>97</c:v>
                </c:pt>
                <c:pt idx="980">
                  <c:v>97</c:v>
                </c:pt>
                <c:pt idx="981">
                  <c:v>97</c:v>
                </c:pt>
                <c:pt idx="982">
                  <c:v>97</c:v>
                </c:pt>
                <c:pt idx="983">
                  <c:v>97</c:v>
                </c:pt>
                <c:pt idx="984">
                  <c:v>97</c:v>
                </c:pt>
                <c:pt idx="985">
                  <c:v>97</c:v>
                </c:pt>
                <c:pt idx="986">
                  <c:v>97</c:v>
                </c:pt>
                <c:pt idx="987">
                  <c:v>98</c:v>
                </c:pt>
                <c:pt idx="988">
                  <c:v>98</c:v>
                </c:pt>
                <c:pt idx="989">
                  <c:v>98</c:v>
                </c:pt>
                <c:pt idx="990">
                  <c:v>98</c:v>
                </c:pt>
                <c:pt idx="991">
                  <c:v>98</c:v>
                </c:pt>
                <c:pt idx="992">
                  <c:v>98</c:v>
                </c:pt>
                <c:pt idx="993">
                  <c:v>98</c:v>
                </c:pt>
                <c:pt idx="994">
                  <c:v>98</c:v>
                </c:pt>
                <c:pt idx="995">
                  <c:v>98</c:v>
                </c:pt>
                <c:pt idx="996">
                  <c:v>98</c:v>
                </c:pt>
                <c:pt idx="997">
                  <c:v>99</c:v>
                </c:pt>
                <c:pt idx="998">
                  <c:v>99</c:v>
                </c:pt>
                <c:pt idx="999">
                  <c:v>99</c:v>
                </c:pt>
                <c:pt idx="1000">
                  <c:v>99</c:v>
                </c:pt>
                <c:pt idx="1001">
                  <c:v>99</c:v>
                </c:pt>
                <c:pt idx="1002">
                  <c:v>99</c:v>
                </c:pt>
                <c:pt idx="1003">
                  <c:v>99</c:v>
                </c:pt>
                <c:pt idx="1004">
                  <c:v>99</c:v>
                </c:pt>
                <c:pt idx="1005">
                  <c:v>99</c:v>
                </c:pt>
                <c:pt idx="1006">
                  <c:v>99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101</c:v>
                </c:pt>
                <c:pt idx="1018">
                  <c:v>101</c:v>
                </c:pt>
                <c:pt idx="1019">
                  <c:v>101</c:v>
                </c:pt>
                <c:pt idx="1020">
                  <c:v>101</c:v>
                </c:pt>
                <c:pt idx="1021">
                  <c:v>101</c:v>
                </c:pt>
                <c:pt idx="1022">
                  <c:v>101</c:v>
                </c:pt>
                <c:pt idx="1023">
                  <c:v>101</c:v>
                </c:pt>
                <c:pt idx="1024">
                  <c:v>101</c:v>
                </c:pt>
                <c:pt idx="1025">
                  <c:v>101</c:v>
                </c:pt>
                <c:pt idx="1026">
                  <c:v>101</c:v>
                </c:pt>
                <c:pt idx="1027">
                  <c:v>102</c:v>
                </c:pt>
                <c:pt idx="1028">
                  <c:v>102</c:v>
                </c:pt>
                <c:pt idx="1029">
                  <c:v>102</c:v>
                </c:pt>
                <c:pt idx="1030">
                  <c:v>102</c:v>
                </c:pt>
                <c:pt idx="1031">
                  <c:v>102</c:v>
                </c:pt>
                <c:pt idx="1032">
                  <c:v>102</c:v>
                </c:pt>
                <c:pt idx="1033">
                  <c:v>102</c:v>
                </c:pt>
                <c:pt idx="1034">
                  <c:v>102</c:v>
                </c:pt>
                <c:pt idx="1035">
                  <c:v>102</c:v>
                </c:pt>
                <c:pt idx="1036">
                  <c:v>102</c:v>
                </c:pt>
                <c:pt idx="1037">
                  <c:v>103</c:v>
                </c:pt>
                <c:pt idx="1038">
                  <c:v>103</c:v>
                </c:pt>
                <c:pt idx="1039">
                  <c:v>103</c:v>
                </c:pt>
                <c:pt idx="1040">
                  <c:v>103</c:v>
                </c:pt>
                <c:pt idx="1041">
                  <c:v>103</c:v>
                </c:pt>
                <c:pt idx="1042">
                  <c:v>103</c:v>
                </c:pt>
                <c:pt idx="1043">
                  <c:v>103</c:v>
                </c:pt>
                <c:pt idx="1044">
                  <c:v>103</c:v>
                </c:pt>
                <c:pt idx="1045">
                  <c:v>103</c:v>
                </c:pt>
                <c:pt idx="1046">
                  <c:v>103</c:v>
                </c:pt>
                <c:pt idx="1047">
                  <c:v>104</c:v>
                </c:pt>
                <c:pt idx="1048">
                  <c:v>104</c:v>
                </c:pt>
                <c:pt idx="1049">
                  <c:v>104</c:v>
                </c:pt>
                <c:pt idx="1050">
                  <c:v>104</c:v>
                </c:pt>
                <c:pt idx="1051">
                  <c:v>104</c:v>
                </c:pt>
                <c:pt idx="1052">
                  <c:v>104</c:v>
                </c:pt>
                <c:pt idx="1053">
                  <c:v>104</c:v>
                </c:pt>
                <c:pt idx="1054">
                  <c:v>104</c:v>
                </c:pt>
                <c:pt idx="1055">
                  <c:v>104</c:v>
                </c:pt>
                <c:pt idx="1056">
                  <c:v>104</c:v>
                </c:pt>
                <c:pt idx="1057">
                  <c:v>105</c:v>
                </c:pt>
                <c:pt idx="1058">
                  <c:v>105</c:v>
                </c:pt>
                <c:pt idx="1059">
                  <c:v>105</c:v>
                </c:pt>
                <c:pt idx="1060">
                  <c:v>105</c:v>
                </c:pt>
                <c:pt idx="1061">
                  <c:v>105</c:v>
                </c:pt>
                <c:pt idx="1062">
                  <c:v>105</c:v>
                </c:pt>
                <c:pt idx="1063">
                  <c:v>105</c:v>
                </c:pt>
                <c:pt idx="1064">
                  <c:v>105</c:v>
                </c:pt>
                <c:pt idx="1065">
                  <c:v>105</c:v>
                </c:pt>
                <c:pt idx="1066">
                  <c:v>105</c:v>
                </c:pt>
                <c:pt idx="1067">
                  <c:v>106</c:v>
                </c:pt>
                <c:pt idx="1068">
                  <c:v>106</c:v>
                </c:pt>
                <c:pt idx="1069">
                  <c:v>106</c:v>
                </c:pt>
                <c:pt idx="1070">
                  <c:v>106</c:v>
                </c:pt>
                <c:pt idx="1071">
                  <c:v>106</c:v>
                </c:pt>
                <c:pt idx="1072">
                  <c:v>106</c:v>
                </c:pt>
                <c:pt idx="1073">
                  <c:v>106</c:v>
                </c:pt>
                <c:pt idx="1074">
                  <c:v>106</c:v>
                </c:pt>
                <c:pt idx="1075">
                  <c:v>106</c:v>
                </c:pt>
                <c:pt idx="1076">
                  <c:v>106</c:v>
                </c:pt>
                <c:pt idx="1077">
                  <c:v>107</c:v>
                </c:pt>
                <c:pt idx="1078">
                  <c:v>107</c:v>
                </c:pt>
                <c:pt idx="1079">
                  <c:v>107</c:v>
                </c:pt>
                <c:pt idx="1080">
                  <c:v>107</c:v>
                </c:pt>
                <c:pt idx="1081">
                  <c:v>107</c:v>
                </c:pt>
                <c:pt idx="1082">
                  <c:v>107</c:v>
                </c:pt>
                <c:pt idx="1083">
                  <c:v>107</c:v>
                </c:pt>
                <c:pt idx="1084">
                  <c:v>107</c:v>
                </c:pt>
                <c:pt idx="1085">
                  <c:v>107</c:v>
                </c:pt>
                <c:pt idx="1086">
                  <c:v>107</c:v>
                </c:pt>
                <c:pt idx="1087">
                  <c:v>108</c:v>
                </c:pt>
                <c:pt idx="1088">
                  <c:v>108</c:v>
                </c:pt>
                <c:pt idx="1089">
                  <c:v>108</c:v>
                </c:pt>
                <c:pt idx="1090">
                  <c:v>108</c:v>
                </c:pt>
                <c:pt idx="1091">
                  <c:v>108</c:v>
                </c:pt>
                <c:pt idx="1092">
                  <c:v>108</c:v>
                </c:pt>
                <c:pt idx="1093">
                  <c:v>108</c:v>
                </c:pt>
                <c:pt idx="1094">
                  <c:v>108</c:v>
                </c:pt>
                <c:pt idx="1095">
                  <c:v>108</c:v>
                </c:pt>
                <c:pt idx="1096">
                  <c:v>108</c:v>
                </c:pt>
                <c:pt idx="1097">
                  <c:v>109</c:v>
                </c:pt>
                <c:pt idx="1098">
                  <c:v>109</c:v>
                </c:pt>
                <c:pt idx="1099">
                  <c:v>109</c:v>
                </c:pt>
                <c:pt idx="1100">
                  <c:v>109</c:v>
                </c:pt>
                <c:pt idx="1101">
                  <c:v>109</c:v>
                </c:pt>
                <c:pt idx="1102">
                  <c:v>109</c:v>
                </c:pt>
                <c:pt idx="1103">
                  <c:v>109</c:v>
                </c:pt>
                <c:pt idx="1104">
                  <c:v>109</c:v>
                </c:pt>
                <c:pt idx="1105">
                  <c:v>109</c:v>
                </c:pt>
                <c:pt idx="1106">
                  <c:v>109</c:v>
                </c:pt>
                <c:pt idx="1107">
                  <c:v>110</c:v>
                </c:pt>
                <c:pt idx="1108">
                  <c:v>110</c:v>
                </c:pt>
                <c:pt idx="1109">
                  <c:v>110</c:v>
                </c:pt>
                <c:pt idx="1110">
                  <c:v>110</c:v>
                </c:pt>
                <c:pt idx="1111">
                  <c:v>110</c:v>
                </c:pt>
                <c:pt idx="1112">
                  <c:v>110</c:v>
                </c:pt>
                <c:pt idx="1113">
                  <c:v>110</c:v>
                </c:pt>
                <c:pt idx="1114">
                  <c:v>110</c:v>
                </c:pt>
                <c:pt idx="1115">
                  <c:v>110</c:v>
                </c:pt>
                <c:pt idx="1116">
                  <c:v>110</c:v>
                </c:pt>
                <c:pt idx="1117">
                  <c:v>111</c:v>
                </c:pt>
                <c:pt idx="1118">
                  <c:v>111</c:v>
                </c:pt>
                <c:pt idx="1119">
                  <c:v>111</c:v>
                </c:pt>
                <c:pt idx="1120">
                  <c:v>111</c:v>
                </c:pt>
                <c:pt idx="1121">
                  <c:v>111</c:v>
                </c:pt>
                <c:pt idx="1122">
                  <c:v>111</c:v>
                </c:pt>
                <c:pt idx="1123">
                  <c:v>111</c:v>
                </c:pt>
                <c:pt idx="1124">
                  <c:v>111</c:v>
                </c:pt>
                <c:pt idx="1125">
                  <c:v>111</c:v>
                </c:pt>
                <c:pt idx="1126">
                  <c:v>111</c:v>
                </c:pt>
                <c:pt idx="1127">
                  <c:v>112</c:v>
                </c:pt>
                <c:pt idx="1128">
                  <c:v>112</c:v>
                </c:pt>
                <c:pt idx="1129">
                  <c:v>112</c:v>
                </c:pt>
                <c:pt idx="1130">
                  <c:v>112</c:v>
                </c:pt>
                <c:pt idx="1131">
                  <c:v>112</c:v>
                </c:pt>
                <c:pt idx="1132">
                  <c:v>112</c:v>
                </c:pt>
                <c:pt idx="1133">
                  <c:v>112</c:v>
                </c:pt>
                <c:pt idx="1134">
                  <c:v>112</c:v>
                </c:pt>
                <c:pt idx="1135">
                  <c:v>112</c:v>
                </c:pt>
                <c:pt idx="1136">
                  <c:v>112</c:v>
                </c:pt>
                <c:pt idx="1137">
                  <c:v>113</c:v>
                </c:pt>
                <c:pt idx="1138">
                  <c:v>113</c:v>
                </c:pt>
                <c:pt idx="1139">
                  <c:v>113</c:v>
                </c:pt>
                <c:pt idx="1140">
                  <c:v>113</c:v>
                </c:pt>
                <c:pt idx="1141">
                  <c:v>113</c:v>
                </c:pt>
                <c:pt idx="1142">
                  <c:v>113</c:v>
                </c:pt>
                <c:pt idx="1143">
                  <c:v>113</c:v>
                </c:pt>
                <c:pt idx="1144">
                  <c:v>113</c:v>
                </c:pt>
                <c:pt idx="1145">
                  <c:v>113</c:v>
                </c:pt>
                <c:pt idx="1146">
                  <c:v>113</c:v>
                </c:pt>
                <c:pt idx="1147">
                  <c:v>114</c:v>
                </c:pt>
                <c:pt idx="1148">
                  <c:v>114</c:v>
                </c:pt>
                <c:pt idx="1149">
                  <c:v>114</c:v>
                </c:pt>
                <c:pt idx="1150">
                  <c:v>114</c:v>
                </c:pt>
                <c:pt idx="1151">
                  <c:v>114</c:v>
                </c:pt>
                <c:pt idx="1152">
                  <c:v>114</c:v>
                </c:pt>
                <c:pt idx="1153">
                  <c:v>114</c:v>
                </c:pt>
                <c:pt idx="1154">
                  <c:v>114</c:v>
                </c:pt>
                <c:pt idx="1155">
                  <c:v>114</c:v>
                </c:pt>
                <c:pt idx="1156">
                  <c:v>114</c:v>
                </c:pt>
                <c:pt idx="1157">
                  <c:v>115</c:v>
                </c:pt>
                <c:pt idx="1158">
                  <c:v>115</c:v>
                </c:pt>
                <c:pt idx="1159">
                  <c:v>115</c:v>
                </c:pt>
                <c:pt idx="1160">
                  <c:v>115</c:v>
                </c:pt>
                <c:pt idx="1161">
                  <c:v>115</c:v>
                </c:pt>
                <c:pt idx="1162">
                  <c:v>115</c:v>
                </c:pt>
                <c:pt idx="1163">
                  <c:v>115</c:v>
                </c:pt>
                <c:pt idx="1164">
                  <c:v>115</c:v>
                </c:pt>
                <c:pt idx="1165">
                  <c:v>115</c:v>
                </c:pt>
                <c:pt idx="1166">
                  <c:v>115</c:v>
                </c:pt>
                <c:pt idx="1167">
                  <c:v>116</c:v>
                </c:pt>
                <c:pt idx="1168">
                  <c:v>116</c:v>
                </c:pt>
                <c:pt idx="1169">
                  <c:v>116</c:v>
                </c:pt>
                <c:pt idx="1170">
                  <c:v>116</c:v>
                </c:pt>
                <c:pt idx="1171">
                  <c:v>116</c:v>
                </c:pt>
                <c:pt idx="1172">
                  <c:v>116</c:v>
                </c:pt>
                <c:pt idx="1173">
                  <c:v>116</c:v>
                </c:pt>
                <c:pt idx="1174">
                  <c:v>116</c:v>
                </c:pt>
                <c:pt idx="1175">
                  <c:v>116</c:v>
                </c:pt>
                <c:pt idx="1176">
                  <c:v>116</c:v>
                </c:pt>
                <c:pt idx="1177">
                  <c:v>117</c:v>
                </c:pt>
                <c:pt idx="1178">
                  <c:v>117</c:v>
                </c:pt>
                <c:pt idx="1179">
                  <c:v>117</c:v>
                </c:pt>
                <c:pt idx="1180">
                  <c:v>117</c:v>
                </c:pt>
                <c:pt idx="1181">
                  <c:v>117</c:v>
                </c:pt>
                <c:pt idx="1182">
                  <c:v>117</c:v>
                </c:pt>
                <c:pt idx="1183">
                  <c:v>117</c:v>
                </c:pt>
                <c:pt idx="1184">
                  <c:v>117</c:v>
                </c:pt>
                <c:pt idx="1185">
                  <c:v>117</c:v>
                </c:pt>
                <c:pt idx="1186">
                  <c:v>117</c:v>
                </c:pt>
                <c:pt idx="1187">
                  <c:v>118</c:v>
                </c:pt>
                <c:pt idx="1188">
                  <c:v>118</c:v>
                </c:pt>
                <c:pt idx="1189">
                  <c:v>118</c:v>
                </c:pt>
                <c:pt idx="1190">
                  <c:v>118</c:v>
                </c:pt>
                <c:pt idx="1191">
                  <c:v>118</c:v>
                </c:pt>
                <c:pt idx="1192">
                  <c:v>118</c:v>
                </c:pt>
                <c:pt idx="1193">
                  <c:v>118</c:v>
                </c:pt>
                <c:pt idx="1194">
                  <c:v>118</c:v>
                </c:pt>
                <c:pt idx="1195">
                  <c:v>118</c:v>
                </c:pt>
                <c:pt idx="1196">
                  <c:v>118</c:v>
                </c:pt>
                <c:pt idx="1197">
                  <c:v>119</c:v>
                </c:pt>
                <c:pt idx="1198">
                  <c:v>119</c:v>
                </c:pt>
                <c:pt idx="1199">
                  <c:v>119</c:v>
                </c:pt>
                <c:pt idx="1200">
                  <c:v>119</c:v>
                </c:pt>
                <c:pt idx="1201">
                  <c:v>119</c:v>
                </c:pt>
                <c:pt idx="1202">
                  <c:v>119</c:v>
                </c:pt>
                <c:pt idx="1203">
                  <c:v>119</c:v>
                </c:pt>
                <c:pt idx="1204">
                  <c:v>119</c:v>
                </c:pt>
                <c:pt idx="1205">
                  <c:v>119</c:v>
                </c:pt>
                <c:pt idx="1206">
                  <c:v>119</c:v>
                </c:pt>
                <c:pt idx="1207">
                  <c:v>120</c:v>
                </c:pt>
                <c:pt idx="1208">
                  <c:v>120</c:v>
                </c:pt>
                <c:pt idx="1209">
                  <c:v>120</c:v>
                </c:pt>
                <c:pt idx="1210">
                  <c:v>120</c:v>
                </c:pt>
                <c:pt idx="1211">
                  <c:v>120</c:v>
                </c:pt>
                <c:pt idx="1212">
                  <c:v>120</c:v>
                </c:pt>
                <c:pt idx="1213">
                  <c:v>120</c:v>
                </c:pt>
                <c:pt idx="1214">
                  <c:v>120</c:v>
                </c:pt>
                <c:pt idx="1215">
                  <c:v>120</c:v>
                </c:pt>
                <c:pt idx="1216">
                  <c:v>120</c:v>
                </c:pt>
                <c:pt idx="1217">
                  <c:v>121</c:v>
                </c:pt>
                <c:pt idx="1218">
                  <c:v>121</c:v>
                </c:pt>
                <c:pt idx="1219">
                  <c:v>121</c:v>
                </c:pt>
                <c:pt idx="1220">
                  <c:v>121</c:v>
                </c:pt>
                <c:pt idx="1221">
                  <c:v>121</c:v>
                </c:pt>
                <c:pt idx="1222">
                  <c:v>121</c:v>
                </c:pt>
                <c:pt idx="1223">
                  <c:v>121</c:v>
                </c:pt>
                <c:pt idx="1224">
                  <c:v>121</c:v>
                </c:pt>
                <c:pt idx="1225">
                  <c:v>121</c:v>
                </c:pt>
                <c:pt idx="1226">
                  <c:v>121</c:v>
                </c:pt>
                <c:pt idx="1227">
                  <c:v>122</c:v>
                </c:pt>
                <c:pt idx="1228">
                  <c:v>122</c:v>
                </c:pt>
                <c:pt idx="1229">
                  <c:v>122</c:v>
                </c:pt>
                <c:pt idx="1230">
                  <c:v>122</c:v>
                </c:pt>
                <c:pt idx="1231">
                  <c:v>122</c:v>
                </c:pt>
                <c:pt idx="1232">
                  <c:v>122</c:v>
                </c:pt>
                <c:pt idx="1233">
                  <c:v>122</c:v>
                </c:pt>
                <c:pt idx="1234">
                  <c:v>122</c:v>
                </c:pt>
                <c:pt idx="1235">
                  <c:v>122</c:v>
                </c:pt>
                <c:pt idx="1236">
                  <c:v>122</c:v>
                </c:pt>
                <c:pt idx="1237">
                  <c:v>123</c:v>
                </c:pt>
                <c:pt idx="1238">
                  <c:v>123</c:v>
                </c:pt>
                <c:pt idx="1239">
                  <c:v>123</c:v>
                </c:pt>
                <c:pt idx="1240">
                  <c:v>123</c:v>
                </c:pt>
                <c:pt idx="1241">
                  <c:v>123</c:v>
                </c:pt>
                <c:pt idx="1242">
                  <c:v>123</c:v>
                </c:pt>
                <c:pt idx="1243">
                  <c:v>123</c:v>
                </c:pt>
                <c:pt idx="1244">
                  <c:v>123</c:v>
                </c:pt>
                <c:pt idx="1245">
                  <c:v>123</c:v>
                </c:pt>
                <c:pt idx="1246">
                  <c:v>123</c:v>
                </c:pt>
                <c:pt idx="1247">
                  <c:v>124</c:v>
                </c:pt>
                <c:pt idx="1248">
                  <c:v>124</c:v>
                </c:pt>
                <c:pt idx="1249">
                  <c:v>124</c:v>
                </c:pt>
                <c:pt idx="1250">
                  <c:v>124</c:v>
                </c:pt>
                <c:pt idx="1251">
                  <c:v>124</c:v>
                </c:pt>
                <c:pt idx="1252">
                  <c:v>124</c:v>
                </c:pt>
                <c:pt idx="1253">
                  <c:v>124</c:v>
                </c:pt>
                <c:pt idx="1254">
                  <c:v>124</c:v>
                </c:pt>
                <c:pt idx="1255">
                  <c:v>124</c:v>
                </c:pt>
                <c:pt idx="1256">
                  <c:v>124</c:v>
                </c:pt>
                <c:pt idx="1257">
                  <c:v>125</c:v>
                </c:pt>
                <c:pt idx="1258">
                  <c:v>125</c:v>
                </c:pt>
                <c:pt idx="1259">
                  <c:v>125</c:v>
                </c:pt>
                <c:pt idx="1260">
                  <c:v>125</c:v>
                </c:pt>
                <c:pt idx="1261">
                  <c:v>125</c:v>
                </c:pt>
                <c:pt idx="1262">
                  <c:v>125</c:v>
                </c:pt>
                <c:pt idx="1263">
                  <c:v>125</c:v>
                </c:pt>
                <c:pt idx="1264">
                  <c:v>125</c:v>
                </c:pt>
                <c:pt idx="1265">
                  <c:v>125</c:v>
                </c:pt>
                <c:pt idx="1266">
                  <c:v>125</c:v>
                </c:pt>
                <c:pt idx="1267">
                  <c:v>126</c:v>
                </c:pt>
                <c:pt idx="1268">
                  <c:v>126</c:v>
                </c:pt>
                <c:pt idx="1269">
                  <c:v>126</c:v>
                </c:pt>
                <c:pt idx="1270">
                  <c:v>126</c:v>
                </c:pt>
                <c:pt idx="1271">
                  <c:v>126</c:v>
                </c:pt>
                <c:pt idx="1272">
                  <c:v>126</c:v>
                </c:pt>
                <c:pt idx="1273">
                  <c:v>126</c:v>
                </c:pt>
                <c:pt idx="1274">
                  <c:v>126</c:v>
                </c:pt>
                <c:pt idx="1275">
                  <c:v>126</c:v>
                </c:pt>
                <c:pt idx="1276">
                  <c:v>126</c:v>
                </c:pt>
                <c:pt idx="1277">
                  <c:v>127</c:v>
                </c:pt>
                <c:pt idx="1278">
                  <c:v>127</c:v>
                </c:pt>
                <c:pt idx="1279">
                  <c:v>127</c:v>
                </c:pt>
                <c:pt idx="1280">
                  <c:v>127</c:v>
                </c:pt>
                <c:pt idx="1281">
                  <c:v>127</c:v>
                </c:pt>
                <c:pt idx="1282">
                  <c:v>127</c:v>
                </c:pt>
                <c:pt idx="1283">
                  <c:v>127</c:v>
                </c:pt>
                <c:pt idx="1284">
                  <c:v>127</c:v>
                </c:pt>
                <c:pt idx="1285">
                  <c:v>127</c:v>
                </c:pt>
                <c:pt idx="1286">
                  <c:v>127</c:v>
                </c:pt>
                <c:pt idx="1287">
                  <c:v>128</c:v>
                </c:pt>
                <c:pt idx="1288">
                  <c:v>128</c:v>
                </c:pt>
                <c:pt idx="1289">
                  <c:v>128</c:v>
                </c:pt>
                <c:pt idx="1290">
                  <c:v>128</c:v>
                </c:pt>
                <c:pt idx="1291">
                  <c:v>128</c:v>
                </c:pt>
                <c:pt idx="1292">
                  <c:v>128</c:v>
                </c:pt>
                <c:pt idx="1293">
                  <c:v>128</c:v>
                </c:pt>
                <c:pt idx="1294">
                  <c:v>128</c:v>
                </c:pt>
                <c:pt idx="1295">
                  <c:v>128</c:v>
                </c:pt>
                <c:pt idx="1296">
                  <c:v>128</c:v>
                </c:pt>
                <c:pt idx="1297">
                  <c:v>129</c:v>
                </c:pt>
                <c:pt idx="1298">
                  <c:v>129</c:v>
                </c:pt>
                <c:pt idx="1299">
                  <c:v>129</c:v>
                </c:pt>
                <c:pt idx="1300">
                  <c:v>129</c:v>
                </c:pt>
                <c:pt idx="1301">
                  <c:v>129</c:v>
                </c:pt>
                <c:pt idx="1302">
                  <c:v>129</c:v>
                </c:pt>
                <c:pt idx="1303">
                  <c:v>129</c:v>
                </c:pt>
                <c:pt idx="1304">
                  <c:v>129</c:v>
                </c:pt>
                <c:pt idx="1305">
                  <c:v>129</c:v>
                </c:pt>
                <c:pt idx="1306">
                  <c:v>129</c:v>
                </c:pt>
                <c:pt idx="1307">
                  <c:v>130</c:v>
                </c:pt>
                <c:pt idx="1308">
                  <c:v>130</c:v>
                </c:pt>
                <c:pt idx="1309">
                  <c:v>130</c:v>
                </c:pt>
                <c:pt idx="1310">
                  <c:v>130</c:v>
                </c:pt>
                <c:pt idx="1311">
                  <c:v>130</c:v>
                </c:pt>
                <c:pt idx="1312">
                  <c:v>130</c:v>
                </c:pt>
                <c:pt idx="1313">
                  <c:v>130</c:v>
                </c:pt>
                <c:pt idx="1314">
                  <c:v>130</c:v>
                </c:pt>
                <c:pt idx="1315">
                  <c:v>130</c:v>
                </c:pt>
                <c:pt idx="1316">
                  <c:v>130</c:v>
                </c:pt>
                <c:pt idx="1317">
                  <c:v>131</c:v>
                </c:pt>
                <c:pt idx="1318">
                  <c:v>131</c:v>
                </c:pt>
                <c:pt idx="1319">
                  <c:v>131</c:v>
                </c:pt>
                <c:pt idx="1320">
                  <c:v>131</c:v>
                </c:pt>
                <c:pt idx="1321">
                  <c:v>131</c:v>
                </c:pt>
                <c:pt idx="1322">
                  <c:v>131</c:v>
                </c:pt>
                <c:pt idx="1323">
                  <c:v>131</c:v>
                </c:pt>
                <c:pt idx="1324">
                  <c:v>131</c:v>
                </c:pt>
                <c:pt idx="1325">
                  <c:v>131</c:v>
                </c:pt>
                <c:pt idx="1326">
                  <c:v>131</c:v>
                </c:pt>
                <c:pt idx="1327">
                  <c:v>132</c:v>
                </c:pt>
                <c:pt idx="1328">
                  <c:v>132</c:v>
                </c:pt>
                <c:pt idx="1329">
                  <c:v>132</c:v>
                </c:pt>
                <c:pt idx="1330">
                  <c:v>132</c:v>
                </c:pt>
                <c:pt idx="1331">
                  <c:v>132</c:v>
                </c:pt>
                <c:pt idx="1332">
                  <c:v>132</c:v>
                </c:pt>
                <c:pt idx="1333">
                  <c:v>132</c:v>
                </c:pt>
                <c:pt idx="1334">
                  <c:v>132</c:v>
                </c:pt>
                <c:pt idx="1335">
                  <c:v>132</c:v>
                </c:pt>
                <c:pt idx="1336">
                  <c:v>132</c:v>
                </c:pt>
                <c:pt idx="1337">
                  <c:v>133</c:v>
                </c:pt>
                <c:pt idx="1338">
                  <c:v>133</c:v>
                </c:pt>
                <c:pt idx="1339">
                  <c:v>133</c:v>
                </c:pt>
                <c:pt idx="1340">
                  <c:v>133</c:v>
                </c:pt>
                <c:pt idx="1341">
                  <c:v>133</c:v>
                </c:pt>
                <c:pt idx="1342">
                  <c:v>133</c:v>
                </c:pt>
                <c:pt idx="1343">
                  <c:v>133</c:v>
                </c:pt>
                <c:pt idx="1344">
                  <c:v>133</c:v>
                </c:pt>
                <c:pt idx="1345">
                  <c:v>133</c:v>
                </c:pt>
                <c:pt idx="1346">
                  <c:v>133</c:v>
                </c:pt>
                <c:pt idx="1347">
                  <c:v>134</c:v>
                </c:pt>
                <c:pt idx="1348">
                  <c:v>134</c:v>
                </c:pt>
                <c:pt idx="1349">
                  <c:v>134</c:v>
                </c:pt>
                <c:pt idx="1350">
                  <c:v>134</c:v>
                </c:pt>
                <c:pt idx="1351">
                  <c:v>134</c:v>
                </c:pt>
                <c:pt idx="1352">
                  <c:v>134</c:v>
                </c:pt>
                <c:pt idx="1353">
                  <c:v>134</c:v>
                </c:pt>
                <c:pt idx="1354">
                  <c:v>134</c:v>
                </c:pt>
                <c:pt idx="1355">
                  <c:v>134</c:v>
                </c:pt>
                <c:pt idx="1356">
                  <c:v>134</c:v>
                </c:pt>
                <c:pt idx="1357">
                  <c:v>135</c:v>
                </c:pt>
                <c:pt idx="1358">
                  <c:v>135</c:v>
                </c:pt>
                <c:pt idx="1359">
                  <c:v>135</c:v>
                </c:pt>
                <c:pt idx="1360">
                  <c:v>135</c:v>
                </c:pt>
                <c:pt idx="1361">
                  <c:v>135</c:v>
                </c:pt>
                <c:pt idx="1362">
                  <c:v>135</c:v>
                </c:pt>
                <c:pt idx="1363">
                  <c:v>135</c:v>
                </c:pt>
                <c:pt idx="1364">
                  <c:v>135</c:v>
                </c:pt>
                <c:pt idx="1365">
                  <c:v>135</c:v>
                </c:pt>
                <c:pt idx="1366">
                  <c:v>135</c:v>
                </c:pt>
                <c:pt idx="1367">
                  <c:v>136</c:v>
                </c:pt>
                <c:pt idx="1368">
                  <c:v>136</c:v>
                </c:pt>
                <c:pt idx="1369">
                  <c:v>136</c:v>
                </c:pt>
                <c:pt idx="1370">
                  <c:v>136</c:v>
                </c:pt>
                <c:pt idx="1371">
                  <c:v>136</c:v>
                </c:pt>
                <c:pt idx="1372">
                  <c:v>136</c:v>
                </c:pt>
                <c:pt idx="1373">
                  <c:v>136</c:v>
                </c:pt>
                <c:pt idx="1374">
                  <c:v>136</c:v>
                </c:pt>
                <c:pt idx="1375">
                  <c:v>136</c:v>
                </c:pt>
                <c:pt idx="1376">
                  <c:v>136</c:v>
                </c:pt>
                <c:pt idx="1377">
                  <c:v>137</c:v>
                </c:pt>
                <c:pt idx="1378">
                  <c:v>137</c:v>
                </c:pt>
                <c:pt idx="1379">
                  <c:v>137</c:v>
                </c:pt>
                <c:pt idx="1380">
                  <c:v>137</c:v>
                </c:pt>
                <c:pt idx="1381">
                  <c:v>137</c:v>
                </c:pt>
                <c:pt idx="1382">
                  <c:v>137</c:v>
                </c:pt>
                <c:pt idx="1383">
                  <c:v>137</c:v>
                </c:pt>
                <c:pt idx="1384">
                  <c:v>137</c:v>
                </c:pt>
                <c:pt idx="1385">
                  <c:v>137</c:v>
                </c:pt>
                <c:pt idx="1386">
                  <c:v>137</c:v>
                </c:pt>
                <c:pt idx="1387">
                  <c:v>138</c:v>
                </c:pt>
                <c:pt idx="1388">
                  <c:v>138</c:v>
                </c:pt>
                <c:pt idx="1389">
                  <c:v>138</c:v>
                </c:pt>
                <c:pt idx="1390">
                  <c:v>138</c:v>
                </c:pt>
                <c:pt idx="1391">
                  <c:v>138</c:v>
                </c:pt>
                <c:pt idx="1392">
                  <c:v>138</c:v>
                </c:pt>
                <c:pt idx="1393">
                  <c:v>138</c:v>
                </c:pt>
                <c:pt idx="1394">
                  <c:v>138</c:v>
                </c:pt>
                <c:pt idx="1395">
                  <c:v>138</c:v>
                </c:pt>
                <c:pt idx="1396">
                  <c:v>138</c:v>
                </c:pt>
                <c:pt idx="1397">
                  <c:v>139</c:v>
                </c:pt>
                <c:pt idx="1398">
                  <c:v>139</c:v>
                </c:pt>
                <c:pt idx="1399">
                  <c:v>139</c:v>
                </c:pt>
                <c:pt idx="1400">
                  <c:v>139</c:v>
                </c:pt>
                <c:pt idx="1401">
                  <c:v>139</c:v>
                </c:pt>
                <c:pt idx="1402">
                  <c:v>139</c:v>
                </c:pt>
                <c:pt idx="1403">
                  <c:v>139</c:v>
                </c:pt>
                <c:pt idx="1404">
                  <c:v>139</c:v>
                </c:pt>
                <c:pt idx="1405">
                  <c:v>139</c:v>
                </c:pt>
                <c:pt idx="1406">
                  <c:v>139</c:v>
                </c:pt>
                <c:pt idx="1407">
                  <c:v>140</c:v>
                </c:pt>
                <c:pt idx="1408">
                  <c:v>140</c:v>
                </c:pt>
                <c:pt idx="1409">
                  <c:v>140</c:v>
                </c:pt>
                <c:pt idx="1410">
                  <c:v>140</c:v>
                </c:pt>
                <c:pt idx="1411">
                  <c:v>140</c:v>
                </c:pt>
                <c:pt idx="1412">
                  <c:v>140</c:v>
                </c:pt>
                <c:pt idx="1413">
                  <c:v>140</c:v>
                </c:pt>
                <c:pt idx="1414">
                  <c:v>140</c:v>
                </c:pt>
                <c:pt idx="1415">
                  <c:v>140</c:v>
                </c:pt>
                <c:pt idx="1416">
                  <c:v>140</c:v>
                </c:pt>
                <c:pt idx="1417">
                  <c:v>141</c:v>
                </c:pt>
                <c:pt idx="1418">
                  <c:v>141</c:v>
                </c:pt>
                <c:pt idx="1419">
                  <c:v>141</c:v>
                </c:pt>
                <c:pt idx="1420">
                  <c:v>141</c:v>
                </c:pt>
                <c:pt idx="1421">
                  <c:v>141</c:v>
                </c:pt>
                <c:pt idx="1422">
                  <c:v>141</c:v>
                </c:pt>
                <c:pt idx="1423">
                  <c:v>141</c:v>
                </c:pt>
                <c:pt idx="1424">
                  <c:v>141</c:v>
                </c:pt>
                <c:pt idx="1425">
                  <c:v>141</c:v>
                </c:pt>
                <c:pt idx="1426">
                  <c:v>141</c:v>
                </c:pt>
                <c:pt idx="1427">
                  <c:v>142</c:v>
                </c:pt>
                <c:pt idx="1428">
                  <c:v>142</c:v>
                </c:pt>
                <c:pt idx="1429">
                  <c:v>142</c:v>
                </c:pt>
                <c:pt idx="1430">
                  <c:v>142</c:v>
                </c:pt>
                <c:pt idx="1431">
                  <c:v>142</c:v>
                </c:pt>
                <c:pt idx="1432">
                  <c:v>142</c:v>
                </c:pt>
                <c:pt idx="1433">
                  <c:v>142</c:v>
                </c:pt>
                <c:pt idx="1434">
                  <c:v>142</c:v>
                </c:pt>
                <c:pt idx="1435">
                  <c:v>142</c:v>
                </c:pt>
                <c:pt idx="1436">
                  <c:v>142</c:v>
                </c:pt>
                <c:pt idx="1437">
                  <c:v>143</c:v>
                </c:pt>
                <c:pt idx="1438">
                  <c:v>143</c:v>
                </c:pt>
                <c:pt idx="1439">
                  <c:v>143</c:v>
                </c:pt>
                <c:pt idx="1440">
                  <c:v>143</c:v>
                </c:pt>
                <c:pt idx="1441">
                  <c:v>143</c:v>
                </c:pt>
                <c:pt idx="1442">
                  <c:v>143</c:v>
                </c:pt>
                <c:pt idx="1443">
                  <c:v>143</c:v>
                </c:pt>
                <c:pt idx="1444">
                  <c:v>143</c:v>
                </c:pt>
                <c:pt idx="1445">
                  <c:v>143</c:v>
                </c:pt>
                <c:pt idx="1446">
                  <c:v>143</c:v>
                </c:pt>
                <c:pt idx="1447">
                  <c:v>144</c:v>
                </c:pt>
                <c:pt idx="1448">
                  <c:v>144</c:v>
                </c:pt>
                <c:pt idx="1449">
                  <c:v>144</c:v>
                </c:pt>
                <c:pt idx="1450">
                  <c:v>144</c:v>
                </c:pt>
                <c:pt idx="1451">
                  <c:v>144</c:v>
                </c:pt>
                <c:pt idx="1452">
                  <c:v>144</c:v>
                </c:pt>
                <c:pt idx="1453">
                  <c:v>144</c:v>
                </c:pt>
                <c:pt idx="1454">
                  <c:v>144</c:v>
                </c:pt>
                <c:pt idx="1455">
                  <c:v>144</c:v>
                </c:pt>
                <c:pt idx="1456">
                  <c:v>144</c:v>
                </c:pt>
                <c:pt idx="1457">
                  <c:v>145</c:v>
                </c:pt>
                <c:pt idx="1458">
                  <c:v>145</c:v>
                </c:pt>
                <c:pt idx="1459">
                  <c:v>145</c:v>
                </c:pt>
                <c:pt idx="1460">
                  <c:v>145</c:v>
                </c:pt>
                <c:pt idx="1461">
                  <c:v>145</c:v>
                </c:pt>
                <c:pt idx="1462">
                  <c:v>145</c:v>
                </c:pt>
                <c:pt idx="1463">
                  <c:v>145</c:v>
                </c:pt>
                <c:pt idx="1464">
                  <c:v>145</c:v>
                </c:pt>
                <c:pt idx="1465">
                  <c:v>145</c:v>
                </c:pt>
                <c:pt idx="1466">
                  <c:v>145</c:v>
                </c:pt>
                <c:pt idx="1467">
                  <c:v>146</c:v>
                </c:pt>
                <c:pt idx="1468">
                  <c:v>146</c:v>
                </c:pt>
                <c:pt idx="1469">
                  <c:v>146</c:v>
                </c:pt>
                <c:pt idx="1470">
                  <c:v>146</c:v>
                </c:pt>
                <c:pt idx="1471">
                  <c:v>146</c:v>
                </c:pt>
                <c:pt idx="1472">
                  <c:v>146</c:v>
                </c:pt>
                <c:pt idx="1473">
                  <c:v>146</c:v>
                </c:pt>
                <c:pt idx="1474">
                  <c:v>146</c:v>
                </c:pt>
                <c:pt idx="1475">
                  <c:v>146</c:v>
                </c:pt>
                <c:pt idx="1476">
                  <c:v>146</c:v>
                </c:pt>
                <c:pt idx="1477">
                  <c:v>147</c:v>
                </c:pt>
                <c:pt idx="1478">
                  <c:v>147</c:v>
                </c:pt>
                <c:pt idx="1479">
                  <c:v>147</c:v>
                </c:pt>
                <c:pt idx="1480">
                  <c:v>147</c:v>
                </c:pt>
                <c:pt idx="1481">
                  <c:v>147</c:v>
                </c:pt>
                <c:pt idx="1482">
                  <c:v>147</c:v>
                </c:pt>
                <c:pt idx="1483">
                  <c:v>147</c:v>
                </c:pt>
                <c:pt idx="1484">
                  <c:v>147</c:v>
                </c:pt>
                <c:pt idx="1485">
                  <c:v>147</c:v>
                </c:pt>
                <c:pt idx="1486">
                  <c:v>147</c:v>
                </c:pt>
                <c:pt idx="1487">
                  <c:v>148</c:v>
                </c:pt>
                <c:pt idx="1488">
                  <c:v>148</c:v>
                </c:pt>
                <c:pt idx="1489">
                  <c:v>148</c:v>
                </c:pt>
                <c:pt idx="1490">
                  <c:v>148</c:v>
                </c:pt>
                <c:pt idx="1491">
                  <c:v>148</c:v>
                </c:pt>
                <c:pt idx="1492">
                  <c:v>148</c:v>
                </c:pt>
                <c:pt idx="1493">
                  <c:v>148</c:v>
                </c:pt>
                <c:pt idx="1494">
                  <c:v>148</c:v>
                </c:pt>
                <c:pt idx="1495">
                  <c:v>148</c:v>
                </c:pt>
                <c:pt idx="1496">
                  <c:v>148</c:v>
                </c:pt>
                <c:pt idx="1497">
                  <c:v>149</c:v>
                </c:pt>
                <c:pt idx="1498">
                  <c:v>149</c:v>
                </c:pt>
                <c:pt idx="1499">
                  <c:v>149</c:v>
                </c:pt>
                <c:pt idx="1500">
                  <c:v>149</c:v>
                </c:pt>
                <c:pt idx="1501">
                  <c:v>149</c:v>
                </c:pt>
                <c:pt idx="1502">
                  <c:v>149</c:v>
                </c:pt>
                <c:pt idx="1503">
                  <c:v>149</c:v>
                </c:pt>
                <c:pt idx="1504">
                  <c:v>149</c:v>
                </c:pt>
                <c:pt idx="1505">
                  <c:v>149</c:v>
                </c:pt>
                <c:pt idx="1506">
                  <c:v>149</c:v>
                </c:pt>
                <c:pt idx="1507">
                  <c:v>150</c:v>
                </c:pt>
                <c:pt idx="1508">
                  <c:v>150</c:v>
                </c:pt>
                <c:pt idx="1509">
                  <c:v>150</c:v>
                </c:pt>
                <c:pt idx="1510">
                  <c:v>150</c:v>
                </c:pt>
                <c:pt idx="1511">
                  <c:v>150</c:v>
                </c:pt>
                <c:pt idx="1512">
                  <c:v>150</c:v>
                </c:pt>
                <c:pt idx="1513">
                  <c:v>150</c:v>
                </c:pt>
                <c:pt idx="1514">
                  <c:v>150</c:v>
                </c:pt>
                <c:pt idx="1515">
                  <c:v>150</c:v>
                </c:pt>
                <c:pt idx="1516">
                  <c:v>150</c:v>
                </c:pt>
                <c:pt idx="1517">
                  <c:v>151</c:v>
                </c:pt>
                <c:pt idx="1518">
                  <c:v>151</c:v>
                </c:pt>
                <c:pt idx="1519">
                  <c:v>151</c:v>
                </c:pt>
                <c:pt idx="1520">
                  <c:v>151</c:v>
                </c:pt>
                <c:pt idx="1521">
                  <c:v>151</c:v>
                </c:pt>
                <c:pt idx="1522">
                  <c:v>151</c:v>
                </c:pt>
                <c:pt idx="1523">
                  <c:v>151</c:v>
                </c:pt>
                <c:pt idx="1524">
                  <c:v>151</c:v>
                </c:pt>
                <c:pt idx="1525">
                  <c:v>151</c:v>
                </c:pt>
                <c:pt idx="1526">
                  <c:v>151</c:v>
                </c:pt>
                <c:pt idx="1527">
                  <c:v>152</c:v>
                </c:pt>
                <c:pt idx="1528">
                  <c:v>152</c:v>
                </c:pt>
                <c:pt idx="1529">
                  <c:v>152</c:v>
                </c:pt>
                <c:pt idx="1530">
                  <c:v>152</c:v>
                </c:pt>
                <c:pt idx="1531">
                  <c:v>152</c:v>
                </c:pt>
                <c:pt idx="1532">
                  <c:v>152</c:v>
                </c:pt>
                <c:pt idx="1533">
                  <c:v>152</c:v>
                </c:pt>
                <c:pt idx="1534">
                  <c:v>152</c:v>
                </c:pt>
                <c:pt idx="1535">
                  <c:v>152</c:v>
                </c:pt>
                <c:pt idx="1536">
                  <c:v>152</c:v>
                </c:pt>
                <c:pt idx="1537">
                  <c:v>153</c:v>
                </c:pt>
                <c:pt idx="1538">
                  <c:v>153</c:v>
                </c:pt>
                <c:pt idx="1539">
                  <c:v>153</c:v>
                </c:pt>
                <c:pt idx="1540">
                  <c:v>153</c:v>
                </c:pt>
                <c:pt idx="1541">
                  <c:v>153</c:v>
                </c:pt>
                <c:pt idx="1542">
                  <c:v>153</c:v>
                </c:pt>
                <c:pt idx="1543">
                  <c:v>153</c:v>
                </c:pt>
                <c:pt idx="1544">
                  <c:v>153</c:v>
                </c:pt>
                <c:pt idx="1545">
                  <c:v>153</c:v>
                </c:pt>
                <c:pt idx="1546">
                  <c:v>153</c:v>
                </c:pt>
                <c:pt idx="1547">
                  <c:v>154</c:v>
                </c:pt>
                <c:pt idx="1548">
                  <c:v>154</c:v>
                </c:pt>
                <c:pt idx="1549">
                  <c:v>154</c:v>
                </c:pt>
                <c:pt idx="1550">
                  <c:v>154</c:v>
                </c:pt>
                <c:pt idx="1551">
                  <c:v>154</c:v>
                </c:pt>
                <c:pt idx="1552">
                  <c:v>154</c:v>
                </c:pt>
                <c:pt idx="1553">
                  <c:v>154</c:v>
                </c:pt>
                <c:pt idx="1554">
                  <c:v>154</c:v>
                </c:pt>
                <c:pt idx="1555">
                  <c:v>154</c:v>
                </c:pt>
                <c:pt idx="1556">
                  <c:v>154</c:v>
                </c:pt>
                <c:pt idx="1557">
                  <c:v>155</c:v>
                </c:pt>
                <c:pt idx="1558">
                  <c:v>155</c:v>
                </c:pt>
                <c:pt idx="1559">
                  <c:v>155</c:v>
                </c:pt>
                <c:pt idx="1560">
                  <c:v>155</c:v>
                </c:pt>
                <c:pt idx="1561">
                  <c:v>155</c:v>
                </c:pt>
                <c:pt idx="1562">
                  <c:v>155</c:v>
                </c:pt>
                <c:pt idx="1563">
                  <c:v>155</c:v>
                </c:pt>
                <c:pt idx="1564">
                  <c:v>155</c:v>
                </c:pt>
                <c:pt idx="1565">
                  <c:v>155</c:v>
                </c:pt>
                <c:pt idx="1566">
                  <c:v>155</c:v>
                </c:pt>
                <c:pt idx="1567">
                  <c:v>156</c:v>
                </c:pt>
                <c:pt idx="1568">
                  <c:v>156</c:v>
                </c:pt>
                <c:pt idx="1569">
                  <c:v>156</c:v>
                </c:pt>
                <c:pt idx="1570">
                  <c:v>156</c:v>
                </c:pt>
                <c:pt idx="1571">
                  <c:v>156</c:v>
                </c:pt>
                <c:pt idx="1572">
                  <c:v>156</c:v>
                </c:pt>
                <c:pt idx="1573">
                  <c:v>156</c:v>
                </c:pt>
                <c:pt idx="1574">
                  <c:v>156</c:v>
                </c:pt>
                <c:pt idx="1575">
                  <c:v>156</c:v>
                </c:pt>
                <c:pt idx="1576">
                  <c:v>156</c:v>
                </c:pt>
                <c:pt idx="1577">
                  <c:v>157</c:v>
                </c:pt>
                <c:pt idx="1578">
                  <c:v>157</c:v>
                </c:pt>
                <c:pt idx="1579">
                  <c:v>157</c:v>
                </c:pt>
                <c:pt idx="1580">
                  <c:v>157</c:v>
                </c:pt>
                <c:pt idx="1581">
                  <c:v>157</c:v>
                </c:pt>
                <c:pt idx="1582">
                  <c:v>157</c:v>
                </c:pt>
                <c:pt idx="1583">
                  <c:v>157</c:v>
                </c:pt>
                <c:pt idx="1584">
                  <c:v>157</c:v>
                </c:pt>
                <c:pt idx="1585">
                  <c:v>157</c:v>
                </c:pt>
                <c:pt idx="1586">
                  <c:v>157</c:v>
                </c:pt>
                <c:pt idx="1587">
                  <c:v>158</c:v>
                </c:pt>
                <c:pt idx="1588">
                  <c:v>158</c:v>
                </c:pt>
                <c:pt idx="1589">
                  <c:v>158</c:v>
                </c:pt>
                <c:pt idx="1590">
                  <c:v>158</c:v>
                </c:pt>
                <c:pt idx="1591">
                  <c:v>158</c:v>
                </c:pt>
                <c:pt idx="1592">
                  <c:v>158</c:v>
                </c:pt>
                <c:pt idx="1593">
                  <c:v>158</c:v>
                </c:pt>
                <c:pt idx="1594">
                  <c:v>158</c:v>
                </c:pt>
                <c:pt idx="1595">
                  <c:v>158</c:v>
                </c:pt>
                <c:pt idx="1596">
                  <c:v>158</c:v>
                </c:pt>
                <c:pt idx="1597">
                  <c:v>159</c:v>
                </c:pt>
                <c:pt idx="1598">
                  <c:v>159</c:v>
                </c:pt>
                <c:pt idx="1599">
                  <c:v>159</c:v>
                </c:pt>
                <c:pt idx="1600">
                  <c:v>159</c:v>
                </c:pt>
                <c:pt idx="1601">
                  <c:v>159</c:v>
                </c:pt>
                <c:pt idx="1602">
                  <c:v>159</c:v>
                </c:pt>
                <c:pt idx="1603">
                  <c:v>159</c:v>
                </c:pt>
                <c:pt idx="1604">
                  <c:v>159</c:v>
                </c:pt>
                <c:pt idx="1605">
                  <c:v>159</c:v>
                </c:pt>
                <c:pt idx="1606">
                  <c:v>159</c:v>
                </c:pt>
                <c:pt idx="1607">
                  <c:v>160</c:v>
                </c:pt>
                <c:pt idx="1608">
                  <c:v>160</c:v>
                </c:pt>
                <c:pt idx="1609">
                  <c:v>160</c:v>
                </c:pt>
                <c:pt idx="1610">
                  <c:v>160</c:v>
                </c:pt>
                <c:pt idx="1611">
                  <c:v>160</c:v>
                </c:pt>
                <c:pt idx="1612">
                  <c:v>160</c:v>
                </c:pt>
                <c:pt idx="1613">
                  <c:v>160</c:v>
                </c:pt>
                <c:pt idx="1614">
                  <c:v>160</c:v>
                </c:pt>
                <c:pt idx="1615">
                  <c:v>160</c:v>
                </c:pt>
                <c:pt idx="1616">
                  <c:v>160</c:v>
                </c:pt>
                <c:pt idx="1617">
                  <c:v>161</c:v>
                </c:pt>
                <c:pt idx="1618">
                  <c:v>161</c:v>
                </c:pt>
                <c:pt idx="1619">
                  <c:v>161</c:v>
                </c:pt>
                <c:pt idx="1620">
                  <c:v>161</c:v>
                </c:pt>
                <c:pt idx="1621">
                  <c:v>161</c:v>
                </c:pt>
                <c:pt idx="1622">
                  <c:v>161</c:v>
                </c:pt>
                <c:pt idx="1623">
                  <c:v>161</c:v>
                </c:pt>
                <c:pt idx="1624">
                  <c:v>161</c:v>
                </c:pt>
                <c:pt idx="1625">
                  <c:v>161</c:v>
                </c:pt>
                <c:pt idx="1626">
                  <c:v>161</c:v>
                </c:pt>
                <c:pt idx="1627">
                  <c:v>162</c:v>
                </c:pt>
                <c:pt idx="1628">
                  <c:v>162</c:v>
                </c:pt>
                <c:pt idx="1629">
                  <c:v>162</c:v>
                </c:pt>
                <c:pt idx="1630">
                  <c:v>162</c:v>
                </c:pt>
                <c:pt idx="1631">
                  <c:v>162</c:v>
                </c:pt>
                <c:pt idx="1632">
                  <c:v>162</c:v>
                </c:pt>
                <c:pt idx="1633">
                  <c:v>162</c:v>
                </c:pt>
                <c:pt idx="1634">
                  <c:v>162</c:v>
                </c:pt>
                <c:pt idx="1635">
                  <c:v>162</c:v>
                </c:pt>
                <c:pt idx="1636">
                  <c:v>162</c:v>
                </c:pt>
                <c:pt idx="1637">
                  <c:v>163</c:v>
                </c:pt>
                <c:pt idx="1638">
                  <c:v>163</c:v>
                </c:pt>
                <c:pt idx="1639">
                  <c:v>163</c:v>
                </c:pt>
                <c:pt idx="1640">
                  <c:v>163</c:v>
                </c:pt>
                <c:pt idx="1641">
                  <c:v>163</c:v>
                </c:pt>
                <c:pt idx="1642">
                  <c:v>163</c:v>
                </c:pt>
                <c:pt idx="1643">
                  <c:v>163</c:v>
                </c:pt>
                <c:pt idx="1644">
                  <c:v>163</c:v>
                </c:pt>
                <c:pt idx="1645">
                  <c:v>163</c:v>
                </c:pt>
                <c:pt idx="1646">
                  <c:v>163</c:v>
                </c:pt>
                <c:pt idx="1647">
                  <c:v>164</c:v>
                </c:pt>
                <c:pt idx="1648">
                  <c:v>164</c:v>
                </c:pt>
                <c:pt idx="1649">
                  <c:v>164</c:v>
                </c:pt>
                <c:pt idx="1650">
                  <c:v>164</c:v>
                </c:pt>
                <c:pt idx="1651">
                  <c:v>164</c:v>
                </c:pt>
                <c:pt idx="1652">
                  <c:v>164</c:v>
                </c:pt>
                <c:pt idx="1653">
                  <c:v>164</c:v>
                </c:pt>
                <c:pt idx="1654">
                  <c:v>164</c:v>
                </c:pt>
                <c:pt idx="1655">
                  <c:v>164</c:v>
                </c:pt>
                <c:pt idx="1656">
                  <c:v>164</c:v>
                </c:pt>
                <c:pt idx="1657">
                  <c:v>165</c:v>
                </c:pt>
                <c:pt idx="1658">
                  <c:v>165</c:v>
                </c:pt>
                <c:pt idx="1659">
                  <c:v>165</c:v>
                </c:pt>
                <c:pt idx="1660">
                  <c:v>165</c:v>
                </c:pt>
                <c:pt idx="1661">
                  <c:v>165</c:v>
                </c:pt>
                <c:pt idx="1662">
                  <c:v>165</c:v>
                </c:pt>
                <c:pt idx="1663">
                  <c:v>165</c:v>
                </c:pt>
                <c:pt idx="1664">
                  <c:v>165</c:v>
                </c:pt>
                <c:pt idx="1665">
                  <c:v>165</c:v>
                </c:pt>
                <c:pt idx="1666">
                  <c:v>165</c:v>
                </c:pt>
                <c:pt idx="1667">
                  <c:v>166</c:v>
                </c:pt>
                <c:pt idx="1668">
                  <c:v>166</c:v>
                </c:pt>
                <c:pt idx="1669">
                  <c:v>166</c:v>
                </c:pt>
                <c:pt idx="1670">
                  <c:v>166</c:v>
                </c:pt>
                <c:pt idx="1671">
                  <c:v>166</c:v>
                </c:pt>
                <c:pt idx="1672">
                  <c:v>166</c:v>
                </c:pt>
                <c:pt idx="1673">
                  <c:v>166</c:v>
                </c:pt>
                <c:pt idx="1674">
                  <c:v>166</c:v>
                </c:pt>
                <c:pt idx="1675">
                  <c:v>166</c:v>
                </c:pt>
                <c:pt idx="1676">
                  <c:v>166</c:v>
                </c:pt>
                <c:pt idx="1677">
                  <c:v>167</c:v>
                </c:pt>
                <c:pt idx="1678">
                  <c:v>167</c:v>
                </c:pt>
                <c:pt idx="1679">
                  <c:v>167</c:v>
                </c:pt>
                <c:pt idx="1680">
                  <c:v>167</c:v>
                </c:pt>
                <c:pt idx="1681">
                  <c:v>167</c:v>
                </c:pt>
                <c:pt idx="1682">
                  <c:v>167</c:v>
                </c:pt>
                <c:pt idx="1683">
                  <c:v>167</c:v>
                </c:pt>
                <c:pt idx="1684">
                  <c:v>167</c:v>
                </c:pt>
                <c:pt idx="1685">
                  <c:v>167</c:v>
                </c:pt>
                <c:pt idx="1686">
                  <c:v>167</c:v>
                </c:pt>
                <c:pt idx="1687">
                  <c:v>168</c:v>
                </c:pt>
                <c:pt idx="1688">
                  <c:v>168</c:v>
                </c:pt>
                <c:pt idx="1689">
                  <c:v>168</c:v>
                </c:pt>
                <c:pt idx="1690">
                  <c:v>168</c:v>
                </c:pt>
                <c:pt idx="1691">
                  <c:v>168</c:v>
                </c:pt>
                <c:pt idx="1692">
                  <c:v>168</c:v>
                </c:pt>
                <c:pt idx="1693">
                  <c:v>168</c:v>
                </c:pt>
                <c:pt idx="1694">
                  <c:v>168</c:v>
                </c:pt>
                <c:pt idx="1695">
                  <c:v>168</c:v>
                </c:pt>
                <c:pt idx="1696">
                  <c:v>168</c:v>
                </c:pt>
                <c:pt idx="1697">
                  <c:v>169</c:v>
                </c:pt>
                <c:pt idx="1698">
                  <c:v>169</c:v>
                </c:pt>
                <c:pt idx="1699">
                  <c:v>169</c:v>
                </c:pt>
                <c:pt idx="1700">
                  <c:v>169</c:v>
                </c:pt>
                <c:pt idx="1701">
                  <c:v>169</c:v>
                </c:pt>
                <c:pt idx="1702">
                  <c:v>169</c:v>
                </c:pt>
                <c:pt idx="1703">
                  <c:v>169</c:v>
                </c:pt>
                <c:pt idx="1704">
                  <c:v>169</c:v>
                </c:pt>
                <c:pt idx="1705">
                  <c:v>169</c:v>
                </c:pt>
                <c:pt idx="1706">
                  <c:v>169</c:v>
                </c:pt>
                <c:pt idx="1707">
                  <c:v>170</c:v>
                </c:pt>
                <c:pt idx="1708">
                  <c:v>170</c:v>
                </c:pt>
                <c:pt idx="1709">
                  <c:v>170</c:v>
                </c:pt>
                <c:pt idx="1710">
                  <c:v>170</c:v>
                </c:pt>
                <c:pt idx="1711">
                  <c:v>170</c:v>
                </c:pt>
                <c:pt idx="1712">
                  <c:v>170</c:v>
                </c:pt>
                <c:pt idx="1713">
                  <c:v>170</c:v>
                </c:pt>
                <c:pt idx="1714">
                  <c:v>170</c:v>
                </c:pt>
                <c:pt idx="1715">
                  <c:v>170</c:v>
                </c:pt>
                <c:pt idx="1716">
                  <c:v>170</c:v>
                </c:pt>
                <c:pt idx="1717">
                  <c:v>171</c:v>
                </c:pt>
                <c:pt idx="1718">
                  <c:v>171</c:v>
                </c:pt>
                <c:pt idx="1719">
                  <c:v>171</c:v>
                </c:pt>
                <c:pt idx="1720">
                  <c:v>171</c:v>
                </c:pt>
                <c:pt idx="1721">
                  <c:v>171</c:v>
                </c:pt>
                <c:pt idx="1722">
                  <c:v>171</c:v>
                </c:pt>
                <c:pt idx="1723">
                  <c:v>171</c:v>
                </c:pt>
                <c:pt idx="1724">
                  <c:v>171</c:v>
                </c:pt>
                <c:pt idx="1725">
                  <c:v>171</c:v>
                </c:pt>
                <c:pt idx="1726">
                  <c:v>171</c:v>
                </c:pt>
                <c:pt idx="1727">
                  <c:v>172</c:v>
                </c:pt>
                <c:pt idx="1728">
                  <c:v>172</c:v>
                </c:pt>
                <c:pt idx="1729">
                  <c:v>172</c:v>
                </c:pt>
                <c:pt idx="1730">
                  <c:v>172</c:v>
                </c:pt>
                <c:pt idx="1731">
                  <c:v>172</c:v>
                </c:pt>
                <c:pt idx="1732">
                  <c:v>172</c:v>
                </c:pt>
                <c:pt idx="1733">
                  <c:v>172</c:v>
                </c:pt>
                <c:pt idx="1734">
                  <c:v>172</c:v>
                </c:pt>
                <c:pt idx="1735">
                  <c:v>172</c:v>
                </c:pt>
                <c:pt idx="1736">
                  <c:v>172</c:v>
                </c:pt>
                <c:pt idx="1737">
                  <c:v>173</c:v>
                </c:pt>
                <c:pt idx="1738">
                  <c:v>173</c:v>
                </c:pt>
                <c:pt idx="1739">
                  <c:v>173</c:v>
                </c:pt>
                <c:pt idx="1740">
                  <c:v>173</c:v>
                </c:pt>
                <c:pt idx="1741">
                  <c:v>173</c:v>
                </c:pt>
                <c:pt idx="1742">
                  <c:v>173</c:v>
                </c:pt>
                <c:pt idx="1743">
                  <c:v>173</c:v>
                </c:pt>
                <c:pt idx="1744">
                  <c:v>173</c:v>
                </c:pt>
                <c:pt idx="1745">
                  <c:v>173</c:v>
                </c:pt>
                <c:pt idx="1746">
                  <c:v>173</c:v>
                </c:pt>
                <c:pt idx="1747">
                  <c:v>174</c:v>
                </c:pt>
                <c:pt idx="1748">
                  <c:v>174</c:v>
                </c:pt>
                <c:pt idx="1749">
                  <c:v>174</c:v>
                </c:pt>
                <c:pt idx="1750">
                  <c:v>174</c:v>
                </c:pt>
                <c:pt idx="1751">
                  <c:v>174</c:v>
                </c:pt>
                <c:pt idx="1752">
                  <c:v>174</c:v>
                </c:pt>
                <c:pt idx="1753">
                  <c:v>174</c:v>
                </c:pt>
                <c:pt idx="1754">
                  <c:v>174</c:v>
                </c:pt>
                <c:pt idx="1755">
                  <c:v>174</c:v>
                </c:pt>
                <c:pt idx="1756">
                  <c:v>174</c:v>
                </c:pt>
                <c:pt idx="1757">
                  <c:v>175</c:v>
                </c:pt>
                <c:pt idx="1758">
                  <c:v>175</c:v>
                </c:pt>
                <c:pt idx="1759">
                  <c:v>175</c:v>
                </c:pt>
                <c:pt idx="1760">
                  <c:v>175</c:v>
                </c:pt>
                <c:pt idx="1761">
                  <c:v>175</c:v>
                </c:pt>
                <c:pt idx="1762">
                  <c:v>175</c:v>
                </c:pt>
                <c:pt idx="1763">
                  <c:v>175</c:v>
                </c:pt>
                <c:pt idx="1764">
                  <c:v>175</c:v>
                </c:pt>
                <c:pt idx="1765">
                  <c:v>175</c:v>
                </c:pt>
                <c:pt idx="1766">
                  <c:v>175</c:v>
                </c:pt>
                <c:pt idx="1767">
                  <c:v>176</c:v>
                </c:pt>
                <c:pt idx="1768">
                  <c:v>176</c:v>
                </c:pt>
                <c:pt idx="1769">
                  <c:v>176</c:v>
                </c:pt>
                <c:pt idx="1770">
                  <c:v>176</c:v>
                </c:pt>
                <c:pt idx="1771">
                  <c:v>176</c:v>
                </c:pt>
                <c:pt idx="1772">
                  <c:v>176</c:v>
                </c:pt>
                <c:pt idx="1773">
                  <c:v>176</c:v>
                </c:pt>
                <c:pt idx="1774">
                  <c:v>176</c:v>
                </c:pt>
                <c:pt idx="1775">
                  <c:v>176</c:v>
                </c:pt>
                <c:pt idx="1776">
                  <c:v>176</c:v>
                </c:pt>
                <c:pt idx="1777">
                  <c:v>177</c:v>
                </c:pt>
                <c:pt idx="1778">
                  <c:v>177</c:v>
                </c:pt>
                <c:pt idx="1779">
                  <c:v>177</c:v>
                </c:pt>
                <c:pt idx="1780">
                  <c:v>177</c:v>
                </c:pt>
                <c:pt idx="1781">
                  <c:v>177</c:v>
                </c:pt>
                <c:pt idx="1782">
                  <c:v>177</c:v>
                </c:pt>
                <c:pt idx="1783">
                  <c:v>177</c:v>
                </c:pt>
                <c:pt idx="1784">
                  <c:v>177</c:v>
                </c:pt>
                <c:pt idx="1785">
                  <c:v>177</c:v>
                </c:pt>
                <c:pt idx="1786">
                  <c:v>177</c:v>
                </c:pt>
                <c:pt idx="1787">
                  <c:v>178</c:v>
                </c:pt>
                <c:pt idx="1788">
                  <c:v>178</c:v>
                </c:pt>
                <c:pt idx="1789">
                  <c:v>178</c:v>
                </c:pt>
                <c:pt idx="1790">
                  <c:v>178</c:v>
                </c:pt>
                <c:pt idx="1791">
                  <c:v>178</c:v>
                </c:pt>
                <c:pt idx="1792">
                  <c:v>178</c:v>
                </c:pt>
                <c:pt idx="1793">
                  <c:v>178</c:v>
                </c:pt>
                <c:pt idx="1794">
                  <c:v>178</c:v>
                </c:pt>
                <c:pt idx="1795">
                  <c:v>178</c:v>
                </c:pt>
                <c:pt idx="1796">
                  <c:v>178</c:v>
                </c:pt>
                <c:pt idx="1797">
                  <c:v>179</c:v>
                </c:pt>
                <c:pt idx="1798">
                  <c:v>179</c:v>
                </c:pt>
                <c:pt idx="1799">
                  <c:v>179</c:v>
                </c:pt>
                <c:pt idx="1800">
                  <c:v>179</c:v>
                </c:pt>
                <c:pt idx="1801">
                  <c:v>179</c:v>
                </c:pt>
                <c:pt idx="1802">
                  <c:v>179</c:v>
                </c:pt>
                <c:pt idx="1803">
                  <c:v>179</c:v>
                </c:pt>
                <c:pt idx="1804">
                  <c:v>179</c:v>
                </c:pt>
                <c:pt idx="1805">
                  <c:v>179</c:v>
                </c:pt>
                <c:pt idx="1806">
                  <c:v>179</c:v>
                </c:pt>
                <c:pt idx="1807">
                  <c:v>180</c:v>
                </c:pt>
                <c:pt idx="1808">
                  <c:v>180</c:v>
                </c:pt>
                <c:pt idx="1809">
                  <c:v>180</c:v>
                </c:pt>
                <c:pt idx="1810">
                  <c:v>180</c:v>
                </c:pt>
                <c:pt idx="1811">
                  <c:v>180</c:v>
                </c:pt>
                <c:pt idx="1812">
                  <c:v>180</c:v>
                </c:pt>
                <c:pt idx="1813">
                  <c:v>180</c:v>
                </c:pt>
                <c:pt idx="1814">
                  <c:v>180</c:v>
                </c:pt>
                <c:pt idx="1815">
                  <c:v>180</c:v>
                </c:pt>
                <c:pt idx="1816">
                  <c:v>180</c:v>
                </c:pt>
                <c:pt idx="1817">
                  <c:v>181</c:v>
                </c:pt>
                <c:pt idx="1818">
                  <c:v>181</c:v>
                </c:pt>
                <c:pt idx="1819">
                  <c:v>181</c:v>
                </c:pt>
                <c:pt idx="1820">
                  <c:v>181</c:v>
                </c:pt>
                <c:pt idx="1821">
                  <c:v>181</c:v>
                </c:pt>
                <c:pt idx="1822">
                  <c:v>181</c:v>
                </c:pt>
                <c:pt idx="1823">
                  <c:v>181</c:v>
                </c:pt>
                <c:pt idx="1824">
                  <c:v>181</c:v>
                </c:pt>
                <c:pt idx="1825">
                  <c:v>181</c:v>
                </c:pt>
                <c:pt idx="1826">
                  <c:v>181</c:v>
                </c:pt>
                <c:pt idx="1827">
                  <c:v>182</c:v>
                </c:pt>
                <c:pt idx="1828">
                  <c:v>182</c:v>
                </c:pt>
                <c:pt idx="1829">
                  <c:v>182</c:v>
                </c:pt>
                <c:pt idx="1830">
                  <c:v>182</c:v>
                </c:pt>
                <c:pt idx="1831">
                  <c:v>182</c:v>
                </c:pt>
                <c:pt idx="1832">
                  <c:v>182</c:v>
                </c:pt>
                <c:pt idx="1833">
                  <c:v>182</c:v>
                </c:pt>
                <c:pt idx="1834">
                  <c:v>182</c:v>
                </c:pt>
                <c:pt idx="1835">
                  <c:v>182</c:v>
                </c:pt>
                <c:pt idx="1836">
                  <c:v>182</c:v>
                </c:pt>
                <c:pt idx="1837">
                  <c:v>183</c:v>
                </c:pt>
                <c:pt idx="1838">
                  <c:v>183</c:v>
                </c:pt>
                <c:pt idx="1839">
                  <c:v>183</c:v>
                </c:pt>
                <c:pt idx="1840">
                  <c:v>183</c:v>
                </c:pt>
                <c:pt idx="1841">
                  <c:v>183</c:v>
                </c:pt>
                <c:pt idx="1842">
                  <c:v>183</c:v>
                </c:pt>
                <c:pt idx="1843">
                  <c:v>183</c:v>
                </c:pt>
                <c:pt idx="1844">
                  <c:v>183</c:v>
                </c:pt>
                <c:pt idx="1845">
                  <c:v>183</c:v>
                </c:pt>
                <c:pt idx="1846">
                  <c:v>183</c:v>
                </c:pt>
                <c:pt idx="1847">
                  <c:v>184</c:v>
                </c:pt>
                <c:pt idx="1848">
                  <c:v>184</c:v>
                </c:pt>
                <c:pt idx="1849">
                  <c:v>184</c:v>
                </c:pt>
                <c:pt idx="1850">
                  <c:v>184</c:v>
                </c:pt>
                <c:pt idx="1851">
                  <c:v>184</c:v>
                </c:pt>
                <c:pt idx="1852">
                  <c:v>184</c:v>
                </c:pt>
                <c:pt idx="1853">
                  <c:v>184</c:v>
                </c:pt>
                <c:pt idx="1854">
                  <c:v>184</c:v>
                </c:pt>
                <c:pt idx="1855">
                  <c:v>184</c:v>
                </c:pt>
                <c:pt idx="1856">
                  <c:v>184</c:v>
                </c:pt>
                <c:pt idx="1857">
                  <c:v>185</c:v>
                </c:pt>
                <c:pt idx="1858">
                  <c:v>185</c:v>
                </c:pt>
                <c:pt idx="1859">
                  <c:v>185</c:v>
                </c:pt>
                <c:pt idx="1860">
                  <c:v>185</c:v>
                </c:pt>
                <c:pt idx="1861">
                  <c:v>185</c:v>
                </c:pt>
                <c:pt idx="1862">
                  <c:v>185</c:v>
                </c:pt>
                <c:pt idx="1863">
                  <c:v>185</c:v>
                </c:pt>
                <c:pt idx="1864">
                  <c:v>185</c:v>
                </c:pt>
                <c:pt idx="1865">
                  <c:v>185</c:v>
                </c:pt>
                <c:pt idx="1866">
                  <c:v>185</c:v>
                </c:pt>
                <c:pt idx="1867">
                  <c:v>186</c:v>
                </c:pt>
                <c:pt idx="1868">
                  <c:v>186</c:v>
                </c:pt>
                <c:pt idx="1869">
                  <c:v>186</c:v>
                </c:pt>
                <c:pt idx="1870">
                  <c:v>186</c:v>
                </c:pt>
                <c:pt idx="1871">
                  <c:v>186</c:v>
                </c:pt>
                <c:pt idx="1872">
                  <c:v>186</c:v>
                </c:pt>
                <c:pt idx="1873">
                  <c:v>186</c:v>
                </c:pt>
                <c:pt idx="1874">
                  <c:v>186</c:v>
                </c:pt>
                <c:pt idx="1875">
                  <c:v>186</c:v>
                </c:pt>
                <c:pt idx="1876">
                  <c:v>186</c:v>
                </c:pt>
                <c:pt idx="1877">
                  <c:v>187</c:v>
                </c:pt>
                <c:pt idx="1878">
                  <c:v>187</c:v>
                </c:pt>
                <c:pt idx="1879">
                  <c:v>187</c:v>
                </c:pt>
                <c:pt idx="1880">
                  <c:v>187</c:v>
                </c:pt>
                <c:pt idx="1881">
                  <c:v>187</c:v>
                </c:pt>
                <c:pt idx="1882">
                  <c:v>187</c:v>
                </c:pt>
                <c:pt idx="1883">
                  <c:v>187</c:v>
                </c:pt>
                <c:pt idx="1884">
                  <c:v>187</c:v>
                </c:pt>
                <c:pt idx="1885">
                  <c:v>187</c:v>
                </c:pt>
                <c:pt idx="1886">
                  <c:v>187</c:v>
                </c:pt>
                <c:pt idx="1887">
                  <c:v>188</c:v>
                </c:pt>
                <c:pt idx="1888">
                  <c:v>188</c:v>
                </c:pt>
                <c:pt idx="1889">
                  <c:v>188</c:v>
                </c:pt>
                <c:pt idx="1890">
                  <c:v>188</c:v>
                </c:pt>
                <c:pt idx="1891">
                  <c:v>188</c:v>
                </c:pt>
                <c:pt idx="1892">
                  <c:v>188</c:v>
                </c:pt>
                <c:pt idx="1893">
                  <c:v>188</c:v>
                </c:pt>
                <c:pt idx="1894">
                  <c:v>188</c:v>
                </c:pt>
                <c:pt idx="1895">
                  <c:v>188</c:v>
                </c:pt>
                <c:pt idx="1896">
                  <c:v>188</c:v>
                </c:pt>
                <c:pt idx="1897">
                  <c:v>189</c:v>
                </c:pt>
                <c:pt idx="1898">
                  <c:v>189</c:v>
                </c:pt>
                <c:pt idx="1899">
                  <c:v>189</c:v>
                </c:pt>
                <c:pt idx="1900">
                  <c:v>189</c:v>
                </c:pt>
                <c:pt idx="1901">
                  <c:v>189</c:v>
                </c:pt>
                <c:pt idx="1902">
                  <c:v>189</c:v>
                </c:pt>
                <c:pt idx="1903">
                  <c:v>189</c:v>
                </c:pt>
                <c:pt idx="1904">
                  <c:v>189</c:v>
                </c:pt>
                <c:pt idx="1905">
                  <c:v>189</c:v>
                </c:pt>
                <c:pt idx="1906">
                  <c:v>189</c:v>
                </c:pt>
                <c:pt idx="1907">
                  <c:v>190</c:v>
                </c:pt>
                <c:pt idx="1908">
                  <c:v>190</c:v>
                </c:pt>
                <c:pt idx="1909">
                  <c:v>190</c:v>
                </c:pt>
                <c:pt idx="1910">
                  <c:v>190</c:v>
                </c:pt>
                <c:pt idx="1911">
                  <c:v>190</c:v>
                </c:pt>
                <c:pt idx="1912">
                  <c:v>190</c:v>
                </c:pt>
                <c:pt idx="1913">
                  <c:v>190</c:v>
                </c:pt>
                <c:pt idx="1914">
                  <c:v>190</c:v>
                </c:pt>
                <c:pt idx="1915">
                  <c:v>190</c:v>
                </c:pt>
                <c:pt idx="1916">
                  <c:v>190</c:v>
                </c:pt>
                <c:pt idx="1917">
                  <c:v>191</c:v>
                </c:pt>
                <c:pt idx="1918">
                  <c:v>191</c:v>
                </c:pt>
                <c:pt idx="1919">
                  <c:v>191</c:v>
                </c:pt>
                <c:pt idx="1920">
                  <c:v>191</c:v>
                </c:pt>
                <c:pt idx="1921">
                  <c:v>191</c:v>
                </c:pt>
                <c:pt idx="1922">
                  <c:v>191</c:v>
                </c:pt>
                <c:pt idx="1923">
                  <c:v>191</c:v>
                </c:pt>
                <c:pt idx="1924">
                  <c:v>191</c:v>
                </c:pt>
                <c:pt idx="1925">
                  <c:v>191</c:v>
                </c:pt>
                <c:pt idx="1926">
                  <c:v>191</c:v>
                </c:pt>
                <c:pt idx="1927">
                  <c:v>192</c:v>
                </c:pt>
                <c:pt idx="1928">
                  <c:v>192</c:v>
                </c:pt>
                <c:pt idx="1929">
                  <c:v>192</c:v>
                </c:pt>
                <c:pt idx="1930">
                  <c:v>192</c:v>
                </c:pt>
                <c:pt idx="1931">
                  <c:v>192</c:v>
                </c:pt>
                <c:pt idx="1932">
                  <c:v>192</c:v>
                </c:pt>
                <c:pt idx="1933">
                  <c:v>192</c:v>
                </c:pt>
                <c:pt idx="1934">
                  <c:v>192</c:v>
                </c:pt>
                <c:pt idx="1935">
                  <c:v>192</c:v>
                </c:pt>
                <c:pt idx="1936">
                  <c:v>192</c:v>
                </c:pt>
                <c:pt idx="1937">
                  <c:v>193</c:v>
                </c:pt>
                <c:pt idx="1938">
                  <c:v>193</c:v>
                </c:pt>
                <c:pt idx="1939">
                  <c:v>193</c:v>
                </c:pt>
                <c:pt idx="1940">
                  <c:v>193</c:v>
                </c:pt>
                <c:pt idx="1941">
                  <c:v>193</c:v>
                </c:pt>
                <c:pt idx="1942">
                  <c:v>193</c:v>
                </c:pt>
                <c:pt idx="1943">
                  <c:v>193</c:v>
                </c:pt>
                <c:pt idx="1944">
                  <c:v>193</c:v>
                </c:pt>
                <c:pt idx="1945">
                  <c:v>193</c:v>
                </c:pt>
                <c:pt idx="1946">
                  <c:v>193</c:v>
                </c:pt>
                <c:pt idx="1947">
                  <c:v>194</c:v>
                </c:pt>
                <c:pt idx="1948">
                  <c:v>194</c:v>
                </c:pt>
                <c:pt idx="1949">
                  <c:v>194</c:v>
                </c:pt>
                <c:pt idx="1950">
                  <c:v>194</c:v>
                </c:pt>
                <c:pt idx="1951">
                  <c:v>194</c:v>
                </c:pt>
                <c:pt idx="1952">
                  <c:v>194</c:v>
                </c:pt>
                <c:pt idx="1953">
                  <c:v>194</c:v>
                </c:pt>
                <c:pt idx="1954">
                  <c:v>194</c:v>
                </c:pt>
                <c:pt idx="1955">
                  <c:v>194</c:v>
                </c:pt>
                <c:pt idx="1956">
                  <c:v>194</c:v>
                </c:pt>
                <c:pt idx="1957">
                  <c:v>195</c:v>
                </c:pt>
                <c:pt idx="1958">
                  <c:v>195</c:v>
                </c:pt>
                <c:pt idx="1959">
                  <c:v>195</c:v>
                </c:pt>
                <c:pt idx="1960">
                  <c:v>195</c:v>
                </c:pt>
                <c:pt idx="1961">
                  <c:v>195</c:v>
                </c:pt>
                <c:pt idx="1962">
                  <c:v>195</c:v>
                </c:pt>
                <c:pt idx="1963">
                  <c:v>195</c:v>
                </c:pt>
                <c:pt idx="1964">
                  <c:v>195</c:v>
                </c:pt>
                <c:pt idx="1965">
                  <c:v>195</c:v>
                </c:pt>
                <c:pt idx="1966">
                  <c:v>195</c:v>
                </c:pt>
                <c:pt idx="1967">
                  <c:v>196</c:v>
                </c:pt>
                <c:pt idx="1968">
                  <c:v>196</c:v>
                </c:pt>
                <c:pt idx="1969">
                  <c:v>196</c:v>
                </c:pt>
                <c:pt idx="1970">
                  <c:v>196</c:v>
                </c:pt>
                <c:pt idx="1971">
                  <c:v>196</c:v>
                </c:pt>
                <c:pt idx="1972">
                  <c:v>196</c:v>
                </c:pt>
                <c:pt idx="1973">
                  <c:v>196</c:v>
                </c:pt>
                <c:pt idx="1974">
                  <c:v>196</c:v>
                </c:pt>
                <c:pt idx="1975">
                  <c:v>196</c:v>
                </c:pt>
                <c:pt idx="1976">
                  <c:v>196</c:v>
                </c:pt>
                <c:pt idx="1977">
                  <c:v>197</c:v>
                </c:pt>
                <c:pt idx="1978">
                  <c:v>197</c:v>
                </c:pt>
                <c:pt idx="1979">
                  <c:v>197</c:v>
                </c:pt>
                <c:pt idx="1980">
                  <c:v>197</c:v>
                </c:pt>
                <c:pt idx="1981">
                  <c:v>197</c:v>
                </c:pt>
                <c:pt idx="1982">
                  <c:v>197</c:v>
                </c:pt>
                <c:pt idx="1983">
                  <c:v>197</c:v>
                </c:pt>
                <c:pt idx="1984">
                  <c:v>197</c:v>
                </c:pt>
                <c:pt idx="1985">
                  <c:v>197</c:v>
                </c:pt>
                <c:pt idx="1986">
                  <c:v>197</c:v>
                </c:pt>
                <c:pt idx="1987">
                  <c:v>198</c:v>
                </c:pt>
                <c:pt idx="1988">
                  <c:v>198</c:v>
                </c:pt>
                <c:pt idx="1989">
                  <c:v>198</c:v>
                </c:pt>
                <c:pt idx="1990">
                  <c:v>198</c:v>
                </c:pt>
                <c:pt idx="1991">
                  <c:v>198</c:v>
                </c:pt>
                <c:pt idx="1992">
                  <c:v>198</c:v>
                </c:pt>
                <c:pt idx="1993">
                  <c:v>198</c:v>
                </c:pt>
                <c:pt idx="1994">
                  <c:v>198</c:v>
                </c:pt>
                <c:pt idx="1995">
                  <c:v>198</c:v>
                </c:pt>
                <c:pt idx="1996">
                  <c:v>198</c:v>
                </c:pt>
                <c:pt idx="1997">
                  <c:v>199</c:v>
                </c:pt>
                <c:pt idx="1998">
                  <c:v>199</c:v>
                </c:pt>
                <c:pt idx="1999">
                  <c:v>199</c:v>
                </c:pt>
                <c:pt idx="2000">
                  <c:v>199</c:v>
                </c:pt>
                <c:pt idx="2001">
                  <c:v>199</c:v>
                </c:pt>
                <c:pt idx="2002">
                  <c:v>199</c:v>
                </c:pt>
                <c:pt idx="2003">
                  <c:v>199</c:v>
                </c:pt>
                <c:pt idx="2004">
                  <c:v>199</c:v>
                </c:pt>
                <c:pt idx="2005">
                  <c:v>199</c:v>
                </c:pt>
                <c:pt idx="2006">
                  <c:v>199</c:v>
                </c:pt>
                <c:pt idx="2007">
                  <c:v>200</c:v>
                </c:pt>
                <c:pt idx="2008">
                  <c:v>200</c:v>
                </c:pt>
                <c:pt idx="2009">
                  <c:v>200</c:v>
                </c:pt>
                <c:pt idx="2010">
                  <c:v>200</c:v>
                </c:pt>
                <c:pt idx="2011">
                  <c:v>200</c:v>
                </c:pt>
                <c:pt idx="2012">
                  <c:v>200</c:v>
                </c:pt>
                <c:pt idx="2013">
                  <c:v>200</c:v>
                </c:pt>
                <c:pt idx="2014">
                  <c:v>200</c:v>
                </c:pt>
                <c:pt idx="2015">
                  <c:v>200</c:v>
                </c:pt>
                <c:pt idx="2016">
                  <c:v>200</c:v>
                </c:pt>
                <c:pt idx="2017">
                  <c:v>201</c:v>
                </c:pt>
                <c:pt idx="2018">
                  <c:v>201</c:v>
                </c:pt>
                <c:pt idx="2019">
                  <c:v>201</c:v>
                </c:pt>
                <c:pt idx="2020">
                  <c:v>201</c:v>
                </c:pt>
                <c:pt idx="2021">
                  <c:v>201</c:v>
                </c:pt>
                <c:pt idx="2022">
                  <c:v>201</c:v>
                </c:pt>
                <c:pt idx="2023">
                  <c:v>201</c:v>
                </c:pt>
                <c:pt idx="2024">
                  <c:v>201</c:v>
                </c:pt>
                <c:pt idx="2025">
                  <c:v>201</c:v>
                </c:pt>
                <c:pt idx="2026">
                  <c:v>201</c:v>
                </c:pt>
                <c:pt idx="2027">
                  <c:v>202</c:v>
                </c:pt>
                <c:pt idx="2028">
                  <c:v>202</c:v>
                </c:pt>
                <c:pt idx="2029">
                  <c:v>202</c:v>
                </c:pt>
                <c:pt idx="2030">
                  <c:v>202</c:v>
                </c:pt>
                <c:pt idx="2031">
                  <c:v>202</c:v>
                </c:pt>
                <c:pt idx="2032">
                  <c:v>202</c:v>
                </c:pt>
                <c:pt idx="2033">
                  <c:v>202</c:v>
                </c:pt>
                <c:pt idx="2034">
                  <c:v>202</c:v>
                </c:pt>
                <c:pt idx="2035">
                  <c:v>202</c:v>
                </c:pt>
                <c:pt idx="2036">
                  <c:v>202</c:v>
                </c:pt>
                <c:pt idx="2037">
                  <c:v>203</c:v>
                </c:pt>
                <c:pt idx="2038">
                  <c:v>203</c:v>
                </c:pt>
                <c:pt idx="2039">
                  <c:v>203</c:v>
                </c:pt>
                <c:pt idx="2040">
                  <c:v>203</c:v>
                </c:pt>
                <c:pt idx="2041">
                  <c:v>203</c:v>
                </c:pt>
                <c:pt idx="2042">
                  <c:v>203</c:v>
                </c:pt>
                <c:pt idx="2043">
                  <c:v>203</c:v>
                </c:pt>
                <c:pt idx="2044">
                  <c:v>203</c:v>
                </c:pt>
                <c:pt idx="2045">
                  <c:v>203</c:v>
                </c:pt>
                <c:pt idx="2046">
                  <c:v>203</c:v>
                </c:pt>
                <c:pt idx="2047">
                  <c:v>204</c:v>
                </c:pt>
                <c:pt idx="2048">
                  <c:v>204</c:v>
                </c:pt>
                <c:pt idx="2049">
                  <c:v>204</c:v>
                </c:pt>
                <c:pt idx="2050">
                  <c:v>204</c:v>
                </c:pt>
                <c:pt idx="2051">
                  <c:v>204</c:v>
                </c:pt>
                <c:pt idx="2052">
                  <c:v>204</c:v>
                </c:pt>
                <c:pt idx="2053">
                  <c:v>204</c:v>
                </c:pt>
                <c:pt idx="2054">
                  <c:v>204</c:v>
                </c:pt>
                <c:pt idx="2055">
                  <c:v>204</c:v>
                </c:pt>
                <c:pt idx="2056">
                  <c:v>204</c:v>
                </c:pt>
                <c:pt idx="2057">
                  <c:v>205</c:v>
                </c:pt>
                <c:pt idx="2058">
                  <c:v>205</c:v>
                </c:pt>
                <c:pt idx="2059">
                  <c:v>205</c:v>
                </c:pt>
                <c:pt idx="2060">
                  <c:v>205</c:v>
                </c:pt>
                <c:pt idx="2061">
                  <c:v>205</c:v>
                </c:pt>
                <c:pt idx="2062">
                  <c:v>205</c:v>
                </c:pt>
                <c:pt idx="2063">
                  <c:v>205</c:v>
                </c:pt>
                <c:pt idx="2064">
                  <c:v>205</c:v>
                </c:pt>
                <c:pt idx="2065">
                  <c:v>205</c:v>
                </c:pt>
                <c:pt idx="2066">
                  <c:v>205</c:v>
                </c:pt>
                <c:pt idx="2067">
                  <c:v>206</c:v>
                </c:pt>
                <c:pt idx="2068">
                  <c:v>206</c:v>
                </c:pt>
                <c:pt idx="2069">
                  <c:v>206</c:v>
                </c:pt>
                <c:pt idx="2070">
                  <c:v>206</c:v>
                </c:pt>
                <c:pt idx="2071">
                  <c:v>206</c:v>
                </c:pt>
                <c:pt idx="2072">
                  <c:v>206</c:v>
                </c:pt>
                <c:pt idx="2073">
                  <c:v>206</c:v>
                </c:pt>
                <c:pt idx="2074">
                  <c:v>206</c:v>
                </c:pt>
                <c:pt idx="2075">
                  <c:v>206</c:v>
                </c:pt>
                <c:pt idx="2076">
                  <c:v>206</c:v>
                </c:pt>
                <c:pt idx="2077">
                  <c:v>207</c:v>
                </c:pt>
                <c:pt idx="2078">
                  <c:v>207</c:v>
                </c:pt>
                <c:pt idx="2079">
                  <c:v>207</c:v>
                </c:pt>
                <c:pt idx="2080">
                  <c:v>207</c:v>
                </c:pt>
                <c:pt idx="2081">
                  <c:v>207</c:v>
                </c:pt>
                <c:pt idx="2082">
                  <c:v>207</c:v>
                </c:pt>
                <c:pt idx="2083">
                  <c:v>207</c:v>
                </c:pt>
                <c:pt idx="2084">
                  <c:v>207</c:v>
                </c:pt>
                <c:pt idx="2085">
                  <c:v>207</c:v>
                </c:pt>
                <c:pt idx="2086">
                  <c:v>207</c:v>
                </c:pt>
                <c:pt idx="2087">
                  <c:v>208</c:v>
                </c:pt>
                <c:pt idx="2088">
                  <c:v>208</c:v>
                </c:pt>
                <c:pt idx="2089">
                  <c:v>208</c:v>
                </c:pt>
                <c:pt idx="2090">
                  <c:v>208</c:v>
                </c:pt>
                <c:pt idx="2091">
                  <c:v>208</c:v>
                </c:pt>
                <c:pt idx="2092">
                  <c:v>208</c:v>
                </c:pt>
                <c:pt idx="2093">
                  <c:v>208</c:v>
                </c:pt>
                <c:pt idx="2094">
                  <c:v>208</c:v>
                </c:pt>
                <c:pt idx="2095">
                  <c:v>208</c:v>
                </c:pt>
                <c:pt idx="2096">
                  <c:v>208</c:v>
                </c:pt>
                <c:pt idx="2097">
                  <c:v>209</c:v>
                </c:pt>
                <c:pt idx="2098">
                  <c:v>209</c:v>
                </c:pt>
                <c:pt idx="2099">
                  <c:v>209</c:v>
                </c:pt>
                <c:pt idx="2100">
                  <c:v>209</c:v>
                </c:pt>
                <c:pt idx="2101">
                  <c:v>209</c:v>
                </c:pt>
                <c:pt idx="2102">
                  <c:v>209</c:v>
                </c:pt>
                <c:pt idx="2103">
                  <c:v>209</c:v>
                </c:pt>
                <c:pt idx="2104">
                  <c:v>209</c:v>
                </c:pt>
                <c:pt idx="2105">
                  <c:v>209</c:v>
                </c:pt>
                <c:pt idx="2106">
                  <c:v>209</c:v>
                </c:pt>
                <c:pt idx="2107">
                  <c:v>210</c:v>
                </c:pt>
                <c:pt idx="2108">
                  <c:v>210</c:v>
                </c:pt>
                <c:pt idx="2109">
                  <c:v>210</c:v>
                </c:pt>
                <c:pt idx="2110">
                  <c:v>210</c:v>
                </c:pt>
                <c:pt idx="2111">
                  <c:v>210</c:v>
                </c:pt>
                <c:pt idx="2112">
                  <c:v>210</c:v>
                </c:pt>
                <c:pt idx="2113">
                  <c:v>210</c:v>
                </c:pt>
                <c:pt idx="2114">
                  <c:v>210</c:v>
                </c:pt>
                <c:pt idx="2115">
                  <c:v>210</c:v>
                </c:pt>
                <c:pt idx="2116">
                  <c:v>210</c:v>
                </c:pt>
                <c:pt idx="2117">
                  <c:v>211</c:v>
                </c:pt>
                <c:pt idx="2118">
                  <c:v>211</c:v>
                </c:pt>
                <c:pt idx="2119">
                  <c:v>211</c:v>
                </c:pt>
                <c:pt idx="2120">
                  <c:v>211</c:v>
                </c:pt>
                <c:pt idx="2121">
                  <c:v>211</c:v>
                </c:pt>
                <c:pt idx="2122">
                  <c:v>211</c:v>
                </c:pt>
                <c:pt idx="2123">
                  <c:v>211</c:v>
                </c:pt>
                <c:pt idx="2124">
                  <c:v>211</c:v>
                </c:pt>
                <c:pt idx="2125">
                  <c:v>211</c:v>
                </c:pt>
                <c:pt idx="2126">
                  <c:v>211</c:v>
                </c:pt>
                <c:pt idx="2127">
                  <c:v>212</c:v>
                </c:pt>
                <c:pt idx="2128">
                  <c:v>212</c:v>
                </c:pt>
                <c:pt idx="2129">
                  <c:v>212</c:v>
                </c:pt>
                <c:pt idx="2130">
                  <c:v>212</c:v>
                </c:pt>
                <c:pt idx="2131">
                  <c:v>212</c:v>
                </c:pt>
                <c:pt idx="2132">
                  <c:v>212</c:v>
                </c:pt>
                <c:pt idx="2133">
                  <c:v>212</c:v>
                </c:pt>
                <c:pt idx="2134">
                  <c:v>212</c:v>
                </c:pt>
                <c:pt idx="2135">
                  <c:v>212</c:v>
                </c:pt>
                <c:pt idx="2136">
                  <c:v>212</c:v>
                </c:pt>
                <c:pt idx="2137">
                  <c:v>213</c:v>
                </c:pt>
                <c:pt idx="2138">
                  <c:v>213</c:v>
                </c:pt>
                <c:pt idx="2139">
                  <c:v>213</c:v>
                </c:pt>
                <c:pt idx="2140">
                  <c:v>213</c:v>
                </c:pt>
                <c:pt idx="2141">
                  <c:v>213</c:v>
                </c:pt>
                <c:pt idx="2142">
                  <c:v>213</c:v>
                </c:pt>
                <c:pt idx="2143">
                  <c:v>213</c:v>
                </c:pt>
                <c:pt idx="2144">
                  <c:v>213</c:v>
                </c:pt>
                <c:pt idx="2145">
                  <c:v>213</c:v>
                </c:pt>
                <c:pt idx="2146">
                  <c:v>213</c:v>
                </c:pt>
                <c:pt idx="2147">
                  <c:v>214</c:v>
                </c:pt>
                <c:pt idx="2148">
                  <c:v>214</c:v>
                </c:pt>
                <c:pt idx="2149">
                  <c:v>214</c:v>
                </c:pt>
                <c:pt idx="2150">
                  <c:v>214</c:v>
                </c:pt>
                <c:pt idx="2151">
                  <c:v>214</c:v>
                </c:pt>
                <c:pt idx="2152">
                  <c:v>214</c:v>
                </c:pt>
                <c:pt idx="2153">
                  <c:v>214</c:v>
                </c:pt>
                <c:pt idx="2154">
                  <c:v>214</c:v>
                </c:pt>
                <c:pt idx="2155">
                  <c:v>214</c:v>
                </c:pt>
                <c:pt idx="2156">
                  <c:v>214</c:v>
                </c:pt>
                <c:pt idx="2157">
                  <c:v>215</c:v>
                </c:pt>
                <c:pt idx="2158">
                  <c:v>215</c:v>
                </c:pt>
                <c:pt idx="2159">
                  <c:v>215</c:v>
                </c:pt>
                <c:pt idx="2160">
                  <c:v>215</c:v>
                </c:pt>
                <c:pt idx="2161">
                  <c:v>215</c:v>
                </c:pt>
                <c:pt idx="2162">
                  <c:v>215</c:v>
                </c:pt>
                <c:pt idx="2163">
                  <c:v>215</c:v>
                </c:pt>
                <c:pt idx="2164">
                  <c:v>215</c:v>
                </c:pt>
                <c:pt idx="2165">
                  <c:v>215</c:v>
                </c:pt>
                <c:pt idx="2166">
                  <c:v>215</c:v>
                </c:pt>
                <c:pt idx="2167">
                  <c:v>216</c:v>
                </c:pt>
                <c:pt idx="2168">
                  <c:v>216</c:v>
                </c:pt>
                <c:pt idx="2169">
                  <c:v>216</c:v>
                </c:pt>
                <c:pt idx="2170">
                  <c:v>216</c:v>
                </c:pt>
                <c:pt idx="2171">
                  <c:v>216</c:v>
                </c:pt>
                <c:pt idx="2172">
                  <c:v>216</c:v>
                </c:pt>
                <c:pt idx="2173">
                  <c:v>216</c:v>
                </c:pt>
                <c:pt idx="2174">
                  <c:v>216</c:v>
                </c:pt>
                <c:pt idx="2175">
                  <c:v>216</c:v>
                </c:pt>
                <c:pt idx="2176">
                  <c:v>216</c:v>
                </c:pt>
                <c:pt idx="2177">
                  <c:v>217</c:v>
                </c:pt>
                <c:pt idx="2178">
                  <c:v>217</c:v>
                </c:pt>
                <c:pt idx="2179">
                  <c:v>217</c:v>
                </c:pt>
                <c:pt idx="2180">
                  <c:v>217</c:v>
                </c:pt>
                <c:pt idx="2181">
                  <c:v>217</c:v>
                </c:pt>
                <c:pt idx="2182">
                  <c:v>217</c:v>
                </c:pt>
                <c:pt idx="2183">
                  <c:v>217</c:v>
                </c:pt>
                <c:pt idx="2184">
                  <c:v>217</c:v>
                </c:pt>
                <c:pt idx="2185">
                  <c:v>217</c:v>
                </c:pt>
                <c:pt idx="2186">
                  <c:v>217</c:v>
                </c:pt>
                <c:pt idx="2187">
                  <c:v>218</c:v>
                </c:pt>
                <c:pt idx="2188">
                  <c:v>218</c:v>
                </c:pt>
                <c:pt idx="2189">
                  <c:v>218</c:v>
                </c:pt>
                <c:pt idx="2190">
                  <c:v>218</c:v>
                </c:pt>
                <c:pt idx="2191">
                  <c:v>218</c:v>
                </c:pt>
                <c:pt idx="2192">
                  <c:v>218</c:v>
                </c:pt>
                <c:pt idx="2193">
                  <c:v>218</c:v>
                </c:pt>
                <c:pt idx="2194">
                  <c:v>218</c:v>
                </c:pt>
                <c:pt idx="2195">
                  <c:v>218</c:v>
                </c:pt>
                <c:pt idx="2196">
                  <c:v>218</c:v>
                </c:pt>
                <c:pt idx="2197">
                  <c:v>219</c:v>
                </c:pt>
                <c:pt idx="2198">
                  <c:v>219</c:v>
                </c:pt>
                <c:pt idx="2199">
                  <c:v>219</c:v>
                </c:pt>
                <c:pt idx="2200">
                  <c:v>219</c:v>
                </c:pt>
                <c:pt idx="2201">
                  <c:v>219</c:v>
                </c:pt>
                <c:pt idx="2202">
                  <c:v>219</c:v>
                </c:pt>
                <c:pt idx="2203">
                  <c:v>219</c:v>
                </c:pt>
                <c:pt idx="2204">
                  <c:v>219</c:v>
                </c:pt>
                <c:pt idx="2205">
                  <c:v>219</c:v>
                </c:pt>
                <c:pt idx="2206">
                  <c:v>219</c:v>
                </c:pt>
                <c:pt idx="2207">
                  <c:v>220</c:v>
                </c:pt>
                <c:pt idx="2208">
                  <c:v>220</c:v>
                </c:pt>
                <c:pt idx="2209">
                  <c:v>220</c:v>
                </c:pt>
                <c:pt idx="2210">
                  <c:v>220</c:v>
                </c:pt>
                <c:pt idx="2211">
                  <c:v>220</c:v>
                </c:pt>
                <c:pt idx="2212">
                  <c:v>220</c:v>
                </c:pt>
                <c:pt idx="2213">
                  <c:v>220</c:v>
                </c:pt>
                <c:pt idx="2214">
                  <c:v>220</c:v>
                </c:pt>
                <c:pt idx="2215">
                  <c:v>220</c:v>
                </c:pt>
                <c:pt idx="2216">
                  <c:v>220</c:v>
                </c:pt>
                <c:pt idx="2217">
                  <c:v>221</c:v>
                </c:pt>
                <c:pt idx="2218">
                  <c:v>221</c:v>
                </c:pt>
                <c:pt idx="2219">
                  <c:v>221</c:v>
                </c:pt>
                <c:pt idx="2220">
                  <c:v>221</c:v>
                </c:pt>
                <c:pt idx="2221">
                  <c:v>221</c:v>
                </c:pt>
                <c:pt idx="2222">
                  <c:v>221</c:v>
                </c:pt>
                <c:pt idx="2223">
                  <c:v>221</c:v>
                </c:pt>
                <c:pt idx="2224">
                  <c:v>221</c:v>
                </c:pt>
                <c:pt idx="2225">
                  <c:v>221</c:v>
                </c:pt>
                <c:pt idx="2226">
                  <c:v>221</c:v>
                </c:pt>
                <c:pt idx="2227">
                  <c:v>222</c:v>
                </c:pt>
                <c:pt idx="2228">
                  <c:v>222</c:v>
                </c:pt>
                <c:pt idx="2229">
                  <c:v>222</c:v>
                </c:pt>
                <c:pt idx="2230">
                  <c:v>222</c:v>
                </c:pt>
                <c:pt idx="2231">
                  <c:v>222</c:v>
                </c:pt>
                <c:pt idx="2232">
                  <c:v>222</c:v>
                </c:pt>
                <c:pt idx="2233">
                  <c:v>222</c:v>
                </c:pt>
                <c:pt idx="2234">
                  <c:v>222</c:v>
                </c:pt>
                <c:pt idx="2235">
                  <c:v>222</c:v>
                </c:pt>
                <c:pt idx="2236">
                  <c:v>222</c:v>
                </c:pt>
                <c:pt idx="2237">
                  <c:v>223</c:v>
                </c:pt>
                <c:pt idx="2238">
                  <c:v>223</c:v>
                </c:pt>
                <c:pt idx="2239">
                  <c:v>223</c:v>
                </c:pt>
                <c:pt idx="2240">
                  <c:v>223</c:v>
                </c:pt>
                <c:pt idx="2241">
                  <c:v>223</c:v>
                </c:pt>
                <c:pt idx="2242">
                  <c:v>223</c:v>
                </c:pt>
                <c:pt idx="2243">
                  <c:v>223</c:v>
                </c:pt>
                <c:pt idx="2244">
                  <c:v>223</c:v>
                </c:pt>
                <c:pt idx="2245">
                  <c:v>223</c:v>
                </c:pt>
                <c:pt idx="2246">
                  <c:v>223</c:v>
                </c:pt>
                <c:pt idx="2247">
                  <c:v>224</c:v>
                </c:pt>
                <c:pt idx="2248">
                  <c:v>224</c:v>
                </c:pt>
                <c:pt idx="2249">
                  <c:v>224</c:v>
                </c:pt>
                <c:pt idx="2250">
                  <c:v>224</c:v>
                </c:pt>
                <c:pt idx="2251">
                  <c:v>224</c:v>
                </c:pt>
                <c:pt idx="2252">
                  <c:v>224</c:v>
                </c:pt>
                <c:pt idx="2253">
                  <c:v>224</c:v>
                </c:pt>
                <c:pt idx="2254">
                  <c:v>224</c:v>
                </c:pt>
                <c:pt idx="2255">
                  <c:v>224</c:v>
                </c:pt>
                <c:pt idx="2256">
                  <c:v>224</c:v>
                </c:pt>
                <c:pt idx="2257">
                  <c:v>225</c:v>
                </c:pt>
                <c:pt idx="2258">
                  <c:v>225</c:v>
                </c:pt>
                <c:pt idx="2259">
                  <c:v>225</c:v>
                </c:pt>
                <c:pt idx="2260">
                  <c:v>225</c:v>
                </c:pt>
                <c:pt idx="2261">
                  <c:v>225</c:v>
                </c:pt>
                <c:pt idx="2262">
                  <c:v>225</c:v>
                </c:pt>
                <c:pt idx="2263">
                  <c:v>225</c:v>
                </c:pt>
                <c:pt idx="2264">
                  <c:v>225</c:v>
                </c:pt>
                <c:pt idx="2265">
                  <c:v>225</c:v>
                </c:pt>
                <c:pt idx="2266">
                  <c:v>225</c:v>
                </c:pt>
                <c:pt idx="2267">
                  <c:v>226</c:v>
                </c:pt>
                <c:pt idx="2268">
                  <c:v>226</c:v>
                </c:pt>
                <c:pt idx="2269">
                  <c:v>226</c:v>
                </c:pt>
                <c:pt idx="2270">
                  <c:v>226</c:v>
                </c:pt>
                <c:pt idx="2271">
                  <c:v>226</c:v>
                </c:pt>
                <c:pt idx="2272">
                  <c:v>226</c:v>
                </c:pt>
                <c:pt idx="2273">
                  <c:v>226</c:v>
                </c:pt>
                <c:pt idx="2274">
                  <c:v>226</c:v>
                </c:pt>
                <c:pt idx="2275">
                  <c:v>226</c:v>
                </c:pt>
                <c:pt idx="2276">
                  <c:v>226</c:v>
                </c:pt>
                <c:pt idx="2277">
                  <c:v>227</c:v>
                </c:pt>
                <c:pt idx="2278">
                  <c:v>227</c:v>
                </c:pt>
                <c:pt idx="2279">
                  <c:v>227</c:v>
                </c:pt>
                <c:pt idx="2280">
                  <c:v>227</c:v>
                </c:pt>
                <c:pt idx="2281">
                  <c:v>227</c:v>
                </c:pt>
                <c:pt idx="2282">
                  <c:v>227</c:v>
                </c:pt>
                <c:pt idx="2283">
                  <c:v>227</c:v>
                </c:pt>
                <c:pt idx="2284">
                  <c:v>227</c:v>
                </c:pt>
                <c:pt idx="2285">
                  <c:v>227</c:v>
                </c:pt>
                <c:pt idx="2286">
                  <c:v>227</c:v>
                </c:pt>
                <c:pt idx="2287">
                  <c:v>228</c:v>
                </c:pt>
                <c:pt idx="2288">
                  <c:v>228</c:v>
                </c:pt>
                <c:pt idx="2289">
                  <c:v>228</c:v>
                </c:pt>
                <c:pt idx="2290">
                  <c:v>228</c:v>
                </c:pt>
                <c:pt idx="2291">
                  <c:v>228</c:v>
                </c:pt>
                <c:pt idx="2292">
                  <c:v>228</c:v>
                </c:pt>
                <c:pt idx="2293">
                  <c:v>228</c:v>
                </c:pt>
                <c:pt idx="2294">
                  <c:v>228</c:v>
                </c:pt>
                <c:pt idx="2295">
                  <c:v>228</c:v>
                </c:pt>
                <c:pt idx="2296">
                  <c:v>228</c:v>
                </c:pt>
                <c:pt idx="2297">
                  <c:v>229</c:v>
                </c:pt>
                <c:pt idx="2298">
                  <c:v>229</c:v>
                </c:pt>
                <c:pt idx="2299">
                  <c:v>229</c:v>
                </c:pt>
                <c:pt idx="2300">
                  <c:v>229</c:v>
                </c:pt>
                <c:pt idx="2301">
                  <c:v>229</c:v>
                </c:pt>
                <c:pt idx="2302">
                  <c:v>229</c:v>
                </c:pt>
                <c:pt idx="2303">
                  <c:v>229</c:v>
                </c:pt>
                <c:pt idx="2304">
                  <c:v>229</c:v>
                </c:pt>
                <c:pt idx="2305">
                  <c:v>229</c:v>
                </c:pt>
                <c:pt idx="2306">
                  <c:v>229</c:v>
                </c:pt>
                <c:pt idx="2307">
                  <c:v>230</c:v>
                </c:pt>
                <c:pt idx="2308">
                  <c:v>230</c:v>
                </c:pt>
                <c:pt idx="2309">
                  <c:v>230</c:v>
                </c:pt>
                <c:pt idx="2310">
                  <c:v>230</c:v>
                </c:pt>
                <c:pt idx="2311">
                  <c:v>230</c:v>
                </c:pt>
                <c:pt idx="2312">
                  <c:v>230</c:v>
                </c:pt>
                <c:pt idx="2313">
                  <c:v>230</c:v>
                </c:pt>
                <c:pt idx="2314">
                  <c:v>230</c:v>
                </c:pt>
                <c:pt idx="2315">
                  <c:v>230</c:v>
                </c:pt>
                <c:pt idx="2316">
                  <c:v>230</c:v>
                </c:pt>
                <c:pt idx="2317">
                  <c:v>231</c:v>
                </c:pt>
                <c:pt idx="2318">
                  <c:v>231</c:v>
                </c:pt>
                <c:pt idx="2319">
                  <c:v>231</c:v>
                </c:pt>
                <c:pt idx="2320">
                  <c:v>231</c:v>
                </c:pt>
                <c:pt idx="2321">
                  <c:v>231</c:v>
                </c:pt>
                <c:pt idx="2322">
                  <c:v>231</c:v>
                </c:pt>
                <c:pt idx="2323">
                  <c:v>231</c:v>
                </c:pt>
                <c:pt idx="2324">
                  <c:v>231</c:v>
                </c:pt>
                <c:pt idx="2325">
                  <c:v>231</c:v>
                </c:pt>
                <c:pt idx="2326">
                  <c:v>231</c:v>
                </c:pt>
                <c:pt idx="2327">
                  <c:v>232</c:v>
                </c:pt>
                <c:pt idx="2328">
                  <c:v>232</c:v>
                </c:pt>
                <c:pt idx="2329">
                  <c:v>232</c:v>
                </c:pt>
                <c:pt idx="2330">
                  <c:v>232</c:v>
                </c:pt>
                <c:pt idx="2331">
                  <c:v>232</c:v>
                </c:pt>
                <c:pt idx="2332">
                  <c:v>232</c:v>
                </c:pt>
                <c:pt idx="2333">
                  <c:v>232</c:v>
                </c:pt>
                <c:pt idx="2334">
                  <c:v>232</c:v>
                </c:pt>
                <c:pt idx="2335">
                  <c:v>232</c:v>
                </c:pt>
                <c:pt idx="2336">
                  <c:v>232</c:v>
                </c:pt>
                <c:pt idx="2337">
                  <c:v>233</c:v>
                </c:pt>
                <c:pt idx="2338">
                  <c:v>233</c:v>
                </c:pt>
                <c:pt idx="2339">
                  <c:v>233</c:v>
                </c:pt>
                <c:pt idx="2340">
                  <c:v>233</c:v>
                </c:pt>
                <c:pt idx="2341">
                  <c:v>233</c:v>
                </c:pt>
                <c:pt idx="2342">
                  <c:v>233</c:v>
                </c:pt>
                <c:pt idx="2343">
                  <c:v>233</c:v>
                </c:pt>
                <c:pt idx="2344">
                  <c:v>233</c:v>
                </c:pt>
                <c:pt idx="2345">
                  <c:v>233</c:v>
                </c:pt>
                <c:pt idx="2346">
                  <c:v>233</c:v>
                </c:pt>
                <c:pt idx="2347">
                  <c:v>234</c:v>
                </c:pt>
                <c:pt idx="2348">
                  <c:v>234</c:v>
                </c:pt>
                <c:pt idx="2349">
                  <c:v>234</c:v>
                </c:pt>
                <c:pt idx="2350">
                  <c:v>234</c:v>
                </c:pt>
                <c:pt idx="2351">
                  <c:v>234</c:v>
                </c:pt>
                <c:pt idx="2352">
                  <c:v>234</c:v>
                </c:pt>
                <c:pt idx="2353">
                  <c:v>234</c:v>
                </c:pt>
                <c:pt idx="2354">
                  <c:v>234</c:v>
                </c:pt>
                <c:pt idx="2355">
                  <c:v>234</c:v>
                </c:pt>
                <c:pt idx="2356">
                  <c:v>234</c:v>
                </c:pt>
                <c:pt idx="2357">
                  <c:v>235</c:v>
                </c:pt>
                <c:pt idx="2358">
                  <c:v>235</c:v>
                </c:pt>
                <c:pt idx="2359">
                  <c:v>235</c:v>
                </c:pt>
                <c:pt idx="2360">
                  <c:v>235</c:v>
                </c:pt>
                <c:pt idx="2361">
                  <c:v>235</c:v>
                </c:pt>
                <c:pt idx="2362">
                  <c:v>235</c:v>
                </c:pt>
                <c:pt idx="2363">
                  <c:v>235</c:v>
                </c:pt>
                <c:pt idx="2364">
                  <c:v>235</c:v>
                </c:pt>
                <c:pt idx="2365">
                  <c:v>235</c:v>
                </c:pt>
                <c:pt idx="2366">
                  <c:v>235</c:v>
                </c:pt>
                <c:pt idx="2367">
                  <c:v>236</c:v>
                </c:pt>
                <c:pt idx="2368">
                  <c:v>236</c:v>
                </c:pt>
                <c:pt idx="2369">
                  <c:v>236</c:v>
                </c:pt>
                <c:pt idx="2370">
                  <c:v>236</c:v>
                </c:pt>
                <c:pt idx="2371">
                  <c:v>236</c:v>
                </c:pt>
                <c:pt idx="2372">
                  <c:v>236</c:v>
                </c:pt>
                <c:pt idx="2373">
                  <c:v>236</c:v>
                </c:pt>
                <c:pt idx="2374">
                  <c:v>236</c:v>
                </c:pt>
                <c:pt idx="2375">
                  <c:v>236</c:v>
                </c:pt>
                <c:pt idx="2376">
                  <c:v>236</c:v>
                </c:pt>
                <c:pt idx="2377">
                  <c:v>237</c:v>
                </c:pt>
                <c:pt idx="2378">
                  <c:v>237</c:v>
                </c:pt>
                <c:pt idx="2379">
                  <c:v>237</c:v>
                </c:pt>
                <c:pt idx="2380">
                  <c:v>237</c:v>
                </c:pt>
                <c:pt idx="2381">
                  <c:v>237</c:v>
                </c:pt>
                <c:pt idx="2382">
                  <c:v>237</c:v>
                </c:pt>
                <c:pt idx="2383">
                  <c:v>237</c:v>
                </c:pt>
                <c:pt idx="2384">
                  <c:v>237</c:v>
                </c:pt>
                <c:pt idx="2385">
                  <c:v>237</c:v>
                </c:pt>
                <c:pt idx="2386">
                  <c:v>237</c:v>
                </c:pt>
                <c:pt idx="2387">
                  <c:v>238</c:v>
                </c:pt>
                <c:pt idx="2388">
                  <c:v>238</c:v>
                </c:pt>
                <c:pt idx="2389">
                  <c:v>238</c:v>
                </c:pt>
                <c:pt idx="2390">
                  <c:v>238</c:v>
                </c:pt>
                <c:pt idx="2391">
                  <c:v>238</c:v>
                </c:pt>
                <c:pt idx="2392">
                  <c:v>238</c:v>
                </c:pt>
                <c:pt idx="2393">
                  <c:v>238</c:v>
                </c:pt>
                <c:pt idx="2394">
                  <c:v>238</c:v>
                </c:pt>
                <c:pt idx="2395">
                  <c:v>238</c:v>
                </c:pt>
                <c:pt idx="2396">
                  <c:v>238</c:v>
                </c:pt>
                <c:pt idx="2397">
                  <c:v>239</c:v>
                </c:pt>
                <c:pt idx="2398">
                  <c:v>239</c:v>
                </c:pt>
                <c:pt idx="2399">
                  <c:v>239</c:v>
                </c:pt>
                <c:pt idx="2400">
                  <c:v>239</c:v>
                </c:pt>
                <c:pt idx="2401">
                  <c:v>239</c:v>
                </c:pt>
                <c:pt idx="2402">
                  <c:v>239</c:v>
                </c:pt>
                <c:pt idx="2403">
                  <c:v>239</c:v>
                </c:pt>
                <c:pt idx="2404">
                  <c:v>239</c:v>
                </c:pt>
                <c:pt idx="2405">
                  <c:v>239</c:v>
                </c:pt>
                <c:pt idx="2406">
                  <c:v>239</c:v>
                </c:pt>
                <c:pt idx="2407">
                  <c:v>240</c:v>
                </c:pt>
                <c:pt idx="2408">
                  <c:v>240</c:v>
                </c:pt>
                <c:pt idx="2409">
                  <c:v>240</c:v>
                </c:pt>
                <c:pt idx="2410">
                  <c:v>240</c:v>
                </c:pt>
                <c:pt idx="2411">
                  <c:v>240</c:v>
                </c:pt>
                <c:pt idx="2412">
                  <c:v>240</c:v>
                </c:pt>
                <c:pt idx="2413">
                  <c:v>240</c:v>
                </c:pt>
                <c:pt idx="2414">
                  <c:v>240</c:v>
                </c:pt>
                <c:pt idx="2415">
                  <c:v>240</c:v>
                </c:pt>
                <c:pt idx="2416">
                  <c:v>240</c:v>
                </c:pt>
                <c:pt idx="2417">
                  <c:v>241</c:v>
                </c:pt>
                <c:pt idx="2418">
                  <c:v>241</c:v>
                </c:pt>
                <c:pt idx="2419">
                  <c:v>241</c:v>
                </c:pt>
                <c:pt idx="2420">
                  <c:v>241</c:v>
                </c:pt>
                <c:pt idx="2421">
                  <c:v>241</c:v>
                </c:pt>
                <c:pt idx="2422">
                  <c:v>241</c:v>
                </c:pt>
                <c:pt idx="2423">
                  <c:v>241</c:v>
                </c:pt>
                <c:pt idx="2424">
                  <c:v>241</c:v>
                </c:pt>
                <c:pt idx="2425">
                  <c:v>241</c:v>
                </c:pt>
                <c:pt idx="2426">
                  <c:v>241</c:v>
                </c:pt>
                <c:pt idx="2427">
                  <c:v>242</c:v>
                </c:pt>
                <c:pt idx="2428">
                  <c:v>242</c:v>
                </c:pt>
                <c:pt idx="2429">
                  <c:v>242</c:v>
                </c:pt>
                <c:pt idx="2430">
                  <c:v>242</c:v>
                </c:pt>
                <c:pt idx="2431">
                  <c:v>242</c:v>
                </c:pt>
                <c:pt idx="2432">
                  <c:v>242</c:v>
                </c:pt>
                <c:pt idx="2433">
                  <c:v>242</c:v>
                </c:pt>
                <c:pt idx="2434">
                  <c:v>242</c:v>
                </c:pt>
                <c:pt idx="2435">
                  <c:v>242</c:v>
                </c:pt>
                <c:pt idx="2436">
                  <c:v>242</c:v>
                </c:pt>
                <c:pt idx="2437">
                  <c:v>243</c:v>
                </c:pt>
                <c:pt idx="2438">
                  <c:v>243</c:v>
                </c:pt>
                <c:pt idx="2439">
                  <c:v>243</c:v>
                </c:pt>
                <c:pt idx="2440">
                  <c:v>243</c:v>
                </c:pt>
                <c:pt idx="2441">
                  <c:v>243</c:v>
                </c:pt>
                <c:pt idx="2442">
                  <c:v>243</c:v>
                </c:pt>
                <c:pt idx="2443">
                  <c:v>243</c:v>
                </c:pt>
                <c:pt idx="2444">
                  <c:v>243</c:v>
                </c:pt>
                <c:pt idx="2445">
                  <c:v>243</c:v>
                </c:pt>
                <c:pt idx="2446">
                  <c:v>243</c:v>
                </c:pt>
                <c:pt idx="2447">
                  <c:v>244</c:v>
                </c:pt>
                <c:pt idx="2448">
                  <c:v>244</c:v>
                </c:pt>
                <c:pt idx="2449">
                  <c:v>244</c:v>
                </c:pt>
                <c:pt idx="2450">
                  <c:v>244</c:v>
                </c:pt>
                <c:pt idx="2451">
                  <c:v>244</c:v>
                </c:pt>
                <c:pt idx="2452">
                  <c:v>244</c:v>
                </c:pt>
                <c:pt idx="2453">
                  <c:v>244</c:v>
                </c:pt>
                <c:pt idx="2454">
                  <c:v>244</c:v>
                </c:pt>
                <c:pt idx="2455">
                  <c:v>244</c:v>
                </c:pt>
                <c:pt idx="2456">
                  <c:v>244</c:v>
                </c:pt>
                <c:pt idx="2457">
                  <c:v>245</c:v>
                </c:pt>
                <c:pt idx="2458">
                  <c:v>245</c:v>
                </c:pt>
                <c:pt idx="2459">
                  <c:v>245</c:v>
                </c:pt>
                <c:pt idx="2460">
                  <c:v>245</c:v>
                </c:pt>
                <c:pt idx="2461">
                  <c:v>245</c:v>
                </c:pt>
                <c:pt idx="2462">
                  <c:v>245</c:v>
                </c:pt>
                <c:pt idx="2463">
                  <c:v>245</c:v>
                </c:pt>
                <c:pt idx="2464">
                  <c:v>245</c:v>
                </c:pt>
                <c:pt idx="2465">
                  <c:v>245</c:v>
                </c:pt>
                <c:pt idx="2466">
                  <c:v>245</c:v>
                </c:pt>
                <c:pt idx="2467">
                  <c:v>246</c:v>
                </c:pt>
                <c:pt idx="2468">
                  <c:v>246</c:v>
                </c:pt>
                <c:pt idx="2469">
                  <c:v>246</c:v>
                </c:pt>
                <c:pt idx="2470">
                  <c:v>246</c:v>
                </c:pt>
                <c:pt idx="2471">
                  <c:v>246</c:v>
                </c:pt>
                <c:pt idx="2472">
                  <c:v>246</c:v>
                </c:pt>
                <c:pt idx="2473">
                  <c:v>246</c:v>
                </c:pt>
                <c:pt idx="2474">
                  <c:v>246</c:v>
                </c:pt>
                <c:pt idx="2475">
                  <c:v>246</c:v>
                </c:pt>
                <c:pt idx="2476">
                  <c:v>246</c:v>
                </c:pt>
                <c:pt idx="2477">
                  <c:v>247</c:v>
                </c:pt>
                <c:pt idx="2478">
                  <c:v>247</c:v>
                </c:pt>
                <c:pt idx="2479">
                  <c:v>247</c:v>
                </c:pt>
                <c:pt idx="2480">
                  <c:v>247</c:v>
                </c:pt>
                <c:pt idx="2481">
                  <c:v>247</c:v>
                </c:pt>
                <c:pt idx="2482">
                  <c:v>247</c:v>
                </c:pt>
                <c:pt idx="2483">
                  <c:v>247</c:v>
                </c:pt>
                <c:pt idx="2484">
                  <c:v>247</c:v>
                </c:pt>
                <c:pt idx="2485">
                  <c:v>247</c:v>
                </c:pt>
                <c:pt idx="2486">
                  <c:v>247</c:v>
                </c:pt>
                <c:pt idx="2487">
                  <c:v>248</c:v>
                </c:pt>
                <c:pt idx="2488">
                  <c:v>248</c:v>
                </c:pt>
                <c:pt idx="2489">
                  <c:v>248</c:v>
                </c:pt>
                <c:pt idx="2490">
                  <c:v>248</c:v>
                </c:pt>
                <c:pt idx="2491">
                  <c:v>248</c:v>
                </c:pt>
                <c:pt idx="2492">
                  <c:v>248</c:v>
                </c:pt>
                <c:pt idx="2493">
                  <c:v>248</c:v>
                </c:pt>
                <c:pt idx="2494">
                  <c:v>248</c:v>
                </c:pt>
                <c:pt idx="2495">
                  <c:v>248</c:v>
                </c:pt>
                <c:pt idx="2496">
                  <c:v>248</c:v>
                </c:pt>
                <c:pt idx="2497">
                  <c:v>249</c:v>
                </c:pt>
                <c:pt idx="2498">
                  <c:v>249</c:v>
                </c:pt>
                <c:pt idx="2499">
                  <c:v>249</c:v>
                </c:pt>
                <c:pt idx="2500">
                  <c:v>249</c:v>
                </c:pt>
                <c:pt idx="2501">
                  <c:v>249</c:v>
                </c:pt>
                <c:pt idx="2502">
                  <c:v>249</c:v>
                </c:pt>
                <c:pt idx="2503">
                  <c:v>249</c:v>
                </c:pt>
                <c:pt idx="2504">
                  <c:v>249</c:v>
                </c:pt>
                <c:pt idx="2505">
                  <c:v>249</c:v>
                </c:pt>
                <c:pt idx="2506">
                  <c:v>249</c:v>
                </c:pt>
                <c:pt idx="2507">
                  <c:v>250</c:v>
                </c:pt>
                <c:pt idx="2508">
                  <c:v>250</c:v>
                </c:pt>
                <c:pt idx="2509">
                  <c:v>250</c:v>
                </c:pt>
                <c:pt idx="2510">
                  <c:v>250</c:v>
                </c:pt>
                <c:pt idx="2511">
                  <c:v>250</c:v>
                </c:pt>
                <c:pt idx="2512">
                  <c:v>250</c:v>
                </c:pt>
                <c:pt idx="2513">
                  <c:v>250</c:v>
                </c:pt>
                <c:pt idx="2514">
                  <c:v>250</c:v>
                </c:pt>
                <c:pt idx="2515">
                  <c:v>250</c:v>
                </c:pt>
                <c:pt idx="2516">
                  <c:v>250</c:v>
                </c:pt>
                <c:pt idx="2517">
                  <c:v>251</c:v>
                </c:pt>
                <c:pt idx="2518">
                  <c:v>251</c:v>
                </c:pt>
                <c:pt idx="2519">
                  <c:v>251</c:v>
                </c:pt>
                <c:pt idx="2520">
                  <c:v>251</c:v>
                </c:pt>
                <c:pt idx="2521">
                  <c:v>251</c:v>
                </c:pt>
                <c:pt idx="2522">
                  <c:v>251</c:v>
                </c:pt>
                <c:pt idx="2523">
                  <c:v>251</c:v>
                </c:pt>
                <c:pt idx="2524">
                  <c:v>251</c:v>
                </c:pt>
                <c:pt idx="2525">
                  <c:v>251</c:v>
                </c:pt>
                <c:pt idx="2526">
                  <c:v>251</c:v>
                </c:pt>
                <c:pt idx="2527">
                  <c:v>252</c:v>
                </c:pt>
                <c:pt idx="2528">
                  <c:v>252</c:v>
                </c:pt>
                <c:pt idx="2529">
                  <c:v>252</c:v>
                </c:pt>
                <c:pt idx="2530">
                  <c:v>252</c:v>
                </c:pt>
                <c:pt idx="2531">
                  <c:v>252</c:v>
                </c:pt>
                <c:pt idx="2532">
                  <c:v>252</c:v>
                </c:pt>
                <c:pt idx="2533">
                  <c:v>252</c:v>
                </c:pt>
                <c:pt idx="2534">
                  <c:v>252</c:v>
                </c:pt>
                <c:pt idx="2535">
                  <c:v>252</c:v>
                </c:pt>
                <c:pt idx="2536">
                  <c:v>252</c:v>
                </c:pt>
                <c:pt idx="2537">
                  <c:v>253</c:v>
                </c:pt>
                <c:pt idx="2538">
                  <c:v>253</c:v>
                </c:pt>
                <c:pt idx="2539">
                  <c:v>253</c:v>
                </c:pt>
                <c:pt idx="2540">
                  <c:v>253</c:v>
                </c:pt>
                <c:pt idx="2541">
                  <c:v>253</c:v>
                </c:pt>
                <c:pt idx="2542">
                  <c:v>253</c:v>
                </c:pt>
                <c:pt idx="2543">
                  <c:v>253</c:v>
                </c:pt>
                <c:pt idx="2544">
                  <c:v>253</c:v>
                </c:pt>
                <c:pt idx="2545">
                  <c:v>253</c:v>
                </c:pt>
                <c:pt idx="2546">
                  <c:v>253</c:v>
                </c:pt>
                <c:pt idx="2547">
                  <c:v>254</c:v>
                </c:pt>
                <c:pt idx="2548">
                  <c:v>254</c:v>
                </c:pt>
                <c:pt idx="2549">
                  <c:v>254</c:v>
                </c:pt>
                <c:pt idx="2550">
                  <c:v>254</c:v>
                </c:pt>
                <c:pt idx="2551">
                  <c:v>254</c:v>
                </c:pt>
                <c:pt idx="2552">
                  <c:v>254</c:v>
                </c:pt>
                <c:pt idx="2553">
                  <c:v>254</c:v>
                </c:pt>
                <c:pt idx="2554">
                  <c:v>254</c:v>
                </c:pt>
                <c:pt idx="2555">
                  <c:v>254</c:v>
                </c:pt>
                <c:pt idx="2556">
                  <c:v>254</c:v>
                </c:pt>
                <c:pt idx="2557">
                  <c:v>255</c:v>
                </c:pt>
                <c:pt idx="2558">
                  <c:v>255</c:v>
                </c:pt>
                <c:pt idx="2559">
                  <c:v>255</c:v>
                </c:pt>
                <c:pt idx="2560">
                  <c:v>255</c:v>
                </c:pt>
                <c:pt idx="2561">
                  <c:v>255</c:v>
                </c:pt>
                <c:pt idx="2562">
                  <c:v>255</c:v>
                </c:pt>
                <c:pt idx="2563">
                  <c:v>255</c:v>
                </c:pt>
                <c:pt idx="2564">
                  <c:v>255</c:v>
                </c:pt>
                <c:pt idx="2565">
                  <c:v>255</c:v>
                </c:pt>
                <c:pt idx="2566">
                  <c:v>255</c:v>
                </c:pt>
                <c:pt idx="2567">
                  <c:v>256</c:v>
                </c:pt>
                <c:pt idx="2568">
                  <c:v>256</c:v>
                </c:pt>
                <c:pt idx="2569">
                  <c:v>256</c:v>
                </c:pt>
                <c:pt idx="2570">
                  <c:v>256</c:v>
                </c:pt>
                <c:pt idx="2571">
                  <c:v>256</c:v>
                </c:pt>
                <c:pt idx="2572">
                  <c:v>256</c:v>
                </c:pt>
                <c:pt idx="2573">
                  <c:v>256</c:v>
                </c:pt>
                <c:pt idx="2574">
                  <c:v>256</c:v>
                </c:pt>
                <c:pt idx="2575">
                  <c:v>256</c:v>
                </c:pt>
                <c:pt idx="2576">
                  <c:v>256</c:v>
                </c:pt>
                <c:pt idx="2577">
                  <c:v>257</c:v>
                </c:pt>
                <c:pt idx="2578">
                  <c:v>257</c:v>
                </c:pt>
                <c:pt idx="2579">
                  <c:v>257</c:v>
                </c:pt>
                <c:pt idx="2580">
                  <c:v>257</c:v>
                </c:pt>
                <c:pt idx="2581">
                  <c:v>257</c:v>
                </c:pt>
                <c:pt idx="2582">
                  <c:v>257</c:v>
                </c:pt>
                <c:pt idx="2583">
                  <c:v>257</c:v>
                </c:pt>
                <c:pt idx="2584">
                  <c:v>257</c:v>
                </c:pt>
                <c:pt idx="2585">
                  <c:v>257</c:v>
                </c:pt>
                <c:pt idx="2586">
                  <c:v>257</c:v>
                </c:pt>
                <c:pt idx="2587">
                  <c:v>258</c:v>
                </c:pt>
                <c:pt idx="2588">
                  <c:v>258</c:v>
                </c:pt>
                <c:pt idx="2589">
                  <c:v>258</c:v>
                </c:pt>
                <c:pt idx="2590">
                  <c:v>258</c:v>
                </c:pt>
                <c:pt idx="2591">
                  <c:v>258</c:v>
                </c:pt>
                <c:pt idx="2592">
                  <c:v>258</c:v>
                </c:pt>
                <c:pt idx="2593">
                  <c:v>258</c:v>
                </c:pt>
                <c:pt idx="2594">
                  <c:v>258</c:v>
                </c:pt>
                <c:pt idx="2595">
                  <c:v>258</c:v>
                </c:pt>
                <c:pt idx="2596">
                  <c:v>258</c:v>
                </c:pt>
                <c:pt idx="2597">
                  <c:v>259</c:v>
                </c:pt>
                <c:pt idx="2598">
                  <c:v>259</c:v>
                </c:pt>
                <c:pt idx="2599">
                  <c:v>259</c:v>
                </c:pt>
                <c:pt idx="2600">
                  <c:v>259</c:v>
                </c:pt>
                <c:pt idx="2601">
                  <c:v>259</c:v>
                </c:pt>
                <c:pt idx="2602">
                  <c:v>259</c:v>
                </c:pt>
                <c:pt idx="2603">
                  <c:v>259</c:v>
                </c:pt>
                <c:pt idx="2604">
                  <c:v>259</c:v>
                </c:pt>
                <c:pt idx="2605">
                  <c:v>259</c:v>
                </c:pt>
                <c:pt idx="2606">
                  <c:v>259</c:v>
                </c:pt>
                <c:pt idx="2607">
                  <c:v>260</c:v>
                </c:pt>
                <c:pt idx="2608">
                  <c:v>260</c:v>
                </c:pt>
                <c:pt idx="2609">
                  <c:v>260</c:v>
                </c:pt>
                <c:pt idx="2610">
                  <c:v>260</c:v>
                </c:pt>
                <c:pt idx="2611">
                  <c:v>260</c:v>
                </c:pt>
                <c:pt idx="2612">
                  <c:v>260</c:v>
                </c:pt>
                <c:pt idx="2613">
                  <c:v>260</c:v>
                </c:pt>
                <c:pt idx="2614">
                  <c:v>260</c:v>
                </c:pt>
                <c:pt idx="2615">
                  <c:v>260</c:v>
                </c:pt>
                <c:pt idx="2616">
                  <c:v>260</c:v>
                </c:pt>
                <c:pt idx="2617">
                  <c:v>261</c:v>
                </c:pt>
                <c:pt idx="2618">
                  <c:v>261</c:v>
                </c:pt>
                <c:pt idx="2619">
                  <c:v>261</c:v>
                </c:pt>
                <c:pt idx="2620">
                  <c:v>261</c:v>
                </c:pt>
                <c:pt idx="2621">
                  <c:v>261</c:v>
                </c:pt>
                <c:pt idx="2622">
                  <c:v>261</c:v>
                </c:pt>
                <c:pt idx="2623">
                  <c:v>261</c:v>
                </c:pt>
                <c:pt idx="2624">
                  <c:v>261</c:v>
                </c:pt>
                <c:pt idx="2625">
                  <c:v>261</c:v>
                </c:pt>
                <c:pt idx="2626">
                  <c:v>261</c:v>
                </c:pt>
                <c:pt idx="2627">
                  <c:v>262</c:v>
                </c:pt>
                <c:pt idx="2628">
                  <c:v>262</c:v>
                </c:pt>
                <c:pt idx="2629">
                  <c:v>262</c:v>
                </c:pt>
                <c:pt idx="2630">
                  <c:v>262</c:v>
                </c:pt>
                <c:pt idx="2631">
                  <c:v>262</c:v>
                </c:pt>
                <c:pt idx="2632">
                  <c:v>262</c:v>
                </c:pt>
                <c:pt idx="2633">
                  <c:v>262</c:v>
                </c:pt>
                <c:pt idx="2634">
                  <c:v>262</c:v>
                </c:pt>
                <c:pt idx="2635">
                  <c:v>262</c:v>
                </c:pt>
                <c:pt idx="2636">
                  <c:v>262</c:v>
                </c:pt>
                <c:pt idx="2637">
                  <c:v>263</c:v>
                </c:pt>
                <c:pt idx="2638">
                  <c:v>263</c:v>
                </c:pt>
                <c:pt idx="2639">
                  <c:v>263</c:v>
                </c:pt>
                <c:pt idx="2640">
                  <c:v>263</c:v>
                </c:pt>
                <c:pt idx="2641">
                  <c:v>263</c:v>
                </c:pt>
                <c:pt idx="2642">
                  <c:v>263</c:v>
                </c:pt>
                <c:pt idx="2643">
                  <c:v>263</c:v>
                </c:pt>
                <c:pt idx="2644">
                  <c:v>263</c:v>
                </c:pt>
                <c:pt idx="2645">
                  <c:v>263</c:v>
                </c:pt>
                <c:pt idx="2646">
                  <c:v>263</c:v>
                </c:pt>
                <c:pt idx="2647">
                  <c:v>264</c:v>
                </c:pt>
                <c:pt idx="2648">
                  <c:v>264</c:v>
                </c:pt>
                <c:pt idx="2649">
                  <c:v>264</c:v>
                </c:pt>
                <c:pt idx="2650">
                  <c:v>264</c:v>
                </c:pt>
                <c:pt idx="2651">
                  <c:v>264</c:v>
                </c:pt>
                <c:pt idx="2652">
                  <c:v>264</c:v>
                </c:pt>
                <c:pt idx="2653">
                  <c:v>264</c:v>
                </c:pt>
                <c:pt idx="2654">
                  <c:v>264</c:v>
                </c:pt>
                <c:pt idx="2655">
                  <c:v>264</c:v>
                </c:pt>
                <c:pt idx="2656">
                  <c:v>264</c:v>
                </c:pt>
                <c:pt idx="2657">
                  <c:v>265</c:v>
                </c:pt>
                <c:pt idx="2658">
                  <c:v>265</c:v>
                </c:pt>
                <c:pt idx="2659">
                  <c:v>265</c:v>
                </c:pt>
                <c:pt idx="2660">
                  <c:v>265</c:v>
                </c:pt>
                <c:pt idx="2661">
                  <c:v>265</c:v>
                </c:pt>
                <c:pt idx="2662">
                  <c:v>265</c:v>
                </c:pt>
                <c:pt idx="2663">
                  <c:v>265</c:v>
                </c:pt>
                <c:pt idx="2664">
                  <c:v>265</c:v>
                </c:pt>
                <c:pt idx="2665">
                  <c:v>265</c:v>
                </c:pt>
                <c:pt idx="2666">
                  <c:v>265</c:v>
                </c:pt>
                <c:pt idx="2667">
                  <c:v>266</c:v>
                </c:pt>
                <c:pt idx="2668">
                  <c:v>266</c:v>
                </c:pt>
                <c:pt idx="2669">
                  <c:v>266</c:v>
                </c:pt>
                <c:pt idx="2670">
                  <c:v>266</c:v>
                </c:pt>
                <c:pt idx="2671">
                  <c:v>266</c:v>
                </c:pt>
                <c:pt idx="2672">
                  <c:v>266</c:v>
                </c:pt>
                <c:pt idx="2673">
                  <c:v>266</c:v>
                </c:pt>
                <c:pt idx="2674">
                  <c:v>266</c:v>
                </c:pt>
                <c:pt idx="2675">
                  <c:v>266</c:v>
                </c:pt>
                <c:pt idx="2676">
                  <c:v>266</c:v>
                </c:pt>
                <c:pt idx="2677">
                  <c:v>267</c:v>
                </c:pt>
                <c:pt idx="2678">
                  <c:v>267</c:v>
                </c:pt>
                <c:pt idx="2679">
                  <c:v>267</c:v>
                </c:pt>
                <c:pt idx="2680">
                  <c:v>267</c:v>
                </c:pt>
                <c:pt idx="2681">
                  <c:v>267</c:v>
                </c:pt>
                <c:pt idx="2682">
                  <c:v>267</c:v>
                </c:pt>
                <c:pt idx="2683">
                  <c:v>267</c:v>
                </c:pt>
                <c:pt idx="2684">
                  <c:v>267</c:v>
                </c:pt>
                <c:pt idx="2685">
                  <c:v>267</c:v>
                </c:pt>
                <c:pt idx="2686">
                  <c:v>267</c:v>
                </c:pt>
                <c:pt idx="2687">
                  <c:v>268</c:v>
                </c:pt>
                <c:pt idx="2688">
                  <c:v>268</c:v>
                </c:pt>
                <c:pt idx="2689">
                  <c:v>268</c:v>
                </c:pt>
                <c:pt idx="2690">
                  <c:v>268</c:v>
                </c:pt>
                <c:pt idx="2691">
                  <c:v>268</c:v>
                </c:pt>
                <c:pt idx="2692">
                  <c:v>268</c:v>
                </c:pt>
                <c:pt idx="2693">
                  <c:v>268</c:v>
                </c:pt>
                <c:pt idx="2694">
                  <c:v>268</c:v>
                </c:pt>
                <c:pt idx="2695">
                  <c:v>268</c:v>
                </c:pt>
                <c:pt idx="2696">
                  <c:v>268</c:v>
                </c:pt>
                <c:pt idx="2697">
                  <c:v>269</c:v>
                </c:pt>
                <c:pt idx="2698">
                  <c:v>269</c:v>
                </c:pt>
                <c:pt idx="2699">
                  <c:v>269</c:v>
                </c:pt>
                <c:pt idx="2700">
                  <c:v>269</c:v>
                </c:pt>
                <c:pt idx="2701">
                  <c:v>269</c:v>
                </c:pt>
                <c:pt idx="2702">
                  <c:v>269</c:v>
                </c:pt>
                <c:pt idx="2703">
                  <c:v>269</c:v>
                </c:pt>
                <c:pt idx="2704">
                  <c:v>269</c:v>
                </c:pt>
                <c:pt idx="2705">
                  <c:v>269</c:v>
                </c:pt>
                <c:pt idx="2706">
                  <c:v>269</c:v>
                </c:pt>
                <c:pt idx="2707">
                  <c:v>270</c:v>
                </c:pt>
                <c:pt idx="2708">
                  <c:v>270</c:v>
                </c:pt>
                <c:pt idx="2709">
                  <c:v>270</c:v>
                </c:pt>
                <c:pt idx="2710">
                  <c:v>270</c:v>
                </c:pt>
                <c:pt idx="2711">
                  <c:v>270</c:v>
                </c:pt>
                <c:pt idx="2712">
                  <c:v>270</c:v>
                </c:pt>
                <c:pt idx="2713">
                  <c:v>270</c:v>
                </c:pt>
                <c:pt idx="2714">
                  <c:v>270</c:v>
                </c:pt>
                <c:pt idx="2715">
                  <c:v>270</c:v>
                </c:pt>
                <c:pt idx="2716">
                  <c:v>270</c:v>
                </c:pt>
                <c:pt idx="2717">
                  <c:v>271</c:v>
                </c:pt>
                <c:pt idx="2718">
                  <c:v>271</c:v>
                </c:pt>
                <c:pt idx="2719">
                  <c:v>271</c:v>
                </c:pt>
                <c:pt idx="2720">
                  <c:v>271</c:v>
                </c:pt>
                <c:pt idx="2721">
                  <c:v>271</c:v>
                </c:pt>
                <c:pt idx="2722">
                  <c:v>271</c:v>
                </c:pt>
                <c:pt idx="2723">
                  <c:v>271</c:v>
                </c:pt>
                <c:pt idx="2724">
                  <c:v>271</c:v>
                </c:pt>
                <c:pt idx="2725">
                  <c:v>271</c:v>
                </c:pt>
                <c:pt idx="2726">
                  <c:v>271</c:v>
                </c:pt>
                <c:pt idx="2727">
                  <c:v>272</c:v>
                </c:pt>
                <c:pt idx="2728">
                  <c:v>272</c:v>
                </c:pt>
                <c:pt idx="2729">
                  <c:v>272</c:v>
                </c:pt>
                <c:pt idx="2730">
                  <c:v>272</c:v>
                </c:pt>
                <c:pt idx="2731">
                  <c:v>272</c:v>
                </c:pt>
                <c:pt idx="2732">
                  <c:v>272</c:v>
                </c:pt>
                <c:pt idx="2733">
                  <c:v>272</c:v>
                </c:pt>
                <c:pt idx="2734">
                  <c:v>272</c:v>
                </c:pt>
                <c:pt idx="2735">
                  <c:v>272</c:v>
                </c:pt>
                <c:pt idx="2736">
                  <c:v>272</c:v>
                </c:pt>
                <c:pt idx="2737">
                  <c:v>273</c:v>
                </c:pt>
                <c:pt idx="2738">
                  <c:v>273</c:v>
                </c:pt>
                <c:pt idx="2739">
                  <c:v>273</c:v>
                </c:pt>
                <c:pt idx="2740">
                  <c:v>273</c:v>
                </c:pt>
                <c:pt idx="2741">
                  <c:v>273</c:v>
                </c:pt>
                <c:pt idx="2742">
                  <c:v>273</c:v>
                </c:pt>
                <c:pt idx="2743">
                  <c:v>273</c:v>
                </c:pt>
                <c:pt idx="2744">
                  <c:v>273</c:v>
                </c:pt>
                <c:pt idx="2745">
                  <c:v>273</c:v>
                </c:pt>
                <c:pt idx="2746">
                  <c:v>273</c:v>
                </c:pt>
                <c:pt idx="2747">
                  <c:v>274</c:v>
                </c:pt>
                <c:pt idx="2748">
                  <c:v>274</c:v>
                </c:pt>
                <c:pt idx="2749">
                  <c:v>274</c:v>
                </c:pt>
                <c:pt idx="2750">
                  <c:v>274</c:v>
                </c:pt>
                <c:pt idx="2751">
                  <c:v>274</c:v>
                </c:pt>
                <c:pt idx="2752">
                  <c:v>274</c:v>
                </c:pt>
                <c:pt idx="2753">
                  <c:v>274</c:v>
                </c:pt>
                <c:pt idx="2754">
                  <c:v>274</c:v>
                </c:pt>
                <c:pt idx="2755">
                  <c:v>274</c:v>
                </c:pt>
                <c:pt idx="2756">
                  <c:v>274</c:v>
                </c:pt>
                <c:pt idx="2757">
                  <c:v>275</c:v>
                </c:pt>
                <c:pt idx="2758">
                  <c:v>275</c:v>
                </c:pt>
                <c:pt idx="2759">
                  <c:v>275</c:v>
                </c:pt>
                <c:pt idx="2760">
                  <c:v>275</c:v>
                </c:pt>
                <c:pt idx="2761">
                  <c:v>275</c:v>
                </c:pt>
                <c:pt idx="2762">
                  <c:v>275</c:v>
                </c:pt>
                <c:pt idx="2763">
                  <c:v>275</c:v>
                </c:pt>
                <c:pt idx="2764">
                  <c:v>275</c:v>
                </c:pt>
                <c:pt idx="2765">
                  <c:v>275</c:v>
                </c:pt>
                <c:pt idx="2766">
                  <c:v>275</c:v>
                </c:pt>
                <c:pt idx="2767">
                  <c:v>276</c:v>
                </c:pt>
                <c:pt idx="2768">
                  <c:v>276</c:v>
                </c:pt>
                <c:pt idx="2769">
                  <c:v>276</c:v>
                </c:pt>
                <c:pt idx="2770">
                  <c:v>276</c:v>
                </c:pt>
                <c:pt idx="2771">
                  <c:v>276</c:v>
                </c:pt>
                <c:pt idx="2772">
                  <c:v>276</c:v>
                </c:pt>
                <c:pt idx="2773">
                  <c:v>276</c:v>
                </c:pt>
                <c:pt idx="2774">
                  <c:v>276</c:v>
                </c:pt>
                <c:pt idx="2775">
                  <c:v>276</c:v>
                </c:pt>
                <c:pt idx="2776">
                  <c:v>276</c:v>
                </c:pt>
                <c:pt idx="2777">
                  <c:v>277</c:v>
                </c:pt>
                <c:pt idx="2778">
                  <c:v>277</c:v>
                </c:pt>
                <c:pt idx="2779">
                  <c:v>277</c:v>
                </c:pt>
                <c:pt idx="2780">
                  <c:v>277</c:v>
                </c:pt>
                <c:pt idx="2781">
                  <c:v>277</c:v>
                </c:pt>
                <c:pt idx="2782">
                  <c:v>277</c:v>
                </c:pt>
                <c:pt idx="2783">
                  <c:v>277</c:v>
                </c:pt>
                <c:pt idx="2784">
                  <c:v>277</c:v>
                </c:pt>
                <c:pt idx="2785">
                  <c:v>277</c:v>
                </c:pt>
                <c:pt idx="2786">
                  <c:v>277</c:v>
                </c:pt>
                <c:pt idx="2787">
                  <c:v>278</c:v>
                </c:pt>
                <c:pt idx="2788">
                  <c:v>278</c:v>
                </c:pt>
                <c:pt idx="2789">
                  <c:v>278</c:v>
                </c:pt>
                <c:pt idx="2790">
                  <c:v>278</c:v>
                </c:pt>
                <c:pt idx="2791">
                  <c:v>278</c:v>
                </c:pt>
                <c:pt idx="2792">
                  <c:v>278</c:v>
                </c:pt>
                <c:pt idx="2793">
                  <c:v>278</c:v>
                </c:pt>
                <c:pt idx="2794">
                  <c:v>278</c:v>
                </c:pt>
                <c:pt idx="2795">
                  <c:v>278</c:v>
                </c:pt>
                <c:pt idx="2796">
                  <c:v>278</c:v>
                </c:pt>
                <c:pt idx="2797">
                  <c:v>279</c:v>
                </c:pt>
                <c:pt idx="2798">
                  <c:v>279</c:v>
                </c:pt>
                <c:pt idx="2799">
                  <c:v>279</c:v>
                </c:pt>
                <c:pt idx="2800">
                  <c:v>279</c:v>
                </c:pt>
                <c:pt idx="2801">
                  <c:v>279</c:v>
                </c:pt>
                <c:pt idx="2802">
                  <c:v>279</c:v>
                </c:pt>
                <c:pt idx="2803">
                  <c:v>279</c:v>
                </c:pt>
                <c:pt idx="2804">
                  <c:v>279</c:v>
                </c:pt>
                <c:pt idx="2805">
                  <c:v>279</c:v>
                </c:pt>
                <c:pt idx="2806">
                  <c:v>279</c:v>
                </c:pt>
                <c:pt idx="2807">
                  <c:v>280</c:v>
                </c:pt>
                <c:pt idx="2808">
                  <c:v>280</c:v>
                </c:pt>
                <c:pt idx="2809">
                  <c:v>280</c:v>
                </c:pt>
                <c:pt idx="2810">
                  <c:v>280</c:v>
                </c:pt>
                <c:pt idx="2811">
                  <c:v>280</c:v>
                </c:pt>
                <c:pt idx="2812">
                  <c:v>280</c:v>
                </c:pt>
                <c:pt idx="2813">
                  <c:v>280</c:v>
                </c:pt>
                <c:pt idx="2814">
                  <c:v>280</c:v>
                </c:pt>
                <c:pt idx="2815">
                  <c:v>280</c:v>
                </c:pt>
                <c:pt idx="2816">
                  <c:v>280</c:v>
                </c:pt>
                <c:pt idx="2817">
                  <c:v>281</c:v>
                </c:pt>
                <c:pt idx="2818">
                  <c:v>281</c:v>
                </c:pt>
                <c:pt idx="2819">
                  <c:v>281</c:v>
                </c:pt>
                <c:pt idx="2820">
                  <c:v>281</c:v>
                </c:pt>
                <c:pt idx="2821">
                  <c:v>281</c:v>
                </c:pt>
                <c:pt idx="2822">
                  <c:v>281</c:v>
                </c:pt>
                <c:pt idx="2823">
                  <c:v>281</c:v>
                </c:pt>
                <c:pt idx="2824">
                  <c:v>281</c:v>
                </c:pt>
                <c:pt idx="2825">
                  <c:v>281</c:v>
                </c:pt>
                <c:pt idx="2826">
                  <c:v>281</c:v>
                </c:pt>
                <c:pt idx="2827">
                  <c:v>282</c:v>
                </c:pt>
                <c:pt idx="2828">
                  <c:v>282</c:v>
                </c:pt>
                <c:pt idx="2829">
                  <c:v>282</c:v>
                </c:pt>
                <c:pt idx="2830">
                  <c:v>282</c:v>
                </c:pt>
                <c:pt idx="2831">
                  <c:v>282</c:v>
                </c:pt>
                <c:pt idx="2832">
                  <c:v>282</c:v>
                </c:pt>
                <c:pt idx="2833">
                  <c:v>282</c:v>
                </c:pt>
                <c:pt idx="2834">
                  <c:v>282</c:v>
                </c:pt>
                <c:pt idx="2835">
                  <c:v>282</c:v>
                </c:pt>
                <c:pt idx="2836">
                  <c:v>282</c:v>
                </c:pt>
                <c:pt idx="2837">
                  <c:v>283</c:v>
                </c:pt>
                <c:pt idx="2838">
                  <c:v>283</c:v>
                </c:pt>
                <c:pt idx="2839">
                  <c:v>283</c:v>
                </c:pt>
                <c:pt idx="2840">
                  <c:v>283</c:v>
                </c:pt>
                <c:pt idx="2841">
                  <c:v>283</c:v>
                </c:pt>
                <c:pt idx="2842">
                  <c:v>283</c:v>
                </c:pt>
                <c:pt idx="2843">
                  <c:v>283</c:v>
                </c:pt>
                <c:pt idx="2844">
                  <c:v>283</c:v>
                </c:pt>
                <c:pt idx="2845">
                  <c:v>283</c:v>
                </c:pt>
                <c:pt idx="2846">
                  <c:v>283</c:v>
                </c:pt>
                <c:pt idx="2847">
                  <c:v>284</c:v>
                </c:pt>
                <c:pt idx="2848">
                  <c:v>284</c:v>
                </c:pt>
                <c:pt idx="2849">
                  <c:v>284</c:v>
                </c:pt>
                <c:pt idx="2850">
                  <c:v>284</c:v>
                </c:pt>
                <c:pt idx="2851">
                  <c:v>284</c:v>
                </c:pt>
                <c:pt idx="2852">
                  <c:v>284</c:v>
                </c:pt>
                <c:pt idx="2853">
                  <c:v>284</c:v>
                </c:pt>
                <c:pt idx="2854">
                  <c:v>284</c:v>
                </c:pt>
                <c:pt idx="2855">
                  <c:v>284</c:v>
                </c:pt>
                <c:pt idx="2856">
                  <c:v>284</c:v>
                </c:pt>
                <c:pt idx="2857">
                  <c:v>285</c:v>
                </c:pt>
                <c:pt idx="2858">
                  <c:v>285</c:v>
                </c:pt>
                <c:pt idx="2859">
                  <c:v>285</c:v>
                </c:pt>
                <c:pt idx="2860">
                  <c:v>285</c:v>
                </c:pt>
                <c:pt idx="2861">
                  <c:v>285</c:v>
                </c:pt>
                <c:pt idx="2862">
                  <c:v>285</c:v>
                </c:pt>
                <c:pt idx="2863">
                  <c:v>285</c:v>
                </c:pt>
                <c:pt idx="2864">
                  <c:v>285</c:v>
                </c:pt>
                <c:pt idx="2865">
                  <c:v>285</c:v>
                </c:pt>
                <c:pt idx="2866">
                  <c:v>285</c:v>
                </c:pt>
                <c:pt idx="2867">
                  <c:v>286</c:v>
                </c:pt>
                <c:pt idx="2868">
                  <c:v>286</c:v>
                </c:pt>
                <c:pt idx="2869">
                  <c:v>286</c:v>
                </c:pt>
                <c:pt idx="2870">
                  <c:v>286</c:v>
                </c:pt>
                <c:pt idx="2871">
                  <c:v>286</c:v>
                </c:pt>
                <c:pt idx="2872">
                  <c:v>286</c:v>
                </c:pt>
                <c:pt idx="2873">
                  <c:v>286</c:v>
                </c:pt>
                <c:pt idx="2874">
                  <c:v>286</c:v>
                </c:pt>
                <c:pt idx="2875">
                  <c:v>286</c:v>
                </c:pt>
                <c:pt idx="2876">
                  <c:v>286</c:v>
                </c:pt>
                <c:pt idx="2877">
                  <c:v>287</c:v>
                </c:pt>
                <c:pt idx="2878">
                  <c:v>287</c:v>
                </c:pt>
                <c:pt idx="2879">
                  <c:v>287</c:v>
                </c:pt>
                <c:pt idx="2880">
                  <c:v>287</c:v>
                </c:pt>
                <c:pt idx="2881">
                  <c:v>287</c:v>
                </c:pt>
                <c:pt idx="2882">
                  <c:v>287</c:v>
                </c:pt>
                <c:pt idx="2883">
                  <c:v>287</c:v>
                </c:pt>
                <c:pt idx="2884">
                  <c:v>287</c:v>
                </c:pt>
                <c:pt idx="2885">
                  <c:v>287</c:v>
                </c:pt>
                <c:pt idx="2886">
                  <c:v>287</c:v>
                </c:pt>
                <c:pt idx="2887">
                  <c:v>288</c:v>
                </c:pt>
                <c:pt idx="2888">
                  <c:v>288</c:v>
                </c:pt>
                <c:pt idx="2889">
                  <c:v>288</c:v>
                </c:pt>
                <c:pt idx="2890">
                  <c:v>288</c:v>
                </c:pt>
                <c:pt idx="2891">
                  <c:v>288</c:v>
                </c:pt>
                <c:pt idx="2892">
                  <c:v>288</c:v>
                </c:pt>
                <c:pt idx="2893">
                  <c:v>288</c:v>
                </c:pt>
                <c:pt idx="2894">
                  <c:v>288</c:v>
                </c:pt>
                <c:pt idx="2895">
                  <c:v>288</c:v>
                </c:pt>
                <c:pt idx="2896">
                  <c:v>288</c:v>
                </c:pt>
                <c:pt idx="2897">
                  <c:v>289</c:v>
                </c:pt>
                <c:pt idx="2898">
                  <c:v>289</c:v>
                </c:pt>
                <c:pt idx="2899">
                  <c:v>289</c:v>
                </c:pt>
                <c:pt idx="2900">
                  <c:v>289</c:v>
                </c:pt>
                <c:pt idx="2901">
                  <c:v>289</c:v>
                </c:pt>
                <c:pt idx="2902">
                  <c:v>289</c:v>
                </c:pt>
                <c:pt idx="2903">
                  <c:v>289</c:v>
                </c:pt>
                <c:pt idx="2904">
                  <c:v>289</c:v>
                </c:pt>
                <c:pt idx="2905">
                  <c:v>289</c:v>
                </c:pt>
                <c:pt idx="2906">
                  <c:v>289</c:v>
                </c:pt>
                <c:pt idx="2907">
                  <c:v>290</c:v>
                </c:pt>
                <c:pt idx="2908">
                  <c:v>290</c:v>
                </c:pt>
                <c:pt idx="2909">
                  <c:v>290</c:v>
                </c:pt>
                <c:pt idx="2910">
                  <c:v>290</c:v>
                </c:pt>
                <c:pt idx="2911">
                  <c:v>290</c:v>
                </c:pt>
                <c:pt idx="2912">
                  <c:v>290</c:v>
                </c:pt>
                <c:pt idx="2913">
                  <c:v>290</c:v>
                </c:pt>
                <c:pt idx="2914">
                  <c:v>290</c:v>
                </c:pt>
                <c:pt idx="2915">
                  <c:v>290</c:v>
                </c:pt>
                <c:pt idx="2916">
                  <c:v>290</c:v>
                </c:pt>
                <c:pt idx="2917">
                  <c:v>291</c:v>
                </c:pt>
                <c:pt idx="2918">
                  <c:v>291</c:v>
                </c:pt>
                <c:pt idx="2919">
                  <c:v>291</c:v>
                </c:pt>
                <c:pt idx="2920">
                  <c:v>291</c:v>
                </c:pt>
                <c:pt idx="2921">
                  <c:v>291</c:v>
                </c:pt>
                <c:pt idx="2922">
                  <c:v>291</c:v>
                </c:pt>
                <c:pt idx="2923">
                  <c:v>291</c:v>
                </c:pt>
                <c:pt idx="2924">
                  <c:v>291</c:v>
                </c:pt>
                <c:pt idx="2925">
                  <c:v>291</c:v>
                </c:pt>
                <c:pt idx="2926">
                  <c:v>291</c:v>
                </c:pt>
                <c:pt idx="2927">
                  <c:v>292</c:v>
                </c:pt>
                <c:pt idx="2928">
                  <c:v>292</c:v>
                </c:pt>
                <c:pt idx="2929">
                  <c:v>292</c:v>
                </c:pt>
                <c:pt idx="2930">
                  <c:v>292</c:v>
                </c:pt>
                <c:pt idx="2931">
                  <c:v>292</c:v>
                </c:pt>
                <c:pt idx="2932">
                  <c:v>292</c:v>
                </c:pt>
                <c:pt idx="2933">
                  <c:v>292</c:v>
                </c:pt>
                <c:pt idx="2934">
                  <c:v>292</c:v>
                </c:pt>
                <c:pt idx="2935">
                  <c:v>292</c:v>
                </c:pt>
                <c:pt idx="2936">
                  <c:v>292</c:v>
                </c:pt>
                <c:pt idx="2937">
                  <c:v>293</c:v>
                </c:pt>
                <c:pt idx="2938">
                  <c:v>293</c:v>
                </c:pt>
                <c:pt idx="2939">
                  <c:v>293</c:v>
                </c:pt>
                <c:pt idx="2940">
                  <c:v>293</c:v>
                </c:pt>
                <c:pt idx="2941">
                  <c:v>293</c:v>
                </c:pt>
                <c:pt idx="2942">
                  <c:v>293</c:v>
                </c:pt>
                <c:pt idx="2943">
                  <c:v>293</c:v>
                </c:pt>
                <c:pt idx="2944">
                  <c:v>293</c:v>
                </c:pt>
                <c:pt idx="2945">
                  <c:v>293</c:v>
                </c:pt>
                <c:pt idx="2946">
                  <c:v>293</c:v>
                </c:pt>
                <c:pt idx="2947">
                  <c:v>294</c:v>
                </c:pt>
                <c:pt idx="2948">
                  <c:v>294</c:v>
                </c:pt>
                <c:pt idx="2949">
                  <c:v>294</c:v>
                </c:pt>
                <c:pt idx="2950">
                  <c:v>294</c:v>
                </c:pt>
                <c:pt idx="2951">
                  <c:v>294</c:v>
                </c:pt>
                <c:pt idx="2952">
                  <c:v>294</c:v>
                </c:pt>
                <c:pt idx="2953">
                  <c:v>294</c:v>
                </c:pt>
                <c:pt idx="2954">
                  <c:v>294</c:v>
                </c:pt>
                <c:pt idx="2955">
                  <c:v>294</c:v>
                </c:pt>
                <c:pt idx="2956">
                  <c:v>294</c:v>
                </c:pt>
                <c:pt idx="2957">
                  <c:v>295</c:v>
                </c:pt>
                <c:pt idx="2958">
                  <c:v>295</c:v>
                </c:pt>
                <c:pt idx="2959">
                  <c:v>295</c:v>
                </c:pt>
                <c:pt idx="2960">
                  <c:v>295</c:v>
                </c:pt>
                <c:pt idx="2961">
                  <c:v>295</c:v>
                </c:pt>
                <c:pt idx="2962">
                  <c:v>295</c:v>
                </c:pt>
                <c:pt idx="2963">
                  <c:v>295</c:v>
                </c:pt>
                <c:pt idx="2964">
                  <c:v>295</c:v>
                </c:pt>
                <c:pt idx="2965">
                  <c:v>295</c:v>
                </c:pt>
                <c:pt idx="2966">
                  <c:v>295</c:v>
                </c:pt>
                <c:pt idx="2967">
                  <c:v>296</c:v>
                </c:pt>
                <c:pt idx="2968">
                  <c:v>296</c:v>
                </c:pt>
                <c:pt idx="2969">
                  <c:v>296</c:v>
                </c:pt>
                <c:pt idx="2970">
                  <c:v>296</c:v>
                </c:pt>
                <c:pt idx="2971">
                  <c:v>296</c:v>
                </c:pt>
                <c:pt idx="2972">
                  <c:v>296</c:v>
                </c:pt>
                <c:pt idx="2973">
                  <c:v>296</c:v>
                </c:pt>
                <c:pt idx="2974">
                  <c:v>296</c:v>
                </c:pt>
                <c:pt idx="2975">
                  <c:v>296</c:v>
                </c:pt>
                <c:pt idx="2976">
                  <c:v>296</c:v>
                </c:pt>
                <c:pt idx="2977">
                  <c:v>297</c:v>
                </c:pt>
                <c:pt idx="2978">
                  <c:v>297</c:v>
                </c:pt>
                <c:pt idx="2979">
                  <c:v>297</c:v>
                </c:pt>
                <c:pt idx="2980">
                  <c:v>297</c:v>
                </c:pt>
                <c:pt idx="2981">
                  <c:v>297</c:v>
                </c:pt>
                <c:pt idx="2982">
                  <c:v>297</c:v>
                </c:pt>
                <c:pt idx="2983">
                  <c:v>297</c:v>
                </c:pt>
                <c:pt idx="2984">
                  <c:v>297</c:v>
                </c:pt>
                <c:pt idx="2985">
                  <c:v>297</c:v>
                </c:pt>
                <c:pt idx="2986">
                  <c:v>297</c:v>
                </c:pt>
                <c:pt idx="2987">
                  <c:v>298</c:v>
                </c:pt>
                <c:pt idx="2988">
                  <c:v>298</c:v>
                </c:pt>
                <c:pt idx="2989">
                  <c:v>298</c:v>
                </c:pt>
                <c:pt idx="2990">
                  <c:v>298</c:v>
                </c:pt>
                <c:pt idx="2991">
                  <c:v>298</c:v>
                </c:pt>
                <c:pt idx="2992">
                  <c:v>298</c:v>
                </c:pt>
                <c:pt idx="2993">
                  <c:v>298</c:v>
                </c:pt>
                <c:pt idx="2994">
                  <c:v>298</c:v>
                </c:pt>
                <c:pt idx="2995">
                  <c:v>298</c:v>
                </c:pt>
                <c:pt idx="2996">
                  <c:v>298</c:v>
                </c:pt>
                <c:pt idx="2997">
                  <c:v>299</c:v>
                </c:pt>
                <c:pt idx="2998">
                  <c:v>299</c:v>
                </c:pt>
                <c:pt idx="2999">
                  <c:v>299</c:v>
                </c:pt>
                <c:pt idx="3000">
                  <c:v>299</c:v>
                </c:pt>
                <c:pt idx="3001">
                  <c:v>299</c:v>
                </c:pt>
                <c:pt idx="3002">
                  <c:v>299</c:v>
                </c:pt>
                <c:pt idx="3003">
                  <c:v>299</c:v>
                </c:pt>
                <c:pt idx="3004">
                  <c:v>299</c:v>
                </c:pt>
                <c:pt idx="3005">
                  <c:v>299</c:v>
                </c:pt>
                <c:pt idx="3006">
                  <c:v>299</c:v>
                </c:pt>
                <c:pt idx="3007">
                  <c:v>300</c:v>
                </c:pt>
                <c:pt idx="3008">
                  <c:v>300</c:v>
                </c:pt>
                <c:pt idx="3009">
                  <c:v>300</c:v>
                </c:pt>
                <c:pt idx="3010">
                  <c:v>300</c:v>
                </c:pt>
                <c:pt idx="3011">
                  <c:v>300</c:v>
                </c:pt>
                <c:pt idx="3012">
                  <c:v>300</c:v>
                </c:pt>
                <c:pt idx="3013">
                  <c:v>300</c:v>
                </c:pt>
                <c:pt idx="3014">
                  <c:v>300</c:v>
                </c:pt>
                <c:pt idx="3015">
                  <c:v>300</c:v>
                </c:pt>
                <c:pt idx="3016">
                  <c:v>300</c:v>
                </c:pt>
                <c:pt idx="3017">
                  <c:v>301</c:v>
                </c:pt>
                <c:pt idx="3018">
                  <c:v>301</c:v>
                </c:pt>
                <c:pt idx="3019">
                  <c:v>301</c:v>
                </c:pt>
                <c:pt idx="3020">
                  <c:v>301</c:v>
                </c:pt>
                <c:pt idx="3021">
                  <c:v>301</c:v>
                </c:pt>
                <c:pt idx="3022">
                  <c:v>301</c:v>
                </c:pt>
                <c:pt idx="3023">
                  <c:v>301</c:v>
                </c:pt>
                <c:pt idx="3024">
                  <c:v>301</c:v>
                </c:pt>
                <c:pt idx="3025">
                  <c:v>301</c:v>
                </c:pt>
                <c:pt idx="3026">
                  <c:v>301</c:v>
                </c:pt>
                <c:pt idx="3027">
                  <c:v>302</c:v>
                </c:pt>
                <c:pt idx="3028">
                  <c:v>302</c:v>
                </c:pt>
                <c:pt idx="3029">
                  <c:v>302</c:v>
                </c:pt>
                <c:pt idx="3030">
                  <c:v>302</c:v>
                </c:pt>
                <c:pt idx="3031">
                  <c:v>302</c:v>
                </c:pt>
                <c:pt idx="3032">
                  <c:v>302</c:v>
                </c:pt>
                <c:pt idx="3033">
                  <c:v>302</c:v>
                </c:pt>
                <c:pt idx="3034">
                  <c:v>302</c:v>
                </c:pt>
                <c:pt idx="3035">
                  <c:v>302</c:v>
                </c:pt>
                <c:pt idx="3036">
                  <c:v>302</c:v>
                </c:pt>
                <c:pt idx="3037">
                  <c:v>303</c:v>
                </c:pt>
                <c:pt idx="3038">
                  <c:v>303</c:v>
                </c:pt>
                <c:pt idx="3039">
                  <c:v>303</c:v>
                </c:pt>
                <c:pt idx="3040">
                  <c:v>303</c:v>
                </c:pt>
                <c:pt idx="3041">
                  <c:v>303</c:v>
                </c:pt>
                <c:pt idx="3042">
                  <c:v>303</c:v>
                </c:pt>
                <c:pt idx="3043">
                  <c:v>303</c:v>
                </c:pt>
                <c:pt idx="3044">
                  <c:v>303</c:v>
                </c:pt>
                <c:pt idx="3045">
                  <c:v>303</c:v>
                </c:pt>
                <c:pt idx="3046">
                  <c:v>303</c:v>
                </c:pt>
                <c:pt idx="3047">
                  <c:v>304</c:v>
                </c:pt>
                <c:pt idx="3048">
                  <c:v>304</c:v>
                </c:pt>
                <c:pt idx="3049">
                  <c:v>304</c:v>
                </c:pt>
                <c:pt idx="3050">
                  <c:v>304</c:v>
                </c:pt>
                <c:pt idx="3051">
                  <c:v>304</c:v>
                </c:pt>
                <c:pt idx="3052">
                  <c:v>304</c:v>
                </c:pt>
                <c:pt idx="3053">
                  <c:v>304</c:v>
                </c:pt>
                <c:pt idx="3054">
                  <c:v>304</c:v>
                </c:pt>
                <c:pt idx="3055">
                  <c:v>304</c:v>
                </c:pt>
                <c:pt idx="3056">
                  <c:v>304</c:v>
                </c:pt>
                <c:pt idx="3057">
                  <c:v>305</c:v>
                </c:pt>
                <c:pt idx="3058">
                  <c:v>305</c:v>
                </c:pt>
                <c:pt idx="3059">
                  <c:v>305</c:v>
                </c:pt>
                <c:pt idx="3060">
                  <c:v>305</c:v>
                </c:pt>
                <c:pt idx="3061">
                  <c:v>305</c:v>
                </c:pt>
                <c:pt idx="3062">
                  <c:v>305</c:v>
                </c:pt>
                <c:pt idx="3063">
                  <c:v>305</c:v>
                </c:pt>
                <c:pt idx="3064">
                  <c:v>305</c:v>
                </c:pt>
                <c:pt idx="3065">
                  <c:v>305</c:v>
                </c:pt>
                <c:pt idx="3066">
                  <c:v>305</c:v>
                </c:pt>
                <c:pt idx="3067">
                  <c:v>306</c:v>
                </c:pt>
                <c:pt idx="3068">
                  <c:v>306</c:v>
                </c:pt>
                <c:pt idx="3069">
                  <c:v>306</c:v>
                </c:pt>
                <c:pt idx="3070">
                  <c:v>306</c:v>
                </c:pt>
                <c:pt idx="3071">
                  <c:v>306</c:v>
                </c:pt>
                <c:pt idx="3072">
                  <c:v>306</c:v>
                </c:pt>
                <c:pt idx="3073">
                  <c:v>306</c:v>
                </c:pt>
                <c:pt idx="3074">
                  <c:v>306</c:v>
                </c:pt>
                <c:pt idx="3075">
                  <c:v>306</c:v>
                </c:pt>
                <c:pt idx="3076">
                  <c:v>306</c:v>
                </c:pt>
                <c:pt idx="3077">
                  <c:v>307</c:v>
                </c:pt>
                <c:pt idx="3078">
                  <c:v>307</c:v>
                </c:pt>
                <c:pt idx="3079">
                  <c:v>307</c:v>
                </c:pt>
                <c:pt idx="3080">
                  <c:v>307</c:v>
                </c:pt>
                <c:pt idx="3081">
                  <c:v>307</c:v>
                </c:pt>
                <c:pt idx="3082">
                  <c:v>307</c:v>
                </c:pt>
                <c:pt idx="3083">
                  <c:v>307</c:v>
                </c:pt>
                <c:pt idx="3084">
                  <c:v>307</c:v>
                </c:pt>
                <c:pt idx="3085">
                  <c:v>307</c:v>
                </c:pt>
                <c:pt idx="3086">
                  <c:v>307</c:v>
                </c:pt>
                <c:pt idx="3087">
                  <c:v>308</c:v>
                </c:pt>
                <c:pt idx="3088">
                  <c:v>308</c:v>
                </c:pt>
                <c:pt idx="3089">
                  <c:v>308</c:v>
                </c:pt>
                <c:pt idx="3090">
                  <c:v>308</c:v>
                </c:pt>
                <c:pt idx="3091">
                  <c:v>308</c:v>
                </c:pt>
                <c:pt idx="3092">
                  <c:v>308</c:v>
                </c:pt>
                <c:pt idx="3093">
                  <c:v>308</c:v>
                </c:pt>
                <c:pt idx="3094">
                  <c:v>308</c:v>
                </c:pt>
                <c:pt idx="3095">
                  <c:v>308</c:v>
                </c:pt>
                <c:pt idx="3096">
                  <c:v>308</c:v>
                </c:pt>
                <c:pt idx="3097">
                  <c:v>309</c:v>
                </c:pt>
                <c:pt idx="3098">
                  <c:v>309</c:v>
                </c:pt>
                <c:pt idx="3099">
                  <c:v>309</c:v>
                </c:pt>
                <c:pt idx="3100">
                  <c:v>309</c:v>
                </c:pt>
                <c:pt idx="3101">
                  <c:v>309</c:v>
                </c:pt>
                <c:pt idx="3102">
                  <c:v>309</c:v>
                </c:pt>
                <c:pt idx="3103">
                  <c:v>309</c:v>
                </c:pt>
                <c:pt idx="3104">
                  <c:v>309</c:v>
                </c:pt>
                <c:pt idx="3105">
                  <c:v>309</c:v>
                </c:pt>
                <c:pt idx="3106">
                  <c:v>309</c:v>
                </c:pt>
                <c:pt idx="3107">
                  <c:v>310</c:v>
                </c:pt>
                <c:pt idx="3108">
                  <c:v>310</c:v>
                </c:pt>
                <c:pt idx="3109">
                  <c:v>310</c:v>
                </c:pt>
                <c:pt idx="3110">
                  <c:v>310</c:v>
                </c:pt>
                <c:pt idx="3111">
                  <c:v>310</c:v>
                </c:pt>
                <c:pt idx="3112">
                  <c:v>310</c:v>
                </c:pt>
                <c:pt idx="3113">
                  <c:v>310</c:v>
                </c:pt>
                <c:pt idx="3114">
                  <c:v>310</c:v>
                </c:pt>
                <c:pt idx="3115">
                  <c:v>310</c:v>
                </c:pt>
                <c:pt idx="3116">
                  <c:v>310</c:v>
                </c:pt>
                <c:pt idx="3117">
                  <c:v>311</c:v>
                </c:pt>
                <c:pt idx="3118">
                  <c:v>311</c:v>
                </c:pt>
                <c:pt idx="3119">
                  <c:v>311</c:v>
                </c:pt>
                <c:pt idx="3120">
                  <c:v>311</c:v>
                </c:pt>
                <c:pt idx="3121">
                  <c:v>311</c:v>
                </c:pt>
                <c:pt idx="3122">
                  <c:v>311</c:v>
                </c:pt>
                <c:pt idx="3123">
                  <c:v>311</c:v>
                </c:pt>
                <c:pt idx="3124">
                  <c:v>311</c:v>
                </c:pt>
                <c:pt idx="3125">
                  <c:v>311</c:v>
                </c:pt>
                <c:pt idx="3126">
                  <c:v>311</c:v>
                </c:pt>
                <c:pt idx="3127">
                  <c:v>312</c:v>
                </c:pt>
                <c:pt idx="3128">
                  <c:v>312</c:v>
                </c:pt>
                <c:pt idx="3129">
                  <c:v>312</c:v>
                </c:pt>
                <c:pt idx="3130">
                  <c:v>312</c:v>
                </c:pt>
                <c:pt idx="3131">
                  <c:v>312</c:v>
                </c:pt>
                <c:pt idx="3132">
                  <c:v>312</c:v>
                </c:pt>
                <c:pt idx="3133">
                  <c:v>312</c:v>
                </c:pt>
                <c:pt idx="3134">
                  <c:v>312</c:v>
                </c:pt>
                <c:pt idx="3135">
                  <c:v>312</c:v>
                </c:pt>
                <c:pt idx="3136">
                  <c:v>312</c:v>
                </c:pt>
                <c:pt idx="3137">
                  <c:v>313</c:v>
                </c:pt>
                <c:pt idx="3138">
                  <c:v>313</c:v>
                </c:pt>
                <c:pt idx="3139">
                  <c:v>313</c:v>
                </c:pt>
                <c:pt idx="3140">
                  <c:v>313</c:v>
                </c:pt>
                <c:pt idx="3141">
                  <c:v>313</c:v>
                </c:pt>
                <c:pt idx="3142">
                  <c:v>313</c:v>
                </c:pt>
                <c:pt idx="3143">
                  <c:v>313</c:v>
                </c:pt>
                <c:pt idx="3144">
                  <c:v>313</c:v>
                </c:pt>
                <c:pt idx="3145">
                  <c:v>313</c:v>
                </c:pt>
                <c:pt idx="3146">
                  <c:v>313</c:v>
                </c:pt>
                <c:pt idx="3147">
                  <c:v>314</c:v>
                </c:pt>
                <c:pt idx="3148">
                  <c:v>314</c:v>
                </c:pt>
                <c:pt idx="3149">
                  <c:v>314</c:v>
                </c:pt>
                <c:pt idx="3150">
                  <c:v>314</c:v>
                </c:pt>
                <c:pt idx="3151">
                  <c:v>314</c:v>
                </c:pt>
                <c:pt idx="3152">
                  <c:v>314</c:v>
                </c:pt>
                <c:pt idx="3153">
                  <c:v>314</c:v>
                </c:pt>
                <c:pt idx="3154">
                  <c:v>314</c:v>
                </c:pt>
                <c:pt idx="3155">
                  <c:v>314</c:v>
                </c:pt>
                <c:pt idx="3156">
                  <c:v>314</c:v>
                </c:pt>
                <c:pt idx="3157">
                  <c:v>315</c:v>
                </c:pt>
                <c:pt idx="3158">
                  <c:v>315</c:v>
                </c:pt>
                <c:pt idx="3159">
                  <c:v>315</c:v>
                </c:pt>
                <c:pt idx="3160">
                  <c:v>315</c:v>
                </c:pt>
                <c:pt idx="3161">
                  <c:v>315</c:v>
                </c:pt>
                <c:pt idx="3162">
                  <c:v>315</c:v>
                </c:pt>
                <c:pt idx="3163">
                  <c:v>315</c:v>
                </c:pt>
                <c:pt idx="3164">
                  <c:v>315</c:v>
                </c:pt>
                <c:pt idx="3165">
                  <c:v>315</c:v>
                </c:pt>
                <c:pt idx="3166">
                  <c:v>315</c:v>
                </c:pt>
                <c:pt idx="3167">
                  <c:v>316</c:v>
                </c:pt>
                <c:pt idx="3168">
                  <c:v>316</c:v>
                </c:pt>
                <c:pt idx="3169">
                  <c:v>316</c:v>
                </c:pt>
                <c:pt idx="3170">
                  <c:v>316</c:v>
                </c:pt>
                <c:pt idx="3171">
                  <c:v>316</c:v>
                </c:pt>
                <c:pt idx="3172">
                  <c:v>316</c:v>
                </c:pt>
                <c:pt idx="3173">
                  <c:v>316</c:v>
                </c:pt>
                <c:pt idx="3174">
                  <c:v>316</c:v>
                </c:pt>
                <c:pt idx="3175">
                  <c:v>316</c:v>
                </c:pt>
                <c:pt idx="3176">
                  <c:v>316</c:v>
                </c:pt>
                <c:pt idx="3177">
                  <c:v>317</c:v>
                </c:pt>
                <c:pt idx="3178">
                  <c:v>317</c:v>
                </c:pt>
                <c:pt idx="3179">
                  <c:v>317</c:v>
                </c:pt>
                <c:pt idx="3180">
                  <c:v>317</c:v>
                </c:pt>
                <c:pt idx="3181">
                  <c:v>317</c:v>
                </c:pt>
                <c:pt idx="3182">
                  <c:v>317</c:v>
                </c:pt>
                <c:pt idx="3183">
                  <c:v>317</c:v>
                </c:pt>
                <c:pt idx="3184">
                  <c:v>317</c:v>
                </c:pt>
                <c:pt idx="3185">
                  <c:v>317</c:v>
                </c:pt>
                <c:pt idx="3186">
                  <c:v>317</c:v>
                </c:pt>
                <c:pt idx="3187">
                  <c:v>318</c:v>
                </c:pt>
                <c:pt idx="3188">
                  <c:v>318</c:v>
                </c:pt>
                <c:pt idx="3189">
                  <c:v>318</c:v>
                </c:pt>
                <c:pt idx="3190">
                  <c:v>318</c:v>
                </c:pt>
                <c:pt idx="3191">
                  <c:v>318</c:v>
                </c:pt>
                <c:pt idx="3192">
                  <c:v>318</c:v>
                </c:pt>
                <c:pt idx="3193">
                  <c:v>318</c:v>
                </c:pt>
                <c:pt idx="3194">
                  <c:v>318</c:v>
                </c:pt>
                <c:pt idx="3195">
                  <c:v>318</c:v>
                </c:pt>
                <c:pt idx="3196">
                  <c:v>318</c:v>
                </c:pt>
                <c:pt idx="3197">
                  <c:v>319</c:v>
                </c:pt>
                <c:pt idx="3198">
                  <c:v>319</c:v>
                </c:pt>
                <c:pt idx="3199">
                  <c:v>319</c:v>
                </c:pt>
                <c:pt idx="3200">
                  <c:v>319</c:v>
                </c:pt>
                <c:pt idx="3201">
                  <c:v>319</c:v>
                </c:pt>
                <c:pt idx="3202">
                  <c:v>319</c:v>
                </c:pt>
                <c:pt idx="3203">
                  <c:v>319</c:v>
                </c:pt>
                <c:pt idx="3204">
                  <c:v>319</c:v>
                </c:pt>
                <c:pt idx="3205">
                  <c:v>319</c:v>
                </c:pt>
                <c:pt idx="3206">
                  <c:v>319</c:v>
                </c:pt>
                <c:pt idx="3207">
                  <c:v>320</c:v>
                </c:pt>
                <c:pt idx="3208">
                  <c:v>320</c:v>
                </c:pt>
                <c:pt idx="3209">
                  <c:v>320</c:v>
                </c:pt>
                <c:pt idx="3210">
                  <c:v>320</c:v>
                </c:pt>
                <c:pt idx="3211">
                  <c:v>320</c:v>
                </c:pt>
                <c:pt idx="3212">
                  <c:v>320</c:v>
                </c:pt>
                <c:pt idx="3213">
                  <c:v>320</c:v>
                </c:pt>
                <c:pt idx="3214">
                  <c:v>320</c:v>
                </c:pt>
                <c:pt idx="3215">
                  <c:v>320</c:v>
                </c:pt>
                <c:pt idx="3216">
                  <c:v>320</c:v>
                </c:pt>
                <c:pt idx="3217">
                  <c:v>321</c:v>
                </c:pt>
                <c:pt idx="3218">
                  <c:v>321</c:v>
                </c:pt>
                <c:pt idx="3219">
                  <c:v>321</c:v>
                </c:pt>
                <c:pt idx="3220">
                  <c:v>321</c:v>
                </c:pt>
                <c:pt idx="3221">
                  <c:v>321</c:v>
                </c:pt>
                <c:pt idx="3222">
                  <c:v>321</c:v>
                </c:pt>
                <c:pt idx="3223">
                  <c:v>321</c:v>
                </c:pt>
                <c:pt idx="3224">
                  <c:v>321</c:v>
                </c:pt>
                <c:pt idx="3225">
                  <c:v>321</c:v>
                </c:pt>
                <c:pt idx="3226">
                  <c:v>321</c:v>
                </c:pt>
                <c:pt idx="3227">
                  <c:v>322</c:v>
                </c:pt>
                <c:pt idx="3228">
                  <c:v>322</c:v>
                </c:pt>
                <c:pt idx="3229">
                  <c:v>322</c:v>
                </c:pt>
                <c:pt idx="3230">
                  <c:v>322</c:v>
                </c:pt>
                <c:pt idx="3231">
                  <c:v>322</c:v>
                </c:pt>
                <c:pt idx="3232">
                  <c:v>322</c:v>
                </c:pt>
                <c:pt idx="3233">
                  <c:v>322</c:v>
                </c:pt>
                <c:pt idx="3234">
                  <c:v>322</c:v>
                </c:pt>
                <c:pt idx="3235">
                  <c:v>322</c:v>
                </c:pt>
                <c:pt idx="3236">
                  <c:v>322</c:v>
                </c:pt>
                <c:pt idx="3237">
                  <c:v>323</c:v>
                </c:pt>
                <c:pt idx="3238">
                  <c:v>323</c:v>
                </c:pt>
                <c:pt idx="3239">
                  <c:v>323</c:v>
                </c:pt>
                <c:pt idx="3240">
                  <c:v>323</c:v>
                </c:pt>
                <c:pt idx="3241">
                  <c:v>323</c:v>
                </c:pt>
                <c:pt idx="3242">
                  <c:v>323</c:v>
                </c:pt>
                <c:pt idx="3243">
                  <c:v>323</c:v>
                </c:pt>
                <c:pt idx="3244">
                  <c:v>323</c:v>
                </c:pt>
                <c:pt idx="3245">
                  <c:v>323</c:v>
                </c:pt>
                <c:pt idx="3246">
                  <c:v>323</c:v>
                </c:pt>
                <c:pt idx="3247">
                  <c:v>324</c:v>
                </c:pt>
                <c:pt idx="3248">
                  <c:v>324</c:v>
                </c:pt>
                <c:pt idx="3249">
                  <c:v>324</c:v>
                </c:pt>
                <c:pt idx="3250">
                  <c:v>324</c:v>
                </c:pt>
                <c:pt idx="3251">
                  <c:v>324</c:v>
                </c:pt>
                <c:pt idx="3252">
                  <c:v>324</c:v>
                </c:pt>
                <c:pt idx="3253">
                  <c:v>324</c:v>
                </c:pt>
                <c:pt idx="3254">
                  <c:v>324</c:v>
                </c:pt>
                <c:pt idx="3255">
                  <c:v>324</c:v>
                </c:pt>
                <c:pt idx="3256">
                  <c:v>324</c:v>
                </c:pt>
                <c:pt idx="3257">
                  <c:v>325</c:v>
                </c:pt>
                <c:pt idx="3258">
                  <c:v>325</c:v>
                </c:pt>
                <c:pt idx="3259">
                  <c:v>325</c:v>
                </c:pt>
                <c:pt idx="3260">
                  <c:v>325</c:v>
                </c:pt>
                <c:pt idx="3261">
                  <c:v>325</c:v>
                </c:pt>
                <c:pt idx="3262">
                  <c:v>325</c:v>
                </c:pt>
                <c:pt idx="3263">
                  <c:v>325</c:v>
                </c:pt>
                <c:pt idx="3264">
                  <c:v>325</c:v>
                </c:pt>
                <c:pt idx="3265">
                  <c:v>325</c:v>
                </c:pt>
                <c:pt idx="3266">
                  <c:v>325</c:v>
                </c:pt>
                <c:pt idx="3267">
                  <c:v>326</c:v>
                </c:pt>
                <c:pt idx="3268">
                  <c:v>326</c:v>
                </c:pt>
                <c:pt idx="3269">
                  <c:v>326</c:v>
                </c:pt>
                <c:pt idx="3270">
                  <c:v>326</c:v>
                </c:pt>
                <c:pt idx="3271">
                  <c:v>326</c:v>
                </c:pt>
                <c:pt idx="3272">
                  <c:v>326</c:v>
                </c:pt>
                <c:pt idx="3273">
                  <c:v>326</c:v>
                </c:pt>
                <c:pt idx="3274">
                  <c:v>326</c:v>
                </c:pt>
                <c:pt idx="3275">
                  <c:v>326</c:v>
                </c:pt>
                <c:pt idx="3276">
                  <c:v>326</c:v>
                </c:pt>
                <c:pt idx="3277">
                  <c:v>327</c:v>
                </c:pt>
                <c:pt idx="3278">
                  <c:v>327</c:v>
                </c:pt>
                <c:pt idx="3279">
                  <c:v>327</c:v>
                </c:pt>
                <c:pt idx="3280">
                  <c:v>327</c:v>
                </c:pt>
                <c:pt idx="3281">
                  <c:v>327</c:v>
                </c:pt>
                <c:pt idx="3282">
                  <c:v>327</c:v>
                </c:pt>
                <c:pt idx="3283">
                  <c:v>327</c:v>
                </c:pt>
                <c:pt idx="3284">
                  <c:v>327</c:v>
                </c:pt>
                <c:pt idx="3285">
                  <c:v>327</c:v>
                </c:pt>
                <c:pt idx="3286">
                  <c:v>327</c:v>
                </c:pt>
                <c:pt idx="3287">
                  <c:v>328</c:v>
                </c:pt>
                <c:pt idx="3288">
                  <c:v>328</c:v>
                </c:pt>
                <c:pt idx="3289">
                  <c:v>328</c:v>
                </c:pt>
                <c:pt idx="3290">
                  <c:v>328</c:v>
                </c:pt>
                <c:pt idx="3291">
                  <c:v>328</c:v>
                </c:pt>
                <c:pt idx="3292">
                  <c:v>328</c:v>
                </c:pt>
                <c:pt idx="3293">
                  <c:v>328</c:v>
                </c:pt>
                <c:pt idx="3294">
                  <c:v>328</c:v>
                </c:pt>
                <c:pt idx="3295">
                  <c:v>328</c:v>
                </c:pt>
                <c:pt idx="3296">
                  <c:v>328</c:v>
                </c:pt>
                <c:pt idx="3297">
                  <c:v>329</c:v>
                </c:pt>
                <c:pt idx="3298">
                  <c:v>329</c:v>
                </c:pt>
                <c:pt idx="3299">
                  <c:v>329</c:v>
                </c:pt>
                <c:pt idx="3300">
                  <c:v>329</c:v>
                </c:pt>
                <c:pt idx="3301">
                  <c:v>329</c:v>
                </c:pt>
                <c:pt idx="3302">
                  <c:v>329</c:v>
                </c:pt>
                <c:pt idx="3303">
                  <c:v>329</c:v>
                </c:pt>
                <c:pt idx="3304">
                  <c:v>329</c:v>
                </c:pt>
                <c:pt idx="3305">
                  <c:v>329</c:v>
                </c:pt>
                <c:pt idx="3306">
                  <c:v>329</c:v>
                </c:pt>
                <c:pt idx="3307">
                  <c:v>330</c:v>
                </c:pt>
                <c:pt idx="3308">
                  <c:v>330</c:v>
                </c:pt>
                <c:pt idx="3309">
                  <c:v>330</c:v>
                </c:pt>
                <c:pt idx="3310">
                  <c:v>330</c:v>
                </c:pt>
                <c:pt idx="3311">
                  <c:v>330</c:v>
                </c:pt>
                <c:pt idx="3312">
                  <c:v>330</c:v>
                </c:pt>
                <c:pt idx="3313">
                  <c:v>330</c:v>
                </c:pt>
                <c:pt idx="3314">
                  <c:v>330</c:v>
                </c:pt>
                <c:pt idx="3315">
                  <c:v>330</c:v>
                </c:pt>
                <c:pt idx="3316">
                  <c:v>330</c:v>
                </c:pt>
                <c:pt idx="3317">
                  <c:v>331</c:v>
                </c:pt>
                <c:pt idx="3318">
                  <c:v>331</c:v>
                </c:pt>
                <c:pt idx="3319">
                  <c:v>331</c:v>
                </c:pt>
                <c:pt idx="3320">
                  <c:v>331</c:v>
                </c:pt>
                <c:pt idx="3321">
                  <c:v>331</c:v>
                </c:pt>
                <c:pt idx="3322">
                  <c:v>331</c:v>
                </c:pt>
                <c:pt idx="3323">
                  <c:v>331</c:v>
                </c:pt>
                <c:pt idx="3324">
                  <c:v>331</c:v>
                </c:pt>
                <c:pt idx="3325">
                  <c:v>331</c:v>
                </c:pt>
                <c:pt idx="3326">
                  <c:v>331</c:v>
                </c:pt>
                <c:pt idx="3327">
                  <c:v>332</c:v>
                </c:pt>
                <c:pt idx="3328">
                  <c:v>332</c:v>
                </c:pt>
                <c:pt idx="3329">
                  <c:v>332</c:v>
                </c:pt>
                <c:pt idx="3330">
                  <c:v>332</c:v>
                </c:pt>
                <c:pt idx="3331">
                  <c:v>332</c:v>
                </c:pt>
                <c:pt idx="3332">
                  <c:v>332</c:v>
                </c:pt>
                <c:pt idx="3333">
                  <c:v>332</c:v>
                </c:pt>
                <c:pt idx="3334">
                  <c:v>332</c:v>
                </c:pt>
                <c:pt idx="3335">
                  <c:v>332</c:v>
                </c:pt>
                <c:pt idx="3336">
                  <c:v>332</c:v>
                </c:pt>
                <c:pt idx="3337">
                  <c:v>333</c:v>
                </c:pt>
                <c:pt idx="3338">
                  <c:v>333</c:v>
                </c:pt>
                <c:pt idx="3339">
                  <c:v>333</c:v>
                </c:pt>
                <c:pt idx="3340">
                  <c:v>333</c:v>
                </c:pt>
                <c:pt idx="3341">
                  <c:v>333</c:v>
                </c:pt>
                <c:pt idx="3342">
                  <c:v>333</c:v>
                </c:pt>
                <c:pt idx="3343">
                  <c:v>333</c:v>
                </c:pt>
                <c:pt idx="3344">
                  <c:v>333</c:v>
                </c:pt>
                <c:pt idx="3345">
                  <c:v>333</c:v>
                </c:pt>
                <c:pt idx="3346">
                  <c:v>333</c:v>
                </c:pt>
                <c:pt idx="3347">
                  <c:v>334</c:v>
                </c:pt>
                <c:pt idx="3348">
                  <c:v>334</c:v>
                </c:pt>
                <c:pt idx="3349">
                  <c:v>334</c:v>
                </c:pt>
                <c:pt idx="3350">
                  <c:v>334</c:v>
                </c:pt>
                <c:pt idx="3351">
                  <c:v>334</c:v>
                </c:pt>
                <c:pt idx="3352">
                  <c:v>334</c:v>
                </c:pt>
                <c:pt idx="3353">
                  <c:v>334</c:v>
                </c:pt>
                <c:pt idx="3354">
                  <c:v>334</c:v>
                </c:pt>
                <c:pt idx="3355">
                  <c:v>334</c:v>
                </c:pt>
                <c:pt idx="3356">
                  <c:v>334</c:v>
                </c:pt>
                <c:pt idx="3357">
                  <c:v>335</c:v>
                </c:pt>
                <c:pt idx="3358">
                  <c:v>335</c:v>
                </c:pt>
                <c:pt idx="3359">
                  <c:v>335</c:v>
                </c:pt>
                <c:pt idx="3360">
                  <c:v>335</c:v>
                </c:pt>
                <c:pt idx="3361">
                  <c:v>335</c:v>
                </c:pt>
                <c:pt idx="3362">
                  <c:v>335</c:v>
                </c:pt>
                <c:pt idx="3363">
                  <c:v>335</c:v>
                </c:pt>
                <c:pt idx="3364">
                  <c:v>335</c:v>
                </c:pt>
                <c:pt idx="3365">
                  <c:v>335</c:v>
                </c:pt>
                <c:pt idx="3366">
                  <c:v>335</c:v>
                </c:pt>
                <c:pt idx="3367">
                  <c:v>336</c:v>
                </c:pt>
                <c:pt idx="3368">
                  <c:v>336</c:v>
                </c:pt>
                <c:pt idx="3369">
                  <c:v>336</c:v>
                </c:pt>
                <c:pt idx="3370">
                  <c:v>336</c:v>
                </c:pt>
                <c:pt idx="3371">
                  <c:v>336</c:v>
                </c:pt>
                <c:pt idx="3372">
                  <c:v>336</c:v>
                </c:pt>
                <c:pt idx="3373">
                  <c:v>336</c:v>
                </c:pt>
                <c:pt idx="3374">
                  <c:v>336</c:v>
                </c:pt>
                <c:pt idx="3375">
                  <c:v>336</c:v>
                </c:pt>
                <c:pt idx="3376">
                  <c:v>336</c:v>
                </c:pt>
                <c:pt idx="3377">
                  <c:v>337</c:v>
                </c:pt>
                <c:pt idx="3378">
                  <c:v>337</c:v>
                </c:pt>
                <c:pt idx="3379">
                  <c:v>337</c:v>
                </c:pt>
                <c:pt idx="3380">
                  <c:v>337</c:v>
                </c:pt>
                <c:pt idx="3381">
                  <c:v>337</c:v>
                </c:pt>
                <c:pt idx="3382">
                  <c:v>337</c:v>
                </c:pt>
                <c:pt idx="3383">
                  <c:v>337</c:v>
                </c:pt>
                <c:pt idx="3384">
                  <c:v>337</c:v>
                </c:pt>
                <c:pt idx="3385">
                  <c:v>337</c:v>
                </c:pt>
                <c:pt idx="3386">
                  <c:v>337</c:v>
                </c:pt>
                <c:pt idx="3387">
                  <c:v>338</c:v>
                </c:pt>
                <c:pt idx="3388">
                  <c:v>338</c:v>
                </c:pt>
                <c:pt idx="3389">
                  <c:v>338</c:v>
                </c:pt>
                <c:pt idx="3390">
                  <c:v>338</c:v>
                </c:pt>
                <c:pt idx="3391">
                  <c:v>338</c:v>
                </c:pt>
                <c:pt idx="3392">
                  <c:v>338</c:v>
                </c:pt>
                <c:pt idx="3393">
                  <c:v>338</c:v>
                </c:pt>
                <c:pt idx="3394">
                  <c:v>338</c:v>
                </c:pt>
                <c:pt idx="3395">
                  <c:v>338</c:v>
                </c:pt>
                <c:pt idx="3396">
                  <c:v>338</c:v>
                </c:pt>
                <c:pt idx="3397">
                  <c:v>339</c:v>
                </c:pt>
                <c:pt idx="3398">
                  <c:v>339</c:v>
                </c:pt>
                <c:pt idx="3399">
                  <c:v>339</c:v>
                </c:pt>
                <c:pt idx="3400">
                  <c:v>339</c:v>
                </c:pt>
                <c:pt idx="3401">
                  <c:v>339</c:v>
                </c:pt>
                <c:pt idx="3402">
                  <c:v>339</c:v>
                </c:pt>
                <c:pt idx="3403">
                  <c:v>339</c:v>
                </c:pt>
                <c:pt idx="3404">
                  <c:v>339</c:v>
                </c:pt>
                <c:pt idx="3405">
                  <c:v>339</c:v>
                </c:pt>
                <c:pt idx="3406">
                  <c:v>339</c:v>
                </c:pt>
                <c:pt idx="3407">
                  <c:v>340</c:v>
                </c:pt>
                <c:pt idx="3408">
                  <c:v>340</c:v>
                </c:pt>
                <c:pt idx="3409">
                  <c:v>340</c:v>
                </c:pt>
                <c:pt idx="3410">
                  <c:v>340</c:v>
                </c:pt>
                <c:pt idx="3411">
                  <c:v>340</c:v>
                </c:pt>
                <c:pt idx="3412">
                  <c:v>340</c:v>
                </c:pt>
                <c:pt idx="3413">
                  <c:v>340</c:v>
                </c:pt>
                <c:pt idx="3414">
                  <c:v>340</c:v>
                </c:pt>
                <c:pt idx="3415">
                  <c:v>340</c:v>
                </c:pt>
                <c:pt idx="3416">
                  <c:v>340</c:v>
                </c:pt>
                <c:pt idx="3417">
                  <c:v>341</c:v>
                </c:pt>
                <c:pt idx="3418">
                  <c:v>341</c:v>
                </c:pt>
                <c:pt idx="3419">
                  <c:v>341</c:v>
                </c:pt>
                <c:pt idx="3420">
                  <c:v>341</c:v>
                </c:pt>
                <c:pt idx="3421">
                  <c:v>341</c:v>
                </c:pt>
                <c:pt idx="3422">
                  <c:v>341</c:v>
                </c:pt>
                <c:pt idx="3423">
                  <c:v>341</c:v>
                </c:pt>
                <c:pt idx="3424">
                  <c:v>341</c:v>
                </c:pt>
                <c:pt idx="3425">
                  <c:v>341</c:v>
                </c:pt>
                <c:pt idx="3426">
                  <c:v>341</c:v>
                </c:pt>
                <c:pt idx="3427">
                  <c:v>342</c:v>
                </c:pt>
                <c:pt idx="3428">
                  <c:v>342</c:v>
                </c:pt>
                <c:pt idx="3429">
                  <c:v>342</c:v>
                </c:pt>
                <c:pt idx="3430">
                  <c:v>342</c:v>
                </c:pt>
                <c:pt idx="3431">
                  <c:v>342</c:v>
                </c:pt>
                <c:pt idx="3432">
                  <c:v>342</c:v>
                </c:pt>
                <c:pt idx="3433">
                  <c:v>342</c:v>
                </c:pt>
                <c:pt idx="3434">
                  <c:v>342</c:v>
                </c:pt>
                <c:pt idx="3435">
                  <c:v>342</c:v>
                </c:pt>
                <c:pt idx="3436">
                  <c:v>342</c:v>
                </c:pt>
                <c:pt idx="3437">
                  <c:v>343</c:v>
                </c:pt>
                <c:pt idx="3438">
                  <c:v>343</c:v>
                </c:pt>
                <c:pt idx="3439">
                  <c:v>343</c:v>
                </c:pt>
                <c:pt idx="3440">
                  <c:v>343</c:v>
                </c:pt>
                <c:pt idx="3441">
                  <c:v>343</c:v>
                </c:pt>
                <c:pt idx="3442">
                  <c:v>343</c:v>
                </c:pt>
                <c:pt idx="3443">
                  <c:v>343</c:v>
                </c:pt>
                <c:pt idx="3444">
                  <c:v>343</c:v>
                </c:pt>
                <c:pt idx="3445">
                  <c:v>343</c:v>
                </c:pt>
                <c:pt idx="3446">
                  <c:v>343</c:v>
                </c:pt>
                <c:pt idx="3447">
                  <c:v>344</c:v>
                </c:pt>
                <c:pt idx="3448">
                  <c:v>344</c:v>
                </c:pt>
                <c:pt idx="3449">
                  <c:v>344</c:v>
                </c:pt>
                <c:pt idx="3450">
                  <c:v>344</c:v>
                </c:pt>
                <c:pt idx="3451">
                  <c:v>344</c:v>
                </c:pt>
                <c:pt idx="3452">
                  <c:v>344</c:v>
                </c:pt>
                <c:pt idx="3453">
                  <c:v>344</c:v>
                </c:pt>
                <c:pt idx="3454">
                  <c:v>344</c:v>
                </c:pt>
                <c:pt idx="3455">
                  <c:v>344</c:v>
                </c:pt>
                <c:pt idx="3456">
                  <c:v>344</c:v>
                </c:pt>
                <c:pt idx="3457">
                  <c:v>345</c:v>
                </c:pt>
                <c:pt idx="3458">
                  <c:v>345</c:v>
                </c:pt>
                <c:pt idx="3459">
                  <c:v>345</c:v>
                </c:pt>
                <c:pt idx="3460">
                  <c:v>345</c:v>
                </c:pt>
                <c:pt idx="3461">
                  <c:v>345</c:v>
                </c:pt>
                <c:pt idx="3462">
                  <c:v>345</c:v>
                </c:pt>
                <c:pt idx="3463">
                  <c:v>345</c:v>
                </c:pt>
                <c:pt idx="3464">
                  <c:v>345</c:v>
                </c:pt>
                <c:pt idx="3465">
                  <c:v>345</c:v>
                </c:pt>
                <c:pt idx="3466">
                  <c:v>345</c:v>
                </c:pt>
                <c:pt idx="3467">
                  <c:v>346</c:v>
                </c:pt>
                <c:pt idx="3468">
                  <c:v>346</c:v>
                </c:pt>
                <c:pt idx="3469">
                  <c:v>346</c:v>
                </c:pt>
                <c:pt idx="3470">
                  <c:v>346</c:v>
                </c:pt>
                <c:pt idx="3471">
                  <c:v>346</c:v>
                </c:pt>
                <c:pt idx="3472">
                  <c:v>346</c:v>
                </c:pt>
                <c:pt idx="3473">
                  <c:v>346</c:v>
                </c:pt>
                <c:pt idx="3474">
                  <c:v>346</c:v>
                </c:pt>
                <c:pt idx="3475">
                  <c:v>346</c:v>
                </c:pt>
                <c:pt idx="3476">
                  <c:v>346</c:v>
                </c:pt>
                <c:pt idx="3477">
                  <c:v>347</c:v>
                </c:pt>
                <c:pt idx="3478">
                  <c:v>347</c:v>
                </c:pt>
                <c:pt idx="3479">
                  <c:v>347</c:v>
                </c:pt>
                <c:pt idx="3480">
                  <c:v>347</c:v>
                </c:pt>
                <c:pt idx="3481">
                  <c:v>347</c:v>
                </c:pt>
                <c:pt idx="3482">
                  <c:v>347</c:v>
                </c:pt>
                <c:pt idx="3483">
                  <c:v>347</c:v>
                </c:pt>
                <c:pt idx="3484">
                  <c:v>347</c:v>
                </c:pt>
                <c:pt idx="3485">
                  <c:v>347</c:v>
                </c:pt>
                <c:pt idx="3486">
                  <c:v>347</c:v>
                </c:pt>
                <c:pt idx="3487">
                  <c:v>348</c:v>
                </c:pt>
                <c:pt idx="3488">
                  <c:v>348</c:v>
                </c:pt>
                <c:pt idx="3489">
                  <c:v>348</c:v>
                </c:pt>
                <c:pt idx="3490">
                  <c:v>348</c:v>
                </c:pt>
                <c:pt idx="3491">
                  <c:v>348</c:v>
                </c:pt>
                <c:pt idx="3492">
                  <c:v>348</c:v>
                </c:pt>
                <c:pt idx="3493">
                  <c:v>348</c:v>
                </c:pt>
                <c:pt idx="3494">
                  <c:v>348</c:v>
                </c:pt>
                <c:pt idx="3495">
                  <c:v>348</c:v>
                </c:pt>
                <c:pt idx="3496">
                  <c:v>348</c:v>
                </c:pt>
                <c:pt idx="3497">
                  <c:v>349</c:v>
                </c:pt>
                <c:pt idx="3498">
                  <c:v>349</c:v>
                </c:pt>
                <c:pt idx="3499">
                  <c:v>349</c:v>
                </c:pt>
                <c:pt idx="3500">
                  <c:v>349</c:v>
                </c:pt>
                <c:pt idx="3501">
                  <c:v>349</c:v>
                </c:pt>
                <c:pt idx="3502">
                  <c:v>349</c:v>
                </c:pt>
                <c:pt idx="3503">
                  <c:v>349</c:v>
                </c:pt>
                <c:pt idx="3504">
                  <c:v>349</c:v>
                </c:pt>
                <c:pt idx="3505">
                  <c:v>349</c:v>
                </c:pt>
                <c:pt idx="3506">
                  <c:v>349</c:v>
                </c:pt>
                <c:pt idx="3507">
                  <c:v>350</c:v>
                </c:pt>
                <c:pt idx="3508">
                  <c:v>350</c:v>
                </c:pt>
                <c:pt idx="3509">
                  <c:v>350</c:v>
                </c:pt>
                <c:pt idx="3510">
                  <c:v>350</c:v>
                </c:pt>
                <c:pt idx="3511">
                  <c:v>350</c:v>
                </c:pt>
                <c:pt idx="3512">
                  <c:v>350</c:v>
                </c:pt>
                <c:pt idx="3513">
                  <c:v>350</c:v>
                </c:pt>
                <c:pt idx="3514">
                  <c:v>350</c:v>
                </c:pt>
                <c:pt idx="3515">
                  <c:v>350</c:v>
                </c:pt>
                <c:pt idx="3516">
                  <c:v>350</c:v>
                </c:pt>
                <c:pt idx="3517">
                  <c:v>351</c:v>
                </c:pt>
                <c:pt idx="3518">
                  <c:v>351</c:v>
                </c:pt>
                <c:pt idx="3519">
                  <c:v>351</c:v>
                </c:pt>
                <c:pt idx="3520">
                  <c:v>351</c:v>
                </c:pt>
                <c:pt idx="3521">
                  <c:v>351</c:v>
                </c:pt>
                <c:pt idx="3522">
                  <c:v>351</c:v>
                </c:pt>
                <c:pt idx="3523">
                  <c:v>351</c:v>
                </c:pt>
                <c:pt idx="3524">
                  <c:v>351</c:v>
                </c:pt>
                <c:pt idx="3525">
                  <c:v>351</c:v>
                </c:pt>
                <c:pt idx="3526">
                  <c:v>351</c:v>
                </c:pt>
                <c:pt idx="3527">
                  <c:v>352</c:v>
                </c:pt>
                <c:pt idx="3528">
                  <c:v>352</c:v>
                </c:pt>
                <c:pt idx="3529">
                  <c:v>352</c:v>
                </c:pt>
                <c:pt idx="3530">
                  <c:v>352</c:v>
                </c:pt>
                <c:pt idx="3531">
                  <c:v>352</c:v>
                </c:pt>
                <c:pt idx="3532">
                  <c:v>352</c:v>
                </c:pt>
                <c:pt idx="3533">
                  <c:v>352</c:v>
                </c:pt>
                <c:pt idx="3534">
                  <c:v>352</c:v>
                </c:pt>
                <c:pt idx="3535">
                  <c:v>352</c:v>
                </c:pt>
                <c:pt idx="3536">
                  <c:v>352</c:v>
                </c:pt>
                <c:pt idx="3537">
                  <c:v>353</c:v>
                </c:pt>
                <c:pt idx="3538">
                  <c:v>353</c:v>
                </c:pt>
                <c:pt idx="3539">
                  <c:v>353</c:v>
                </c:pt>
                <c:pt idx="3540">
                  <c:v>353</c:v>
                </c:pt>
                <c:pt idx="3541">
                  <c:v>353</c:v>
                </c:pt>
                <c:pt idx="3542">
                  <c:v>353</c:v>
                </c:pt>
                <c:pt idx="3543">
                  <c:v>353</c:v>
                </c:pt>
                <c:pt idx="3544">
                  <c:v>353</c:v>
                </c:pt>
                <c:pt idx="3545">
                  <c:v>353</c:v>
                </c:pt>
                <c:pt idx="3546">
                  <c:v>353</c:v>
                </c:pt>
                <c:pt idx="3547">
                  <c:v>354</c:v>
                </c:pt>
                <c:pt idx="3548">
                  <c:v>354</c:v>
                </c:pt>
                <c:pt idx="3549">
                  <c:v>354</c:v>
                </c:pt>
                <c:pt idx="3550">
                  <c:v>354</c:v>
                </c:pt>
                <c:pt idx="3551">
                  <c:v>354</c:v>
                </c:pt>
                <c:pt idx="3552">
                  <c:v>354</c:v>
                </c:pt>
                <c:pt idx="3553">
                  <c:v>354</c:v>
                </c:pt>
                <c:pt idx="3554">
                  <c:v>354</c:v>
                </c:pt>
                <c:pt idx="3555">
                  <c:v>354</c:v>
                </c:pt>
                <c:pt idx="3556">
                  <c:v>354</c:v>
                </c:pt>
                <c:pt idx="3557">
                  <c:v>355</c:v>
                </c:pt>
                <c:pt idx="3558">
                  <c:v>355</c:v>
                </c:pt>
                <c:pt idx="3559">
                  <c:v>355</c:v>
                </c:pt>
                <c:pt idx="3560">
                  <c:v>355</c:v>
                </c:pt>
                <c:pt idx="3561">
                  <c:v>355</c:v>
                </c:pt>
                <c:pt idx="3562">
                  <c:v>355</c:v>
                </c:pt>
                <c:pt idx="3563">
                  <c:v>355</c:v>
                </c:pt>
                <c:pt idx="3564">
                  <c:v>355</c:v>
                </c:pt>
                <c:pt idx="3565">
                  <c:v>355</c:v>
                </c:pt>
                <c:pt idx="3566">
                  <c:v>355</c:v>
                </c:pt>
                <c:pt idx="3567">
                  <c:v>356</c:v>
                </c:pt>
                <c:pt idx="3568">
                  <c:v>356</c:v>
                </c:pt>
                <c:pt idx="3569">
                  <c:v>356</c:v>
                </c:pt>
                <c:pt idx="3570">
                  <c:v>356</c:v>
                </c:pt>
                <c:pt idx="3571">
                  <c:v>356</c:v>
                </c:pt>
                <c:pt idx="3572">
                  <c:v>356</c:v>
                </c:pt>
                <c:pt idx="3573">
                  <c:v>356</c:v>
                </c:pt>
                <c:pt idx="3574">
                  <c:v>356</c:v>
                </c:pt>
                <c:pt idx="3575">
                  <c:v>356</c:v>
                </c:pt>
                <c:pt idx="3576">
                  <c:v>356</c:v>
                </c:pt>
                <c:pt idx="3577">
                  <c:v>357</c:v>
                </c:pt>
                <c:pt idx="3578">
                  <c:v>357</c:v>
                </c:pt>
                <c:pt idx="3579">
                  <c:v>357</c:v>
                </c:pt>
                <c:pt idx="3580">
                  <c:v>357</c:v>
                </c:pt>
                <c:pt idx="3581">
                  <c:v>357</c:v>
                </c:pt>
                <c:pt idx="3582">
                  <c:v>357</c:v>
                </c:pt>
                <c:pt idx="3583">
                  <c:v>357</c:v>
                </c:pt>
                <c:pt idx="3584">
                  <c:v>357</c:v>
                </c:pt>
                <c:pt idx="3585">
                  <c:v>357</c:v>
                </c:pt>
                <c:pt idx="3586">
                  <c:v>357</c:v>
                </c:pt>
                <c:pt idx="3587">
                  <c:v>358</c:v>
                </c:pt>
                <c:pt idx="3588">
                  <c:v>358</c:v>
                </c:pt>
                <c:pt idx="3589">
                  <c:v>358</c:v>
                </c:pt>
                <c:pt idx="3590">
                  <c:v>358</c:v>
                </c:pt>
                <c:pt idx="3591">
                  <c:v>358</c:v>
                </c:pt>
                <c:pt idx="3592">
                  <c:v>358</c:v>
                </c:pt>
                <c:pt idx="3593">
                  <c:v>358</c:v>
                </c:pt>
                <c:pt idx="3594">
                  <c:v>358</c:v>
                </c:pt>
                <c:pt idx="3595">
                  <c:v>358</c:v>
                </c:pt>
                <c:pt idx="3596">
                  <c:v>358</c:v>
                </c:pt>
                <c:pt idx="3597">
                  <c:v>359</c:v>
                </c:pt>
                <c:pt idx="3598">
                  <c:v>359</c:v>
                </c:pt>
                <c:pt idx="3599">
                  <c:v>359</c:v>
                </c:pt>
                <c:pt idx="3600">
                  <c:v>359</c:v>
                </c:pt>
                <c:pt idx="3601">
                  <c:v>359</c:v>
                </c:pt>
                <c:pt idx="3602">
                  <c:v>359</c:v>
                </c:pt>
                <c:pt idx="3603">
                  <c:v>359</c:v>
                </c:pt>
                <c:pt idx="3604">
                  <c:v>359</c:v>
                </c:pt>
                <c:pt idx="3605">
                  <c:v>359</c:v>
                </c:pt>
                <c:pt idx="3606">
                  <c:v>359</c:v>
                </c:pt>
                <c:pt idx="3607">
                  <c:v>360</c:v>
                </c:pt>
                <c:pt idx="3608">
                  <c:v>360</c:v>
                </c:pt>
                <c:pt idx="3609">
                  <c:v>360</c:v>
                </c:pt>
                <c:pt idx="3610">
                  <c:v>360</c:v>
                </c:pt>
                <c:pt idx="3611">
                  <c:v>360</c:v>
                </c:pt>
                <c:pt idx="3612">
                  <c:v>360</c:v>
                </c:pt>
                <c:pt idx="3613">
                  <c:v>360</c:v>
                </c:pt>
                <c:pt idx="3614">
                  <c:v>360</c:v>
                </c:pt>
                <c:pt idx="3615">
                  <c:v>360</c:v>
                </c:pt>
                <c:pt idx="3616">
                  <c:v>360</c:v>
                </c:pt>
                <c:pt idx="3617">
                  <c:v>361</c:v>
                </c:pt>
                <c:pt idx="3618">
                  <c:v>361</c:v>
                </c:pt>
                <c:pt idx="3619">
                  <c:v>361</c:v>
                </c:pt>
                <c:pt idx="3620">
                  <c:v>361</c:v>
                </c:pt>
                <c:pt idx="3621">
                  <c:v>361</c:v>
                </c:pt>
                <c:pt idx="3622">
                  <c:v>361</c:v>
                </c:pt>
                <c:pt idx="3623">
                  <c:v>361</c:v>
                </c:pt>
                <c:pt idx="3624">
                  <c:v>361</c:v>
                </c:pt>
                <c:pt idx="3625">
                  <c:v>361</c:v>
                </c:pt>
                <c:pt idx="3626">
                  <c:v>361</c:v>
                </c:pt>
                <c:pt idx="3627">
                  <c:v>362</c:v>
                </c:pt>
                <c:pt idx="3628">
                  <c:v>362</c:v>
                </c:pt>
                <c:pt idx="3629">
                  <c:v>362</c:v>
                </c:pt>
                <c:pt idx="3630">
                  <c:v>362</c:v>
                </c:pt>
                <c:pt idx="3631">
                  <c:v>362</c:v>
                </c:pt>
                <c:pt idx="3632">
                  <c:v>362</c:v>
                </c:pt>
                <c:pt idx="3633">
                  <c:v>362</c:v>
                </c:pt>
                <c:pt idx="3634">
                  <c:v>362</c:v>
                </c:pt>
                <c:pt idx="3635">
                  <c:v>362</c:v>
                </c:pt>
                <c:pt idx="3636">
                  <c:v>362</c:v>
                </c:pt>
                <c:pt idx="3637">
                  <c:v>363</c:v>
                </c:pt>
                <c:pt idx="3638">
                  <c:v>363</c:v>
                </c:pt>
                <c:pt idx="3639">
                  <c:v>363</c:v>
                </c:pt>
                <c:pt idx="3640">
                  <c:v>363</c:v>
                </c:pt>
                <c:pt idx="3641">
                  <c:v>363</c:v>
                </c:pt>
                <c:pt idx="3642">
                  <c:v>363</c:v>
                </c:pt>
                <c:pt idx="3643">
                  <c:v>363</c:v>
                </c:pt>
                <c:pt idx="3644">
                  <c:v>363</c:v>
                </c:pt>
                <c:pt idx="3645">
                  <c:v>363</c:v>
                </c:pt>
                <c:pt idx="3646">
                  <c:v>363</c:v>
                </c:pt>
                <c:pt idx="3647">
                  <c:v>364</c:v>
                </c:pt>
                <c:pt idx="3648">
                  <c:v>364</c:v>
                </c:pt>
                <c:pt idx="3649">
                  <c:v>364</c:v>
                </c:pt>
                <c:pt idx="3650">
                  <c:v>364</c:v>
                </c:pt>
                <c:pt idx="3651">
                  <c:v>364</c:v>
                </c:pt>
                <c:pt idx="3652">
                  <c:v>364</c:v>
                </c:pt>
                <c:pt idx="3653">
                  <c:v>364</c:v>
                </c:pt>
                <c:pt idx="3654">
                  <c:v>364</c:v>
                </c:pt>
                <c:pt idx="3655">
                  <c:v>364</c:v>
                </c:pt>
                <c:pt idx="3656">
                  <c:v>364</c:v>
                </c:pt>
                <c:pt idx="3657">
                  <c:v>365</c:v>
                </c:pt>
                <c:pt idx="3658">
                  <c:v>365</c:v>
                </c:pt>
                <c:pt idx="3659">
                  <c:v>365</c:v>
                </c:pt>
                <c:pt idx="3660">
                  <c:v>365</c:v>
                </c:pt>
                <c:pt idx="3661">
                  <c:v>365</c:v>
                </c:pt>
                <c:pt idx="3662">
                  <c:v>365</c:v>
                </c:pt>
                <c:pt idx="3663">
                  <c:v>365</c:v>
                </c:pt>
                <c:pt idx="3664">
                  <c:v>365</c:v>
                </c:pt>
                <c:pt idx="3665">
                  <c:v>365</c:v>
                </c:pt>
                <c:pt idx="3666">
                  <c:v>365</c:v>
                </c:pt>
                <c:pt idx="3667">
                  <c:v>366</c:v>
                </c:pt>
                <c:pt idx="3668">
                  <c:v>366</c:v>
                </c:pt>
                <c:pt idx="3669">
                  <c:v>366</c:v>
                </c:pt>
                <c:pt idx="3670">
                  <c:v>366</c:v>
                </c:pt>
                <c:pt idx="3671">
                  <c:v>366</c:v>
                </c:pt>
                <c:pt idx="3672">
                  <c:v>366</c:v>
                </c:pt>
                <c:pt idx="3673">
                  <c:v>366</c:v>
                </c:pt>
                <c:pt idx="3674">
                  <c:v>366</c:v>
                </c:pt>
                <c:pt idx="3675">
                  <c:v>366</c:v>
                </c:pt>
                <c:pt idx="3676">
                  <c:v>366</c:v>
                </c:pt>
                <c:pt idx="3677">
                  <c:v>367</c:v>
                </c:pt>
                <c:pt idx="3678">
                  <c:v>367</c:v>
                </c:pt>
                <c:pt idx="3679">
                  <c:v>367</c:v>
                </c:pt>
                <c:pt idx="3680">
                  <c:v>367</c:v>
                </c:pt>
                <c:pt idx="3681">
                  <c:v>367</c:v>
                </c:pt>
                <c:pt idx="3682">
                  <c:v>367</c:v>
                </c:pt>
                <c:pt idx="3683">
                  <c:v>367</c:v>
                </c:pt>
                <c:pt idx="3684">
                  <c:v>367</c:v>
                </c:pt>
                <c:pt idx="3685">
                  <c:v>367</c:v>
                </c:pt>
                <c:pt idx="3686">
                  <c:v>367</c:v>
                </c:pt>
                <c:pt idx="3687">
                  <c:v>368</c:v>
                </c:pt>
                <c:pt idx="3688">
                  <c:v>368</c:v>
                </c:pt>
                <c:pt idx="3689">
                  <c:v>368</c:v>
                </c:pt>
                <c:pt idx="3690">
                  <c:v>368</c:v>
                </c:pt>
                <c:pt idx="3691">
                  <c:v>368</c:v>
                </c:pt>
                <c:pt idx="3692">
                  <c:v>368</c:v>
                </c:pt>
                <c:pt idx="3693">
                  <c:v>368</c:v>
                </c:pt>
                <c:pt idx="3694">
                  <c:v>368</c:v>
                </c:pt>
                <c:pt idx="3695">
                  <c:v>368</c:v>
                </c:pt>
                <c:pt idx="3696">
                  <c:v>368</c:v>
                </c:pt>
                <c:pt idx="3697">
                  <c:v>369</c:v>
                </c:pt>
                <c:pt idx="3698">
                  <c:v>369</c:v>
                </c:pt>
                <c:pt idx="3699">
                  <c:v>369</c:v>
                </c:pt>
                <c:pt idx="3700">
                  <c:v>369</c:v>
                </c:pt>
                <c:pt idx="3701">
                  <c:v>369</c:v>
                </c:pt>
                <c:pt idx="3702">
                  <c:v>369</c:v>
                </c:pt>
                <c:pt idx="3703">
                  <c:v>369</c:v>
                </c:pt>
                <c:pt idx="3704">
                  <c:v>369</c:v>
                </c:pt>
                <c:pt idx="3705">
                  <c:v>369</c:v>
                </c:pt>
                <c:pt idx="3706">
                  <c:v>369</c:v>
                </c:pt>
                <c:pt idx="3707">
                  <c:v>370</c:v>
                </c:pt>
                <c:pt idx="3708">
                  <c:v>370</c:v>
                </c:pt>
                <c:pt idx="3709">
                  <c:v>370</c:v>
                </c:pt>
                <c:pt idx="3710">
                  <c:v>370</c:v>
                </c:pt>
                <c:pt idx="3711">
                  <c:v>370</c:v>
                </c:pt>
                <c:pt idx="3712">
                  <c:v>370</c:v>
                </c:pt>
                <c:pt idx="3713">
                  <c:v>370</c:v>
                </c:pt>
                <c:pt idx="3714">
                  <c:v>370</c:v>
                </c:pt>
                <c:pt idx="3715">
                  <c:v>370</c:v>
                </c:pt>
                <c:pt idx="3716">
                  <c:v>370</c:v>
                </c:pt>
                <c:pt idx="3717">
                  <c:v>371</c:v>
                </c:pt>
                <c:pt idx="3718">
                  <c:v>371</c:v>
                </c:pt>
                <c:pt idx="3719">
                  <c:v>371</c:v>
                </c:pt>
                <c:pt idx="3720">
                  <c:v>371</c:v>
                </c:pt>
                <c:pt idx="3721">
                  <c:v>371</c:v>
                </c:pt>
                <c:pt idx="3722">
                  <c:v>371</c:v>
                </c:pt>
                <c:pt idx="3723">
                  <c:v>371</c:v>
                </c:pt>
                <c:pt idx="3724">
                  <c:v>371</c:v>
                </c:pt>
                <c:pt idx="3725">
                  <c:v>371</c:v>
                </c:pt>
                <c:pt idx="3726">
                  <c:v>371</c:v>
                </c:pt>
                <c:pt idx="3727">
                  <c:v>372</c:v>
                </c:pt>
                <c:pt idx="3728">
                  <c:v>372</c:v>
                </c:pt>
                <c:pt idx="3729">
                  <c:v>372</c:v>
                </c:pt>
                <c:pt idx="3730">
                  <c:v>372</c:v>
                </c:pt>
                <c:pt idx="3731">
                  <c:v>372</c:v>
                </c:pt>
                <c:pt idx="3732">
                  <c:v>372</c:v>
                </c:pt>
                <c:pt idx="3733">
                  <c:v>372</c:v>
                </c:pt>
                <c:pt idx="3734">
                  <c:v>372</c:v>
                </c:pt>
                <c:pt idx="3735">
                  <c:v>372</c:v>
                </c:pt>
                <c:pt idx="3736">
                  <c:v>372</c:v>
                </c:pt>
                <c:pt idx="3737">
                  <c:v>373</c:v>
                </c:pt>
                <c:pt idx="3738">
                  <c:v>373</c:v>
                </c:pt>
                <c:pt idx="3739">
                  <c:v>373</c:v>
                </c:pt>
                <c:pt idx="3740">
                  <c:v>373</c:v>
                </c:pt>
                <c:pt idx="3741">
                  <c:v>373</c:v>
                </c:pt>
                <c:pt idx="3742">
                  <c:v>373</c:v>
                </c:pt>
                <c:pt idx="3743">
                  <c:v>373</c:v>
                </c:pt>
                <c:pt idx="3744">
                  <c:v>373</c:v>
                </c:pt>
                <c:pt idx="3745">
                  <c:v>373</c:v>
                </c:pt>
                <c:pt idx="3746">
                  <c:v>373</c:v>
                </c:pt>
                <c:pt idx="3747">
                  <c:v>374</c:v>
                </c:pt>
                <c:pt idx="3748">
                  <c:v>374</c:v>
                </c:pt>
                <c:pt idx="3749">
                  <c:v>374</c:v>
                </c:pt>
                <c:pt idx="3750">
                  <c:v>374</c:v>
                </c:pt>
                <c:pt idx="3751">
                  <c:v>374</c:v>
                </c:pt>
                <c:pt idx="3752">
                  <c:v>374</c:v>
                </c:pt>
                <c:pt idx="3753">
                  <c:v>374</c:v>
                </c:pt>
                <c:pt idx="3754">
                  <c:v>374</c:v>
                </c:pt>
                <c:pt idx="3755">
                  <c:v>374</c:v>
                </c:pt>
                <c:pt idx="3756">
                  <c:v>374</c:v>
                </c:pt>
                <c:pt idx="3757">
                  <c:v>375</c:v>
                </c:pt>
                <c:pt idx="3758">
                  <c:v>375</c:v>
                </c:pt>
                <c:pt idx="3759">
                  <c:v>375</c:v>
                </c:pt>
                <c:pt idx="3760">
                  <c:v>375</c:v>
                </c:pt>
                <c:pt idx="3761">
                  <c:v>375</c:v>
                </c:pt>
                <c:pt idx="3762">
                  <c:v>375</c:v>
                </c:pt>
                <c:pt idx="3763">
                  <c:v>375</c:v>
                </c:pt>
                <c:pt idx="3764">
                  <c:v>375</c:v>
                </c:pt>
                <c:pt idx="3765">
                  <c:v>375</c:v>
                </c:pt>
                <c:pt idx="3766">
                  <c:v>375</c:v>
                </c:pt>
                <c:pt idx="3767">
                  <c:v>376</c:v>
                </c:pt>
                <c:pt idx="3768">
                  <c:v>376</c:v>
                </c:pt>
                <c:pt idx="3769">
                  <c:v>376</c:v>
                </c:pt>
                <c:pt idx="3770">
                  <c:v>376</c:v>
                </c:pt>
                <c:pt idx="3771">
                  <c:v>376</c:v>
                </c:pt>
                <c:pt idx="3772">
                  <c:v>376</c:v>
                </c:pt>
                <c:pt idx="3773">
                  <c:v>376</c:v>
                </c:pt>
                <c:pt idx="3774">
                  <c:v>376</c:v>
                </c:pt>
                <c:pt idx="3775">
                  <c:v>376</c:v>
                </c:pt>
                <c:pt idx="3776">
                  <c:v>376</c:v>
                </c:pt>
                <c:pt idx="3777">
                  <c:v>377</c:v>
                </c:pt>
                <c:pt idx="3778">
                  <c:v>377</c:v>
                </c:pt>
                <c:pt idx="3779">
                  <c:v>377</c:v>
                </c:pt>
                <c:pt idx="3780">
                  <c:v>377</c:v>
                </c:pt>
                <c:pt idx="3781">
                  <c:v>377</c:v>
                </c:pt>
                <c:pt idx="3782">
                  <c:v>377</c:v>
                </c:pt>
                <c:pt idx="3783">
                  <c:v>377</c:v>
                </c:pt>
                <c:pt idx="3784">
                  <c:v>377</c:v>
                </c:pt>
                <c:pt idx="3785">
                  <c:v>377</c:v>
                </c:pt>
                <c:pt idx="3786">
                  <c:v>377</c:v>
                </c:pt>
                <c:pt idx="3787">
                  <c:v>378</c:v>
                </c:pt>
                <c:pt idx="3788">
                  <c:v>378</c:v>
                </c:pt>
                <c:pt idx="3789">
                  <c:v>378</c:v>
                </c:pt>
                <c:pt idx="3790">
                  <c:v>378</c:v>
                </c:pt>
                <c:pt idx="3791">
                  <c:v>378</c:v>
                </c:pt>
                <c:pt idx="3792">
                  <c:v>378</c:v>
                </c:pt>
                <c:pt idx="3793">
                  <c:v>378</c:v>
                </c:pt>
                <c:pt idx="3794">
                  <c:v>378</c:v>
                </c:pt>
                <c:pt idx="3795">
                  <c:v>378</c:v>
                </c:pt>
                <c:pt idx="3796">
                  <c:v>378</c:v>
                </c:pt>
                <c:pt idx="3797">
                  <c:v>379</c:v>
                </c:pt>
                <c:pt idx="3798">
                  <c:v>379</c:v>
                </c:pt>
                <c:pt idx="3799">
                  <c:v>379</c:v>
                </c:pt>
                <c:pt idx="3800">
                  <c:v>379</c:v>
                </c:pt>
                <c:pt idx="3801">
                  <c:v>379</c:v>
                </c:pt>
                <c:pt idx="3802">
                  <c:v>379</c:v>
                </c:pt>
                <c:pt idx="3803">
                  <c:v>379</c:v>
                </c:pt>
                <c:pt idx="3804">
                  <c:v>379</c:v>
                </c:pt>
                <c:pt idx="3805">
                  <c:v>379</c:v>
                </c:pt>
                <c:pt idx="3806">
                  <c:v>379</c:v>
                </c:pt>
                <c:pt idx="3807">
                  <c:v>380</c:v>
                </c:pt>
                <c:pt idx="3808">
                  <c:v>380</c:v>
                </c:pt>
                <c:pt idx="3809">
                  <c:v>380</c:v>
                </c:pt>
                <c:pt idx="3810">
                  <c:v>380</c:v>
                </c:pt>
                <c:pt idx="3811">
                  <c:v>380</c:v>
                </c:pt>
                <c:pt idx="3812">
                  <c:v>380</c:v>
                </c:pt>
                <c:pt idx="3813">
                  <c:v>380</c:v>
                </c:pt>
                <c:pt idx="3814">
                  <c:v>380</c:v>
                </c:pt>
                <c:pt idx="3815">
                  <c:v>380</c:v>
                </c:pt>
                <c:pt idx="3816">
                  <c:v>380</c:v>
                </c:pt>
                <c:pt idx="3817">
                  <c:v>381</c:v>
                </c:pt>
                <c:pt idx="3818">
                  <c:v>381</c:v>
                </c:pt>
                <c:pt idx="3819">
                  <c:v>381</c:v>
                </c:pt>
                <c:pt idx="3820">
                  <c:v>381</c:v>
                </c:pt>
                <c:pt idx="3821">
                  <c:v>381</c:v>
                </c:pt>
                <c:pt idx="3822">
                  <c:v>381</c:v>
                </c:pt>
                <c:pt idx="3823">
                  <c:v>381</c:v>
                </c:pt>
                <c:pt idx="3824">
                  <c:v>381</c:v>
                </c:pt>
                <c:pt idx="3825">
                  <c:v>381</c:v>
                </c:pt>
                <c:pt idx="3826">
                  <c:v>381</c:v>
                </c:pt>
                <c:pt idx="3827">
                  <c:v>382</c:v>
                </c:pt>
                <c:pt idx="3828">
                  <c:v>382</c:v>
                </c:pt>
                <c:pt idx="3829">
                  <c:v>382</c:v>
                </c:pt>
                <c:pt idx="3830">
                  <c:v>382</c:v>
                </c:pt>
                <c:pt idx="3831">
                  <c:v>382</c:v>
                </c:pt>
                <c:pt idx="3832">
                  <c:v>382</c:v>
                </c:pt>
                <c:pt idx="3833">
                  <c:v>382</c:v>
                </c:pt>
                <c:pt idx="3834">
                  <c:v>382</c:v>
                </c:pt>
                <c:pt idx="3835">
                  <c:v>382</c:v>
                </c:pt>
                <c:pt idx="3836">
                  <c:v>382</c:v>
                </c:pt>
                <c:pt idx="3837">
                  <c:v>383</c:v>
                </c:pt>
                <c:pt idx="3838">
                  <c:v>383</c:v>
                </c:pt>
                <c:pt idx="3839">
                  <c:v>383</c:v>
                </c:pt>
                <c:pt idx="3840">
                  <c:v>383</c:v>
                </c:pt>
                <c:pt idx="3841">
                  <c:v>383</c:v>
                </c:pt>
                <c:pt idx="3842">
                  <c:v>383</c:v>
                </c:pt>
                <c:pt idx="3843">
                  <c:v>383</c:v>
                </c:pt>
                <c:pt idx="3844">
                  <c:v>383</c:v>
                </c:pt>
                <c:pt idx="3845">
                  <c:v>383</c:v>
                </c:pt>
                <c:pt idx="3846">
                  <c:v>383</c:v>
                </c:pt>
                <c:pt idx="3847">
                  <c:v>384</c:v>
                </c:pt>
                <c:pt idx="3848">
                  <c:v>384</c:v>
                </c:pt>
                <c:pt idx="3849">
                  <c:v>384</c:v>
                </c:pt>
                <c:pt idx="3850">
                  <c:v>384</c:v>
                </c:pt>
                <c:pt idx="3851">
                  <c:v>384</c:v>
                </c:pt>
                <c:pt idx="3852">
                  <c:v>384</c:v>
                </c:pt>
                <c:pt idx="3853">
                  <c:v>384</c:v>
                </c:pt>
                <c:pt idx="3854">
                  <c:v>384</c:v>
                </c:pt>
                <c:pt idx="3855">
                  <c:v>384</c:v>
                </c:pt>
                <c:pt idx="3856">
                  <c:v>384</c:v>
                </c:pt>
                <c:pt idx="3857">
                  <c:v>385</c:v>
                </c:pt>
                <c:pt idx="3858">
                  <c:v>385</c:v>
                </c:pt>
                <c:pt idx="3859">
                  <c:v>385</c:v>
                </c:pt>
                <c:pt idx="3860">
                  <c:v>385</c:v>
                </c:pt>
                <c:pt idx="3861">
                  <c:v>385</c:v>
                </c:pt>
                <c:pt idx="3862">
                  <c:v>385</c:v>
                </c:pt>
                <c:pt idx="3863">
                  <c:v>385</c:v>
                </c:pt>
                <c:pt idx="3864">
                  <c:v>385</c:v>
                </c:pt>
                <c:pt idx="3865">
                  <c:v>385</c:v>
                </c:pt>
                <c:pt idx="3866">
                  <c:v>385</c:v>
                </c:pt>
                <c:pt idx="3867">
                  <c:v>386</c:v>
                </c:pt>
                <c:pt idx="3868">
                  <c:v>386</c:v>
                </c:pt>
                <c:pt idx="3869">
                  <c:v>386</c:v>
                </c:pt>
                <c:pt idx="3870">
                  <c:v>386</c:v>
                </c:pt>
                <c:pt idx="3871">
                  <c:v>386</c:v>
                </c:pt>
                <c:pt idx="3872">
                  <c:v>386</c:v>
                </c:pt>
                <c:pt idx="3873">
                  <c:v>386</c:v>
                </c:pt>
                <c:pt idx="3874">
                  <c:v>386</c:v>
                </c:pt>
                <c:pt idx="3875">
                  <c:v>386</c:v>
                </c:pt>
                <c:pt idx="3876">
                  <c:v>386</c:v>
                </c:pt>
                <c:pt idx="3877">
                  <c:v>387</c:v>
                </c:pt>
                <c:pt idx="3878">
                  <c:v>387</c:v>
                </c:pt>
                <c:pt idx="3879">
                  <c:v>387</c:v>
                </c:pt>
                <c:pt idx="3880">
                  <c:v>387</c:v>
                </c:pt>
                <c:pt idx="3881">
                  <c:v>387</c:v>
                </c:pt>
                <c:pt idx="3882">
                  <c:v>387</c:v>
                </c:pt>
                <c:pt idx="3883">
                  <c:v>387</c:v>
                </c:pt>
                <c:pt idx="3884">
                  <c:v>387</c:v>
                </c:pt>
                <c:pt idx="3885">
                  <c:v>387</c:v>
                </c:pt>
                <c:pt idx="3886">
                  <c:v>387</c:v>
                </c:pt>
                <c:pt idx="3887">
                  <c:v>388</c:v>
                </c:pt>
                <c:pt idx="3888">
                  <c:v>388</c:v>
                </c:pt>
                <c:pt idx="3889">
                  <c:v>388</c:v>
                </c:pt>
                <c:pt idx="3890">
                  <c:v>388</c:v>
                </c:pt>
                <c:pt idx="3891">
                  <c:v>388</c:v>
                </c:pt>
                <c:pt idx="3892">
                  <c:v>388</c:v>
                </c:pt>
                <c:pt idx="3893">
                  <c:v>388</c:v>
                </c:pt>
                <c:pt idx="3894">
                  <c:v>388</c:v>
                </c:pt>
                <c:pt idx="3895">
                  <c:v>388</c:v>
                </c:pt>
                <c:pt idx="3896">
                  <c:v>388</c:v>
                </c:pt>
                <c:pt idx="3897">
                  <c:v>389</c:v>
                </c:pt>
                <c:pt idx="3898">
                  <c:v>389</c:v>
                </c:pt>
                <c:pt idx="3899">
                  <c:v>389</c:v>
                </c:pt>
                <c:pt idx="3900">
                  <c:v>389</c:v>
                </c:pt>
                <c:pt idx="3901">
                  <c:v>389</c:v>
                </c:pt>
                <c:pt idx="3902">
                  <c:v>389</c:v>
                </c:pt>
                <c:pt idx="3903">
                  <c:v>389</c:v>
                </c:pt>
                <c:pt idx="3904">
                  <c:v>389</c:v>
                </c:pt>
                <c:pt idx="3905">
                  <c:v>389</c:v>
                </c:pt>
                <c:pt idx="3906">
                  <c:v>389</c:v>
                </c:pt>
                <c:pt idx="3907">
                  <c:v>390</c:v>
                </c:pt>
                <c:pt idx="3908">
                  <c:v>390</c:v>
                </c:pt>
                <c:pt idx="3909">
                  <c:v>390</c:v>
                </c:pt>
                <c:pt idx="3910">
                  <c:v>390</c:v>
                </c:pt>
                <c:pt idx="3911">
                  <c:v>390</c:v>
                </c:pt>
                <c:pt idx="3912">
                  <c:v>390</c:v>
                </c:pt>
                <c:pt idx="3913">
                  <c:v>390</c:v>
                </c:pt>
                <c:pt idx="3914">
                  <c:v>390</c:v>
                </c:pt>
                <c:pt idx="3915">
                  <c:v>390</c:v>
                </c:pt>
                <c:pt idx="3916">
                  <c:v>390</c:v>
                </c:pt>
                <c:pt idx="3917">
                  <c:v>391</c:v>
                </c:pt>
                <c:pt idx="3918">
                  <c:v>391</c:v>
                </c:pt>
                <c:pt idx="3919">
                  <c:v>391</c:v>
                </c:pt>
                <c:pt idx="3920">
                  <c:v>391</c:v>
                </c:pt>
                <c:pt idx="3921">
                  <c:v>391</c:v>
                </c:pt>
                <c:pt idx="3922">
                  <c:v>391</c:v>
                </c:pt>
                <c:pt idx="3923">
                  <c:v>391</c:v>
                </c:pt>
                <c:pt idx="3924">
                  <c:v>391</c:v>
                </c:pt>
                <c:pt idx="3925">
                  <c:v>391</c:v>
                </c:pt>
                <c:pt idx="3926">
                  <c:v>391</c:v>
                </c:pt>
                <c:pt idx="3927">
                  <c:v>392</c:v>
                </c:pt>
                <c:pt idx="3928">
                  <c:v>392</c:v>
                </c:pt>
                <c:pt idx="3929">
                  <c:v>392</c:v>
                </c:pt>
                <c:pt idx="3930">
                  <c:v>392</c:v>
                </c:pt>
                <c:pt idx="3931">
                  <c:v>392</c:v>
                </c:pt>
                <c:pt idx="3932">
                  <c:v>392</c:v>
                </c:pt>
                <c:pt idx="3933">
                  <c:v>392</c:v>
                </c:pt>
                <c:pt idx="3934">
                  <c:v>392</c:v>
                </c:pt>
                <c:pt idx="3935">
                  <c:v>392</c:v>
                </c:pt>
                <c:pt idx="3936">
                  <c:v>392</c:v>
                </c:pt>
                <c:pt idx="3937">
                  <c:v>393</c:v>
                </c:pt>
                <c:pt idx="3938">
                  <c:v>393</c:v>
                </c:pt>
                <c:pt idx="3939">
                  <c:v>393</c:v>
                </c:pt>
                <c:pt idx="3940">
                  <c:v>393</c:v>
                </c:pt>
                <c:pt idx="3941">
                  <c:v>393</c:v>
                </c:pt>
                <c:pt idx="3942">
                  <c:v>393</c:v>
                </c:pt>
                <c:pt idx="3943">
                  <c:v>393</c:v>
                </c:pt>
                <c:pt idx="3944">
                  <c:v>393</c:v>
                </c:pt>
                <c:pt idx="3945">
                  <c:v>393</c:v>
                </c:pt>
                <c:pt idx="3946">
                  <c:v>393</c:v>
                </c:pt>
                <c:pt idx="3947">
                  <c:v>394</c:v>
                </c:pt>
                <c:pt idx="3948">
                  <c:v>394</c:v>
                </c:pt>
                <c:pt idx="3949">
                  <c:v>394</c:v>
                </c:pt>
                <c:pt idx="3950">
                  <c:v>394</c:v>
                </c:pt>
                <c:pt idx="3951">
                  <c:v>394</c:v>
                </c:pt>
                <c:pt idx="3952">
                  <c:v>394</c:v>
                </c:pt>
                <c:pt idx="3953">
                  <c:v>394</c:v>
                </c:pt>
                <c:pt idx="3954">
                  <c:v>394</c:v>
                </c:pt>
                <c:pt idx="3955">
                  <c:v>394</c:v>
                </c:pt>
                <c:pt idx="3956">
                  <c:v>394</c:v>
                </c:pt>
                <c:pt idx="3957">
                  <c:v>395</c:v>
                </c:pt>
                <c:pt idx="3958">
                  <c:v>395</c:v>
                </c:pt>
                <c:pt idx="3959">
                  <c:v>395</c:v>
                </c:pt>
                <c:pt idx="3960">
                  <c:v>395</c:v>
                </c:pt>
                <c:pt idx="3961">
                  <c:v>395</c:v>
                </c:pt>
                <c:pt idx="3962">
                  <c:v>395</c:v>
                </c:pt>
                <c:pt idx="3963">
                  <c:v>395</c:v>
                </c:pt>
                <c:pt idx="3964">
                  <c:v>395</c:v>
                </c:pt>
                <c:pt idx="3965">
                  <c:v>395</c:v>
                </c:pt>
                <c:pt idx="3966">
                  <c:v>395</c:v>
                </c:pt>
                <c:pt idx="3967">
                  <c:v>396</c:v>
                </c:pt>
                <c:pt idx="3968">
                  <c:v>396</c:v>
                </c:pt>
                <c:pt idx="3969">
                  <c:v>396</c:v>
                </c:pt>
                <c:pt idx="3970">
                  <c:v>396</c:v>
                </c:pt>
                <c:pt idx="3971">
                  <c:v>396</c:v>
                </c:pt>
                <c:pt idx="3972">
                  <c:v>396</c:v>
                </c:pt>
                <c:pt idx="3973">
                  <c:v>396</c:v>
                </c:pt>
                <c:pt idx="3974">
                  <c:v>396</c:v>
                </c:pt>
                <c:pt idx="3975">
                  <c:v>396</c:v>
                </c:pt>
                <c:pt idx="3976">
                  <c:v>396</c:v>
                </c:pt>
                <c:pt idx="3977">
                  <c:v>397</c:v>
                </c:pt>
                <c:pt idx="3978">
                  <c:v>397</c:v>
                </c:pt>
                <c:pt idx="3979">
                  <c:v>397</c:v>
                </c:pt>
                <c:pt idx="3980">
                  <c:v>397</c:v>
                </c:pt>
                <c:pt idx="3981">
                  <c:v>397</c:v>
                </c:pt>
                <c:pt idx="3982">
                  <c:v>397</c:v>
                </c:pt>
                <c:pt idx="3983">
                  <c:v>397</c:v>
                </c:pt>
                <c:pt idx="3984">
                  <c:v>397</c:v>
                </c:pt>
                <c:pt idx="3985">
                  <c:v>397</c:v>
                </c:pt>
                <c:pt idx="3986">
                  <c:v>397</c:v>
                </c:pt>
                <c:pt idx="3987">
                  <c:v>398</c:v>
                </c:pt>
                <c:pt idx="3988">
                  <c:v>398</c:v>
                </c:pt>
                <c:pt idx="3989">
                  <c:v>398</c:v>
                </c:pt>
                <c:pt idx="3990">
                  <c:v>398</c:v>
                </c:pt>
                <c:pt idx="3991">
                  <c:v>398</c:v>
                </c:pt>
                <c:pt idx="3992">
                  <c:v>398</c:v>
                </c:pt>
                <c:pt idx="3993">
                  <c:v>398</c:v>
                </c:pt>
                <c:pt idx="3994">
                  <c:v>398</c:v>
                </c:pt>
                <c:pt idx="3995">
                  <c:v>398</c:v>
                </c:pt>
                <c:pt idx="3996">
                  <c:v>398</c:v>
                </c:pt>
                <c:pt idx="3997">
                  <c:v>399</c:v>
                </c:pt>
                <c:pt idx="3998">
                  <c:v>399</c:v>
                </c:pt>
                <c:pt idx="3999">
                  <c:v>399</c:v>
                </c:pt>
                <c:pt idx="4000">
                  <c:v>399</c:v>
                </c:pt>
                <c:pt idx="4001">
                  <c:v>399</c:v>
                </c:pt>
                <c:pt idx="4002">
                  <c:v>399</c:v>
                </c:pt>
                <c:pt idx="4003">
                  <c:v>399</c:v>
                </c:pt>
                <c:pt idx="4004">
                  <c:v>399</c:v>
                </c:pt>
                <c:pt idx="4005">
                  <c:v>399</c:v>
                </c:pt>
                <c:pt idx="4006">
                  <c:v>399</c:v>
                </c:pt>
                <c:pt idx="4007">
                  <c:v>400</c:v>
                </c:pt>
                <c:pt idx="4008">
                  <c:v>400</c:v>
                </c:pt>
                <c:pt idx="4009">
                  <c:v>400</c:v>
                </c:pt>
                <c:pt idx="4010">
                  <c:v>400</c:v>
                </c:pt>
                <c:pt idx="4011">
                  <c:v>400</c:v>
                </c:pt>
                <c:pt idx="4012">
                  <c:v>400</c:v>
                </c:pt>
                <c:pt idx="4013">
                  <c:v>400</c:v>
                </c:pt>
                <c:pt idx="4014">
                  <c:v>400</c:v>
                </c:pt>
                <c:pt idx="4015">
                  <c:v>400</c:v>
                </c:pt>
                <c:pt idx="4016">
                  <c:v>400</c:v>
                </c:pt>
                <c:pt idx="4017">
                  <c:v>401</c:v>
                </c:pt>
                <c:pt idx="4018">
                  <c:v>401</c:v>
                </c:pt>
                <c:pt idx="4019">
                  <c:v>401</c:v>
                </c:pt>
                <c:pt idx="4020">
                  <c:v>401</c:v>
                </c:pt>
                <c:pt idx="4021">
                  <c:v>401</c:v>
                </c:pt>
                <c:pt idx="4022">
                  <c:v>401</c:v>
                </c:pt>
                <c:pt idx="4023">
                  <c:v>401</c:v>
                </c:pt>
                <c:pt idx="4024">
                  <c:v>401</c:v>
                </c:pt>
                <c:pt idx="4025">
                  <c:v>401</c:v>
                </c:pt>
                <c:pt idx="4026">
                  <c:v>401</c:v>
                </c:pt>
                <c:pt idx="4027">
                  <c:v>402</c:v>
                </c:pt>
                <c:pt idx="4028">
                  <c:v>402</c:v>
                </c:pt>
                <c:pt idx="4029">
                  <c:v>402</c:v>
                </c:pt>
                <c:pt idx="4030">
                  <c:v>402</c:v>
                </c:pt>
                <c:pt idx="4031">
                  <c:v>402</c:v>
                </c:pt>
                <c:pt idx="4032">
                  <c:v>402</c:v>
                </c:pt>
                <c:pt idx="4033">
                  <c:v>402</c:v>
                </c:pt>
                <c:pt idx="4034">
                  <c:v>402</c:v>
                </c:pt>
                <c:pt idx="4035">
                  <c:v>402</c:v>
                </c:pt>
                <c:pt idx="4036">
                  <c:v>402</c:v>
                </c:pt>
                <c:pt idx="4037">
                  <c:v>403</c:v>
                </c:pt>
                <c:pt idx="4038">
                  <c:v>403</c:v>
                </c:pt>
                <c:pt idx="4039">
                  <c:v>403</c:v>
                </c:pt>
                <c:pt idx="4040">
                  <c:v>403</c:v>
                </c:pt>
                <c:pt idx="4041">
                  <c:v>403</c:v>
                </c:pt>
                <c:pt idx="4042">
                  <c:v>403</c:v>
                </c:pt>
                <c:pt idx="4043">
                  <c:v>403</c:v>
                </c:pt>
                <c:pt idx="4044">
                  <c:v>403</c:v>
                </c:pt>
                <c:pt idx="4045">
                  <c:v>403</c:v>
                </c:pt>
                <c:pt idx="4046">
                  <c:v>403</c:v>
                </c:pt>
                <c:pt idx="4047">
                  <c:v>404</c:v>
                </c:pt>
                <c:pt idx="4048">
                  <c:v>404</c:v>
                </c:pt>
                <c:pt idx="4049">
                  <c:v>404</c:v>
                </c:pt>
                <c:pt idx="4050">
                  <c:v>404</c:v>
                </c:pt>
                <c:pt idx="4051">
                  <c:v>404</c:v>
                </c:pt>
                <c:pt idx="4052">
                  <c:v>404</c:v>
                </c:pt>
                <c:pt idx="4053">
                  <c:v>404</c:v>
                </c:pt>
                <c:pt idx="4054">
                  <c:v>404</c:v>
                </c:pt>
                <c:pt idx="4055">
                  <c:v>404</c:v>
                </c:pt>
                <c:pt idx="4056">
                  <c:v>404</c:v>
                </c:pt>
                <c:pt idx="4057">
                  <c:v>405</c:v>
                </c:pt>
                <c:pt idx="4058">
                  <c:v>405</c:v>
                </c:pt>
                <c:pt idx="4059">
                  <c:v>405</c:v>
                </c:pt>
                <c:pt idx="4060">
                  <c:v>405</c:v>
                </c:pt>
                <c:pt idx="4061">
                  <c:v>405</c:v>
                </c:pt>
                <c:pt idx="4062">
                  <c:v>405</c:v>
                </c:pt>
                <c:pt idx="4063">
                  <c:v>405</c:v>
                </c:pt>
                <c:pt idx="4064">
                  <c:v>405</c:v>
                </c:pt>
                <c:pt idx="4065">
                  <c:v>405</c:v>
                </c:pt>
                <c:pt idx="4066">
                  <c:v>405</c:v>
                </c:pt>
                <c:pt idx="4067">
                  <c:v>406</c:v>
                </c:pt>
                <c:pt idx="4068">
                  <c:v>406</c:v>
                </c:pt>
                <c:pt idx="4069">
                  <c:v>406</c:v>
                </c:pt>
                <c:pt idx="4070">
                  <c:v>406</c:v>
                </c:pt>
                <c:pt idx="4071">
                  <c:v>406</c:v>
                </c:pt>
                <c:pt idx="4072">
                  <c:v>406</c:v>
                </c:pt>
                <c:pt idx="4073">
                  <c:v>406</c:v>
                </c:pt>
                <c:pt idx="4074">
                  <c:v>406</c:v>
                </c:pt>
                <c:pt idx="4075">
                  <c:v>406</c:v>
                </c:pt>
                <c:pt idx="4076">
                  <c:v>406</c:v>
                </c:pt>
                <c:pt idx="4077">
                  <c:v>407</c:v>
                </c:pt>
                <c:pt idx="4078">
                  <c:v>407</c:v>
                </c:pt>
                <c:pt idx="4079">
                  <c:v>407</c:v>
                </c:pt>
                <c:pt idx="4080">
                  <c:v>407</c:v>
                </c:pt>
                <c:pt idx="4081">
                  <c:v>407</c:v>
                </c:pt>
                <c:pt idx="4082">
                  <c:v>407</c:v>
                </c:pt>
                <c:pt idx="4083">
                  <c:v>407</c:v>
                </c:pt>
                <c:pt idx="4084">
                  <c:v>407</c:v>
                </c:pt>
                <c:pt idx="4085">
                  <c:v>407</c:v>
                </c:pt>
                <c:pt idx="4086">
                  <c:v>407</c:v>
                </c:pt>
                <c:pt idx="4087">
                  <c:v>408</c:v>
                </c:pt>
                <c:pt idx="4088">
                  <c:v>408</c:v>
                </c:pt>
                <c:pt idx="4089">
                  <c:v>408</c:v>
                </c:pt>
                <c:pt idx="4090">
                  <c:v>408</c:v>
                </c:pt>
                <c:pt idx="4091">
                  <c:v>408</c:v>
                </c:pt>
                <c:pt idx="4092">
                  <c:v>408</c:v>
                </c:pt>
                <c:pt idx="4093">
                  <c:v>408</c:v>
                </c:pt>
                <c:pt idx="4094">
                  <c:v>408</c:v>
                </c:pt>
                <c:pt idx="4095">
                  <c:v>408</c:v>
                </c:pt>
                <c:pt idx="4096">
                  <c:v>408</c:v>
                </c:pt>
                <c:pt idx="4097">
                  <c:v>409</c:v>
                </c:pt>
                <c:pt idx="4098">
                  <c:v>409</c:v>
                </c:pt>
                <c:pt idx="4099">
                  <c:v>409</c:v>
                </c:pt>
                <c:pt idx="4100">
                  <c:v>409</c:v>
                </c:pt>
                <c:pt idx="4101">
                  <c:v>409</c:v>
                </c:pt>
                <c:pt idx="4102">
                  <c:v>409</c:v>
                </c:pt>
                <c:pt idx="4103">
                  <c:v>409</c:v>
                </c:pt>
                <c:pt idx="4104">
                  <c:v>409</c:v>
                </c:pt>
                <c:pt idx="4105">
                  <c:v>409</c:v>
                </c:pt>
                <c:pt idx="4106">
                  <c:v>409</c:v>
                </c:pt>
                <c:pt idx="4107">
                  <c:v>410</c:v>
                </c:pt>
                <c:pt idx="4108">
                  <c:v>410</c:v>
                </c:pt>
                <c:pt idx="4109">
                  <c:v>410</c:v>
                </c:pt>
                <c:pt idx="4110">
                  <c:v>410</c:v>
                </c:pt>
                <c:pt idx="4111">
                  <c:v>410</c:v>
                </c:pt>
                <c:pt idx="4112">
                  <c:v>410</c:v>
                </c:pt>
                <c:pt idx="4113">
                  <c:v>410</c:v>
                </c:pt>
                <c:pt idx="4114">
                  <c:v>410</c:v>
                </c:pt>
                <c:pt idx="4115">
                  <c:v>410</c:v>
                </c:pt>
                <c:pt idx="4116">
                  <c:v>410</c:v>
                </c:pt>
                <c:pt idx="4117">
                  <c:v>411</c:v>
                </c:pt>
                <c:pt idx="4118">
                  <c:v>411</c:v>
                </c:pt>
                <c:pt idx="4119">
                  <c:v>411</c:v>
                </c:pt>
                <c:pt idx="4120">
                  <c:v>411</c:v>
                </c:pt>
                <c:pt idx="4121">
                  <c:v>411</c:v>
                </c:pt>
                <c:pt idx="4122">
                  <c:v>411</c:v>
                </c:pt>
                <c:pt idx="4123">
                  <c:v>411</c:v>
                </c:pt>
                <c:pt idx="4124">
                  <c:v>411</c:v>
                </c:pt>
                <c:pt idx="4125">
                  <c:v>411</c:v>
                </c:pt>
                <c:pt idx="4126">
                  <c:v>411</c:v>
                </c:pt>
                <c:pt idx="4127">
                  <c:v>412</c:v>
                </c:pt>
                <c:pt idx="4128">
                  <c:v>412</c:v>
                </c:pt>
                <c:pt idx="4129">
                  <c:v>412</c:v>
                </c:pt>
                <c:pt idx="4130">
                  <c:v>412</c:v>
                </c:pt>
                <c:pt idx="4131">
                  <c:v>412</c:v>
                </c:pt>
                <c:pt idx="4132">
                  <c:v>412</c:v>
                </c:pt>
                <c:pt idx="4133">
                  <c:v>412</c:v>
                </c:pt>
                <c:pt idx="4134">
                  <c:v>412</c:v>
                </c:pt>
                <c:pt idx="4135">
                  <c:v>412</c:v>
                </c:pt>
                <c:pt idx="4136">
                  <c:v>412</c:v>
                </c:pt>
                <c:pt idx="4137">
                  <c:v>413</c:v>
                </c:pt>
                <c:pt idx="4138">
                  <c:v>413</c:v>
                </c:pt>
                <c:pt idx="4139">
                  <c:v>413</c:v>
                </c:pt>
                <c:pt idx="4140">
                  <c:v>413</c:v>
                </c:pt>
                <c:pt idx="4141">
                  <c:v>413</c:v>
                </c:pt>
                <c:pt idx="4142">
                  <c:v>413</c:v>
                </c:pt>
                <c:pt idx="4143">
                  <c:v>413</c:v>
                </c:pt>
                <c:pt idx="4144">
                  <c:v>413</c:v>
                </c:pt>
                <c:pt idx="4145">
                  <c:v>413</c:v>
                </c:pt>
                <c:pt idx="4146">
                  <c:v>413</c:v>
                </c:pt>
                <c:pt idx="4147">
                  <c:v>414</c:v>
                </c:pt>
                <c:pt idx="4148">
                  <c:v>414</c:v>
                </c:pt>
                <c:pt idx="4149">
                  <c:v>414</c:v>
                </c:pt>
                <c:pt idx="4150">
                  <c:v>414</c:v>
                </c:pt>
                <c:pt idx="4151">
                  <c:v>414</c:v>
                </c:pt>
                <c:pt idx="4152">
                  <c:v>414</c:v>
                </c:pt>
                <c:pt idx="4153">
                  <c:v>414</c:v>
                </c:pt>
                <c:pt idx="4154">
                  <c:v>414</c:v>
                </c:pt>
                <c:pt idx="4155">
                  <c:v>414</c:v>
                </c:pt>
                <c:pt idx="4156">
                  <c:v>414</c:v>
                </c:pt>
                <c:pt idx="4157">
                  <c:v>415</c:v>
                </c:pt>
                <c:pt idx="4158">
                  <c:v>415</c:v>
                </c:pt>
                <c:pt idx="4159">
                  <c:v>415</c:v>
                </c:pt>
                <c:pt idx="4160">
                  <c:v>415</c:v>
                </c:pt>
                <c:pt idx="4161">
                  <c:v>415</c:v>
                </c:pt>
                <c:pt idx="4162">
                  <c:v>415</c:v>
                </c:pt>
                <c:pt idx="4163">
                  <c:v>415</c:v>
                </c:pt>
                <c:pt idx="4164">
                  <c:v>415</c:v>
                </c:pt>
                <c:pt idx="4165">
                  <c:v>415</c:v>
                </c:pt>
                <c:pt idx="4166">
                  <c:v>415</c:v>
                </c:pt>
                <c:pt idx="4167">
                  <c:v>416</c:v>
                </c:pt>
                <c:pt idx="4168">
                  <c:v>416</c:v>
                </c:pt>
                <c:pt idx="4169">
                  <c:v>416</c:v>
                </c:pt>
                <c:pt idx="4170">
                  <c:v>416</c:v>
                </c:pt>
                <c:pt idx="4171">
                  <c:v>416</c:v>
                </c:pt>
                <c:pt idx="4172">
                  <c:v>416</c:v>
                </c:pt>
                <c:pt idx="4173">
                  <c:v>416</c:v>
                </c:pt>
                <c:pt idx="4174">
                  <c:v>416</c:v>
                </c:pt>
                <c:pt idx="4175">
                  <c:v>416</c:v>
                </c:pt>
                <c:pt idx="4176">
                  <c:v>416</c:v>
                </c:pt>
                <c:pt idx="4177">
                  <c:v>417</c:v>
                </c:pt>
                <c:pt idx="4178">
                  <c:v>417</c:v>
                </c:pt>
                <c:pt idx="4179">
                  <c:v>417</c:v>
                </c:pt>
                <c:pt idx="4180">
                  <c:v>417</c:v>
                </c:pt>
                <c:pt idx="4181">
                  <c:v>417</c:v>
                </c:pt>
                <c:pt idx="4182">
                  <c:v>417</c:v>
                </c:pt>
                <c:pt idx="4183">
                  <c:v>417</c:v>
                </c:pt>
                <c:pt idx="4184">
                  <c:v>417</c:v>
                </c:pt>
                <c:pt idx="4185">
                  <c:v>417</c:v>
                </c:pt>
                <c:pt idx="4186">
                  <c:v>417</c:v>
                </c:pt>
                <c:pt idx="4187">
                  <c:v>418</c:v>
                </c:pt>
                <c:pt idx="4188">
                  <c:v>418</c:v>
                </c:pt>
                <c:pt idx="4189">
                  <c:v>418</c:v>
                </c:pt>
                <c:pt idx="4190">
                  <c:v>418</c:v>
                </c:pt>
                <c:pt idx="4191">
                  <c:v>418</c:v>
                </c:pt>
                <c:pt idx="4192">
                  <c:v>418</c:v>
                </c:pt>
                <c:pt idx="4193">
                  <c:v>418</c:v>
                </c:pt>
                <c:pt idx="4194">
                  <c:v>418</c:v>
                </c:pt>
                <c:pt idx="4195">
                  <c:v>418</c:v>
                </c:pt>
                <c:pt idx="4196">
                  <c:v>418</c:v>
                </c:pt>
                <c:pt idx="4197">
                  <c:v>419</c:v>
                </c:pt>
                <c:pt idx="4198">
                  <c:v>419</c:v>
                </c:pt>
                <c:pt idx="4199">
                  <c:v>419</c:v>
                </c:pt>
                <c:pt idx="4200">
                  <c:v>419</c:v>
                </c:pt>
                <c:pt idx="4201">
                  <c:v>419</c:v>
                </c:pt>
                <c:pt idx="4202">
                  <c:v>419</c:v>
                </c:pt>
                <c:pt idx="4203">
                  <c:v>419</c:v>
                </c:pt>
                <c:pt idx="4204">
                  <c:v>419</c:v>
                </c:pt>
                <c:pt idx="4205">
                  <c:v>419</c:v>
                </c:pt>
                <c:pt idx="4206">
                  <c:v>419</c:v>
                </c:pt>
                <c:pt idx="4207">
                  <c:v>420</c:v>
                </c:pt>
                <c:pt idx="4208">
                  <c:v>420</c:v>
                </c:pt>
                <c:pt idx="4209">
                  <c:v>420</c:v>
                </c:pt>
                <c:pt idx="4210">
                  <c:v>420</c:v>
                </c:pt>
                <c:pt idx="4211">
                  <c:v>420</c:v>
                </c:pt>
                <c:pt idx="4212">
                  <c:v>420</c:v>
                </c:pt>
                <c:pt idx="4213">
                  <c:v>420</c:v>
                </c:pt>
                <c:pt idx="4214">
                  <c:v>420</c:v>
                </c:pt>
                <c:pt idx="4215">
                  <c:v>420</c:v>
                </c:pt>
                <c:pt idx="4216">
                  <c:v>420</c:v>
                </c:pt>
                <c:pt idx="4217">
                  <c:v>421</c:v>
                </c:pt>
                <c:pt idx="4218">
                  <c:v>421</c:v>
                </c:pt>
                <c:pt idx="4219">
                  <c:v>421</c:v>
                </c:pt>
                <c:pt idx="4220">
                  <c:v>421</c:v>
                </c:pt>
                <c:pt idx="4221">
                  <c:v>421</c:v>
                </c:pt>
                <c:pt idx="4222">
                  <c:v>421</c:v>
                </c:pt>
                <c:pt idx="4223">
                  <c:v>421</c:v>
                </c:pt>
                <c:pt idx="4224">
                  <c:v>421</c:v>
                </c:pt>
                <c:pt idx="4225">
                  <c:v>421</c:v>
                </c:pt>
                <c:pt idx="4226">
                  <c:v>421</c:v>
                </c:pt>
                <c:pt idx="4227">
                  <c:v>422</c:v>
                </c:pt>
                <c:pt idx="4228">
                  <c:v>422</c:v>
                </c:pt>
                <c:pt idx="4229">
                  <c:v>422</c:v>
                </c:pt>
                <c:pt idx="4230">
                  <c:v>422</c:v>
                </c:pt>
                <c:pt idx="4231">
                  <c:v>422</c:v>
                </c:pt>
                <c:pt idx="4232">
                  <c:v>422</c:v>
                </c:pt>
                <c:pt idx="4233">
                  <c:v>422</c:v>
                </c:pt>
                <c:pt idx="4234">
                  <c:v>422</c:v>
                </c:pt>
                <c:pt idx="4235">
                  <c:v>422</c:v>
                </c:pt>
                <c:pt idx="4236">
                  <c:v>422</c:v>
                </c:pt>
                <c:pt idx="4237">
                  <c:v>423</c:v>
                </c:pt>
                <c:pt idx="4238">
                  <c:v>423</c:v>
                </c:pt>
                <c:pt idx="4239">
                  <c:v>423</c:v>
                </c:pt>
                <c:pt idx="4240">
                  <c:v>423</c:v>
                </c:pt>
                <c:pt idx="4241">
                  <c:v>423</c:v>
                </c:pt>
                <c:pt idx="4242">
                  <c:v>423</c:v>
                </c:pt>
                <c:pt idx="4243">
                  <c:v>423</c:v>
                </c:pt>
                <c:pt idx="4244">
                  <c:v>423</c:v>
                </c:pt>
                <c:pt idx="4245">
                  <c:v>423</c:v>
                </c:pt>
                <c:pt idx="4246">
                  <c:v>423</c:v>
                </c:pt>
                <c:pt idx="4247">
                  <c:v>424</c:v>
                </c:pt>
                <c:pt idx="4248">
                  <c:v>424</c:v>
                </c:pt>
                <c:pt idx="4249">
                  <c:v>424</c:v>
                </c:pt>
                <c:pt idx="4250">
                  <c:v>424</c:v>
                </c:pt>
                <c:pt idx="4251">
                  <c:v>424</c:v>
                </c:pt>
                <c:pt idx="4252">
                  <c:v>424</c:v>
                </c:pt>
                <c:pt idx="4253">
                  <c:v>424</c:v>
                </c:pt>
                <c:pt idx="4254">
                  <c:v>424</c:v>
                </c:pt>
                <c:pt idx="4255">
                  <c:v>424</c:v>
                </c:pt>
                <c:pt idx="4256">
                  <c:v>424</c:v>
                </c:pt>
                <c:pt idx="4257">
                  <c:v>425</c:v>
                </c:pt>
                <c:pt idx="4258">
                  <c:v>425</c:v>
                </c:pt>
                <c:pt idx="4259">
                  <c:v>425</c:v>
                </c:pt>
                <c:pt idx="4260">
                  <c:v>425</c:v>
                </c:pt>
                <c:pt idx="4261">
                  <c:v>425</c:v>
                </c:pt>
                <c:pt idx="4262">
                  <c:v>425</c:v>
                </c:pt>
                <c:pt idx="4263">
                  <c:v>425</c:v>
                </c:pt>
                <c:pt idx="4264">
                  <c:v>425</c:v>
                </c:pt>
                <c:pt idx="4265">
                  <c:v>425</c:v>
                </c:pt>
                <c:pt idx="4266">
                  <c:v>425</c:v>
                </c:pt>
                <c:pt idx="4267">
                  <c:v>426</c:v>
                </c:pt>
                <c:pt idx="4268">
                  <c:v>426</c:v>
                </c:pt>
                <c:pt idx="4269">
                  <c:v>426</c:v>
                </c:pt>
                <c:pt idx="4270">
                  <c:v>426</c:v>
                </c:pt>
                <c:pt idx="4271">
                  <c:v>426</c:v>
                </c:pt>
                <c:pt idx="4272">
                  <c:v>426</c:v>
                </c:pt>
                <c:pt idx="4273">
                  <c:v>426</c:v>
                </c:pt>
                <c:pt idx="4274">
                  <c:v>426</c:v>
                </c:pt>
                <c:pt idx="4275">
                  <c:v>426</c:v>
                </c:pt>
                <c:pt idx="4276">
                  <c:v>426</c:v>
                </c:pt>
                <c:pt idx="4277">
                  <c:v>427</c:v>
                </c:pt>
                <c:pt idx="4278">
                  <c:v>427</c:v>
                </c:pt>
                <c:pt idx="4279">
                  <c:v>427</c:v>
                </c:pt>
                <c:pt idx="4280">
                  <c:v>427</c:v>
                </c:pt>
                <c:pt idx="4281">
                  <c:v>427</c:v>
                </c:pt>
                <c:pt idx="4282">
                  <c:v>427</c:v>
                </c:pt>
                <c:pt idx="4283">
                  <c:v>427</c:v>
                </c:pt>
                <c:pt idx="4284">
                  <c:v>427</c:v>
                </c:pt>
                <c:pt idx="4285">
                  <c:v>427</c:v>
                </c:pt>
                <c:pt idx="4286">
                  <c:v>427</c:v>
                </c:pt>
                <c:pt idx="4287">
                  <c:v>428</c:v>
                </c:pt>
                <c:pt idx="4288">
                  <c:v>428</c:v>
                </c:pt>
                <c:pt idx="4289">
                  <c:v>428</c:v>
                </c:pt>
                <c:pt idx="4290">
                  <c:v>428</c:v>
                </c:pt>
                <c:pt idx="4291">
                  <c:v>428</c:v>
                </c:pt>
                <c:pt idx="4292">
                  <c:v>428</c:v>
                </c:pt>
                <c:pt idx="4293">
                  <c:v>428</c:v>
                </c:pt>
                <c:pt idx="4294">
                  <c:v>428</c:v>
                </c:pt>
                <c:pt idx="4295">
                  <c:v>428</c:v>
                </c:pt>
                <c:pt idx="4296">
                  <c:v>428</c:v>
                </c:pt>
                <c:pt idx="4297">
                  <c:v>429</c:v>
                </c:pt>
                <c:pt idx="4298">
                  <c:v>429</c:v>
                </c:pt>
                <c:pt idx="4299">
                  <c:v>429</c:v>
                </c:pt>
                <c:pt idx="4300">
                  <c:v>429</c:v>
                </c:pt>
                <c:pt idx="4301">
                  <c:v>429</c:v>
                </c:pt>
                <c:pt idx="4302">
                  <c:v>429</c:v>
                </c:pt>
                <c:pt idx="4303">
                  <c:v>429</c:v>
                </c:pt>
                <c:pt idx="4304">
                  <c:v>429</c:v>
                </c:pt>
                <c:pt idx="4305">
                  <c:v>429</c:v>
                </c:pt>
                <c:pt idx="4306">
                  <c:v>429</c:v>
                </c:pt>
                <c:pt idx="4307">
                  <c:v>430</c:v>
                </c:pt>
                <c:pt idx="4308">
                  <c:v>430</c:v>
                </c:pt>
                <c:pt idx="4309">
                  <c:v>430</c:v>
                </c:pt>
                <c:pt idx="4310">
                  <c:v>430</c:v>
                </c:pt>
                <c:pt idx="4311">
                  <c:v>430</c:v>
                </c:pt>
                <c:pt idx="4312">
                  <c:v>430</c:v>
                </c:pt>
                <c:pt idx="4313">
                  <c:v>430</c:v>
                </c:pt>
                <c:pt idx="4314">
                  <c:v>430</c:v>
                </c:pt>
                <c:pt idx="4315">
                  <c:v>430</c:v>
                </c:pt>
                <c:pt idx="4316">
                  <c:v>430</c:v>
                </c:pt>
                <c:pt idx="4317">
                  <c:v>431</c:v>
                </c:pt>
                <c:pt idx="4318">
                  <c:v>431</c:v>
                </c:pt>
                <c:pt idx="4319">
                  <c:v>431</c:v>
                </c:pt>
                <c:pt idx="4320">
                  <c:v>431</c:v>
                </c:pt>
                <c:pt idx="4321">
                  <c:v>431</c:v>
                </c:pt>
                <c:pt idx="4322">
                  <c:v>431</c:v>
                </c:pt>
                <c:pt idx="4323">
                  <c:v>431</c:v>
                </c:pt>
                <c:pt idx="4324">
                  <c:v>431</c:v>
                </c:pt>
                <c:pt idx="4325">
                  <c:v>431</c:v>
                </c:pt>
                <c:pt idx="4326">
                  <c:v>431</c:v>
                </c:pt>
                <c:pt idx="4327">
                  <c:v>432</c:v>
                </c:pt>
                <c:pt idx="4328">
                  <c:v>432</c:v>
                </c:pt>
                <c:pt idx="4329">
                  <c:v>432</c:v>
                </c:pt>
                <c:pt idx="4330">
                  <c:v>432</c:v>
                </c:pt>
                <c:pt idx="4331">
                  <c:v>432</c:v>
                </c:pt>
                <c:pt idx="4332">
                  <c:v>432</c:v>
                </c:pt>
                <c:pt idx="4333">
                  <c:v>432</c:v>
                </c:pt>
                <c:pt idx="4334">
                  <c:v>432</c:v>
                </c:pt>
                <c:pt idx="4335">
                  <c:v>432</c:v>
                </c:pt>
                <c:pt idx="4336">
                  <c:v>432</c:v>
                </c:pt>
                <c:pt idx="4337">
                  <c:v>433</c:v>
                </c:pt>
                <c:pt idx="4338">
                  <c:v>433</c:v>
                </c:pt>
                <c:pt idx="4339">
                  <c:v>433</c:v>
                </c:pt>
                <c:pt idx="4340">
                  <c:v>433</c:v>
                </c:pt>
                <c:pt idx="4341">
                  <c:v>433</c:v>
                </c:pt>
                <c:pt idx="4342">
                  <c:v>433</c:v>
                </c:pt>
                <c:pt idx="4343">
                  <c:v>433</c:v>
                </c:pt>
                <c:pt idx="4344">
                  <c:v>433</c:v>
                </c:pt>
                <c:pt idx="4345">
                  <c:v>433</c:v>
                </c:pt>
                <c:pt idx="4346">
                  <c:v>433</c:v>
                </c:pt>
                <c:pt idx="4347">
                  <c:v>434</c:v>
                </c:pt>
                <c:pt idx="4348">
                  <c:v>434</c:v>
                </c:pt>
                <c:pt idx="4349">
                  <c:v>434</c:v>
                </c:pt>
                <c:pt idx="4350">
                  <c:v>434</c:v>
                </c:pt>
                <c:pt idx="4351">
                  <c:v>434</c:v>
                </c:pt>
                <c:pt idx="4352">
                  <c:v>434</c:v>
                </c:pt>
                <c:pt idx="4353">
                  <c:v>434</c:v>
                </c:pt>
                <c:pt idx="4354">
                  <c:v>434</c:v>
                </c:pt>
                <c:pt idx="4355">
                  <c:v>434</c:v>
                </c:pt>
                <c:pt idx="4356">
                  <c:v>434</c:v>
                </c:pt>
                <c:pt idx="4357">
                  <c:v>435</c:v>
                </c:pt>
                <c:pt idx="4358">
                  <c:v>435</c:v>
                </c:pt>
                <c:pt idx="4359">
                  <c:v>435</c:v>
                </c:pt>
                <c:pt idx="4360">
                  <c:v>435</c:v>
                </c:pt>
                <c:pt idx="4361">
                  <c:v>435</c:v>
                </c:pt>
                <c:pt idx="4362">
                  <c:v>435</c:v>
                </c:pt>
                <c:pt idx="4363">
                  <c:v>435</c:v>
                </c:pt>
                <c:pt idx="4364">
                  <c:v>435</c:v>
                </c:pt>
                <c:pt idx="4365">
                  <c:v>435</c:v>
                </c:pt>
                <c:pt idx="4366">
                  <c:v>435</c:v>
                </c:pt>
                <c:pt idx="4367">
                  <c:v>436</c:v>
                </c:pt>
                <c:pt idx="4368">
                  <c:v>436</c:v>
                </c:pt>
                <c:pt idx="4369">
                  <c:v>436</c:v>
                </c:pt>
                <c:pt idx="4370">
                  <c:v>436</c:v>
                </c:pt>
                <c:pt idx="4371">
                  <c:v>436</c:v>
                </c:pt>
                <c:pt idx="4372">
                  <c:v>436</c:v>
                </c:pt>
                <c:pt idx="4373">
                  <c:v>436</c:v>
                </c:pt>
                <c:pt idx="4374">
                  <c:v>436</c:v>
                </c:pt>
                <c:pt idx="4375">
                  <c:v>436</c:v>
                </c:pt>
                <c:pt idx="4376">
                  <c:v>436</c:v>
                </c:pt>
                <c:pt idx="4377">
                  <c:v>437</c:v>
                </c:pt>
                <c:pt idx="4378">
                  <c:v>437</c:v>
                </c:pt>
                <c:pt idx="4379">
                  <c:v>437</c:v>
                </c:pt>
                <c:pt idx="4380">
                  <c:v>437</c:v>
                </c:pt>
                <c:pt idx="4381">
                  <c:v>437</c:v>
                </c:pt>
                <c:pt idx="4382">
                  <c:v>437</c:v>
                </c:pt>
                <c:pt idx="4383">
                  <c:v>437</c:v>
                </c:pt>
                <c:pt idx="4384">
                  <c:v>437</c:v>
                </c:pt>
                <c:pt idx="4385">
                  <c:v>437</c:v>
                </c:pt>
                <c:pt idx="4386">
                  <c:v>437</c:v>
                </c:pt>
                <c:pt idx="4387">
                  <c:v>438</c:v>
                </c:pt>
                <c:pt idx="4388">
                  <c:v>438</c:v>
                </c:pt>
                <c:pt idx="4389">
                  <c:v>438</c:v>
                </c:pt>
                <c:pt idx="4390">
                  <c:v>438</c:v>
                </c:pt>
                <c:pt idx="4391">
                  <c:v>438</c:v>
                </c:pt>
                <c:pt idx="4392">
                  <c:v>438</c:v>
                </c:pt>
                <c:pt idx="4393">
                  <c:v>438</c:v>
                </c:pt>
                <c:pt idx="4394">
                  <c:v>438</c:v>
                </c:pt>
                <c:pt idx="4395">
                  <c:v>438</c:v>
                </c:pt>
                <c:pt idx="4396">
                  <c:v>438</c:v>
                </c:pt>
                <c:pt idx="4397">
                  <c:v>439</c:v>
                </c:pt>
                <c:pt idx="4398">
                  <c:v>439</c:v>
                </c:pt>
                <c:pt idx="4399">
                  <c:v>439</c:v>
                </c:pt>
                <c:pt idx="4400">
                  <c:v>439</c:v>
                </c:pt>
                <c:pt idx="4401">
                  <c:v>439</c:v>
                </c:pt>
                <c:pt idx="4402">
                  <c:v>439</c:v>
                </c:pt>
                <c:pt idx="4403">
                  <c:v>439</c:v>
                </c:pt>
                <c:pt idx="4404">
                  <c:v>439</c:v>
                </c:pt>
                <c:pt idx="4405">
                  <c:v>439</c:v>
                </c:pt>
                <c:pt idx="4406">
                  <c:v>439</c:v>
                </c:pt>
                <c:pt idx="4407">
                  <c:v>440</c:v>
                </c:pt>
                <c:pt idx="4408">
                  <c:v>440</c:v>
                </c:pt>
                <c:pt idx="4409">
                  <c:v>440</c:v>
                </c:pt>
                <c:pt idx="4410">
                  <c:v>440</c:v>
                </c:pt>
                <c:pt idx="4411">
                  <c:v>440</c:v>
                </c:pt>
                <c:pt idx="4412">
                  <c:v>440</c:v>
                </c:pt>
                <c:pt idx="4413">
                  <c:v>440</c:v>
                </c:pt>
                <c:pt idx="4414">
                  <c:v>440</c:v>
                </c:pt>
                <c:pt idx="4415">
                  <c:v>440</c:v>
                </c:pt>
                <c:pt idx="4416">
                  <c:v>440</c:v>
                </c:pt>
                <c:pt idx="4417">
                  <c:v>441</c:v>
                </c:pt>
                <c:pt idx="4418">
                  <c:v>441</c:v>
                </c:pt>
                <c:pt idx="4419">
                  <c:v>441</c:v>
                </c:pt>
                <c:pt idx="4420">
                  <c:v>441</c:v>
                </c:pt>
                <c:pt idx="4421">
                  <c:v>441</c:v>
                </c:pt>
                <c:pt idx="4422">
                  <c:v>441</c:v>
                </c:pt>
                <c:pt idx="4423">
                  <c:v>441</c:v>
                </c:pt>
                <c:pt idx="4424">
                  <c:v>441</c:v>
                </c:pt>
                <c:pt idx="4425">
                  <c:v>441</c:v>
                </c:pt>
                <c:pt idx="4426">
                  <c:v>441</c:v>
                </c:pt>
                <c:pt idx="4427">
                  <c:v>442</c:v>
                </c:pt>
                <c:pt idx="4428">
                  <c:v>442</c:v>
                </c:pt>
                <c:pt idx="4429">
                  <c:v>442</c:v>
                </c:pt>
                <c:pt idx="4430">
                  <c:v>442</c:v>
                </c:pt>
                <c:pt idx="4431">
                  <c:v>442</c:v>
                </c:pt>
                <c:pt idx="4432">
                  <c:v>442</c:v>
                </c:pt>
                <c:pt idx="4433">
                  <c:v>442</c:v>
                </c:pt>
                <c:pt idx="4434">
                  <c:v>442</c:v>
                </c:pt>
                <c:pt idx="4435">
                  <c:v>442</c:v>
                </c:pt>
                <c:pt idx="4436">
                  <c:v>442</c:v>
                </c:pt>
                <c:pt idx="4437">
                  <c:v>443</c:v>
                </c:pt>
                <c:pt idx="4438">
                  <c:v>443</c:v>
                </c:pt>
                <c:pt idx="4439">
                  <c:v>443</c:v>
                </c:pt>
                <c:pt idx="4440">
                  <c:v>443</c:v>
                </c:pt>
                <c:pt idx="4441">
                  <c:v>443</c:v>
                </c:pt>
                <c:pt idx="4442">
                  <c:v>443</c:v>
                </c:pt>
                <c:pt idx="4443">
                  <c:v>443</c:v>
                </c:pt>
                <c:pt idx="4444">
                  <c:v>443</c:v>
                </c:pt>
                <c:pt idx="4445">
                  <c:v>443</c:v>
                </c:pt>
                <c:pt idx="4446">
                  <c:v>443</c:v>
                </c:pt>
                <c:pt idx="4447">
                  <c:v>444</c:v>
                </c:pt>
                <c:pt idx="4448">
                  <c:v>444</c:v>
                </c:pt>
                <c:pt idx="4449">
                  <c:v>444</c:v>
                </c:pt>
                <c:pt idx="4450">
                  <c:v>444</c:v>
                </c:pt>
                <c:pt idx="4451">
                  <c:v>444</c:v>
                </c:pt>
                <c:pt idx="4452">
                  <c:v>444</c:v>
                </c:pt>
                <c:pt idx="4453">
                  <c:v>444</c:v>
                </c:pt>
                <c:pt idx="4454">
                  <c:v>444</c:v>
                </c:pt>
                <c:pt idx="4455">
                  <c:v>444</c:v>
                </c:pt>
                <c:pt idx="4456">
                  <c:v>444</c:v>
                </c:pt>
                <c:pt idx="4457">
                  <c:v>445</c:v>
                </c:pt>
                <c:pt idx="4458">
                  <c:v>445</c:v>
                </c:pt>
                <c:pt idx="4459">
                  <c:v>445</c:v>
                </c:pt>
                <c:pt idx="4460">
                  <c:v>445</c:v>
                </c:pt>
                <c:pt idx="4461">
                  <c:v>445</c:v>
                </c:pt>
                <c:pt idx="4462">
                  <c:v>445</c:v>
                </c:pt>
                <c:pt idx="4463">
                  <c:v>445</c:v>
                </c:pt>
                <c:pt idx="4464">
                  <c:v>445</c:v>
                </c:pt>
                <c:pt idx="4465">
                  <c:v>445</c:v>
                </c:pt>
                <c:pt idx="4466">
                  <c:v>445</c:v>
                </c:pt>
                <c:pt idx="4467">
                  <c:v>446</c:v>
                </c:pt>
                <c:pt idx="4468">
                  <c:v>446</c:v>
                </c:pt>
                <c:pt idx="4469">
                  <c:v>446</c:v>
                </c:pt>
                <c:pt idx="4470">
                  <c:v>446</c:v>
                </c:pt>
                <c:pt idx="4471">
                  <c:v>446</c:v>
                </c:pt>
                <c:pt idx="4472">
                  <c:v>446</c:v>
                </c:pt>
                <c:pt idx="4473">
                  <c:v>446</c:v>
                </c:pt>
                <c:pt idx="4474">
                  <c:v>446</c:v>
                </c:pt>
                <c:pt idx="4475">
                  <c:v>446</c:v>
                </c:pt>
                <c:pt idx="4476">
                  <c:v>446</c:v>
                </c:pt>
                <c:pt idx="4477">
                  <c:v>447</c:v>
                </c:pt>
                <c:pt idx="4478">
                  <c:v>447</c:v>
                </c:pt>
                <c:pt idx="4479">
                  <c:v>447</c:v>
                </c:pt>
                <c:pt idx="4480">
                  <c:v>447</c:v>
                </c:pt>
                <c:pt idx="4481">
                  <c:v>447</c:v>
                </c:pt>
                <c:pt idx="4482">
                  <c:v>447</c:v>
                </c:pt>
                <c:pt idx="4483">
                  <c:v>447</c:v>
                </c:pt>
                <c:pt idx="4484">
                  <c:v>447</c:v>
                </c:pt>
                <c:pt idx="4485">
                  <c:v>447</c:v>
                </c:pt>
                <c:pt idx="4486">
                  <c:v>447</c:v>
                </c:pt>
                <c:pt idx="4487">
                  <c:v>448</c:v>
                </c:pt>
                <c:pt idx="4488">
                  <c:v>448</c:v>
                </c:pt>
                <c:pt idx="4489">
                  <c:v>448</c:v>
                </c:pt>
                <c:pt idx="4490">
                  <c:v>448</c:v>
                </c:pt>
                <c:pt idx="4491">
                  <c:v>448</c:v>
                </c:pt>
                <c:pt idx="4492">
                  <c:v>448</c:v>
                </c:pt>
                <c:pt idx="4493">
                  <c:v>448</c:v>
                </c:pt>
                <c:pt idx="4494">
                  <c:v>448</c:v>
                </c:pt>
                <c:pt idx="4495">
                  <c:v>448</c:v>
                </c:pt>
                <c:pt idx="4496">
                  <c:v>448</c:v>
                </c:pt>
                <c:pt idx="4497">
                  <c:v>449</c:v>
                </c:pt>
                <c:pt idx="4498">
                  <c:v>449</c:v>
                </c:pt>
                <c:pt idx="4499">
                  <c:v>449</c:v>
                </c:pt>
                <c:pt idx="4500">
                  <c:v>449</c:v>
                </c:pt>
                <c:pt idx="4501">
                  <c:v>449</c:v>
                </c:pt>
                <c:pt idx="4502">
                  <c:v>449</c:v>
                </c:pt>
                <c:pt idx="4503">
                  <c:v>449</c:v>
                </c:pt>
                <c:pt idx="4504">
                  <c:v>449</c:v>
                </c:pt>
                <c:pt idx="4505">
                  <c:v>449</c:v>
                </c:pt>
                <c:pt idx="4506">
                  <c:v>449</c:v>
                </c:pt>
                <c:pt idx="4507">
                  <c:v>450</c:v>
                </c:pt>
                <c:pt idx="4508">
                  <c:v>450</c:v>
                </c:pt>
                <c:pt idx="4509">
                  <c:v>450</c:v>
                </c:pt>
                <c:pt idx="4510">
                  <c:v>450</c:v>
                </c:pt>
                <c:pt idx="4511">
                  <c:v>450</c:v>
                </c:pt>
                <c:pt idx="4512">
                  <c:v>450</c:v>
                </c:pt>
                <c:pt idx="4513">
                  <c:v>450</c:v>
                </c:pt>
                <c:pt idx="4514">
                  <c:v>450</c:v>
                </c:pt>
                <c:pt idx="4515">
                  <c:v>450</c:v>
                </c:pt>
                <c:pt idx="4516">
                  <c:v>450</c:v>
                </c:pt>
                <c:pt idx="4517">
                  <c:v>451</c:v>
                </c:pt>
                <c:pt idx="4518">
                  <c:v>451</c:v>
                </c:pt>
                <c:pt idx="4519">
                  <c:v>451</c:v>
                </c:pt>
                <c:pt idx="4520">
                  <c:v>451</c:v>
                </c:pt>
                <c:pt idx="4521">
                  <c:v>451</c:v>
                </c:pt>
                <c:pt idx="4522">
                  <c:v>451</c:v>
                </c:pt>
                <c:pt idx="4523">
                  <c:v>451</c:v>
                </c:pt>
                <c:pt idx="4524">
                  <c:v>451</c:v>
                </c:pt>
                <c:pt idx="4525">
                  <c:v>451</c:v>
                </c:pt>
                <c:pt idx="4526">
                  <c:v>451</c:v>
                </c:pt>
                <c:pt idx="4527">
                  <c:v>452</c:v>
                </c:pt>
                <c:pt idx="4528">
                  <c:v>452</c:v>
                </c:pt>
                <c:pt idx="4529">
                  <c:v>452</c:v>
                </c:pt>
                <c:pt idx="4530">
                  <c:v>452</c:v>
                </c:pt>
                <c:pt idx="4531">
                  <c:v>452</c:v>
                </c:pt>
                <c:pt idx="4532">
                  <c:v>452</c:v>
                </c:pt>
                <c:pt idx="4533">
                  <c:v>452</c:v>
                </c:pt>
                <c:pt idx="4534">
                  <c:v>452</c:v>
                </c:pt>
                <c:pt idx="4535">
                  <c:v>452</c:v>
                </c:pt>
                <c:pt idx="4536">
                  <c:v>452</c:v>
                </c:pt>
                <c:pt idx="4537">
                  <c:v>453</c:v>
                </c:pt>
                <c:pt idx="4538">
                  <c:v>453</c:v>
                </c:pt>
                <c:pt idx="4539">
                  <c:v>453</c:v>
                </c:pt>
                <c:pt idx="4540">
                  <c:v>453</c:v>
                </c:pt>
                <c:pt idx="4541">
                  <c:v>453</c:v>
                </c:pt>
                <c:pt idx="4542">
                  <c:v>453</c:v>
                </c:pt>
                <c:pt idx="4543">
                  <c:v>453</c:v>
                </c:pt>
                <c:pt idx="4544">
                  <c:v>453</c:v>
                </c:pt>
                <c:pt idx="4545">
                  <c:v>453</c:v>
                </c:pt>
                <c:pt idx="4546">
                  <c:v>453</c:v>
                </c:pt>
                <c:pt idx="4547">
                  <c:v>454</c:v>
                </c:pt>
                <c:pt idx="4548">
                  <c:v>454</c:v>
                </c:pt>
                <c:pt idx="4549">
                  <c:v>454</c:v>
                </c:pt>
                <c:pt idx="4550">
                  <c:v>454</c:v>
                </c:pt>
                <c:pt idx="4551">
                  <c:v>454</c:v>
                </c:pt>
                <c:pt idx="4552">
                  <c:v>454</c:v>
                </c:pt>
                <c:pt idx="4553">
                  <c:v>454</c:v>
                </c:pt>
                <c:pt idx="4554">
                  <c:v>454</c:v>
                </c:pt>
                <c:pt idx="4555">
                  <c:v>454</c:v>
                </c:pt>
                <c:pt idx="4556">
                  <c:v>454</c:v>
                </c:pt>
                <c:pt idx="4557">
                  <c:v>455</c:v>
                </c:pt>
                <c:pt idx="4558">
                  <c:v>455</c:v>
                </c:pt>
                <c:pt idx="4559">
                  <c:v>455</c:v>
                </c:pt>
                <c:pt idx="4560">
                  <c:v>455</c:v>
                </c:pt>
                <c:pt idx="4561">
                  <c:v>455</c:v>
                </c:pt>
                <c:pt idx="4562">
                  <c:v>455</c:v>
                </c:pt>
                <c:pt idx="4563">
                  <c:v>455</c:v>
                </c:pt>
                <c:pt idx="4564">
                  <c:v>455</c:v>
                </c:pt>
                <c:pt idx="4565">
                  <c:v>455</c:v>
                </c:pt>
                <c:pt idx="4566">
                  <c:v>455</c:v>
                </c:pt>
                <c:pt idx="4567">
                  <c:v>456</c:v>
                </c:pt>
                <c:pt idx="4568">
                  <c:v>456</c:v>
                </c:pt>
                <c:pt idx="4569">
                  <c:v>456</c:v>
                </c:pt>
                <c:pt idx="4570">
                  <c:v>456</c:v>
                </c:pt>
                <c:pt idx="4571">
                  <c:v>456</c:v>
                </c:pt>
                <c:pt idx="4572">
                  <c:v>456</c:v>
                </c:pt>
                <c:pt idx="4573">
                  <c:v>456</c:v>
                </c:pt>
                <c:pt idx="4574">
                  <c:v>456</c:v>
                </c:pt>
                <c:pt idx="4575">
                  <c:v>456</c:v>
                </c:pt>
                <c:pt idx="4576">
                  <c:v>456</c:v>
                </c:pt>
                <c:pt idx="4577">
                  <c:v>457</c:v>
                </c:pt>
                <c:pt idx="4578">
                  <c:v>457</c:v>
                </c:pt>
                <c:pt idx="4579">
                  <c:v>457</c:v>
                </c:pt>
                <c:pt idx="4580">
                  <c:v>457</c:v>
                </c:pt>
                <c:pt idx="4581">
                  <c:v>457</c:v>
                </c:pt>
                <c:pt idx="4582">
                  <c:v>457</c:v>
                </c:pt>
                <c:pt idx="4583">
                  <c:v>457</c:v>
                </c:pt>
                <c:pt idx="4584">
                  <c:v>457</c:v>
                </c:pt>
                <c:pt idx="4585">
                  <c:v>457</c:v>
                </c:pt>
                <c:pt idx="4586">
                  <c:v>457</c:v>
                </c:pt>
                <c:pt idx="4587">
                  <c:v>458</c:v>
                </c:pt>
                <c:pt idx="4588">
                  <c:v>458</c:v>
                </c:pt>
                <c:pt idx="4589">
                  <c:v>458</c:v>
                </c:pt>
                <c:pt idx="4590">
                  <c:v>458</c:v>
                </c:pt>
                <c:pt idx="4591">
                  <c:v>458</c:v>
                </c:pt>
                <c:pt idx="4592">
                  <c:v>458</c:v>
                </c:pt>
                <c:pt idx="4593">
                  <c:v>458</c:v>
                </c:pt>
                <c:pt idx="4594">
                  <c:v>458</c:v>
                </c:pt>
                <c:pt idx="4595">
                  <c:v>458</c:v>
                </c:pt>
                <c:pt idx="4596">
                  <c:v>458</c:v>
                </c:pt>
                <c:pt idx="4597">
                  <c:v>459</c:v>
                </c:pt>
                <c:pt idx="4598">
                  <c:v>459</c:v>
                </c:pt>
                <c:pt idx="4599">
                  <c:v>459</c:v>
                </c:pt>
                <c:pt idx="4600">
                  <c:v>459</c:v>
                </c:pt>
                <c:pt idx="4601">
                  <c:v>459</c:v>
                </c:pt>
                <c:pt idx="4602">
                  <c:v>459</c:v>
                </c:pt>
                <c:pt idx="4603">
                  <c:v>459</c:v>
                </c:pt>
                <c:pt idx="4604">
                  <c:v>459</c:v>
                </c:pt>
                <c:pt idx="4605">
                  <c:v>459</c:v>
                </c:pt>
                <c:pt idx="4606">
                  <c:v>459</c:v>
                </c:pt>
                <c:pt idx="4607">
                  <c:v>460</c:v>
                </c:pt>
                <c:pt idx="4608">
                  <c:v>460</c:v>
                </c:pt>
                <c:pt idx="4609">
                  <c:v>460</c:v>
                </c:pt>
                <c:pt idx="4610">
                  <c:v>460</c:v>
                </c:pt>
                <c:pt idx="4611">
                  <c:v>460</c:v>
                </c:pt>
                <c:pt idx="4612">
                  <c:v>460</c:v>
                </c:pt>
                <c:pt idx="4613">
                  <c:v>460</c:v>
                </c:pt>
                <c:pt idx="4614">
                  <c:v>460</c:v>
                </c:pt>
                <c:pt idx="4615">
                  <c:v>460</c:v>
                </c:pt>
                <c:pt idx="4616">
                  <c:v>460</c:v>
                </c:pt>
                <c:pt idx="4617">
                  <c:v>461</c:v>
                </c:pt>
                <c:pt idx="4618">
                  <c:v>461</c:v>
                </c:pt>
                <c:pt idx="4619">
                  <c:v>461</c:v>
                </c:pt>
                <c:pt idx="4620">
                  <c:v>461</c:v>
                </c:pt>
                <c:pt idx="4621">
                  <c:v>461</c:v>
                </c:pt>
                <c:pt idx="4622">
                  <c:v>461</c:v>
                </c:pt>
                <c:pt idx="4623">
                  <c:v>461</c:v>
                </c:pt>
                <c:pt idx="4624">
                  <c:v>461</c:v>
                </c:pt>
                <c:pt idx="4625">
                  <c:v>461</c:v>
                </c:pt>
                <c:pt idx="4626">
                  <c:v>461</c:v>
                </c:pt>
                <c:pt idx="4627">
                  <c:v>462</c:v>
                </c:pt>
                <c:pt idx="4628">
                  <c:v>462</c:v>
                </c:pt>
                <c:pt idx="4629">
                  <c:v>462</c:v>
                </c:pt>
                <c:pt idx="4630">
                  <c:v>462</c:v>
                </c:pt>
                <c:pt idx="4631">
                  <c:v>462</c:v>
                </c:pt>
                <c:pt idx="4632">
                  <c:v>462</c:v>
                </c:pt>
                <c:pt idx="4633">
                  <c:v>462</c:v>
                </c:pt>
                <c:pt idx="4634">
                  <c:v>462</c:v>
                </c:pt>
                <c:pt idx="4635">
                  <c:v>462</c:v>
                </c:pt>
                <c:pt idx="4636">
                  <c:v>462</c:v>
                </c:pt>
                <c:pt idx="4637">
                  <c:v>463</c:v>
                </c:pt>
                <c:pt idx="4638">
                  <c:v>463</c:v>
                </c:pt>
                <c:pt idx="4639">
                  <c:v>463</c:v>
                </c:pt>
                <c:pt idx="4640">
                  <c:v>463</c:v>
                </c:pt>
                <c:pt idx="4641">
                  <c:v>463</c:v>
                </c:pt>
                <c:pt idx="4642">
                  <c:v>463</c:v>
                </c:pt>
                <c:pt idx="4643">
                  <c:v>463</c:v>
                </c:pt>
                <c:pt idx="4644">
                  <c:v>463</c:v>
                </c:pt>
                <c:pt idx="4645">
                  <c:v>463</c:v>
                </c:pt>
                <c:pt idx="4646">
                  <c:v>463</c:v>
                </c:pt>
                <c:pt idx="4647">
                  <c:v>464</c:v>
                </c:pt>
                <c:pt idx="4648">
                  <c:v>464</c:v>
                </c:pt>
                <c:pt idx="4649">
                  <c:v>464</c:v>
                </c:pt>
                <c:pt idx="4650">
                  <c:v>464</c:v>
                </c:pt>
                <c:pt idx="4651">
                  <c:v>464</c:v>
                </c:pt>
                <c:pt idx="4652">
                  <c:v>464</c:v>
                </c:pt>
                <c:pt idx="4653">
                  <c:v>464</c:v>
                </c:pt>
                <c:pt idx="4654">
                  <c:v>464</c:v>
                </c:pt>
                <c:pt idx="4655">
                  <c:v>464</c:v>
                </c:pt>
                <c:pt idx="4656">
                  <c:v>464</c:v>
                </c:pt>
                <c:pt idx="4657">
                  <c:v>465</c:v>
                </c:pt>
                <c:pt idx="4658">
                  <c:v>465</c:v>
                </c:pt>
                <c:pt idx="4659">
                  <c:v>465</c:v>
                </c:pt>
                <c:pt idx="4660">
                  <c:v>465</c:v>
                </c:pt>
                <c:pt idx="4661">
                  <c:v>465</c:v>
                </c:pt>
                <c:pt idx="4662">
                  <c:v>465</c:v>
                </c:pt>
                <c:pt idx="4663">
                  <c:v>465</c:v>
                </c:pt>
                <c:pt idx="4664">
                  <c:v>465</c:v>
                </c:pt>
                <c:pt idx="4665">
                  <c:v>465</c:v>
                </c:pt>
                <c:pt idx="4666">
                  <c:v>465</c:v>
                </c:pt>
                <c:pt idx="4667">
                  <c:v>466</c:v>
                </c:pt>
                <c:pt idx="4668">
                  <c:v>466</c:v>
                </c:pt>
                <c:pt idx="4669">
                  <c:v>466</c:v>
                </c:pt>
                <c:pt idx="4670">
                  <c:v>466</c:v>
                </c:pt>
                <c:pt idx="4671">
                  <c:v>466</c:v>
                </c:pt>
                <c:pt idx="4672">
                  <c:v>466</c:v>
                </c:pt>
                <c:pt idx="4673">
                  <c:v>466</c:v>
                </c:pt>
                <c:pt idx="4674">
                  <c:v>466</c:v>
                </c:pt>
                <c:pt idx="4675">
                  <c:v>466</c:v>
                </c:pt>
                <c:pt idx="4676">
                  <c:v>466</c:v>
                </c:pt>
                <c:pt idx="4677">
                  <c:v>467</c:v>
                </c:pt>
                <c:pt idx="4678">
                  <c:v>467</c:v>
                </c:pt>
                <c:pt idx="4679">
                  <c:v>467</c:v>
                </c:pt>
                <c:pt idx="4680">
                  <c:v>467</c:v>
                </c:pt>
                <c:pt idx="4681">
                  <c:v>467</c:v>
                </c:pt>
                <c:pt idx="4682">
                  <c:v>467</c:v>
                </c:pt>
                <c:pt idx="4683">
                  <c:v>467</c:v>
                </c:pt>
                <c:pt idx="4684">
                  <c:v>467</c:v>
                </c:pt>
                <c:pt idx="4685">
                  <c:v>467</c:v>
                </c:pt>
                <c:pt idx="4686">
                  <c:v>467</c:v>
                </c:pt>
                <c:pt idx="4687">
                  <c:v>468</c:v>
                </c:pt>
                <c:pt idx="4688">
                  <c:v>468</c:v>
                </c:pt>
                <c:pt idx="4689">
                  <c:v>468</c:v>
                </c:pt>
                <c:pt idx="4690">
                  <c:v>468</c:v>
                </c:pt>
                <c:pt idx="4691">
                  <c:v>468</c:v>
                </c:pt>
                <c:pt idx="4692">
                  <c:v>468</c:v>
                </c:pt>
                <c:pt idx="4693">
                  <c:v>468</c:v>
                </c:pt>
                <c:pt idx="4694">
                  <c:v>468</c:v>
                </c:pt>
                <c:pt idx="4695">
                  <c:v>468</c:v>
                </c:pt>
                <c:pt idx="4696">
                  <c:v>468</c:v>
                </c:pt>
                <c:pt idx="4697">
                  <c:v>469</c:v>
                </c:pt>
                <c:pt idx="4698">
                  <c:v>469</c:v>
                </c:pt>
                <c:pt idx="4699">
                  <c:v>469</c:v>
                </c:pt>
                <c:pt idx="4700">
                  <c:v>469</c:v>
                </c:pt>
                <c:pt idx="4701">
                  <c:v>469</c:v>
                </c:pt>
                <c:pt idx="4702">
                  <c:v>469</c:v>
                </c:pt>
                <c:pt idx="4703">
                  <c:v>469</c:v>
                </c:pt>
                <c:pt idx="4704">
                  <c:v>469</c:v>
                </c:pt>
                <c:pt idx="4705">
                  <c:v>469</c:v>
                </c:pt>
                <c:pt idx="4706">
                  <c:v>469</c:v>
                </c:pt>
                <c:pt idx="4707">
                  <c:v>470</c:v>
                </c:pt>
                <c:pt idx="4708">
                  <c:v>470</c:v>
                </c:pt>
                <c:pt idx="4709">
                  <c:v>470</c:v>
                </c:pt>
                <c:pt idx="4710">
                  <c:v>470</c:v>
                </c:pt>
                <c:pt idx="4711">
                  <c:v>470</c:v>
                </c:pt>
                <c:pt idx="4712">
                  <c:v>470</c:v>
                </c:pt>
                <c:pt idx="4713">
                  <c:v>470</c:v>
                </c:pt>
                <c:pt idx="4714">
                  <c:v>470</c:v>
                </c:pt>
                <c:pt idx="4715">
                  <c:v>470</c:v>
                </c:pt>
                <c:pt idx="4716">
                  <c:v>470</c:v>
                </c:pt>
                <c:pt idx="4717">
                  <c:v>471</c:v>
                </c:pt>
                <c:pt idx="4718">
                  <c:v>471</c:v>
                </c:pt>
                <c:pt idx="4719">
                  <c:v>471</c:v>
                </c:pt>
                <c:pt idx="4720">
                  <c:v>471</c:v>
                </c:pt>
                <c:pt idx="4721">
                  <c:v>471</c:v>
                </c:pt>
                <c:pt idx="4722">
                  <c:v>471</c:v>
                </c:pt>
                <c:pt idx="4723">
                  <c:v>471</c:v>
                </c:pt>
                <c:pt idx="4724">
                  <c:v>471</c:v>
                </c:pt>
                <c:pt idx="4725">
                  <c:v>471</c:v>
                </c:pt>
                <c:pt idx="4726">
                  <c:v>471</c:v>
                </c:pt>
                <c:pt idx="4727">
                  <c:v>472</c:v>
                </c:pt>
                <c:pt idx="4728">
                  <c:v>472</c:v>
                </c:pt>
                <c:pt idx="4729">
                  <c:v>472</c:v>
                </c:pt>
                <c:pt idx="4730">
                  <c:v>472</c:v>
                </c:pt>
                <c:pt idx="4731">
                  <c:v>472</c:v>
                </c:pt>
                <c:pt idx="4732">
                  <c:v>472</c:v>
                </c:pt>
                <c:pt idx="4733">
                  <c:v>472</c:v>
                </c:pt>
                <c:pt idx="4734">
                  <c:v>472</c:v>
                </c:pt>
                <c:pt idx="4735">
                  <c:v>472</c:v>
                </c:pt>
                <c:pt idx="4736">
                  <c:v>472</c:v>
                </c:pt>
                <c:pt idx="4737">
                  <c:v>473</c:v>
                </c:pt>
                <c:pt idx="4738">
                  <c:v>473</c:v>
                </c:pt>
                <c:pt idx="4739">
                  <c:v>473</c:v>
                </c:pt>
                <c:pt idx="4740">
                  <c:v>473</c:v>
                </c:pt>
                <c:pt idx="4741">
                  <c:v>473</c:v>
                </c:pt>
                <c:pt idx="4742">
                  <c:v>473</c:v>
                </c:pt>
                <c:pt idx="4743">
                  <c:v>473</c:v>
                </c:pt>
                <c:pt idx="4744">
                  <c:v>473</c:v>
                </c:pt>
                <c:pt idx="4745">
                  <c:v>473</c:v>
                </c:pt>
                <c:pt idx="4746">
                  <c:v>473</c:v>
                </c:pt>
                <c:pt idx="4747">
                  <c:v>474</c:v>
                </c:pt>
                <c:pt idx="4748">
                  <c:v>474</c:v>
                </c:pt>
                <c:pt idx="4749">
                  <c:v>474</c:v>
                </c:pt>
                <c:pt idx="4750">
                  <c:v>474</c:v>
                </c:pt>
                <c:pt idx="4751">
                  <c:v>474</c:v>
                </c:pt>
                <c:pt idx="4752">
                  <c:v>474</c:v>
                </c:pt>
                <c:pt idx="4753">
                  <c:v>474</c:v>
                </c:pt>
                <c:pt idx="4754">
                  <c:v>474</c:v>
                </c:pt>
                <c:pt idx="4755">
                  <c:v>474</c:v>
                </c:pt>
                <c:pt idx="4756">
                  <c:v>474</c:v>
                </c:pt>
                <c:pt idx="4757">
                  <c:v>475</c:v>
                </c:pt>
                <c:pt idx="4758">
                  <c:v>475</c:v>
                </c:pt>
                <c:pt idx="4759">
                  <c:v>475</c:v>
                </c:pt>
                <c:pt idx="4760">
                  <c:v>475</c:v>
                </c:pt>
                <c:pt idx="4761">
                  <c:v>475</c:v>
                </c:pt>
                <c:pt idx="4762">
                  <c:v>475</c:v>
                </c:pt>
                <c:pt idx="4763">
                  <c:v>475</c:v>
                </c:pt>
                <c:pt idx="4764">
                  <c:v>475</c:v>
                </c:pt>
                <c:pt idx="4765">
                  <c:v>475</c:v>
                </c:pt>
                <c:pt idx="4766">
                  <c:v>475</c:v>
                </c:pt>
                <c:pt idx="4767">
                  <c:v>476</c:v>
                </c:pt>
                <c:pt idx="4768">
                  <c:v>476</c:v>
                </c:pt>
                <c:pt idx="4769">
                  <c:v>476</c:v>
                </c:pt>
                <c:pt idx="4770">
                  <c:v>476</c:v>
                </c:pt>
                <c:pt idx="4771">
                  <c:v>476</c:v>
                </c:pt>
                <c:pt idx="4772">
                  <c:v>476</c:v>
                </c:pt>
                <c:pt idx="4773">
                  <c:v>476</c:v>
                </c:pt>
                <c:pt idx="4774">
                  <c:v>476</c:v>
                </c:pt>
                <c:pt idx="4775">
                  <c:v>476</c:v>
                </c:pt>
                <c:pt idx="4776">
                  <c:v>476</c:v>
                </c:pt>
                <c:pt idx="4777">
                  <c:v>477</c:v>
                </c:pt>
                <c:pt idx="4778">
                  <c:v>477</c:v>
                </c:pt>
                <c:pt idx="4779">
                  <c:v>477</c:v>
                </c:pt>
                <c:pt idx="4780">
                  <c:v>477</c:v>
                </c:pt>
                <c:pt idx="4781">
                  <c:v>477</c:v>
                </c:pt>
                <c:pt idx="4782">
                  <c:v>477</c:v>
                </c:pt>
                <c:pt idx="4783">
                  <c:v>477</c:v>
                </c:pt>
                <c:pt idx="4784">
                  <c:v>477</c:v>
                </c:pt>
                <c:pt idx="4785">
                  <c:v>477</c:v>
                </c:pt>
                <c:pt idx="4786">
                  <c:v>477</c:v>
                </c:pt>
                <c:pt idx="4787">
                  <c:v>478</c:v>
                </c:pt>
                <c:pt idx="4788">
                  <c:v>478</c:v>
                </c:pt>
                <c:pt idx="4789">
                  <c:v>478</c:v>
                </c:pt>
                <c:pt idx="4790">
                  <c:v>478</c:v>
                </c:pt>
                <c:pt idx="4791">
                  <c:v>478</c:v>
                </c:pt>
                <c:pt idx="4792">
                  <c:v>478</c:v>
                </c:pt>
                <c:pt idx="4793">
                  <c:v>478</c:v>
                </c:pt>
                <c:pt idx="4794">
                  <c:v>478</c:v>
                </c:pt>
                <c:pt idx="4795">
                  <c:v>478</c:v>
                </c:pt>
                <c:pt idx="4796">
                  <c:v>478</c:v>
                </c:pt>
                <c:pt idx="4797">
                  <c:v>479</c:v>
                </c:pt>
                <c:pt idx="4798">
                  <c:v>479</c:v>
                </c:pt>
                <c:pt idx="4799">
                  <c:v>479</c:v>
                </c:pt>
                <c:pt idx="4800">
                  <c:v>479</c:v>
                </c:pt>
                <c:pt idx="4801">
                  <c:v>479</c:v>
                </c:pt>
                <c:pt idx="4802">
                  <c:v>479</c:v>
                </c:pt>
                <c:pt idx="4803">
                  <c:v>479</c:v>
                </c:pt>
                <c:pt idx="4804">
                  <c:v>479</c:v>
                </c:pt>
                <c:pt idx="4805">
                  <c:v>479</c:v>
                </c:pt>
                <c:pt idx="4806">
                  <c:v>479</c:v>
                </c:pt>
                <c:pt idx="4807">
                  <c:v>480</c:v>
                </c:pt>
                <c:pt idx="4808">
                  <c:v>480</c:v>
                </c:pt>
                <c:pt idx="4809">
                  <c:v>480</c:v>
                </c:pt>
                <c:pt idx="4810">
                  <c:v>480</c:v>
                </c:pt>
                <c:pt idx="4811">
                  <c:v>480</c:v>
                </c:pt>
                <c:pt idx="4812">
                  <c:v>480</c:v>
                </c:pt>
                <c:pt idx="4813">
                  <c:v>480</c:v>
                </c:pt>
                <c:pt idx="4814">
                  <c:v>480</c:v>
                </c:pt>
                <c:pt idx="4815">
                  <c:v>480</c:v>
                </c:pt>
                <c:pt idx="4816">
                  <c:v>480</c:v>
                </c:pt>
                <c:pt idx="4817">
                  <c:v>481</c:v>
                </c:pt>
                <c:pt idx="4818">
                  <c:v>481</c:v>
                </c:pt>
                <c:pt idx="4819">
                  <c:v>481</c:v>
                </c:pt>
                <c:pt idx="4820">
                  <c:v>481</c:v>
                </c:pt>
                <c:pt idx="4821">
                  <c:v>481</c:v>
                </c:pt>
                <c:pt idx="4822">
                  <c:v>481</c:v>
                </c:pt>
                <c:pt idx="4823">
                  <c:v>481</c:v>
                </c:pt>
                <c:pt idx="4824">
                  <c:v>481</c:v>
                </c:pt>
                <c:pt idx="4825">
                  <c:v>481</c:v>
                </c:pt>
                <c:pt idx="4826">
                  <c:v>481</c:v>
                </c:pt>
                <c:pt idx="4827">
                  <c:v>482</c:v>
                </c:pt>
                <c:pt idx="4828">
                  <c:v>482</c:v>
                </c:pt>
                <c:pt idx="4829">
                  <c:v>482</c:v>
                </c:pt>
                <c:pt idx="4830">
                  <c:v>482</c:v>
                </c:pt>
                <c:pt idx="4831">
                  <c:v>482</c:v>
                </c:pt>
                <c:pt idx="4832">
                  <c:v>482</c:v>
                </c:pt>
                <c:pt idx="4833">
                  <c:v>482</c:v>
                </c:pt>
                <c:pt idx="4834">
                  <c:v>482</c:v>
                </c:pt>
                <c:pt idx="4835">
                  <c:v>482</c:v>
                </c:pt>
                <c:pt idx="4836">
                  <c:v>482</c:v>
                </c:pt>
                <c:pt idx="4837">
                  <c:v>483</c:v>
                </c:pt>
                <c:pt idx="4838">
                  <c:v>483</c:v>
                </c:pt>
                <c:pt idx="4839">
                  <c:v>483</c:v>
                </c:pt>
                <c:pt idx="4840">
                  <c:v>483</c:v>
                </c:pt>
                <c:pt idx="4841">
                  <c:v>483</c:v>
                </c:pt>
                <c:pt idx="4842">
                  <c:v>483</c:v>
                </c:pt>
                <c:pt idx="4843">
                  <c:v>483</c:v>
                </c:pt>
                <c:pt idx="4844">
                  <c:v>483</c:v>
                </c:pt>
                <c:pt idx="4845">
                  <c:v>483</c:v>
                </c:pt>
                <c:pt idx="4846">
                  <c:v>483</c:v>
                </c:pt>
                <c:pt idx="4847">
                  <c:v>484</c:v>
                </c:pt>
                <c:pt idx="4848">
                  <c:v>484</c:v>
                </c:pt>
                <c:pt idx="4849">
                  <c:v>484</c:v>
                </c:pt>
                <c:pt idx="4850">
                  <c:v>484</c:v>
                </c:pt>
                <c:pt idx="4851">
                  <c:v>484</c:v>
                </c:pt>
                <c:pt idx="4852">
                  <c:v>484</c:v>
                </c:pt>
                <c:pt idx="4853">
                  <c:v>484</c:v>
                </c:pt>
                <c:pt idx="4854">
                  <c:v>484</c:v>
                </c:pt>
                <c:pt idx="4855">
                  <c:v>484</c:v>
                </c:pt>
                <c:pt idx="4856">
                  <c:v>484</c:v>
                </c:pt>
                <c:pt idx="4857">
                  <c:v>485</c:v>
                </c:pt>
                <c:pt idx="4858">
                  <c:v>485</c:v>
                </c:pt>
                <c:pt idx="4859">
                  <c:v>485</c:v>
                </c:pt>
                <c:pt idx="4860">
                  <c:v>485</c:v>
                </c:pt>
                <c:pt idx="4861">
                  <c:v>485</c:v>
                </c:pt>
                <c:pt idx="4862">
                  <c:v>485</c:v>
                </c:pt>
                <c:pt idx="4863">
                  <c:v>485</c:v>
                </c:pt>
                <c:pt idx="4864">
                  <c:v>485</c:v>
                </c:pt>
                <c:pt idx="4865">
                  <c:v>485</c:v>
                </c:pt>
                <c:pt idx="4866">
                  <c:v>485</c:v>
                </c:pt>
                <c:pt idx="4867">
                  <c:v>486</c:v>
                </c:pt>
                <c:pt idx="4868">
                  <c:v>486</c:v>
                </c:pt>
                <c:pt idx="4869">
                  <c:v>486</c:v>
                </c:pt>
                <c:pt idx="4870">
                  <c:v>486</c:v>
                </c:pt>
                <c:pt idx="4871">
                  <c:v>486</c:v>
                </c:pt>
                <c:pt idx="4872">
                  <c:v>486</c:v>
                </c:pt>
                <c:pt idx="4873">
                  <c:v>486</c:v>
                </c:pt>
                <c:pt idx="4874">
                  <c:v>486</c:v>
                </c:pt>
                <c:pt idx="4875">
                  <c:v>486</c:v>
                </c:pt>
                <c:pt idx="4876">
                  <c:v>486</c:v>
                </c:pt>
                <c:pt idx="4877">
                  <c:v>487</c:v>
                </c:pt>
                <c:pt idx="4878">
                  <c:v>487</c:v>
                </c:pt>
                <c:pt idx="4879">
                  <c:v>487</c:v>
                </c:pt>
                <c:pt idx="4880">
                  <c:v>487</c:v>
                </c:pt>
                <c:pt idx="4881">
                  <c:v>487</c:v>
                </c:pt>
                <c:pt idx="4882">
                  <c:v>487</c:v>
                </c:pt>
                <c:pt idx="4883">
                  <c:v>487</c:v>
                </c:pt>
                <c:pt idx="4884">
                  <c:v>487</c:v>
                </c:pt>
                <c:pt idx="4885">
                  <c:v>487</c:v>
                </c:pt>
                <c:pt idx="4886">
                  <c:v>487</c:v>
                </c:pt>
                <c:pt idx="4887">
                  <c:v>488</c:v>
                </c:pt>
                <c:pt idx="4888">
                  <c:v>488</c:v>
                </c:pt>
                <c:pt idx="4889">
                  <c:v>488</c:v>
                </c:pt>
                <c:pt idx="4890">
                  <c:v>488</c:v>
                </c:pt>
                <c:pt idx="4891">
                  <c:v>488</c:v>
                </c:pt>
                <c:pt idx="4892">
                  <c:v>488</c:v>
                </c:pt>
                <c:pt idx="4893">
                  <c:v>488</c:v>
                </c:pt>
                <c:pt idx="4894">
                  <c:v>488</c:v>
                </c:pt>
                <c:pt idx="4895">
                  <c:v>488</c:v>
                </c:pt>
                <c:pt idx="4896">
                  <c:v>488</c:v>
                </c:pt>
                <c:pt idx="4897">
                  <c:v>489</c:v>
                </c:pt>
                <c:pt idx="4898">
                  <c:v>489</c:v>
                </c:pt>
                <c:pt idx="4899">
                  <c:v>489</c:v>
                </c:pt>
                <c:pt idx="4900">
                  <c:v>489</c:v>
                </c:pt>
                <c:pt idx="4901">
                  <c:v>489</c:v>
                </c:pt>
                <c:pt idx="4902">
                  <c:v>489</c:v>
                </c:pt>
                <c:pt idx="4903">
                  <c:v>489</c:v>
                </c:pt>
                <c:pt idx="4904">
                  <c:v>489</c:v>
                </c:pt>
                <c:pt idx="4905">
                  <c:v>489</c:v>
                </c:pt>
                <c:pt idx="4906">
                  <c:v>489</c:v>
                </c:pt>
                <c:pt idx="4907">
                  <c:v>490</c:v>
                </c:pt>
                <c:pt idx="4908">
                  <c:v>490</c:v>
                </c:pt>
                <c:pt idx="4909">
                  <c:v>490</c:v>
                </c:pt>
                <c:pt idx="4910">
                  <c:v>490</c:v>
                </c:pt>
                <c:pt idx="4911">
                  <c:v>490</c:v>
                </c:pt>
                <c:pt idx="4912">
                  <c:v>490</c:v>
                </c:pt>
                <c:pt idx="4913">
                  <c:v>490</c:v>
                </c:pt>
                <c:pt idx="4914">
                  <c:v>490</c:v>
                </c:pt>
                <c:pt idx="4915">
                  <c:v>490</c:v>
                </c:pt>
                <c:pt idx="4916">
                  <c:v>490</c:v>
                </c:pt>
                <c:pt idx="4917">
                  <c:v>491</c:v>
                </c:pt>
                <c:pt idx="4918">
                  <c:v>491</c:v>
                </c:pt>
                <c:pt idx="4919">
                  <c:v>491</c:v>
                </c:pt>
                <c:pt idx="4920">
                  <c:v>491</c:v>
                </c:pt>
                <c:pt idx="4921">
                  <c:v>491</c:v>
                </c:pt>
                <c:pt idx="4922">
                  <c:v>491</c:v>
                </c:pt>
                <c:pt idx="4923">
                  <c:v>491</c:v>
                </c:pt>
                <c:pt idx="4924">
                  <c:v>491</c:v>
                </c:pt>
                <c:pt idx="4925">
                  <c:v>491</c:v>
                </c:pt>
                <c:pt idx="4926">
                  <c:v>491</c:v>
                </c:pt>
                <c:pt idx="4927">
                  <c:v>492</c:v>
                </c:pt>
                <c:pt idx="4928">
                  <c:v>492</c:v>
                </c:pt>
                <c:pt idx="4929">
                  <c:v>492</c:v>
                </c:pt>
                <c:pt idx="4930">
                  <c:v>492</c:v>
                </c:pt>
                <c:pt idx="4931">
                  <c:v>492</c:v>
                </c:pt>
                <c:pt idx="4932">
                  <c:v>492</c:v>
                </c:pt>
                <c:pt idx="4933">
                  <c:v>492</c:v>
                </c:pt>
                <c:pt idx="4934">
                  <c:v>492</c:v>
                </c:pt>
                <c:pt idx="4935">
                  <c:v>492</c:v>
                </c:pt>
                <c:pt idx="4936">
                  <c:v>492</c:v>
                </c:pt>
                <c:pt idx="4937">
                  <c:v>493</c:v>
                </c:pt>
                <c:pt idx="4938">
                  <c:v>493</c:v>
                </c:pt>
                <c:pt idx="4939">
                  <c:v>493</c:v>
                </c:pt>
                <c:pt idx="4940">
                  <c:v>493</c:v>
                </c:pt>
                <c:pt idx="4941">
                  <c:v>493</c:v>
                </c:pt>
                <c:pt idx="4942">
                  <c:v>493</c:v>
                </c:pt>
                <c:pt idx="4943">
                  <c:v>493</c:v>
                </c:pt>
                <c:pt idx="4944">
                  <c:v>493</c:v>
                </c:pt>
                <c:pt idx="4945">
                  <c:v>493</c:v>
                </c:pt>
                <c:pt idx="4946">
                  <c:v>493</c:v>
                </c:pt>
                <c:pt idx="4947">
                  <c:v>494</c:v>
                </c:pt>
                <c:pt idx="4948">
                  <c:v>494</c:v>
                </c:pt>
                <c:pt idx="4949">
                  <c:v>494</c:v>
                </c:pt>
                <c:pt idx="4950">
                  <c:v>494</c:v>
                </c:pt>
                <c:pt idx="4951">
                  <c:v>494</c:v>
                </c:pt>
                <c:pt idx="4952">
                  <c:v>494</c:v>
                </c:pt>
                <c:pt idx="4953">
                  <c:v>494</c:v>
                </c:pt>
                <c:pt idx="4954">
                  <c:v>494</c:v>
                </c:pt>
                <c:pt idx="4955">
                  <c:v>494</c:v>
                </c:pt>
                <c:pt idx="4956">
                  <c:v>494</c:v>
                </c:pt>
                <c:pt idx="4957">
                  <c:v>495</c:v>
                </c:pt>
                <c:pt idx="4958">
                  <c:v>495</c:v>
                </c:pt>
                <c:pt idx="4959">
                  <c:v>495</c:v>
                </c:pt>
                <c:pt idx="4960">
                  <c:v>495</c:v>
                </c:pt>
                <c:pt idx="4961">
                  <c:v>495</c:v>
                </c:pt>
                <c:pt idx="4962">
                  <c:v>495</c:v>
                </c:pt>
                <c:pt idx="4963">
                  <c:v>495</c:v>
                </c:pt>
                <c:pt idx="4964">
                  <c:v>495</c:v>
                </c:pt>
                <c:pt idx="4965">
                  <c:v>495</c:v>
                </c:pt>
                <c:pt idx="4966">
                  <c:v>495</c:v>
                </c:pt>
                <c:pt idx="4967">
                  <c:v>496</c:v>
                </c:pt>
                <c:pt idx="4968">
                  <c:v>496</c:v>
                </c:pt>
                <c:pt idx="4969">
                  <c:v>496</c:v>
                </c:pt>
                <c:pt idx="4970">
                  <c:v>496</c:v>
                </c:pt>
                <c:pt idx="4971">
                  <c:v>496</c:v>
                </c:pt>
                <c:pt idx="4972">
                  <c:v>496</c:v>
                </c:pt>
                <c:pt idx="4973">
                  <c:v>496</c:v>
                </c:pt>
                <c:pt idx="4974">
                  <c:v>496</c:v>
                </c:pt>
                <c:pt idx="4975">
                  <c:v>496</c:v>
                </c:pt>
                <c:pt idx="4976">
                  <c:v>496</c:v>
                </c:pt>
                <c:pt idx="4977">
                  <c:v>497</c:v>
                </c:pt>
                <c:pt idx="4978">
                  <c:v>497</c:v>
                </c:pt>
                <c:pt idx="4979">
                  <c:v>497</c:v>
                </c:pt>
                <c:pt idx="4980">
                  <c:v>497</c:v>
                </c:pt>
                <c:pt idx="4981">
                  <c:v>497</c:v>
                </c:pt>
                <c:pt idx="4982">
                  <c:v>497</c:v>
                </c:pt>
                <c:pt idx="4983">
                  <c:v>497</c:v>
                </c:pt>
                <c:pt idx="4984">
                  <c:v>497</c:v>
                </c:pt>
                <c:pt idx="4985">
                  <c:v>497</c:v>
                </c:pt>
                <c:pt idx="4986">
                  <c:v>497</c:v>
                </c:pt>
                <c:pt idx="4987">
                  <c:v>498</c:v>
                </c:pt>
                <c:pt idx="4988">
                  <c:v>498</c:v>
                </c:pt>
                <c:pt idx="4989">
                  <c:v>498</c:v>
                </c:pt>
                <c:pt idx="4990">
                  <c:v>498</c:v>
                </c:pt>
                <c:pt idx="4991">
                  <c:v>498</c:v>
                </c:pt>
                <c:pt idx="4992">
                  <c:v>498</c:v>
                </c:pt>
                <c:pt idx="4993">
                  <c:v>498</c:v>
                </c:pt>
                <c:pt idx="4994">
                  <c:v>498</c:v>
                </c:pt>
                <c:pt idx="4995">
                  <c:v>498</c:v>
                </c:pt>
                <c:pt idx="4996">
                  <c:v>498</c:v>
                </c:pt>
                <c:pt idx="4997">
                  <c:v>499</c:v>
                </c:pt>
                <c:pt idx="4998">
                  <c:v>499</c:v>
                </c:pt>
                <c:pt idx="4999">
                  <c:v>499</c:v>
                </c:pt>
                <c:pt idx="5000">
                  <c:v>499</c:v>
                </c:pt>
                <c:pt idx="5001">
                  <c:v>499</c:v>
                </c:pt>
                <c:pt idx="5002">
                  <c:v>499</c:v>
                </c:pt>
                <c:pt idx="5003">
                  <c:v>499</c:v>
                </c:pt>
                <c:pt idx="5004">
                  <c:v>499</c:v>
                </c:pt>
                <c:pt idx="5005">
                  <c:v>499</c:v>
                </c:pt>
                <c:pt idx="5006">
                  <c:v>499</c:v>
                </c:pt>
                <c:pt idx="5007">
                  <c:v>500</c:v>
                </c:pt>
                <c:pt idx="5008">
                  <c:v>500</c:v>
                </c:pt>
                <c:pt idx="5009">
                  <c:v>500</c:v>
                </c:pt>
                <c:pt idx="5010">
                  <c:v>500</c:v>
                </c:pt>
                <c:pt idx="5011">
                  <c:v>500</c:v>
                </c:pt>
                <c:pt idx="5012">
                  <c:v>500</c:v>
                </c:pt>
                <c:pt idx="5013">
                  <c:v>500</c:v>
                </c:pt>
                <c:pt idx="5014">
                  <c:v>500</c:v>
                </c:pt>
                <c:pt idx="5015">
                  <c:v>500</c:v>
                </c:pt>
                <c:pt idx="5016">
                  <c:v>500</c:v>
                </c:pt>
                <c:pt idx="5017">
                  <c:v>501</c:v>
                </c:pt>
                <c:pt idx="5018">
                  <c:v>501</c:v>
                </c:pt>
                <c:pt idx="5019">
                  <c:v>501</c:v>
                </c:pt>
                <c:pt idx="5020">
                  <c:v>501</c:v>
                </c:pt>
                <c:pt idx="5021">
                  <c:v>501</c:v>
                </c:pt>
                <c:pt idx="5022">
                  <c:v>501</c:v>
                </c:pt>
                <c:pt idx="5023">
                  <c:v>501</c:v>
                </c:pt>
                <c:pt idx="5024">
                  <c:v>501</c:v>
                </c:pt>
                <c:pt idx="5025">
                  <c:v>501</c:v>
                </c:pt>
                <c:pt idx="5026">
                  <c:v>501</c:v>
                </c:pt>
                <c:pt idx="5027">
                  <c:v>502</c:v>
                </c:pt>
                <c:pt idx="5028">
                  <c:v>502</c:v>
                </c:pt>
                <c:pt idx="5029">
                  <c:v>502</c:v>
                </c:pt>
                <c:pt idx="5030">
                  <c:v>502</c:v>
                </c:pt>
                <c:pt idx="5031">
                  <c:v>502</c:v>
                </c:pt>
                <c:pt idx="5032">
                  <c:v>502</c:v>
                </c:pt>
                <c:pt idx="5033">
                  <c:v>502</c:v>
                </c:pt>
                <c:pt idx="5034">
                  <c:v>502</c:v>
                </c:pt>
                <c:pt idx="5035">
                  <c:v>502</c:v>
                </c:pt>
                <c:pt idx="5036">
                  <c:v>502</c:v>
                </c:pt>
                <c:pt idx="5037">
                  <c:v>503</c:v>
                </c:pt>
                <c:pt idx="5038">
                  <c:v>503</c:v>
                </c:pt>
                <c:pt idx="5039">
                  <c:v>503</c:v>
                </c:pt>
                <c:pt idx="5040">
                  <c:v>503</c:v>
                </c:pt>
                <c:pt idx="5041">
                  <c:v>503</c:v>
                </c:pt>
                <c:pt idx="5042">
                  <c:v>503</c:v>
                </c:pt>
                <c:pt idx="5043">
                  <c:v>503</c:v>
                </c:pt>
                <c:pt idx="5044">
                  <c:v>503</c:v>
                </c:pt>
                <c:pt idx="5045">
                  <c:v>503</c:v>
                </c:pt>
                <c:pt idx="5046">
                  <c:v>503</c:v>
                </c:pt>
                <c:pt idx="5047">
                  <c:v>504</c:v>
                </c:pt>
                <c:pt idx="5048">
                  <c:v>504</c:v>
                </c:pt>
                <c:pt idx="5049">
                  <c:v>504</c:v>
                </c:pt>
                <c:pt idx="5050">
                  <c:v>504</c:v>
                </c:pt>
                <c:pt idx="5051">
                  <c:v>504</c:v>
                </c:pt>
                <c:pt idx="5052">
                  <c:v>504</c:v>
                </c:pt>
                <c:pt idx="5053">
                  <c:v>504</c:v>
                </c:pt>
                <c:pt idx="5054">
                  <c:v>504</c:v>
                </c:pt>
                <c:pt idx="5055">
                  <c:v>504</c:v>
                </c:pt>
                <c:pt idx="5056">
                  <c:v>504</c:v>
                </c:pt>
                <c:pt idx="5057">
                  <c:v>505</c:v>
                </c:pt>
                <c:pt idx="5058">
                  <c:v>505</c:v>
                </c:pt>
                <c:pt idx="5059">
                  <c:v>505</c:v>
                </c:pt>
                <c:pt idx="5060">
                  <c:v>505</c:v>
                </c:pt>
                <c:pt idx="5061">
                  <c:v>505</c:v>
                </c:pt>
                <c:pt idx="5062">
                  <c:v>505</c:v>
                </c:pt>
                <c:pt idx="5063">
                  <c:v>505</c:v>
                </c:pt>
                <c:pt idx="5064">
                  <c:v>505</c:v>
                </c:pt>
                <c:pt idx="5065">
                  <c:v>505</c:v>
                </c:pt>
                <c:pt idx="5066">
                  <c:v>505</c:v>
                </c:pt>
                <c:pt idx="5067">
                  <c:v>506</c:v>
                </c:pt>
                <c:pt idx="5068">
                  <c:v>506</c:v>
                </c:pt>
                <c:pt idx="5069">
                  <c:v>506</c:v>
                </c:pt>
                <c:pt idx="5070">
                  <c:v>506</c:v>
                </c:pt>
                <c:pt idx="5071">
                  <c:v>506</c:v>
                </c:pt>
                <c:pt idx="5072">
                  <c:v>506</c:v>
                </c:pt>
                <c:pt idx="5073">
                  <c:v>506</c:v>
                </c:pt>
                <c:pt idx="5074">
                  <c:v>506</c:v>
                </c:pt>
                <c:pt idx="5075">
                  <c:v>506</c:v>
                </c:pt>
                <c:pt idx="5076">
                  <c:v>506</c:v>
                </c:pt>
                <c:pt idx="5077">
                  <c:v>507</c:v>
                </c:pt>
                <c:pt idx="5078">
                  <c:v>507</c:v>
                </c:pt>
                <c:pt idx="5079">
                  <c:v>507</c:v>
                </c:pt>
                <c:pt idx="5080">
                  <c:v>507</c:v>
                </c:pt>
                <c:pt idx="5081">
                  <c:v>507</c:v>
                </c:pt>
                <c:pt idx="5082">
                  <c:v>507</c:v>
                </c:pt>
                <c:pt idx="5083">
                  <c:v>507</c:v>
                </c:pt>
                <c:pt idx="5084">
                  <c:v>507</c:v>
                </c:pt>
                <c:pt idx="5085">
                  <c:v>507</c:v>
                </c:pt>
                <c:pt idx="5086">
                  <c:v>507</c:v>
                </c:pt>
                <c:pt idx="5087">
                  <c:v>508</c:v>
                </c:pt>
                <c:pt idx="5088">
                  <c:v>508</c:v>
                </c:pt>
                <c:pt idx="5089">
                  <c:v>508</c:v>
                </c:pt>
                <c:pt idx="5090">
                  <c:v>508</c:v>
                </c:pt>
                <c:pt idx="5091">
                  <c:v>508</c:v>
                </c:pt>
                <c:pt idx="5092">
                  <c:v>508</c:v>
                </c:pt>
                <c:pt idx="5093">
                  <c:v>508</c:v>
                </c:pt>
                <c:pt idx="5094">
                  <c:v>508</c:v>
                </c:pt>
                <c:pt idx="5095">
                  <c:v>508</c:v>
                </c:pt>
                <c:pt idx="5096">
                  <c:v>508</c:v>
                </c:pt>
                <c:pt idx="5097">
                  <c:v>509</c:v>
                </c:pt>
                <c:pt idx="5098">
                  <c:v>509</c:v>
                </c:pt>
                <c:pt idx="5099">
                  <c:v>509</c:v>
                </c:pt>
                <c:pt idx="5100">
                  <c:v>509</c:v>
                </c:pt>
                <c:pt idx="5101">
                  <c:v>509</c:v>
                </c:pt>
                <c:pt idx="5102">
                  <c:v>509</c:v>
                </c:pt>
                <c:pt idx="5103">
                  <c:v>509</c:v>
                </c:pt>
                <c:pt idx="5104">
                  <c:v>509</c:v>
                </c:pt>
                <c:pt idx="5105">
                  <c:v>509</c:v>
                </c:pt>
                <c:pt idx="5106">
                  <c:v>509</c:v>
                </c:pt>
                <c:pt idx="5107">
                  <c:v>510</c:v>
                </c:pt>
                <c:pt idx="5108">
                  <c:v>510</c:v>
                </c:pt>
                <c:pt idx="5109">
                  <c:v>510</c:v>
                </c:pt>
                <c:pt idx="5110">
                  <c:v>510</c:v>
                </c:pt>
                <c:pt idx="5111">
                  <c:v>510</c:v>
                </c:pt>
                <c:pt idx="5112">
                  <c:v>510</c:v>
                </c:pt>
                <c:pt idx="5113">
                  <c:v>510</c:v>
                </c:pt>
                <c:pt idx="5114">
                  <c:v>510</c:v>
                </c:pt>
                <c:pt idx="5115">
                  <c:v>510</c:v>
                </c:pt>
                <c:pt idx="5116">
                  <c:v>510</c:v>
                </c:pt>
                <c:pt idx="5117">
                  <c:v>511</c:v>
                </c:pt>
                <c:pt idx="5118">
                  <c:v>511</c:v>
                </c:pt>
                <c:pt idx="5119">
                  <c:v>511</c:v>
                </c:pt>
                <c:pt idx="5120">
                  <c:v>511</c:v>
                </c:pt>
                <c:pt idx="5121">
                  <c:v>511</c:v>
                </c:pt>
                <c:pt idx="5122">
                  <c:v>511</c:v>
                </c:pt>
                <c:pt idx="5123">
                  <c:v>511</c:v>
                </c:pt>
                <c:pt idx="5124">
                  <c:v>511</c:v>
                </c:pt>
                <c:pt idx="5125">
                  <c:v>511</c:v>
                </c:pt>
                <c:pt idx="5126">
                  <c:v>511</c:v>
                </c:pt>
                <c:pt idx="5127">
                  <c:v>512</c:v>
                </c:pt>
                <c:pt idx="5128">
                  <c:v>512</c:v>
                </c:pt>
                <c:pt idx="5129">
                  <c:v>512</c:v>
                </c:pt>
                <c:pt idx="5130">
                  <c:v>512</c:v>
                </c:pt>
                <c:pt idx="5131">
                  <c:v>512</c:v>
                </c:pt>
                <c:pt idx="5132">
                  <c:v>512</c:v>
                </c:pt>
                <c:pt idx="5133">
                  <c:v>512</c:v>
                </c:pt>
                <c:pt idx="5134">
                  <c:v>512</c:v>
                </c:pt>
                <c:pt idx="5135">
                  <c:v>512</c:v>
                </c:pt>
                <c:pt idx="5136">
                  <c:v>512</c:v>
                </c:pt>
                <c:pt idx="5137">
                  <c:v>513</c:v>
                </c:pt>
                <c:pt idx="5138">
                  <c:v>513</c:v>
                </c:pt>
                <c:pt idx="5139">
                  <c:v>513</c:v>
                </c:pt>
                <c:pt idx="5140">
                  <c:v>513</c:v>
                </c:pt>
                <c:pt idx="5141">
                  <c:v>513</c:v>
                </c:pt>
                <c:pt idx="5142">
                  <c:v>513</c:v>
                </c:pt>
                <c:pt idx="5143">
                  <c:v>513</c:v>
                </c:pt>
                <c:pt idx="5144">
                  <c:v>513</c:v>
                </c:pt>
                <c:pt idx="5145">
                  <c:v>513</c:v>
                </c:pt>
                <c:pt idx="5146">
                  <c:v>513</c:v>
                </c:pt>
                <c:pt idx="5147">
                  <c:v>514</c:v>
                </c:pt>
                <c:pt idx="5148">
                  <c:v>514</c:v>
                </c:pt>
                <c:pt idx="5149">
                  <c:v>514</c:v>
                </c:pt>
                <c:pt idx="5150">
                  <c:v>514</c:v>
                </c:pt>
                <c:pt idx="5151">
                  <c:v>514</c:v>
                </c:pt>
                <c:pt idx="5152">
                  <c:v>514</c:v>
                </c:pt>
                <c:pt idx="5153">
                  <c:v>514</c:v>
                </c:pt>
                <c:pt idx="5154">
                  <c:v>514</c:v>
                </c:pt>
                <c:pt idx="5155">
                  <c:v>514</c:v>
                </c:pt>
                <c:pt idx="5156">
                  <c:v>514</c:v>
                </c:pt>
                <c:pt idx="5157">
                  <c:v>515</c:v>
                </c:pt>
                <c:pt idx="5158">
                  <c:v>515</c:v>
                </c:pt>
                <c:pt idx="5159">
                  <c:v>515</c:v>
                </c:pt>
                <c:pt idx="5160">
                  <c:v>515</c:v>
                </c:pt>
                <c:pt idx="5161">
                  <c:v>515</c:v>
                </c:pt>
                <c:pt idx="5162">
                  <c:v>515</c:v>
                </c:pt>
                <c:pt idx="5163">
                  <c:v>515</c:v>
                </c:pt>
                <c:pt idx="5164">
                  <c:v>515</c:v>
                </c:pt>
                <c:pt idx="5165">
                  <c:v>515</c:v>
                </c:pt>
                <c:pt idx="5166">
                  <c:v>515</c:v>
                </c:pt>
                <c:pt idx="5167">
                  <c:v>516</c:v>
                </c:pt>
                <c:pt idx="5168">
                  <c:v>516</c:v>
                </c:pt>
                <c:pt idx="5169">
                  <c:v>516</c:v>
                </c:pt>
                <c:pt idx="5170">
                  <c:v>516</c:v>
                </c:pt>
                <c:pt idx="5171">
                  <c:v>516</c:v>
                </c:pt>
                <c:pt idx="5172">
                  <c:v>516</c:v>
                </c:pt>
                <c:pt idx="5173">
                  <c:v>516</c:v>
                </c:pt>
                <c:pt idx="5174">
                  <c:v>516</c:v>
                </c:pt>
                <c:pt idx="5175">
                  <c:v>516</c:v>
                </c:pt>
                <c:pt idx="5176">
                  <c:v>516</c:v>
                </c:pt>
                <c:pt idx="5177">
                  <c:v>517</c:v>
                </c:pt>
                <c:pt idx="5178">
                  <c:v>517</c:v>
                </c:pt>
                <c:pt idx="5179">
                  <c:v>517</c:v>
                </c:pt>
                <c:pt idx="5180">
                  <c:v>517</c:v>
                </c:pt>
                <c:pt idx="5181">
                  <c:v>517</c:v>
                </c:pt>
                <c:pt idx="5182">
                  <c:v>517</c:v>
                </c:pt>
                <c:pt idx="5183">
                  <c:v>517</c:v>
                </c:pt>
                <c:pt idx="5184">
                  <c:v>517</c:v>
                </c:pt>
                <c:pt idx="5185">
                  <c:v>517</c:v>
                </c:pt>
                <c:pt idx="5186">
                  <c:v>517</c:v>
                </c:pt>
                <c:pt idx="5187">
                  <c:v>518</c:v>
                </c:pt>
                <c:pt idx="5188">
                  <c:v>518</c:v>
                </c:pt>
                <c:pt idx="5189">
                  <c:v>518</c:v>
                </c:pt>
                <c:pt idx="5190">
                  <c:v>518</c:v>
                </c:pt>
                <c:pt idx="5191">
                  <c:v>518</c:v>
                </c:pt>
                <c:pt idx="5192">
                  <c:v>518</c:v>
                </c:pt>
                <c:pt idx="5193">
                  <c:v>518</c:v>
                </c:pt>
                <c:pt idx="5194">
                  <c:v>518</c:v>
                </c:pt>
                <c:pt idx="5195">
                  <c:v>518</c:v>
                </c:pt>
                <c:pt idx="5196">
                  <c:v>518</c:v>
                </c:pt>
                <c:pt idx="5197">
                  <c:v>519</c:v>
                </c:pt>
                <c:pt idx="5198">
                  <c:v>519</c:v>
                </c:pt>
                <c:pt idx="5199">
                  <c:v>519</c:v>
                </c:pt>
                <c:pt idx="5200">
                  <c:v>519</c:v>
                </c:pt>
                <c:pt idx="5201">
                  <c:v>519</c:v>
                </c:pt>
                <c:pt idx="5202">
                  <c:v>519</c:v>
                </c:pt>
                <c:pt idx="5203">
                  <c:v>519</c:v>
                </c:pt>
                <c:pt idx="5204">
                  <c:v>519</c:v>
                </c:pt>
                <c:pt idx="5205">
                  <c:v>519</c:v>
                </c:pt>
                <c:pt idx="5206">
                  <c:v>519</c:v>
                </c:pt>
                <c:pt idx="5207">
                  <c:v>520</c:v>
                </c:pt>
                <c:pt idx="5208">
                  <c:v>520</c:v>
                </c:pt>
                <c:pt idx="5209">
                  <c:v>520</c:v>
                </c:pt>
                <c:pt idx="5210">
                  <c:v>520</c:v>
                </c:pt>
                <c:pt idx="5211">
                  <c:v>520</c:v>
                </c:pt>
                <c:pt idx="5212">
                  <c:v>520</c:v>
                </c:pt>
                <c:pt idx="5213">
                  <c:v>520</c:v>
                </c:pt>
                <c:pt idx="5214">
                  <c:v>520</c:v>
                </c:pt>
                <c:pt idx="5215">
                  <c:v>520</c:v>
                </c:pt>
                <c:pt idx="5216">
                  <c:v>520</c:v>
                </c:pt>
                <c:pt idx="5217">
                  <c:v>521</c:v>
                </c:pt>
                <c:pt idx="5218">
                  <c:v>521</c:v>
                </c:pt>
                <c:pt idx="5219">
                  <c:v>521</c:v>
                </c:pt>
                <c:pt idx="5220">
                  <c:v>521</c:v>
                </c:pt>
                <c:pt idx="5221">
                  <c:v>521</c:v>
                </c:pt>
                <c:pt idx="5222">
                  <c:v>521</c:v>
                </c:pt>
                <c:pt idx="5223">
                  <c:v>521</c:v>
                </c:pt>
                <c:pt idx="5224">
                  <c:v>521</c:v>
                </c:pt>
                <c:pt idx="5225">
                  <c:v>521</c:v>
                </c:pt>
                <c:pt idx="5226">
                  <c:v>521</c:v>
                </c:pt>
                <c:pt idx="5227">
                  <c:v>522</c:v>
                </c:pt>
                <c:pt idx="5228">
                  <c:v>522</c:v>
                </c:pt>
                <c:pt idx="5229">
                  <c:v>522</c:v>
                </c:pt>
                <c:pt idx="5230">
                  <c:v>522</c:v>
                </c:pt>
                <c:pt idx="5231">
                  <c:v>522</c:v>
                </c:pt>
                <c:pt idx="5232">
                  <c:v>522</c:v>
                </c:pt>
                <c:pt idx="5233">
                  <c:v>522</c:v>
                </c:pt>
                <c:pt idx="5234">
                  <c:v>522</c:v>
                </c:pt>
                <c:pt idx="5235">
                  <c:v>522</c:v>
                </c:pt>
                <c:pt idx="5236">
                  <c:v>522</c:v>
                </c:pt>
                <c:pt idx="5237">
                  <c:v>523</c:v>
                </c:pt>
                <c:pt idx="5238">
                  <c:v>523</c:v>
                </c:pt>
                <c:pt idx="5239">
                  <c:v>523</c:v>
                </c:pt>
                <c:pt idx="5240">
                  <c:v>523</c:v>
                </c:pt>
                <c:pt idx="5241">
                  <c:v>523</c:v>
                </c:pt>
                <c:pt idx="5242">
                  <c:v>523</c:v>
                </c:pt>
                <c:pt idx="5243">
                  <c:v>523</c:v>
                </c:pt>
                <c:pt idx="5244">
                  <c:v>523</c:v>
                </c:pt>
                <c:pt idx="5245">
                  <c:v>523</c:v>
                </c:pt>
                <c:pt idx="5246">
                  <c:v>523</c:v>
                </c:pt>
                <c:pt idx="5247">
                  <c:v>524</c:v>
                </c:pt>
                <c:pt idx="5248">
                  <c:v>524</c:v>
                </c:pt>
                <c:pt idx="5249">
                  <c:v>524</c:v>
                </c:pt>
                <c:pt idx="5250">
                  <c:v>524</c:v>
                </c:pt>
                <c:pt idx="5251">
                  <c:v>524</c:v>
                </c:pt>
                <c:pt idx="5252">
                  <c:v>524</c:v>
                </c:pt>
                <c:pt idx="5253">
                  <c:v>524</c:v>
                </c:pt>
                <c:pt idx="5254">
                  <c:v>524</c:v>
                </c:pt>
                <c:pt idx="5255">
                  <c:v>524</c:v>
                </c:pt>
                <c:pt idx="5256">
                  <c:v>524</c:v>
                </c:pt>
                <c:pt idx="5257">
                  <c:v>525</c:v>
                </c:pt>
                <c:pt idx="5258">
                  <c:v>525</c:v>
                </c:pt>
                <c:pt idx="5259">
                  <c:v>525</c:v>
                </c:pt>
                <c:pt idx="5260">
                  <c:v>525</c:v>
                </c:pt>
                <c:pt idx="5261">
                  <c:v>525</c:v>
                </c:pt>
                <c:pt idx="5262">
                  <c:v>525</c:v>
                </c:pt>
                <c:pt idx="5263">
                  <c:v>525</c:v>
                </c:pt>
                <c:pt idx="5264">
                  <c:v>525</c:v>
                </c:pt>
                <c:pt idx="5265">
                  <c:v>525</c:v>
                </c:pt>
                <c:pt idx="5266">
                  <c:v>525</c:v>
                </c:pt>
                <c:pt idx="5267">
                  <c:v>526</c:v>
                </c:pt>
                <c:pt idx="5268">
                  <c:v>526</c:v>
                </c:pt>
                <c:pt idx="5269">
                  <c:v>526</c:v>
                </c:pt>
                <c:pt idx="5270">
                  <c:v>526</c:v>
                </c:pt>
                <c:pt idx="5271">
                  <c:v>526</c:v>
                </c:pt>
                <c:pt idx="5272">
                  <c:v>526</c:v>
                </c:pt>
                <c:pt idx="5273">
                  <c:v>526</c:v>
                </c:pt>
                <c:pt idx="5274">
                  <c:v>526</c:v>
                </c:pt>
                <c:pt idx="5275">
                  <c:v>526</c:v>
                </c:pt>
                <c:pt idx="5276">
                  <c:v>526</c:v>
                </c:pt>
                <c:pt idx="5277">
                  <c:v>527</c:v>
                </c:pt>
                <c:pt idx="5278">
                  <c:v>527</c:v>
                </c:pt>
                <c:pt idx="5279">
                  <c:v>527</c:v>
                </c:pt>
                <c:pt idx="5280">
                  <c:v>527</c:v>
                </c:pt>
                <c:pt idx="5281">
                  <c:v>527</c:v>
                </c:pt>
                <c:pt idx="5282">
                  <c:v>527</c:v>
                </c:pt>
                <c:pt idx="5283">
                  <c:v>527</c:v>
                </c:pt>
                <c:pt idx="5284">
                  <c:v>527</c:v>
                </c:pt>
                <c:pt idx="5285">
                  <c:v>527</c:v>
                </c:pt>
                <c:pt idx="5286">
                  <c:v>527</c:v>
                </c:pt>
                <c:pt idx="5287">
                  <c:v>528</c:v>
                </c:pt>
                <c:pt idx="5288">
                  <c:v>528</c:v>
                </c:pt>
                <c:pt idx="5289">
                  <c:v>528</c:v>
                </c:pt>
                <c:pt idx="5290">
                  <c:v>528</c:v>
                </c:pt>
                <c:pt idx="5291">
                  <c:v>528</c:v>
                </c:pt>
                <c:pt idx="5292">
                  <c:v>528</c:v>
                </c:pt>
                <c:pt idx="5293">
                  <c:v>528</c:v>
                </c:pt>
                <c:pt idx="5294">
                  <c:v>528</c:v>
                </c:pt>
                <c:pt idx="5295">
                  <c:v>528</c:v>
                </c:pt>
                <c:pt idx="5296">
                  <c:v>528</c:v>
                </c:pt>
                <c:pt idx="5297">
                  <c:v>529</c:v>
                </c:pt>
                <c:pt idx="5298">
                  <c:v>529</c:v>
                </c:pt>
                <c:pt idx="5299">
                  <c:v>529</c:v>
                </c:pt>
                <c:pt idx="5300">
                  <c:v>529</c:v>
                </c:pt>
                <c:pt idx="5301">
                  <c:v>529</c:v>
                </c:pt>
                <c:pt idx="5302">
                  <c:v>529</c:v>
                </c:pt>
                <c:pt idx="5303">
                  <c:v>529</c:v>
                </c:pt>
                <c:pt idx="5304">
                  <c:v>529</c:v>
                </c:pt>
                <c:pt idx="5305">
                  <c:v>529</c:v>
                </c:pt>
                <c:pt idx="5306">
                  <c:v>529</c:v>
                </c:pt>
                <c:pt idx="5307">
                  <c:v>530</c:v>
                </c:pt>
                <c:pt idx="5308">
                  <c:v>530</c:v>
                </c:pt>
                <c:pt idx="5309">
                  <c:v>530</c:v>
                </c:pt>
                <c:pt idx="5310">
                  <c:v>530</c:v>
                </c:pt>
                <c:pt idx="5311">
                  <c:v>530</c:v>
                </c:pt>
                <c:pt idx="5312">
                  <c:v>530</c:v>
                </c:pt>
                <c:pt idx="5313">
                  <c:v>530</c:v>
                </c:pt>
                <c:pt idx="5314">
                  <c:v>530</c:v>
                </c:pt>
                <c:pt idx="5315">
                  <c:v>530</c:v>
                </c:pt>
                <c:pt idx="5316">
                  <c:v>530</c:v>
                </c:pt>
                <c:pt idx="5317">
                  <c:v>531</c:v>
                </c:pt>
                <c:pt idx="5318">
                  <c:v>531</c:v>
                </c:pt>
                <c:pt idx="5319">
                  <c:v>531</c:v>
                </c:pt>
                <c:pt idx="5320">
                  <c:v>531</c:v>
                </c:pt>
                <c:pt idx="5321">
                  <c:v>531</c:v>
                </c:pt>
                <c:pt idx="5322">
                  <c:v>531</c:v>
                </c:pt>
                <c:pt idx="5323">
                  <c:v>531</c:v>
                </c:pt>
                <c:pt idx="5324">
                  <c:v>531</c:v>
                </c:pt>
                <c:pt idx="5325">
                  <c:v>531</c:v>
                </c:pt>
                <c:pt idx="5326">
                  <c:v>531</c:v>
                </c:pt>
                <c:pt idx="5327">
                  <c:v>532</c:v>
                </c:pt>
                <c:pt idx="5328">
                  <c:v>532</c:v>
                </c:pt>
                <c:pt idx="5329">
                  <c:v>532</c:v>
                </c:pt>
                <c:pt idx="5330">
                  <c:v>532</c:v>
                </c:pt>
                <c:pt idx="5331">
                  <c:v>532</c:v>
                </c:pt>
                <c:pt idx="5332">
                  <c:v>532</c:v>
                </c:pt>
                <c:pt idx="5333">
                  <c:v>532</c:v>
                </c:pt>
                <c:pt idx="5334">
                  <c:v>532</c:v>
                </c:pt>
                <c:pt idx="5335">
                  <c:v>532</c:v>
                </c:pt>
                <c:pt idx="5336">
                  <c:v>532</c:v>
                </c:pt>
                <c:pt idx="5337">
                  <c:v>533</c:v>
                </c:pt>
                <c:pt idx="5338">
                  <c:v>533</c:v>
                </c:pt>
                <c:pt idx="5339">
                  <c:v>533</c:v>
                </c:pt>
                <c:pt idx="5340">
                  <c:v>533</c:v>
                </c:pt>
                <c:pt idx="5341">
                  <c:v>533</c:v>
                </c:pt>
                <c:pt idx="5342">
                  <c:v>533</c:v>
                </c:pt>
                <c:pt idx="5343">
                  <c:v>533</c:v>
                </c:pt>
                <c:pt idx="5344">
                  <c:v>533</c:v>
                </c:pt>
                <c:pt idx="5345">
                  <c:v>533</c:v>
                </c:pt>
                <c:pt idx="5346">
                  <c:v>533</c:v>
                </c:pt>
                <c:pt idx="5347">
                  <c:v>534</c:v>
                </c:pt>
                <c:pt idx="5348">
                  <c:v>534</c:v>
                </c:pt>
                <c:pt idx="5349">
                  <c:v>534</c:v>
                </c:pt>
                <c:pt idx="5350">
                  <c:v>534</c:v>
                </c:pt>
                <c:pt idx="5351">
                  <c:v>534</c:v>
                </c:pt>
                <c:pt idx="5352">
                  <c:v>534</c:v>
                </c:pt>
                <c:pt idx="5353">
                  <c:v>534</c:v>
                </c:pt>
                <c:pt idx="5354">
                  <c:v>534</c:v>
                </c:pt>
                <c:pt idx="5355">
                  <c:v>534</c:v>
                </c:pt>
                <c:pt idx="5356">
                  <c:v>534</c:v>
                </c:pt>
                <c:pt idx="5357">
                  <c:v>535</c:v>
                </c:pt>
                <c:pt idx="5358">
                  <c:v>535</c:v>
                </c:pt>
                <c:pt idx="5359">
                  <c:v>535</c:v>
                </c:pt>
                <c:pt idx="5360">
                  <c:v>535</c:v>
                </c:pt>
                <c:pt idx="5361">
                  <c:v>535</c:v>
                </c:pt>
                <c:pt idx="5362">
                  <c:v>535</c:v>
                </c:pt>
                <c:pt idx="5363">
                  <c:v>535</c:v>
                </c:pt>
                <c:pt idx="5364">
                  <c:v>535</c:v>
                </c:pt>
                <c:pt idx="5365">
                  <c:v>535</c:v>
                </c:pt>
                <c:pt idx="5366">
                  <c:v>535</c:v>
                </c:pt>
                <c:pt idx="5367">
                  <c:v>536</c:v>
                </c:pt>
                <c:pt idx="5368">
                  <c:v>536</c:v>
                </c:pt>
                <c:pt idx="5369">
                  <c:v>536</c:v>
                </c:pt>
                <c:pt idx="5370">
                  <c:v>536</c:v>
                </c:pt>
                <c:pt idx="5371">
                  <c:v>536</c:v>
                </c:pt>
                <c:pt idx="5372">
                  <c:v>536</c:v>
                </c:pt>
                <c:pt idx="5373">
                  <c:v>536</c:v>
                </c:pt>
                <c:pt idx="5374">
                  <c:v>536</c:v>
                </c:pt>
                <c:pt idx="5375">
                  <c:v>536</c:v>
                </c:pt>
                <c:pt idx="5376">
                  <c:v>536</c:v>
                </c:pt>
                <c:pt idx="5377">
                  <c:v>537</c:v>
                </c:pt>
                <c:pt idx="5378">
                  <c:v>537</c:v>
                </c:pt>
                <c:pt idx="5379">
                  <c:v>537</c:v>
                </c:pt>
                <c:pt idx="5380">
                  <c:v>537</c:v>
                </c:pt>
                <c:pt idx="5381">
                  <c:v>537</c:v>
                </c:pt>
                <c:pt idx="5382">
                  <c:v>537</c:v>
                </c:pt>
                <c:pt idx="5383">
                  <c:v>537</c:v>
                </c:pt>
                <c:pt idx="5384">
                  <c:v>537</c:v>
                </c:pt>
                <c:pt idx="5385">
                  <c:v>537</c:v>
                </c:pt>
                <c:pt idx="5386">
                  <c:v>537</c:v>
                </c:pt>
                <c:pt idx="5387">
                  <c:v>538</c:v>
                </c:pt>
                <c:pt idx="5388">
                  <c:v>538</c:v>
                </c:pt>
                <c:pt idx="5389">
                  <c:v>538</c:v>
                </c:pt>
                <c:pt idx="5390">
                  <c:v>538</c:v>
                </c:pt>
                <c:pt idx="5391">
                  <c:v>538</c:v>
                </c:pt>
                <c:pt idx="5392">
                  <c:v>538</c:v>
                </c:pt>
                <c:pt idx="5393">
                  <c:v>538</c:v>
                </c:pt>
                <c:pt idx="5394">
                  <c:v>538</c:v>
                </c:pt>
                <c:pt idx="5395">
                  <c:v>538</c:v>
                </c:pt>
                <c:pt idx="5396">
                  <c:v>538</c:v>
                </c:pt>
                <c:pt idx="5397">
                  <c:v>539</c:v>
                </c:pt>
                <c:pt idx="5398">
                  <c:v>539</c:v>
                </c:pt>
                <c:pt idx="5399">
                  <c:v>539</c:v>
                </c:pt>
                <c:pt idx="5400">
                  <c:v>539</c:v>
                </c:pt>
                <c:pt idx="5401">
                  <c:v>539</c:v>
                </c:pt>
                <c:pt idx="5402">
                  <c:v>539</c:v>
                </c:pt>
                <c:pt idx="5403">
                  <c:v>539</c:v>
                </c:pt>
                <c:pt idx="5404">
                  <c:v>539</c:v>
                </c:pt>
                <c:pt idx="5405">
                  <c:v>539</c:v>
                </c:pt>
                <c:pt idx="5406">
                  <c:v>539</c:v>
                </c:pt>
                <c:pt idx="5407">
                  <c:v>540</c:v>
                </c:pt>
                <c:pt idx="5408">
                  <c:v>540</c:v>
                </c:pt>
                <c:pt idx="5409">
                  <c:v>540</c:v>
                </c:pt>
                <c:pt idx="5410">
                  <c:v>540</c:v>
                </c:pt>
                <c:pt idx="5411">
                  <c:v>540</c:v>
                </c:pt>
                <c:pt idx="5412">
                  <c:v>540</c:v>
                </c:pt>
                <c:pt idx="5413">
                  <c:v>540</c:v>
                </c:pt>
                <c:pt idx="5414">
                  <c:v>540</c:v>
                </c:pt>
                <c:pt idx="5415">
                  <c:v>540</c:v>
                </c:pt>
                <c:pt idx="5416">
                  <c:v>540</c:v>
                </c:pt>
                <c:pt idx="5417">
                  <c:v>541</c:v>
                </c:pt>
                <c:pt idx="5418">
                  <c:v>541</c:v>
                </c:pt>
                <c:pt idx="5419">
                  <c:v>541</c:v>
                </c:pt>
                <c:pt idx="5420">
                  <c:v>541</c:v>
                </c:pt>
                <c:pt idx="5421">
                  <c:v>541</c:v>
                </c:pt>
                <c:pt idx="5422">
                  <c:v>541</c:v>
                </c:pt>
                <c:pt idx="5423">
                  <c:v>541</c:v>
                </c:pt>
                <c:pt idx="5424">
                  <c:v>541</c:v>
                </c:pt>
                <c:pt idx="5425">
                  <c:v>541</c:v>
                </c:pt>
                <c:pt idx="5426">
                  <c:v>541</c:v>
                </c:pt>
                <c:pt idx="5427">
                  <c:v>542</c:v>
                </c:pt>
                <c:pt idx="5428">
                  <c:v>542</c:v>
                </c:pt>
                <c:pt idx="5429">
                  <c:v>542</c:v>
                </c:pt>
                <c:pt idx="5430">
                  <c:v>542</c:v>
                </c:pt>
                <c:pt idx="5431">
                  <c:v>542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0802096"/>
        <c:axId val="-260801008"/>
      </c:scatterChart>
      <c:valAx>
        <c:axId val="-2608020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60801008"/>
        <c:crosses val="autoZero"/>
        <c:crossBetween val="midCat"/>
      </c:valAx>
      <c:valAx>
        <c:axId val="-26080100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-260802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8520C-9802-4541-A0D5-7CB35024726F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5E465-7E4C-4F97-A599-01F36A864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4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53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447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58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08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84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3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292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1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1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2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6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963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6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252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8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56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974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50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34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9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5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61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5E465-7E4C-4F97-A599-01F36A864F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68813-57F2-458E-B617-78CC58919B44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66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6261-C826-4EFD-9DAF-C8DF5529B531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5CEC0-2D17-45CA-8AE6-69E8BDF1C60C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9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B0EE-71A6-419C-B11A-3AD921D44693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6A0B2CE-87F1-48B4-973F-81D6967A1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4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F25F-6EE3-4A0C-8212-38EDFF0A91F2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1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2428-2E4A-464B-A53D-F5ACD20AE026}" type="datetime1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E5FE0-7424-45F9-A98B-E7D25428078B}" type="datetime1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55BD2-809E-4832-9EAF-43506560EA7B}" type="datetime1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B7CC-9AEE-443C-9833-1A3689D7C2C8}" type="datetime1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6A0B2CE-87F1-48B4-973F-81D6967A1F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B80A4-146E-4446-B1C3-A7BF7C4443FC}" type="datetime1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7F6F-2F9F-4B3B-B7A9-61466F135894}" type="datetime1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6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tx1">
                <a:lumMod val="90000"/>
                <a:lumOff val="10000"/>
              </a:schemeClr>
            </a:gs>
            <a:gs pos="65000">
              <a:schemeClr val="tx1">
                <a:lumMod val="75000"/>
                <a:lumOff val="25000"/>
              </a:schemeClr>
            </a:gs>
            <a:gs pos="90000">
              <a:srgbClr val="787A7F"/>
            </a:gs>
          </a:gsLst>
          <a:lin ang="4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1E4D-D2F9-4306-AB19-D44DBA73010F}" type="datetime1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B2CE-87F1-48B4-973F-81D6967A1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924800" cy="2667000"/>
          </a:xfrm>
        </p:spPr>
        <p:txBody>
          <a:bodyPr>
            <a:normAutofit fontScale="90000"/>
          </a:bodyPr>
          <a:lstStyle/>
          <a:p>
            <a:r>
              <a:rPr lang="en-US" sz="9800" dirty="0" smtClean="0">
                <a:solidFill>
                  <a:schemeClr val="bg1">
                    <a:lumMod val="95000"/>
                  </a:schemeClr>
                </a:solidFill>
                <a:effectLst/>
                <a:latin typeface="Avenida LET" pitchFamily="2" charset="0"/>
                <a:ea typeface="Segoe UI" pitchFamily="34" charset="0"/>
                <a:cs typeface="Segoe UI" pitchFamily="34" charset="0"/>
              </a:rPr>
              <a:t>Whose Cache Line </a:t>
            </a:r>
            <a:br>
              <a:rPr lang="en-US" sz="9800" dirty="0" smtClean="0">
                <a:solidFill>
                  <a:schemeClr val="bg1">
                    <a:lumMod val="95000"/>
                  </a:schemeClr>
                </a:solidFill>
                <a:effectLst/>
                <a:latin typeface="Avenida LET" pitchFamily="2" charset="0"/>
                <a:ea typeface="Segoe UI" pitchFamily="34" charset="0"/>
                <a:cs typeface="Segoe UI" pitchFamily="34" charset="0"/>
              </a:rPr>
            </a:br>
            <a:r>
              <a:rPr lang="en-US" sz="9800" dirty="0" smtClean="0">
                <a:solidFill>
                  <a:schemeClr val="bg1">
                    <a:lumMod val="95000"/>
                  </a:schemeClr>
                </a:solidFill>
                <a:effectLst/>
                <a:latin typeface="Avenida LET" pitchFamily="2" charset="0"/>
                <a:ea typeface="Segoe UI" pitchFamily="34" charset="0"/>
                <a:cs typeface="Segoe UI" pitchFamily="34" charset="0"/>
              </a:rPr>
              <a:t>Is It Anyway?</a:t>
            </a:r>
            <a:r>
              <a:rPr lang="en-US" sz="3100" dirty="0" smtClean="0">
                <a:solidFill>
                  <a:schemeClr val="bg1">
                    <a:lumMod val="95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  <a:t/>
            </a:r>
            <a:br>
              <a:rPr lang="en-US" sz="3100" dirty="0" smtClean="0">
                <a:solidFill>
                  <a:schemeClr val="bg1">
                    <a:lumMod val="95000"/>
                  </a:schemeClr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endParaRPr lang="en-US" sz="3200" dirty="0">
              <a:solidFill>
                <a:schemeClr val="bg1">
                  <a:lumMod val="95000"/>
                </a:schemeClr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181600"/>
            <a:ext cx="7924800" cy="1219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Mihir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Nanavati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Mark Spear, Nathan Taylor,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Shriram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Rajagopalan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Dutch T. Meyer, William Aiello, and Andrew Warfield</a:t>
            </a:r>
          </a:p>
          <a:p>
            <a:r>
              <a:rPr lang="en-US" sz="2000" i="1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University of British Columbia</a:t>
            </a:r>
            <a:endParaRPr lang="en-US" sz="2000" i="1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53" y="3505200"/>
            <a:ext cx="6938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Operating System Support for Live</a:t>
            </a:r>
            <a:b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3200" dirty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Detection and Repair of False Sharing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37146"/>
            <a:ext cx="8763000" cy="47837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4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5667275" y="2438400"/>
            <a:ext cx="2686136" cy="130831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90464" y="2438400"/>
            <a:ext cx="2686136" cy="1308311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90464" y="4343400"/>
            <a:ext cx="7762947" cy="175260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018641" y="4648200"/>
            <a:ext cx="1600634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018641" y="4648200"/>
            <a:ext cx="1600634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89" y="381000"/>
            <a:ext cx="1371486" cy="13714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0"/>
            <a:ext cx="1371486" cy="1371486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857291" y="762000"/>
            <a:ext cx="322700" cy="533400"/>
          </a:xfrm>
          <a:custGeom>
            <a:avLst/>
            <a:gdLst>
              <a:gd name="connsiteX0" fmla="*/ 575073 w 575073"/>
              <a:gd name="connsiteY0" fmla="*/ 2248 h 1204031"/>
              <a:gd name="connsiteX1" fmla="*/ 183188 w 575073"/>
              <a:gd name="connsiteY1" fmla="*/ 54500 h 1204031"/>
              <a:gd name="connsiteX2" fmla="*/ 313816 w 575073"/>
              <a:gd name="connsiteY2" fmla="*/ 368008 h 1204031"/>
              <a:gd name="connsiteX3" fmla="*/ 130936 w 575073"/>
              <a:gd name="connsiteY3" fmla="*/ 472511 h 1204031"/>
              <a:gd name="connsiteX4" fmla="*/ 261565 w 575073"/>
              <a:gd name="connsiteY4" fmla="*/ 864397 h 1204031"/>
              <a:gd name="connsiteX5" fmla="*/ 308 w 575073"/>
              <a:gd name="connsiteY5" fmla="*/ 812145 h 1204031"/>
              <a:gd name="connsiteX6" fmla="*/ 209313 w 575073"/>
              <a:gd name="connsiteY6" fmla="*/ 1204031 h 12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73" h="1204031">
                <a:moveTo>
                  <a:pt x="575073" y="2248"/>
                </a:moveTo>
                <a:cubicBezTo>
                  <a:pt x="400902" y="-2106"/>
                  <a:pt x="226731" y="-6460"/>
                  <a:pt x="183188" y="54500"/>
                </a:cubicBezTo>
                <a:cubicBezTo>
                  <a:pt x="139645" y="115460"/>
                  <a:pt x="322525" y="298340"/>
                  <a:pt x="313816" y="368008"/>
                </a:cubicBezTo>
                <a:cubicBezTo>
                  <a:pt x="305107" y="437676"/>
                  <a:pt x="139644" y="389780"/>
                  <a:pt x="130936" y="472511"/>
                </a:cubicBezTo>
                <a:cubicBezTo>
                  <a:pt x="122228" y="555242"/>
                  <a:pt x="283336" y="807791"/>
                  <a:pt x="261565" y="864397"/>
                </a:cubicBezTo>
                <a:cubicBezTo>
                  <a:pt x="239794" y="921003"/>
                  <a:pt x="9017" y="755539"/>
                  <a:pt x="308" y="812145"/>
                </a:cubicBezTo>
                <a:cubicBezTo>
                  <a:pt x="-8401" y="868751"/>
                  <a:pt x="170125" y="1143071"/>
                  <a:pt x="209313" y="1204031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H="1">
            <a:off x="7715553" y="762000"/>
            <a:ext cx="285447" cy="533400"/>
          </a:xfrm>
          <a:custGeom>
            <a:avLst/>
            <a:gdLst>
              <a:gd name="connsiteX0" fmla="*/ 575073 w 575073"/>
              <a:gd name="connsiteY0" fmla="*/ 2248 h 1204031"/>
              <a:gd name="connsiteX1" fmla="*/ 183188 w 575073"/>
              <a:gd name="connsiteY1" fmla="*/ 54500 h 1204031"/>
              <a:gd name="connsiteX2" fmla="*/ 313816 w 575073"/>
              <a:gd name="connsiteY2" fmla="*/ 368008 h 1204031"/>
              <a:gd name="connsiteX3" fmla="*/ 130936 w 575073"/>
              <a:gd name="connsiteY3" fmla="*/ 472511 h 1204031"/>
              <a:gd name="connsiteX4" fmla="*/ 261565 w 575073"/>
              <a:gd name="connsiteY4" fmla="*/ 864397 h 1204031"/>
              <a:gd name="connsiteX5" fmla="*/ 308 w 575073"/>
              <a:gd name="connsiteY5" fmla="*/ 812145 h 1204031"/>
              <a:gd name="connsiteX6" fmla="*/ 209313 w 575073"/>
              <a:gd name="connsiteY6" fmla="*/ 1204031 h 120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073" h="1204031">
                <a:moveTo>
                  <a:pt x="575073" y="2248"/>
                </a:moveTo>
                <a:cubicBezTo>
                  <a:pt x="400902" y="-2106"/>
                  <a:pt x="226731" y="-6460"/>
                  <a:pt x="183188" y="54500"/>
                </a:cubicBezTo>
                <a:cubicBezTo>
                  <a:pt x="139645" y="115460"/>
                  <a:pt x="322525" y="298340"/>
                  <a:pt x="313816" y="368008"/>
                </a:cubicBezTo>
                <a:cubicBezTo>
                  <a:pt x="305107" y="437676"/>
                  <a:pt x="139644" y="389780"/>
                  <a:pt x="130936" y="472511"/>
                </a:cubicBezTo>
                <a:cubicBezTo>
                  <a:pt x="122228" y="555242"/>
                  <a:pt x="283336" y="807791"/>
                  <a:pt x="261565" y="864397"/>
                </a:cubicBezTo>
                <a:cubicBezTo>
                  <a:pt x="239794" y="921003"/>
                  <a:pt x="9017" y="755539"/>
                  <a:pt x="308" y="812145"/>
                </a:cubicBezTo>
                <a:cubicBezTo>
                  <a:pt x="-8401" y="868751"/>
                  <a:pt x="170125" y="1143071"/>
                  <a:pt x="209313" y="1204031"/>
                </a:cubicBezTo>
              </a:path>
            </a:pathLst>
          </a:custGeom>
          <a:noFill/>
          <a:ln>
            <a:solidFill>
              <a:srgbClr val="C00000"/>
            </a:solidFill>
            <a:tailEnd type="triangle"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13" y="43809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T1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24" y="533400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T2</a:t>
            </a:r>
            <a:endParaRPr lang="en-US" sz="2000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2717" y="2797314"/>
            <a:ext cx="1558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Cache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43866" y="6096000"/>
            <a:ext cx="3380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Main Memory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652" y="48768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0x300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905000" y="1828800"/>
            <a:ext cx="0" cy="4572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3202" y="1830977"/>
            <a:ext cx="1485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Read 0x300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2528" y="4876800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0x340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05000" y="3810000"/>
            <a:ext cx="0" cy="4572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905000" y="1828800"/>
            <a:ext cx="0" cy="457200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18996" y="1828800"/>
            <a:ext cx="1534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Write 0x300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18641" y="2702628"/>
            <a:ext cx="469683" cy="228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010400" y="1828800"/>
            <a:ext cx="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10400" y="3810000"/>
            <a:ext cx="0" cy="4572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028483" y="3092555"/>
            <a:ext cx="1600634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018641" y="3429000"/>
            <a:ext cx="469683" cy="228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38596" y="1828800"/>
            <a:ext cx="1534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Write 0x308</a:t>
            </a:r>
            <a:endParaRPr lang="en-US" sz="2000" dirty="0">
              <a:solidFill>
                <a:srgbClr val="C0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18640" y="4648200"/>
            <a:ext cx="1600635" cy="228600"/>
            <a:chOff x="3124199" y="4648200"/>
            <a:chExt cx="1600635" cy="228600"/>
          </a:xfrm>
        </p:grpSpPr>
        <p:sp>
          <p:nvSpPr>
            <p:cNvPr id="36" name="Rounded Rectangle 35"/>
            <p:cNvSpPr/>
            <p:nvPr/>
          </p:nvSpPr>
          <p:spPr>
            <a:xfrm>
              <a:off x="3124200" y="4648200"/>
              <a:ext cx="1600634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3124199" y="4648200"/>
              <a:ext cx="469683" cy="22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6609951" y="2778368"/>
            <a:ext cx="469683" cy="228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231195" y="3244536"/>
            <a:ext cx="1618959" cy="229019"/>
            <a:chOff x="6019800" y="3244117"/>
            <a:chExt cx="1618959" cy="229019"/>
          </a:xfrm>
        </p:grpSpPr>
        <p:sp>
          <p:nvSpPr>
            <p:cNvPr id="40" name="Rounded Rectangle 39"/>
            <p:cNvSpPr/>
            <p:nvPr/>
          </p:nvSpPr>
          <p:spPr>
            <a:xfrm>
              <a:off x="6038125" y="3244536"/>
              <a:ext cx="1600634" cy="2286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019800" y="3244536"/>
              <a:ext cx="469683" cy="22860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508742" y="3244117"/>
              <a:ext cx="469683" cy="228600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11</a:t>
            </a:fld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998761" y="4648200"/>
            <a:ext cx="469683" cy="2286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1477617" y="4648200"/>
            <a:ext cx="469683" cy="228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8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16000" decel="1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3054E-6 L 2.5E-6 -0.28313 " pathEditMode="fixed" rAng="0" ptsTypes="AA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5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590B"/>
                                      </p:to>
                                    </p:animClr>
                                    <p:animClr clrSpc="rgb" dir="cw">
                                      <p:cBhvr>
                                        <p:cTn id="1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590B"/>
                                      </p:to>
                                    </p:animClr>
                                    <p:set>
                                      <p:cBhvr>
                                        <p:cTn id="102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590B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1590B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64" presetClass="path" presetSubtype="0" accel="16000" decel="1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22662 L -0.00052 -0.05648 " pathEditMode="fixed" rAng="0" ptsTypes="AA">
                                      <p:cBhvr>
                                        <p:cTn id="140" dur="5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4" presetClass="path" presetSubtype="0" accel="16000" decel="1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17754 L -0.00017 -0.10556 " pathEditMode="fixed" rAng="0" ptsTypes="AA">
                                      <p:cBhvr>
                                        <p:cTn id="144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16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path" presetSubtype="0" accel="16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37 -0.27222 L 1.66667E-6 -4.44444E-6 " pathEditMode="relative" rAng="0" ptsTypes="AA">
                                      <p:cBhvr>
                                        <p:cTn id="154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361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4201A"/>
                                      </p:to>
                                    </p:animClr>
                                    <p:animClr clrSpc="rgb" dir="cw">
                                      <p:cBhvr>
                                        <p:cTn id="17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4201A"/>
                                      </p:to>
                                    </p:animClr>
                                    <p:set>
                                      <p:cBhvr>
                                        <p:cTn id="18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2" presetClass="path" presetSubtype="0" accel="1600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6759 L -0.57171 0.20463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3611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8" grpId="0" animBg="1"/>
      <p:bldP spid="19" grpId="0" animBg="1"/>
      <p:bldP spid="30" grpId="0" animBg="1"/>
      <p:bldP spid="30" grpId="1" animBg="1"/>
      <p:bldP spid="30" grpId="2" animBg="1"/>
      <p:bldP spid="13" grpId="0" animBg="1"/>
      <p:bldP spid="14" grpId="0" animBg="1"/>
      <p:bldP spid="4" grpId="0"/>
      <p:bldP spid="15" grpId="0"/>
      <p:bldP spid="16" grpId="0"/>
      <p:bldP spid="20" grpId="0"/>
      <p:bldP spid="21" grpId="0"/>
      <p:bldP spid="25" grpId="0"/>
      <p:bldP spid="25" grpId="1"/>
      <p:bldP spid="26" grpId="0"/>
      <p:bldP spid="22" grpId="0"/>
      <p:bldP spid="22" grpId="1"/>
      <p:bldP spid="22" grpId="2"/>
      <p:bldP spid="22" grpId="3"/>
      <p:bldP spid="22" grpId="4"/>
      <p:bldP spid="22" grpId="5"/>
      <p:bldP spid="22" grpId="6"/>
      <p:bldP spid="23" grpId="0" animBg="1"/>
      <p:bldP spid="23" grpId="1" animBg="1"/>
      <p:bldP spid="23" grpId="2" animBg="1"/>
      <p:bldP spid="23" grpId="3" animBg="1"/>
      <p:bldP spid="34" grpId="0" animBg="1"/>
      <p:bldP spid="34" grpId="1" animBg="1"/>
      <p:bldP spid="35" grpId="0" animBg="1"/>
      <p:bldP spid="35" grpId="1" animBg="1"/>
      <p:bldP spid="33" grpId="0"/>
      <p:bldP spid="33" grpId="3"/>
      <p:bldP spid="33" grpId="4"/>
      <p:bldP spid="33" grpId="5"/>
      <p:bldP spid="39" grpId="0" animBg="1"/>
      <p:bldP spid="39" grpId="1" animBg="1"/>
      <p:bldP spid="39" grpId="2" animBg="1"/>
      <p:bldP spid="38" grpId="0" animBg="1"/>
      <p:bldP spid="38" grpId="1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57200" y="914400"/>
            <a:ext cx="8077200" cy="584775"/>
            <a:chOff x="533400" y="1167825"/>
            <a:chExt cx="8077200" cy="584775"/>
          </a:xfrm>
        </p:grpSpPr>
        <p:sp>
          <p:nvSpPr>
            <p:cNvPr id="3" name="Rectangle 2"/>
            <p:cNvSpPr/>
            <p:nvPr/>
          </p:nvSpPr>
          <p:spPr>
            <a:xfrm>
              <a:off x="533400" y="1250575"/>
              <a:ext cx="52578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00800" y="1167825"/>
              <a:ext cx="2209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Cache Line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" y="2176125"/>
            <a:ext cx="8247970" cy="584775"/>
            <a:chOff x="457200" y="2176125"/>
            <a:chExt cx="8247970" cy="584775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2230948"/>
              <a:ext cx="5257800" cy="457200"/>
              <a:chOff x="457200" y="2230948"/>
              <a:chExt cx="5257800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57200" y="2230948"/>
                <a:ext cx="5257800" cy="4572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57200" y="2230948"/>
                <a:ext cx="4724400" cy="457200"/>
              </a:xfrm>
              <a:prstGeom prst="rect">
                <a:avLst/>
              </a:prstGeom>
              <a:solidFill>
                <a:srgbClr val="F27326"/>
              </a:solidFill>
              <a:ln>
                <a:solidFill>
                  <a:srgbClr val="F273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520918" y="2176125"/>
              <a:ext cx="2184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C Structure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57200" y="3437850"/>
            <a:ext cx="8456246" cy="584775"/>
            <a:chOff x="457200" y="3437850"/>
            <a:chExt cx="8456246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6279776" y="3437850"/>
              <a:ext cx="26336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With Padding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3495146"/>
              <a:ext cx="525780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1" y="3495146"/>
              <a:ext cx="4724400" cy="457200"/>
            </a:xfrm>
            <a:prstGeom prst="rect">
              <a:avLst/>
            </a:prstGeom>
            <a:solidFill>
              <a:srgbClr val="F27326"/>
            </a:solidFill>
            <a:ln>
              <a:solidFill>
                <a:srgbClr val="F273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200" y="4699575"/>
            <a:ext cx="8486913" cy="1102043"/>
            <a:chOff x="457200" y="4699575"/>
            <a:chExt cx="8486913" cy="1102043"/>
          </a:xfrm>
        </p:grpSpPr>
        <p:sp>
          <p:nvSpPr>
            <p:cNvPr id="16" name="Rectangle 15"/>
            <p:cNvSpPr/>
            <p:nvPr/>
          </p:nvSpPr>
          <p:spPr>
            <a:xfrm>
              <a:off x="457200" y="4699575"/>
              <a:ext cx="5257800" cy="457200"/>
            </a:xfrm>
            <a:prstGeom prst="rect">
              <a:avLst/>
            </a:prstGeom>
            <a:solidFill>
              <a:srgbClr val="53AE3E"/>
            </a:solidFill>
            <a:ln>
              <a:solidFill>
                <a:srgbClr val="53AE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" y="5309175"/>
              <a:ext cx="52578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50574" y="4699575"/>
              <a:ext cx="4464425" cy="457200"/>
            </a:xfrm>
            <a:prstGeom prst="rect">
              <a:avLst/>
            </a:prstGeom>
            <a:solidFill>
              <a:srgbClr val="F27326"/>
            </a:solidFill>
            <a:ln>
              <a:solidFill>
                <a:srgbClr val="F273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" y="5309175"/>
              <a:ext cx="526674" cy="457200"/>
            </a:xfrm>
            <a:prstGeom prst="rect">
              <a:avLst/>
            </a:prstGeom>
            <a:solidFill>
              <a:srgbClr val="F27326"/>
            </a:solidFill>
            <a:ln>
              <a:solidFill>
                <a:srgbClr val="F273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38200" y="5309175"/>
              <a:ext cx="412374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72200" y="4724400"/>
              <a:ext cx="277191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With Allocator</a:t>
              </a:r>
            </a:p>
            <a:p>
              <a:pPr algn="ctr"/>
              <a:r>
                <a:rPr lang="en-US" sz="32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Metadata</a:t>
              </a:r>
              <a:endParaRPr lang="en-US" sz="32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63834210"/>
              </p:ext>
            </p:extLst>
          </p:nvPr>
        </p:nvGraphicFramePr>
        <p:xfrm>
          <a:off x="421908" y="152400"/>
          <a:ext cx="8534400" cy="529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32953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No. of Cores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0978" y="237409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426713960"/>
              </p:ext>
            </p:extLst>
          </p:nvPr>
        </p:nvGraphicFramePr>
        <p:xfrm>
          <a:off x="421908" y="152400"/>
          <a:ext cx="8534400" cy="529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32953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No. of Cores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0978" y="237409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966373671"/>
              </p:ext>
            </p:extLst>
          </p:nvPr>
        </p:nvGraphicFramePr>
        <p:xfrm>
          <a:off x="421908" y="152400"/>
          <a:ext cx="8534400" cy="529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32953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No. of Cores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0978" y="237409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775709774"/>
              </p:ext>
            </p:extLst>
          </p:nvPr>
        </p:nvGraphicFramePr>
        <p:xfrm>
          <a:off x="421908" y="152400"/>
          <a:ext cx="8534400" cy="529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32953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No. of Cores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0978" y="237409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/>
          </p:nvPr>
        </p:nvGraphicFramePr>
        <p:xfrm>
          <a:off x="421908" y="152400"/>
          <a:ext cx="8534400" cy="5292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505200" y="5329535"/>
            <a:ext cx="1871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No. of Cores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50978" y="2374096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17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229600" y="2819400"/>
            <a:ext cx="0" cy="160020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15200" y="3429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7.5x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805149"/>
            <a:ext cx="8763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Linux Kernel [OSDI ’10], JVM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[Dice, 2012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],</a:t>
            </a:r>
          </a:p>
          <a:p>
            <a:pPr algn="ctr"/>
            <a:endParaRPr lang="en-US" sz="700" dirty="0" smtClean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/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Software Transactional Memory [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HPCA ’06]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3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1" y="2362200"/>
            <a:ext cx="460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Dynamic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481" y="2362200"/>
            <a:ext cx="111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4081" y="2362200"/>
            <a:ext cx="25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Mitigation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21385"/>
            <a:ext cx="11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681" y="3221385"/>
            <a:ext cx="355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3716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Modify access locations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11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Modify access frequency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7953" y="5105400"/>
            <a:ext cx="43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Sheriff [OOPSLA ’11]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006003" cy="5334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81587"/>
            <a:ext cx="4191000" cy="34238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117" y="3932340"/>
            <a:ext cx="3587883" cy="28792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28600"/>
            <a:ext cx="2959022" cy="3276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Right Arrow 9"/>
          <p:cNvSpPr/>
          <p:nvPr/>
        </p:nvSpPr>
        <p:spPr>
          <a:xfrm rot="974566">
            <a:off x="4383094" y="3772688"/>
            <a:ext cx="1177779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-900000">
            <a:off x="4387230" y="2147745"/>
            <a:ext cx="1177779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1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38200" y="1981200"/>
            <a:ext cx="1752600" cy="2590800"/>
            <a:chOff x="838200" y="304800"/>
            <a:chExt cx="1752600" cy="2590800"/>
          </a:xfrm>
          <a:solidFill>
            <a:schemeClr val="accent4"/>
          </a:solidFill>
        </p:grpSpPr>
        <p:sp>
          <p:nvSpPr>
            <p:cNvPr id="15" name="Rounded Rectangle 14"/>
            <p:cNvSpPr/>
            <p:nvPr/>
          </p:nvSpPr>
          <p:spPr>
            <a:xfrm>
              <a:off x="838200" y="304800"/>
              <a:ext cx="1750540" cy="2590800"/>
            </a:xfrm>
            <a:prstGeom prst="round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1066800"/>
              <a:ext cx="1752600" cy="2286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3600" y="1066800"/>
              <a:ext cx="4572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200" y="1066800"/>
              <a:ext cx="6858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8200" y="1981200"/>
            <a:ext cx="1752600" cy="2590800"/>
            <a:chOff x="4191000" y="1981200"/>
            <a:chExt cx="1752600" cy="2590800"/>
          </a:xfrm>
        </p:grpSpPr>
        <p:sp>
          <p:nvSpPr>
            <p:cNvPr id="10" name="Rounded Rectangle 9"/>
            <p:cNvSpPr/>
            <p:nvPr/>
          </p:nvSpPr>
          <p:spPr>
            <a:xfrm>
              <a:off x="4193060" y="1981200"/>
              <a:ext cx="1750540" cy="25908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2860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2860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34290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6522" y="3429000"/>
              <a:ext cx="4572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2200" y="2782669"/>
            <a:ext cx="260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Isolated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6273225"/>
            <a:ext cx="279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Underlay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-900000">
            <a:off x="3493118" y="2033707"/>
            <a:ext cx="2058993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00000">
            <a:off x="3507916" y="3762241"/>
            <a:ext cx="2021795" cy="725269"/>
          </a:xfrm>
          <a:prstGeom prst="rightArrow">
            <a:avLst>
              <a:gd name="adj1" fmla="val 50000"/>
              <a:gd name="adj2" fmla="val 5716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981200"/>
            <a:ext cx="1782192" cy="2590800"/>
            <a:chOff x="838200" y="2133600"/>
            <a:chExt cx="1752600" cy="2590800"/>
          </a:xfrm>
        </p:grpSpPr>
        <p:sp>
          <p:nvSpPr>
            <p:cNvPr id="3" name="Rounded Rectangle 2"/>
            <p:cNvSpPr/>
            <p:nvPr/>
          </p:nvSpPr>
          <p:spPr>
            <a:xfrm>
              <a:off x="840260" y="2133600"/>
              <a:ext cx="1750540" cy="2590800"/>
            </a:xfrm>
            <a:prstGeom prst="round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28956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28956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2895600"/>
              <a:ext cx="457200" cy="2286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228600" y="1371600"/>
            <a:ext cx="588917" cy="1502164"/>
          </a:xfrm>
          <a:custGeom>
            <a:avLst/>
            <a:gdLst>
              <a:gd name="connsiteX0" fmla="*/ 349885 w 486084"/>
              <a:gd name="connsiteY0" fmla="*/ 0 h 1322870"/>
              <a:gd name="connsiteX1" fmla="*/ 261 w 486084"/>
              <a:gd name="connsiteY1" fmla="*/ 484094 h 1322870"/>
              <a:gd name="connsiteX2" fmla="*/ 296096 w 486084"/>
              <a:gd name="connsiteY2" fmla="*/ 1237130 h 1322870"/>
              <a:gd name="connsiteX3" fmla="*/ 484355 w 486084"/>
              <a:gd name="connsiteY3" fmla="*/ 1317812 h 1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84" h="1322870">
                <a:moveTo>
                  <a:pt x="349885" y="0"/>
                </a:moveTo>
                <a:cubicBezTo>
                  <a:pt x="179555" y="138953"/>
                  <a:pt x="9226" y="277906"/>
                  <a:pt x="261" y="484094"/>
                </a:cubicBezTo>
                <a:cubicBezTo>
                  <a:pt x="-8704" y="690282"/>
                  <a:pt x="215414" y="1098177"/>
                  <a:pt x="296096" y="1237130"/>
                </a:cubicBezTo>
                <a:cubicBezTo>
                  <a:pt x="376778" y="1376083"/>
                  <a:pt x="502284" y="1299883"/>
                  <a:pt x="484355" y="1317812"/>
                </a:cubicBezTo>
              </a:path>
            </a:pathLst>
          </a:custGeom>
          <a:noFill/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1100" y="1676400"/>
            <a:ext cx="1181100" cy="9906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9600" y="310390"/>
            <a:ext cx="6934200" cy="1975610"/>
          </a:xfrm>
          <a:prstGeom prst="arc">
            <a:avLst>
              <a:gd name="adj1" fmla="val 10862635"/>
              <a:gd name="adj2" fmla="val 20654927"/>
            </a:avLst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4" name="Arc 33"/>
          <p:cNvSpPr/>
          <p:nvPr/>
        </p:nvSpPr>
        <p:spPr>
          <a:xfrm>
            <a:off x="990601" y="1057092"/>
            <a:ext cx="6934199" cy="1609908"/>
          </a:xfrm>
          <a:prstGeom prst="arc">
            <a:avLst>
              <a:gd name="adj1" fmla="val 11147458"/>
              <a:gd name="adj2" fmla="val 21354838"/>
            </a:avLst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>
            <a:off x="1375527" y="4952058"/>
            <a:ext cx="5177673" cy="1265352"/>
          </a:xfrm>
          <a:prstGeom prst="arc">
            <a:avLst>
              <a:gd name="adj1" fmla="val 10862635"/>
              <a:gd name="adj2" fmla="val 21422605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9998170">
            <a:off x="591315" y="3738781"/>
            <a:ext cx="914400" cy="1809152"/>
          </a:xfrm>
          <a:prstGeom prst="arc">
            <a:avLst>
              <a:gd name="adj1" fmla="val 16200000"/>
              <a:gd name="adj2" fmla="val 5063124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21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200" y="9906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T1</a:t>
            </a:r>
            <a:endParaRPr lang="en-US" sz="280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9290" y="12981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9920" y="11430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T2</a:t>
            </a:r>
            <a:endParaRPr lang="en-US" sz="28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62917 -0.2754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-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22222E-6 L 0.62917 0.2428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58" y="121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5" grpId="0" animBg="1"/>
      <p:bldP spid="21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23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1" y="2362200"/>
            <a:ext cx="460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Dynamic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481" y="2362200"/>
            <a:ext cx="111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4081" y="2362200"/>
            <a:ext cx="25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Mitigation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21385"/>
            <a:ext cx="11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681" y="3221385"/>
            <a:ext cx="355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56" y="334019"/>
            <a:ext cx="1622544" cy="20281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7816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2057400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Persistent, high-frequency </a:t>
            </a:r>
          </a:p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38200" y="277862"/>
            <a:ext cx="4419600" cy="5867400"/>
            <a:chOff x="1143000" y="1371600"/>
            <a:chExt cx="4419600" cy="3581400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1677947871"/>
                </p:ext>
              </p:extLst>
            </p:nvPr>
          </p:nvGraphicFramePr>
          <p:xfrm>
            <a:off x="1143000" y="1397000"/>
            <a:ext cx="3505200" cy="35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175756340"/>
                </p:ext>
              </p:extLst>
            </p:nvPr>
          </p:nvGraphicFramePr>
          <p:xfrm>
            <a:off x="2057400" y="1371600"/>
            <a:ext cx="3505200" cy="35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371600"/>
            <a:ext cx="2286000" cy="12192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Very Fast and Imprecise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0900" y="1371600"/>
            <a:ext cx="2286000" cy="12192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Fast and Somewhat Precise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0" y="1371600"/>
            <a:ext cx="2286000" cy="12192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Slow and Precise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2590800" y="1981200"/>
            <a:ext cx="80010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5676900" y="1981200"/>
            <a:ext cx="80010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994388" y="5029200"/>
            <a:ext cx="31552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Does this signify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sharing?</a:t>
            </a:r>
            <a:endParaRPr lang="en-US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1447800"/>
            <a:ext cx="2286000" cy="990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Performance Counters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90900" y="1447800"/>
            <a:ext cx="2286000" cy="990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Log Page Reads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77000" y="1447800"/>
            <a:ext cx="2286000" cy="990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Instruction Emulation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>
            <a:off x="2590800" y="1943100"/>
            <a:ext cx="800100" cy="0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 flipV="1">
            <a:off x="5676900" y="1931895"/>
            <a:ext cx="800100" cy="1120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953000" y="3200400"/>
            <a:ext cx="2286000" cy="990600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Log-Analysis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239000" y="3722595"/>
            <a:ext cx="800100" cy="11205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039100" y="2438400"/>
            <a:ext cx="0" cy="1289797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33947" y="5029200"/>
            <a:ext cx="4276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Does contention exist?</a:t>
            </a:r>
            <a:endParaRPr lang="en-US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2102" y="5029200"/>
            <a:ext cx="46397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pages are involved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 the contention?</a:t>
            </a:r>
            <a:endParaRPr lang="en-US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869" y="5029200"/>
            <a:ext cx="47522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What are the byte ranges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being accessed?</a:t>
            </a:r>
            <a:endParaRPr lang="en-US" sz="32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453344" y="2443943"/>
            <a:ext cx="11204" cy="1257299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3695700"/>
            <a:ext cx="3499597" cy="38101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25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096000" y="4191001"/>
            <a:ext cx="0" cy="60959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86061" y="4800600"/>
            <a:ext cx="2590800" cy="2"/>
          </a:xfrm>
          <a:prstGeom prst="straightConnector1">
            <a:avLst/>
          </a:prstGeom>
          <a:ln w="25400"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05600" y="4267200"/>
            <a:ext cx="172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Rules for </a:t>
            </a:r>
          </a:p>
          <a:p>
            <a:pPr algn="ctr"/>
            <a:r>
              <a:rPr lang="en-US" sz="2800" dirty="0" err="1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remapper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 animBg="1"/>
      <p:bldP spid="4" grpId="0" animBg="1"/>
      <p:bldP spid="5" grpId="0" animBg="1"/>
      <p:bldP spid="12" grpId="0" animBg="1"/>
      <p:bldP spid="12" grpId="1" animBg="1"/>
      <p:bldP spid="16" grpId="0"/>
      <p:bldP spid="16" grpId="1"/>
      <p:bldP spid="17" grpId="0"/>
      <p:bldP spid="17" grpId="1"/>
      <p:bldP spid="18" grpId="0"/>
      <p:bldP spid="18" grpId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1" y="2362200"/>
            <a:ext cx="460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Dynamic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481" y="2362200"/>
            <a:ext cx="111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4081" y="2362200"/>
            <a:ext cx="25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Mitigation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21385"/>
            <a:ext cx="11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681" y="3221385"/>
            <a:ext cx="355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65" y="3070086"/>
            <a:ext cx="1677608" cy="310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553200" y="3657600"/>
            <a:ext cx="1752600" cy="2590800"/>
            <a:chOff x="838200" y="2133600"/>
            <a:chExt cx="1752600" cy="2590800"/>
          </a:xfrm>
          <a:solidFill>
            <a:schemeClr val="accent4"/>
          </a:solidFill>
        </p:grpSpPr>
        <p:sp>
          <p:nvSpPr>
            <p:cNvPr id="15" name="Rounded Rectangle 14"/>
            <p:cNvSpPr/>
            <p:nvPr/>
          </p:nvSpPr>
          <p:spPr>
            <a:xfrm>
              <a:off x="838200" y="2133600"/>
              <a:ext cx="1750540" cy="2590800"/>
            </a:xfrm>
            <a:prstGeom prst="round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2895600"/>
              <a:ext cx="1752600" cy="228600"/>
            </a:xfrm>
            <a:prstGeom prst="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3600" y="2895600"/>
              <a:ext cx="4572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200" y="2895600"/>
              <a:ext cx="6858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3200" y="152400"/>
            <a:ext cx="1752600" cy="2590800"/>
            <a:chOff x="4191000" y="1981200"/>
            <a:chExt cx="1752600" cy="2590800"/>
          </a:xfrm>
        </p:grpSpPr>
        <p:sp>
          <p:nvSpPr>
            <p:cNvPr id="10" name="Rounded Rectangle 9"/>
            <p:cNvSpPr/>
            <p:nvPr/>
          </p:nvSpPr>
          <p:spPr>
            <a:xfrm>
              <a:off x="4193060" y="1981200"/>
              <a:ext cx="1750540" cy="25908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2860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2860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33528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6522" y="3352800"/>
              <a:ext cx="4572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2200" y="2782669"/>
            <a:ext cx="260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Isolated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6273225"/>
            <a:ext cx="279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Underlay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-900000">
            <a:off x="3493118" y="2033707"/>
            <a:ext cx="2058993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00000">
            <a:off x="3507916" y="3762241"/>
            <a:ext cx="2021795" cy="725269"/>
          </a:xfrm>
          <a:prstGeom prst="rightArrow">
            <a:avLst>
              <a:gd name="adj1" fmla="val 50000"/>
              <a:gd name="adj2" fmla="val 5716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979544"/>
            <a:ext cx="1782192" cy="2590800"/>
            <a:chOff x="838200" y="2133600"/>
            <a:chExt cx="1752600" cy="2590800"/>
          </a:xfrm>
        </p:grpSpPr>
        <p:sp>
          <p:nvSpPr>
            <p:cNvPr id="3" name="Rounded Rectangle 2"/>
            <p:cNvSpPr/>
            <p:nvPr/>
          </p:nvSpPr>
          <p:spPr>
            <a:xfrm>
              <a:off x="840260" y="2133600"/>
              <a:ext cx="1750540" cy="2590800"/>
            </a:xfrm>
            <a:prstGeom prst="round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28956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28956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2895600"/>
              <a:ext cx="457200" cy="2286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228600" y="1371600"/>
            <a:ext cx="588917" cy="1502164"/>
          </a:xfrm>
          <a:custGeom>
            <a:avLst/>
            <a:gdLst>
              <a:gd name="connsiteX0" fmla="*/ 349885 w 486084"/>
              <a:gd name="connsiteY0" fmla="*/ 0 h 1322870"/>
              <a:gd name="connsiteX1" fmla="*/ 261 w 486084"/>
              <a:gd name="connsiteY1" fmla="*/ 484094 h 1322870"/>
              <a:gd name="connsiteX2" fmla="*/ 296096 w 486084"/>
              <a:gd name="connsiteY2" fmla="*/ 1237130 h 1322870"/>
              <a:gd name="connsiteX3" fmla="*/ 484355 w 486084"/>
              <a:gd name="connsiteY3" fmla="*/ 1317812 h 1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84" h="1322870">
                <a:moveTo>
                  <a:pt x="349885" y="0"/>
                </a:moveTo>
                <a:cubicBezTo>
                  <a:pt x="179555" y="138953"/>
                  <a:pt x="9226" y="277906"/>
                  <a:pt x="261" y="484094"/>
                </a:cubicBezTo>
                <a:cubicBezTo>
                  <a:pt x="-8704" y="690282"/>
                  <a:pt x="215414" y="1098177"/>
                  <a:pt x="296096" y="1237130"/>
                </a:cubicBezTo>
                <a:cubicBezTo>
                  <a:pt x="376778" y="1376083"/>
                  <a:pt x="502284" y="1299883"/>
                  <a:pt x="484355" y="1317812"/>
                </a:cubicBezTo>
              </a:path>
            </a:pathLst>
          </a:custGeom>
          <a:noFill/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1100" y="1676400"/>
            <a:ext cx="1181100" cy="9906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9600" y="310390"/>
            <a:ext cx="6934200" cy="1975610"/>
          </a:xfrm>
          <a:prstGeom prst="arc">
            <a:avLst>
              <a:gd name="adj1" fmla="val 10862635"/>
              <a:gd name="adj2" fmla="val 20654927"/>
            </a:avLst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>
            <a:off x="1375527" y="4952058"/>
            <a:ext cx="5177673" cy="1265352"/>
          </a:xfrm>
          <a:prstGeom prst="arc">
            <a:avLst>
              <a:gd name="adj1" fmla="val 10862635"/>
              <a:gd name="adj2" fmla="val 21422605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9998170">
            <a:off x="591315" y="3738781"/>
            <a:ext cx="914400" cy="1809152"/>
          </a:xfrm>
          <a:prstGeom prst="arc">
            <a:avLst>
              <a:gd name="adj1" fmla="val 16200000"/>
              <a:gd name="adj2" fmla="val 5063124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27</a:t>
            </a:fld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990601" y="1057092"/>
            <a:ext cx="6934199" cy="1609908"/>
          </a:xfrm>
          <a:prstGeom prst="arc">
            <a:avLst>
              <a:gd name="adj1" fmla="val 11147458"/>
              <a:gd name="adj2" fmla="val 21354838"/>
            </a:avLst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9906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T1</a:t>
            </a:r>
            <a:endParaRPr lang="en-US" sz="280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927" y="114134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T2</a:t>
            </a:r>
            <a:endParaRPr lang="en-US" sz="28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1981200"/>
            <a:ext cx="7696200" cy="1710077"/>
            <a:chOff x="723900" y="2667000"/>
            <a:chExt cx="7696200" cy="1710077"/>
          </a:xfrm>
        </p:grpSpPr>
        <p:sp>
          <p:nvSpPr>
            <p:cNvPr id="6" name="TextBox 5"/>
            <p:cNvSpPr txBox="1"/>
            <p:nvPr/>
          </p:nvSpPr>
          <p:spPr>
            <a:xfrm>
              <a:off x="723900" y="2667000"/>
              <a:ext cx="7696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Don’t be </a:t>
              </a:r>
              <a:r>
                <a:rPr lang="en-US" sz="6600" strike="sngStrike" dirty="0" smtClean="0">
                  <a:solidFill>
                    <a:schemeClr val="bg1">
                      <a:lumMod val="95000"/>
                    </a:schemeClr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Evil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 rot="21120000">
              <a:off x="4792616" y="3453747"/>
              <a:ext cx="309251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solidFill>
                    <a:schemeClr val="bg1">
                      <a:lumMod val="95000"/>
                    </a:schemeClr>
                  </a:solidFill>
                  <a:latin typeface="Segoe Print" panose="02000600000000000000" pitchFamily="2" charset="0"/>
                </a:rPr>
                <a:t>Harmful</a:t>
              </a:r>
              <a:endParaRPr lang="en-US" sz="5400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2500" y="20574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Fault Driven Redirection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4" b="8518"/>
          <a:stretch/>
        </p:blipFill>
        <p:spPr>
          <a:xfrm>
            <a:off x="285750" y="685801"/>
            <a:ext cx="8572500" cy="5410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594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743200" cy="2743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743200" cy="2743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66461" y="2859156"/>
            <a:ext cx="1076739" cy="0"/>
          </a:xfrm>
          <a:prstGeom prst="line">
            <a:avLst/>
          </a:prstGeom>
          <a:ln w="1111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810000" y="2627531"/>
            <a:ext cx="1734029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4876800"/>
            <a:ext cx="2682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Code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768" y="4876800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Cache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" y="762000"/>
            <a:ext cx="990600" cy="2111764"/>
          </a:xfrm>
          <a:custGeom>
            <a:avLst/>
            <a:gdLst>
              <a:gd name="connsiteX0" fmla="*/ 349885 w 486084"/>
              <a:gd name="connsiteY0" fmla="*/ 0 h 1322870"/>
              <a:gd name="connsiteX1" fmla="*/ 261 w 486084"/>
              <a:gd name="connsiteY1" fmla="*/ 484094 h 1322870"/>
              <a:gd name="connsiteX2" fmla="*/ 296096 w 486084"/>
              <a:gd name="connsiteY2" fmla="*/ 1237130 h 1322870"/>
              <a:gd name="connsiteX3" fmla="*/ 484355 w 486084"/>
              <a:gd name="connsiteY3" fmla="*/ 1317812 h 1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84" h="1322870">
                <a:moveTo>
                  <a:pt x="349885" y="0"/>
                </a:moveTo>
                <a:cubicBezTo>
                  <a:pt x="179555" y="138953"/>
                  <a:pt x="9226" y="277906"/>
                  <a:pt x="261" y="484094"/>
                </a:cubicBezTo>
                <a:cubicBezTo>
                  <a:pt x="-8704" y="690282"/>
                  <a:pt x="215414" y="1098177"/>
                  <a:pt x="296096" y="1237130"/>
                </a:cubicBezTo>
                <a:cubicBezTo>
                  <a:pt x="376778" y="1376083"/>
                  <a:pt x="502284" y="1299883"/>
                  <a:pt x="484355" y="1317812"/>
                </a:cubicBezTo>
              </a:path>
            </a:pathLst>
          </a:custGeom>
          <a:noFill/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779644" y="2590800"/>
            <a:ext cx="3733800" cy="282964"/>
          </a:xfrm>
          <a:prstGeom prst="straightConnector1">
            <a:avLst/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 rot="5400000">
            <a:off x="3467100" y="1181100"/>
            <a:ext cx="2514600" cy="4267200"/>
          </a:xfrm>
          <a:prstGeom prst="arc">
            <a:avLst>
              <a:gd name="adj1" fmla="val 16663226"/>
              <a:gd name="adj2" fmla="val 5620828"/>
            </a:avLst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30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 rot="20402836">
            <a:off x="2236885" y="1543475"/>
            <a:ext cx="3238550" cy="3194416"/>
            <a:chOff x="152400" y="789803"/>
            <a:chExt cx="4008783" cy="417233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295400"/>
              <a:ext cx="2713383" cy="3666733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8" name="Oval Callout 17"/>
            <p:cNvSpPr/>
            <p:nvPr/>
          </p:nvSpPr>
          <p:spPr>
            <a:xfrm>
              <a:off x="152400" y="789803"/>
              <a:ext cx="2362200" cy="1295400"/>
            </a:xfrm>
            <a:prstGeom prst="wedgeEllipseCallout">
              <a:avLst>
                <a:gd name="adj1" fmla="val 34505"/>
                <a:gd name="adj2" fmla="val 64865"/>
              </a:avLst>
            </a:prstGeom>
            <a:solidFill>
              <a:schemeClr val="tx1">
                <a:lumMod val="85000"/>
                <a:lumOff val="15000"/>
              </a:schemeClr>
            </a:solidFill>
            <a:ln w="22225"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?!</a:t>
              </a:r>
              <a:endParaRPr lang="en-US" sz="32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Oval Callout 19"/>
            <p:cNvSpPr/>
            <p:nvPr/>
          </p:nvSpPr>
          <p:spPr>
            <a:xfrm>
              <a:off x="152400" y="793225"/>
              <a:ext cx="2362200" cy="1295399"/>
            </a:xfrm>
            <a:prstGeom prst="wedgeEllipseCallout">
              <a:avLst>
                <a:gd name="adj1" fmla="val 34505"/>
                <a:gd name="adj2" fmla="val 64865"/>
              </a:avLst>
            </a:prstGeom>
            <a:solidFill>
              <a:schemeClr val="tx1">
                <a:lumMod val="85000"/>
                <a:lumOff val="15000"/>
              </a:schemeClr>
            </a:solidFill>
            <a:ln w="22225">
              <a:solidFill>
                <a:schemeClr val="bg1">
                  <a:lumMod val="9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Segoe UI" pitchFamily="34" charset="0"/>
                  <a:ea typeface="Segoe UI" pitchFamily="34" charset="0"/>
                  <a:cs typeface="Segoe UI" pitchFamily="34" charset="0"/>
                </a:rPr>
                <a:t>It’s a Fault?!</a:t>
              </a:r>
              <a:endParaRPr lang="en-US" sz="2400" dirty="0"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" name="Explosion 2 20"/>
          <p:cNvSpPr/>
          <p:nvPr/>
        </p:nvSpPr>
        <p:spPr>
          <a:xfrm>
            <a:off x="266377" y="210378"/>
            <a:ext cx="819088" cy="970722"/>
          </a:xfrm>
          <a:prstGeom prst="irregularSeal2">
            <a:avLst/>
          </a:prstGeom>
          <a:solidFill>
            <a:srgbClr val="F6954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9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3333 -3.33333E-6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8200" y="762000"/>
            <a:ext cx="2743200" cy="4114800"/>
            <a:chOff x="838200" y="762000"/>
            <a:chExt cx="2743200" cy="4114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762000"/>
              <a:ext cx="2743200" cy="411480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H="1">
              <a:off x="1676400" y="32766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676400" y="35052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676400" y="3057939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676400" y="2865783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1676400" y="26670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1676400" y="24384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676400" y="22098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676400" y="2001078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676400" y="3723861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1676400" y="3912705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676400" y="4114800"/>
              <a:ext cx="1076739" cy="0"/>
            </a:xfrm>
            <a:prstGeom prst="line">
              <a:avLst/>
            </a:prstGeom>
            <a:ln w="1111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2743200" cy="2743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1666461" y="2859156"/>
            <a:ext cx="1076739" cy="0"/>
          </a:xfrm>
          <a:prstGeom prst="line">
            <a:avLst/>
          </a:prstGeom>
          <a:ln w="1111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810000" y="2627531"/>
            <a:ext cx="1734029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4876800"/>
            <a:ext cx="2682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Original Code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768" y="4876800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Cache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09600" y="762000"/>
            <a:ext cx="990600" cy="2111764"/>
          </a:xfrm>
          <a:custGeom>
            <a:avLst/>
            <a:gdLst>
              <a:gd name="connsiteX0" fmla="*/ 349885 w 486084"/>
              <a:gd name="connsiteY0" fmla="*/ 0 h 1322870"/>
              <a:gd name="connsiteX1" fmla="*/ 261 w 486084"/>
              <a:gd name="connsiteY1" fmla="*/ 484094 h 1322870"/>
              <a:gd name="connsiteX2" fmla="*/ 296096 w 486084"/>
              <a:gd name="connsiteY2" fmla="*/ 1237130 h 1322870"/>
              <a:gd name="connsiteX3" fmla="*/ 484355 w 486084"/>
              <a:gd name="connsiteY3" fmla="*/ 1317812 h 1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84" h="1322870">
                <a:moveTo>
                  <a:pt x="349885" y="0"/>
                </a:moveTo>
                <a:cubicBezTo>
                  <a:pt x="179555" y="138953"/>
                  <a:pt x="9226" y="277906"/>
                  <a:pt x="261" y="484094"/>
                </a:cubicBezTo>
                <a:cubicBezTo>
                  <a:pt x="-8704" y="690282"/>
                  <a:pt x="215414" y="1098177"/>
                  <a:pt x="296096" y="1237130"/>
                </a:cubicBezTo>
                <a:cubicBezTo>
                  <a:pt x="376778" y="1376083"/>
                  <a:pt x="502284" y="1299883"/>
                  <a:pt x="484355" y="1317812"/>
                </a:cubicBezTo>
              </a:path>
            </a:pathLst>
          </a:custGeom>
          <a:noFill/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666461" y="2570922"/>
            <a:ext cx="1076739" cy="0"/>
          </a:xfrm>
          <a:prstGeom prst="line">
            <a:avLst/>
          </a:prstGeom>
          <a:ln w="1111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676400" y="3124200"/>
            <a:ext cx="1076739" cy="0"/>
          </a:xfrm>
          <a:prstGeom prst="line">
            <a:avLst/>
          </a:prstGeom>
          <a:ln w="1111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1676400" y="3429000"/>
            <a:ext cx="1076739" cy="0"/>
          </a:xfrm>
          <a:prstGeom prst="line">
            <a:avLst/>
          </a:prstGeom>
          <a:ln w="1111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819400" y="2797936"/>
            <a:ext cx="3810000" cy="57911"/>
          </a:xfrm>
          <a:prstGeom prst="straightConnector1">
            <a:avLst/>
          </a:prstGeom>
          <a:ln w="44450">
            <a:solidFill>
              <a:schemeClr val="accent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31</a:t>
            </a:fld>
            <a:endParaRPr lang="en-US"/>
          </a:p>
        </p:txBody>
      </p:sp>
      <p:sp>
        <p:nvSpPr>
          <p:cNvPr id="28" name="Explosion 2 27"/>
          <p:cNvSpPr/>
          <p:nvPr/>
        </p:nvSpPr>
        <p:spPr>
          <a:xfrm>
            <a:off x="266377" y="210378"/>
            <a:ext cx="819088" cy="970722"/>
          </a:xfrm>
          <a:prstGeom prst="irregularSeal2">
            <a:avLst/>
          </a:prstGeom>
          <a:solidFill>
            <a:srgbClr val="F69546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695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4166 -0.0044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2971800"/>
            <a:ext cx="60749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Avoid code trampolines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1447800"/>
            <a:ext cx="79411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Catch all accesses via data path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95800"/>
            <a:ext cx="62833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Amortize page fault cost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94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r="10000" b="15011"/>
          <a:stretch/>
        </p:blipFill>
        <p:spPr>
          <a:xfrm>
            <a:off x="-76200" y="685800"/>
            <a:ext cx="9372599" cy="5410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962561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Segoe Print" panose="02000600000000000000" pitchFamily="2" charset="0"/>
                <a:cs typeface="Segoe UI Semibold" panose="020B0702040204020203" pitchFamily="34" charset="0"/>
              </a:rPr>
              <a:t>“Know When You are Beaten”</a:t>
            </a:r>
            <a:endParaRPr lang="en-US" sz="4800" b="1" dirty="0">
              <a:solidFill>
                <a:srgbClr val="FF0000"/>
              </a:solidFill>
              <a:latin typeface="Segoe Print" panose="02000600000000000000" pitchFamily="2" charset="0"/>
              <a:cs typeface="Segoe UI Semibold" panose="020B07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553200" y="3657600"/>
            <a:ext cx="1752600" cy="2590800"/>
            <a:chOff x="838200" y="2133600"/>
            <a:chExt cx="1752600" cy="2590800"/>
          </a:xfrm>
          <a:solidFill>
            <a:schemeClr val="accent4"/>
          </a:solidFill>
        </p:grpSpPr>
        <p:sp>
          <p:nvSpPr>
            <p:cNvPr id="15" name="Rounded Rectangle 14"/>
            <p:cNvSpPr/>
            <p:nvPr/>
          </p:nvSpPr>
          <p:spPr>
            <a:xfrm>
              <a:off x="838200" y="2133600"/>
              <a:ext cx="1750540" cy="2590800"/>
            </a:xfrm>
            <a:prstGeom prst="roundRect">
              <a:avLst/>
            </a:prstGeom>
            <a:grp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8200" y="2895600"/>
              <a:ext cx="1752600" cy="2286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33600" y="2895600"/>
              <a:ext cx="4572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38200" y="2895600"/>
              <a:ext cx="685800" cy="2286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53200" y="152400"/>
            <a:ext cx="1752600" cy="2590800"/>
            <a:chOff x="4191000" y="1981200"/>
            <a:chExt cx="1752600" cy="2590800"/>
          </a:xfrm>
        </p:grpSpPr>
        <p:sp>
          <p:nvSpPr>
            <p:cNvPr id="10" name="Rounded Rectangle 9"/>
            <p:cNvSpPr/>
            <p:nvPr/>
          </p:nvSpPr>
          <p:spPr>
            <a:xfrm>
              <a:off x="4193060" y="1981200"/>
              <a:ext cx="1750540" cy="2590800"/>
            </a:xfrm>
            <a:prstGeom prst="round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91000" y="22860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2860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91000" y="33528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66522" y="3352800"/>
              <a:ext cx="457200" cy="2286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2200" y="2782669"/>
            <a:ext cx="2603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Isolated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6273225"/>
            <a:ext cx="279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Underlay Page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rot="-900000">
            <a:off x="3493118" y="2033707"/>
            <a:ext cx="2058993" cy="725269"/>
          </a:xfrm>
          <a:prstGeom prst="rightArrow">
            <a:avLst>
              <a:gd name="adj1" fmla="val 50000"/>
              <a:gd name="adj2" fmla="val 5812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900000">
            <a:off x="3507916" y="3762241"/>
            <a:ext cx="2021795" cy="725269"/>
          </a:xfrm>
          <a:prstGeom prst="rightArrow">
            <a:avLst>
              <a:gd name="adj1" fmla="val 50000"/>
              <a:gd name="adj2" fmla="val 57163"/>
            </a:avLst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38200" y="1979544"/>
            <a:ext cx="1782192" cy="2590800"/>
            <a:chOff x="838200" y="2133600"/>
            <a:chExt cx="1752600" cy="2590800"/>
          </a:xfrm>
        </p:grpSpPr>
        <p:sp>
          <p:nvSpPr>
            <p:cNvPr id="3" name="Rounded Rectangle 2"/>
            <p:cNvSpPr/>
            <p:nvPr/>
          </p:nvSpPr>
          <p:spPr>
            <a:xfrm>
              <a:off x="840260" y="2133600"/>
              <a:ext cx="1750540" cy="2590800"/>
            </a:xfrm>
            <a:prstGeom prst="roundRect">
              <a:avLst/>
            </a:prstGeom>
            <a:solidFill>
              <a:schemeClr val="accent4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38200" y="2895600"/>
              <a:ext cx="175260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2895600"/>
              <a:ext cx="685800" cy="2286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33600" y="2895600"/>
              <a:ext cx="457200" cy="228600"/>
            </a:xfrm>
            <a:prstGeom prst="rect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Freeform 27"/>
          <p:cNvSpPr/>
          <p:nvPr/>
        </p:nvSpPr>
        <p:spPr>
          <a:xfrm>
            <a:off x="228600" y="1371600"/>
            <a:ext cx="588917" cy="1502164"/>
          </a:xfrm>
          <a:custGeom>
            <a:avLst/>
            <a:gdLst>
              <a:gd name="connsiteX0" fmla="*/ 349885 w 486084"/>
              <a:gd name="connsiteY0" fmla="*/ 0 h 1322870"/>
              <a:gd name="connsiteX1" fmla="*/ 261 w 486084"/>
              <a:gd name="connsiteY1" fmla="*/ 484094 h 1322870"/>
              <a:gd name="connsiteX2" fmla="*/ 296096 w 486084"/>
              <a:gd name="connsiteY2" fmla="*/ 1237130 h 1322870"/>
              <a:gd name="connsiteX3" fmla="*/ 484355 w 486084"/>
              <a:gd name="connsiteY3" fmla="*/ 1317812 h 132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084" h="1322870">
                <a:moveTo>
                  <a:pt x="349885" y="0"/>
                </a:moveTo>
                <a:cubicBezTo>
                  <a:pt x="179555" y="138953"/>
                  <a:pt x="9226" y="277906"/>
                  <a:pt x="261" y="484094"/>
                </a:cubicBezTo>
                <a:cubicBezTo>
                  <a:pt x="-8704" y="690282"/>
                  <a:pt x="215414" y="1098177"/>
                  <a:pt x="296096" y="1237130"/>
                </a:cubicBezTo>
                <a:cubicBezTo>
                  <a:pt x="376778" y="1376083"/>
                  <a:pt x="502284" y="1299883"/>
                  <a:pt x="484355" y="1317812"/>
                </a:cubicBezTo>
              </a:path>
            </a:pathLst>
          </a:custGeom>
          <a:noFill/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81100" y="1676400"/>
            <a:ext cx="1181100" cy="990600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/>
          <p:cNvSpPr/>
          <p:nvPr/>
        </p:nvSpPr>
        <p:spPr>
          <a:xfrm>
            <a:off x="609600" y="310390"/>
            <a:ext cx="6934200" cy="1975610"/>
          </a:xfrm>
          <a:prstGeom prst="arc">
            <a:avLst>
              <a:gd name="adj1" fmla="val 10862635"/>
              <a:gd name="adj2" fmla="val 20654927"/>
            </a:avLst>
          </a:prstGeom>
          <a:ln w="444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Arc 34"/>
          <p:cNvSpPr/>
          <p:nvPr/>
        </p:nvSpPr>
        <p:spPr>
          <a:xfrm>
            <a:off x="1375527" y="4952058"/>
            <a:ext cx="5177673" cy="1265352"/>
          </a:xfrm>
          <a:prstGeom prst="arc">
            <a:avLst>
              <a:gd name="adj1" fmla="val 10862635"/>
              <a:gd name="adj2" fmla="val 21422605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Arc 35"/>
          <p:cNvSpPr/>
          <p:nvPr/>
        </p:nvSpPr>
        <p:spPr>
          <a:xfrm rot="9998170">
            <a:off x="591315" y="3738781"/>
            <a:ext cx="914400" cy="1809152"/>
          </a:xfrm>
          <a:prstGeom prst="arc">
            <a:avLst>
              <a:gd name="adj1" fmla="val 16200000"/>
              <a:gd name="adj2" fmla="val 5063124"/>
            </a:avLst>
          </a:prstGeom>
          <a:ln w="4445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34</a:t>
            </a:fld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990601" y="1057092"/>
            <a:ext cx="6934199" cy="1609908"/>
          </a:xfrm>
          <a:prstGeom prst="arc">
            <a:avLst>
              <a:gd name="adj1" fmla="val 11147458"/>
              <a:gd name="adj2" fmla="val 21354838"/>
            </a:avLst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990600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T1</a:t>
            </a:r>
            <a:endParaRPr lang="en-US" sz="2800" dirty="0">
              <a:solidFill>
                <a:schemeClr val="accent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4927" y="114134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T2</a:t>
            </a:r>
            <a:endParaRPr lang="en-US" sz="28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1092" y="1819870"/>
            <a:ext cx="4601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1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764300159"/>
              </p:ext>
            </p:extLst>
          </p:nvPr>
        </p:nvGraphicFramePr>
        <p:xfrm>
          <a:off x="909933" y="942009"/>
          <a:ext cx="57912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911787287"/>
              </p:ext>
            </p:extLst>
          </p:nvPr>
        </p:nvGraphicFramePr>
        <p:xfrm>
          <a:off x="381000" y="847298"/>
          <a:ext cx="8763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886200" y="49530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Time (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586726" y="2501295"/>
            <a:ext cx="362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Progress (million records)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676400" y="1066801"/>
            <a:ext cx="0" cy="3478419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52600" y="1143000"/>
            <a:ext cx="1950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Remappings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Established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57308286"/>
              </p:ext>
            </p:extLst>
          </p:nvPr>
        </p:nvGraphicFramePr>
        <p:xfrm>
          <a:off x="838200" y="2590800"/>
          <a:ext cx="7620000" cy="196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400800" y="5943597"/>
            <a:ext cx="685800" cy="0"/>
          </a:xfrm>
          <a:prstGeom prst="line">
            <a:avLst/>
          </a:prstGeom>
          <a:ln w="50800">
            <a:solidFill>
              <a:srgbClr val="F695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5943599"/>
            <a:ext cx="6858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5943598"/>
            <a:ext cx="685800" cy="0"/>
          </a:xfrm>
          <a:prstGeom prst="line">
            <a:avLst/>
          </a:prstGeom>
          <a:ln w="50800">
            <a:solidFill>
              <a:srgbClr val="4AAC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0" y="5343435"/>
            <a:ext cx="2373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Version with false sharing under Plastic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5528099"/>
            <a:ext cx="237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Coherence Invalidations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6315" y="5539986"/>
            <a:ext cx="237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Source-fixed Version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5267" y="3281688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AACC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110 M/sec</a:t>
            </a:r>
            <a:endParaRPr lang="en-US" sz="2800" dirty="0">
              <a:solidFill>
                <a:srgbClr val="4AACC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1891" y="2659929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6954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160 M/sec</a:t>
            </a:r>
            <a:endParaRPr lang="en-US" sz="2800" dirty="0">
              <a:solidFill>
                <a:srgbClr val="F6954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6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P spid="34" grpId="0"/>
      <p:bldGraphic spid="5" grpId="0">
        <p:bldAsOne/>
      </p:bldGraphic>
      <p:bldGraphic spid="5" grpId="1">
        <p:bldAsOne/>
      </p:bldGraphic>
      <p:bldP spid="18" grpId="0"/>
      <p:bldP spid="18" grpId="1"/>
      <p:bldP spid="19" grpId="0"/>
      <p:bldP spid="9" grpId="0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94729147"/>
              </p:ext>
            </p:extLst>
          </p:nvPr>
        </p:nvGraphicFramePr>
        <p:xfrm>
          <a:off x="476311" y="457200"/>
          <a:ext cx="8439089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05878" y="533400"/>
            <a:ext cx="0" cy="44196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94583" y="533400"/>
            <a:ext cx="0" cy="441960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0600" y="1002268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CCBench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5151" y="1002268"/>
            <a:ext cx="119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Phoenix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1751" y="1002268"/>
            <a:ext cx="1197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Parsec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65760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1.4x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7351" y="281940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3.6x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5151" y="2133600"/>
            <a:ext cx="816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5.4x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223097" y="2221315"/>
            <a:ext cx="2998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Normalized Performance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4078356"/>
            <a:ext cx="370294" cy="848380"/>
          </a:xfrm>
          <a:prstGeom prst="ellipse">
            <a:avLst/>
          </a:prstGeom>
          <a:noFill/>
          <a:ln w="444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60783" y="4191000"/>
            <a:ext cx="370294" cy="685800"/>
          </a:xfrm>
          <a:prstGeom prst="ellipse">
            <a:avLst/>
          </a:prstGeom>
          <a:noFill/>
          <a:ln w="444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3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2" grpId="0"/>
      <p:bldP spid="12" grpId="1"/>
      <p:bldP spid="6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25977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 overhead runtime detection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5050"/>
            <a:ext cx="2243838" cy="3113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71800" y="266947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Byte-granularity remapping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079176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Speedup of up to 5.4x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8536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Performance Optimizations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5050"/>
            <a:ext cx="2243838" cy="3113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137298"/>
            <a:ext cx="851157" cy="1056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3530025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Enhancements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4800"/>
            <a:ext cx="5486400" cy="544525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0" y="5943600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err="1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Mondriaan</a:t>
            </a:r>
            <a:r>
              <a:rPr lang="en-US" sz="29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Memory Protection [ASPLOS ’02, SOSP ’05]</a:t>
            </a:r>
            <a:endParaRPr lang="en-US" sz="29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3400"/>
            <a:ext cx="6705600" cy="50292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400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209800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Byte-granularity, software-only remapping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" y="1806476"/>
            <a:ext cx="2917924" cy="29179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2521803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False Sharing</a:t>
            </a:r>
            <a:endParaRPr lang="en-US" sz="48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2" y="1524000"/>
            <a:ext cx="2243838" cy="31138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76124"/>
            <a:ext cx="2366558" cy="43760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6"/>
          <a:stretch/>
        </p:blipFill>
        <p:spPr>
          <a:xfrm>
            <a:off x="457200" y="2769024"/>
            <a:ext cx="2739740" cy="34793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0" y="2769024"/>
            <a:ext cx="2743200" cy="3429000"/>
          </a:xfrm>
          <a:prstGeom prst="rect">
            <a:avLst/>
          </a:prstGeom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"/>
            <a:ext cx="2320422" cy="2903525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2514600" y="2209801"/>
            <a:ext cx="1055035" cy="609599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430078" y="2057400"/>
            <a:ext cx="1143000" cy="609600"/>
          </a:xfrm>
          <a:prstGeom prst="straightConnector1">
            <a:avLst/>
          </a:prstGeom>
          <a:ln w="25400"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540599" y="890789"/>
            <a:ext cx="2345028" cy="2548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Target System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52500" y="4121240"/>
            <a:ext cx="6933127" cy="104262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Xen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6415" y="890789"/>
            <a:ext cx="2345028" cy="254894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Control VM (Dom0)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19063" y="381000"/>
            <a:ext cx="0" cy="3359239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19063" y="3740239"/>
            <a:ext cx="3772437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57629" y="880056"/>
            <a:ext cx="2345028" cy="2548944"/>
            <a:chOff x="2133600" y="4191000"/>
            <a:chExt cx="1752600" cy="1905000"/>
          </a:xfrm>
        </p:grpSpPr>
        <p:sp>
          <p:nvSpPr>
            <p:cNvPr id="20" name="Rounded Rectangle 19"/>
            <p:cNvSpPr/>
            <p:nvPr/>
          </p:nvSpPr>
          <p:spPr>
            <a:xfrm>
              <a:off x="2133600" y="4191000"/>
              <a:ext cx="1752600" cy="1905000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+</a:t>
              </a:r>
              <a:endParaRPr lang="en-US" sz="3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4508866"/>
              <a:ext cx="685800" cy="10991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4717037"/>
              <a:ext cx="682340" cy="852925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8</a:t>
            </a:fld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952500" y="5645239"/>
            <a:ext cx="6933127" cy="680089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Hardware</a:t>
            </a:r>
            <a:endParaRPr lang="en-US" sz="3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6415" y="5778908"/>
            <a:ext cx="1967785" cy="41275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Memory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95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3881" y="2362200"/>
            <a:ext cx="460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Dynamic Detection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83481" y="2362200"/>
            <a:ext cx="111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4081" y="2362200"/>
            <a:ext cx="2560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Mitigation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3221385"/>
            <a:ext cx="1188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4681" y="3221385"/>
            <a:ext cx="355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False Sharing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B2CE-87F1-48B4-973F-81D6967A1F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7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</TotalTime>
  <Words>415</Words>
  <Application>Microsoft Office PowerPoint</Application>
  <PresentationFormat>On-screen Show (4:3)</PresentationFormat>
  <Paragraphs>201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Avenida LET</vt:lpstr>
      <vt:lpstr>Calibri</vt:lpstr>
      <vt:lpstr>Segoe Print</vt:lpstr>
      <vt:lpstr>Segoe UI</vt:lpstr>
      <vt:lpstr>Segoe UI Semibold</vt:lpstr>
      <vt:lpstr>Office Theme</vt:lpstr>
      <vt:lpstr>Whose Cache Line  Is It Anyway?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Whose Cache Line Is It Anyway? Operating System Support for Live Detection and Repair of False Sharing</dc:title>
  <dc:creator>mihirn</dc:creator>
  <cp:lastModifiedBy>Mihir Nanavati</cp:lastModifiedBy>
  <cp:revision>643</cp:revision>
  <dcterms:created xsi:type="dcterms:W3CDTF">2013-03-24T05:28:39Z</dcterms:created>
  <dcterms:modified xsi:type="dcterms:W3CDTF">2013-04-26T15:36:02Z</dcterms:modified>
</cp:coreProperties>
</file>