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3.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4.xml" ContentType="application/inkml+xml"/>
  <Override PartName="/ppt/notesSlides/notesSlide12.xml" ContentType="application/vnd.openxmlformats-officedocument.presentationml.notesSlide+xml"/>
  <Override PartName="/ppt/ink/ink5.xml" ContentType="application/inkml+xml"/>
  <Override PartName="/ppt/notesSlides/notesSlide13.xml" ContentType="application/vnd.openxmlformats-officedocument.presentationml.notesSlide+xml"/>
  <Override PartName="/ppt/ink/ink6.xml" ContentType="application/inkml+xml"/>
  <Override PartName="/ppt/notesSlides/notesSlide14.xml" ContentType="application/vnd.openxmlformats-officedocument.presentationml.notesSlide+xml"/>
  <Override PartName="/ppt/ink/ink7.xml" ContentType="application/inkml+xml"/>
  <Override PartName="/ppt/notesSlides/notesSlide15.xml" ContentType="application/vnd.openxmlformats-officedocument.presentationml.notesSlide+xml"/>
  <Override PartName="/ppt/ink/ink8.xml" ContentType="application/inkml+xml"/>
  <Override PartName="/ppt/notesSlides/notesSlide16.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notesSlides/notesSlide23.xml" ContentType="application/vnd.openxmlformats-officedocument.presentationml.notesSlide+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125.xml" ContentType="application/inkml+xml"/>
  <Override PartName="/ppt/ink/ink126.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9" r:id="rId1"/>
    <p:sldMasterId id="2147483728" r:id="rId2"/>
    <p:sldMasterId id="2147483742" r:id="rId3"/>
    <p:sldMasterId id="2147483757" r:id="rId4"/>
    <p:sldMasterId id="2147483782" r:id="rId5"/>
  </p:sldMasterIdLst>
  <p:notesMasterIdLst>
    <p:notesMasterId r:id="rId70"/>
  </p:notesMasterIdLst>
  <p:handoutMasterIdLst>
    <p:handoutMasterId r:id="rId71"/>
  </p:handoutMasterIdLst>
  <p:sldIdLst>
    <p:sldId id="749" r:id="rId6"/>
    <p:sldId id="748" r:id="rId7"/>
    <p:sldId id="858" r:id="rId8"/>
    <p:sldId id="595" r:id="rId9"/>
    <p:sldId id="739" r:id="rId10"/>
    <p:sldId id="654" r:id="rId11"/>
    <p:sldId id="716" r:id="rId12"/>
    <p:sldId id="620" r:id="rId13"/>
    <p:sldId id="741" r:id="rId14"/>
    <p:sldId id="597" r:id="rId15"/>
    <p:sldId id="860" r:id="rId16"/>
    <p:sldId id="661" r:id="rId17"/>
    <p:sldId id="662" r:id="rId18"/>
    <p:sldId id="622" r:id="rId19"/>
    <p:sldId id="628" r:id="rId20"/>
    <p:sldId id="822" r:id="rId21"/>
    <p:sldId id="627" r:id="rId22"/>
    <p:sldId id="629" r:id="rId23"/>
    <p:sldId id="861" r:id="rId24"/>
    <p:sldId id="835" r:id="rId25"/>
    <p:sldId id="824" r:id="rId26"/>
    <p:sldId id="624" r:id="rId27"/>
    <p:sldId id="630" r:id="rId28"/>
    <p:sldId id="823" r:id="rId29"/>
    <p:sldId id="663" r:id="rId30"/>
    <p:sldId id="667" r:id="rId31"/>
    <p:sldId id="625" r:id="rId32"/>
    <p:sldId id="632" r:id="rId33"/>
    <p:sldId id="664" r:id="rId34"/>
    <p:sldId id="633" r:id="rId35"/>
    <p:sldId id="644" r:id="rId36"/>
    <p:sldId id="645" r:id="rId37"/>
    <p:sldId id="668" r:id="rId38"/>
    <p:sldId id="742" r:id="rId39"/>
    <p:sldId id="828" r:id="rId40"/>
    <p:sldId id="829" r:id="rId41"/>
    <p:sldId id="678" r:id="rId42"/>
    <p:sldId id="684" r:id="rId43"/>
    <p:sldId id="683" r:id="rId44"/>
    <p:sldId id="685" r:id="rId45"/>
    <p:sldId id="867" r:id="rId46"/>
    <p:sldId id="868" r:id="rId47"/>
    <p:sldId id="700" r:id="rId48"/>
    <p:sldId id="757" r:id="rId49"/>
    <p:sldId id="489" r:id="rId50"/>
    <p:sldId id="761" r:id="rId51"/>
    <p:sldId id="762" r:id="rId52"/>
    <p:sldId id="763" r:id="rId53"/>
    <p:sldId id="764" r:id="rId54"/>
    <p:sldId id="474" r:id="rId55"/>
    <p:sldId id="765" r:id="rId56"/>
    <p:sldId id="845" r:id="rId57"/>
    <p:sldId id="701" r:id="rId58"/>
    <p:sldId id="702" r:id="rId59"/>
    <p:sldId id="846" r:id="rId60"/>
    <p:sldId id="863" r:id="rId61"/>
    <p:sldId id="864" r:id="rId62"/>
    <p:sldId id="865" r:id="rId63"/>
    <p:sldId id="866" r:id="rId64"/>
    <p:sldId id="714" r:id="rId65"/>
    <p:sldId id="715" r:id="rId66"/>
    <p:sldId id="821" r:id="rId67"/>
    <p:sldId id="766" r:id="rId68"/>
    <p:sldId id="862" r:id="rId69"/>
  </p:sldIdLst>
  <p:sldSz cx="9144000" cy="5143500" type="screen16x9"/>
  <p:notesSz cx="9283700" cy="6985000"/>
  <p:defaultTextStyle>
    <a:defPPr>
      <a:defRPr lang="en-US"/>
    </a:defPPr>
    <a:lvl1pPr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5pPr>
    <a:lvl6pPr marL="2286000" algn="l" defTabSz="457200" rtl="0" eaLnBrk="1" latinLnBrk="0" hangingPunct="1">
      <a:defRPr sz="2400" kern="1200">
        <a:solidFill>
          <a:schemeClr val="tx1"/>
        </a:solidFill>
        <a:latin typeface="Lucida Sans" charset="0"/>
        <a:ea typeface="ＭＳ Ｐゴシック" charset="0"/>
        <a:cs typeface="ＭＳ Ｐゴシック" charset="0"/>
      </a:defRPr>
    </a:lvl6pPr>
    <a:lvl7pPr marL="2743200" algn="l" defTabSz="457200" rtl="0" eaLnBrk="1" latinLnBrk="0" hangingPunct="1">
      <a:defRPr sz="2400" kern="1200">
        <a:solidFill>
          <a:schemeClr val="tx1"/>
        </a:solidFill>
        <a:latin typeface="Lucida Sans" charset="0"/>
        <a:ea typeface="ＭＳ Ｐゴシック" charset="0"/>
        <a:cs typeface="ＭＳ Ｐゴシック" charset="0"/>
      </a:defRPr>
    </a:lvl7pPr>
    <a:lvl8pPr marL="3200400" algn="l" defTabSz="457200" rtl="0" eaLnBrk="1" latinLnBrk="0" hangingPunct="1">
      <a:defRPr sz="2400" kern="1200">
        <a:solidFill>
          <a:schemeClr val="tx1"/>
        </a:solidFill>
        <a:latin typeface="Lucida Sans" charset="0"/>
        <a:ea typeface="ＭＳ Ｐゴシック" charset="0"/>
        <a:cs typeface="ＭＳ Ｐゴシック" charset="0"/>
      </a:defRPr>
    </a:lvl8pPr>
    <a:lvl9pPr marL="3657600" algn="l" defTabSz="457200" rtl="0" eaLnBrk="1" latinLnBrk="0" hangingPunct="1">
      <a:defRPr sz="2400" kern="1200">
        <a:solidFill>
          <a:schemeClr val="tx1"/>
        </a:solidFill>
        <a:latin typeface="Lucida San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59">
          <p15:clr>
            <a:srgbClr val="A4A3A4"/>
          </p15:clr>
        </p15:guide>
        <p15:guide id="2" pos="2156">
          <p15:clr>
            <a:srgbClr val="A4A3A4"/>
          </p15:clr>
        </p15:guide>
        <p15:guide id="3" orient="horz" pos="2200">
          <p15:clr>
            <a:srgbClr val="A4A3A4"/>
          </p15:clr>
        </p15:guide>
        <p15:guide id="4" pos="29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A4001D"/>
    <a:srgbClr val="A40508"/>
    <a:srgbClr val="A50021"/>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58" autoAdjust="0"/>
    <p:restoredTop sz="78507" autoAdjust="0"/>
  </p:normalViewPr>
  <p:slideViewPr>
    <p:cSldViewPr>
      <p:cViewPr varScale="1">
        <p:scale>
          <a:sx n="114" d="100"/>
          <a:sy n="114" d="100"/>
        </p:scale>
        <p:origin x="231" y="63"/>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90" d="100"/>
        <a:sy n="190" d="100"/>
      </p:scale>
      <p:origin x="0" y="-36054"/>
    </p:cViewPr>
  </p:sorterViewPr>
  <p:notesViewPr>
    <p:cSldViewPr snapToGrid="0" snapToObjects="1">
      <p:cViewPr varScale="1">
        <p:scale>
          <a:sx n="62" d="100"/>
          <a:sy n="62" d="100"/>
        </p:scale>
        <p:origin x="-2224" y="-112"/>
      </p:cViewPr>
      <p:guideLst>
        <p:guide orient="horz" pos="2959"/>
        <p:guide pos="2156"/>
        <p:guide orient="horz" pos="2200"/>
        <p:guide pos="292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7.emf"/><Relationship Id="rId1" Type="http://schemas.openxmlformats.org/officeDocument/2006/relationships/image" Target="../media/image25.png"/><Relationship Id="rId5" Type="http://schemas.openxmlformats.org/officeDocument/2006/relationships/image" Target="../media/image29.emf"/><Relationship Id="rId4" Type="http://schemas.openxmlformats.org/officeDocument/2006/relationships/image" Target="../media/image28.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30.e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image" Target="../media/image37.emf"/><Relationship Id="rId7" Type="http://schemas.openxmlformats.org/officeDocument/2006/relationships/image" Target="../media/image41.emf"/><Relationship Id="rId2" Type="http://schemas.openxmlformats.org/officeDocument/2006/relationships/image" Target="../media/image36.emf"/><Relationship Id="rId1" Type="http://schemas.openxmlformats.org/officeDocument/2006/relationships/image" Target="../media/image34.emf"/><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 Id="rId9"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 Id="rId5" Type="http://schemas.openxmlformats.org/officeDocument/2006/relationships/image" Target="../media/image23.emf"/><Relationship Id="rId4"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1"/>
            <a:ext cx="4023943" cy="34930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defRPr sz="1200">
                <a:latin typeface="Tahoma" charset="0"/>
                <a:ea typeface="+mn-ea"/>
                <a:cs typeface="+mn-cs"/>
              </a:defRPr>
            </a:lvl1pPr>
          </a:lstStyle>
          <a:p>
            <a:pPr>
              <a:defRPr/>
            </a:pPr>
            <a:endParaRPr lang="en-US"/>
          </a:p>
        </p:txBody>
      </p:sp>
      <p:sp>
        <p:nvSpPr>
          <p:cNvPr id="97283" name="Rectangle 3"/>
          <p:cNvSpPr>
            <a:spLocks noGrp="1" noChangeArrowheads="1"/>
          </p:cNvSpPr>
          <p:nvPr>
            <p:ph type="dt" sz="quarter" idx="1"/>
          </p:nvPr>
        </p:nvSpPr>
        <p:spPr bwMode="auto">
          <a:xfrm>
            <a:off x="5259761" y="1"/>
            <a:ext cx="4023941" cy="34930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lgn="r">
              <a:defRPr sz="1200">
                <a:latin typeface="Tahoma" charset="0"/>
                <a:ea typeface="+mn-ea"/>
                <a:cs typeface="+mn-cs"/>
              </a:defRPr>
            </a:lvl1pPr>
          </a:lstStyle>
          <a:p>
            <a:pPr>
              <a:defRPr/>
            </a:pPr>
            <a:endParaRPr lang="en-US"/>
          </a:p>
        </p:txBody>
      </p:sp>
      <p:sp>
        <p:nvSpPr>
          <p:cNvPr id="97284" name="Rectangle 4"/>
          <p:cNvSpPr>
            <a:spLocks noGrp="1" noChangeArrowheads="1"/>
          </p:cNvSpPr>
          <p:nvPr>
            <p:ph type="ftr" sz="quarter" idx="2"/>
          </p:nvPr>
        </p:nvSpPr>
        <p:spPr bwMode="auto">
          <a:xfrm>
            <a:off x="0" y="6635692"/>
            <a:ext cx="4023943" cy="34930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defRPr sz="1200">
                <a:latin typeface="Tahoma" charset="0"/>
                <a:ea typeface="+mn-ea"/>
                <a:cs typeface="+mn-cs"/>
              </a:defRPr>
            </a:lvl1pPr>
          </a:lstStyle>
          <a:p>
            <a:pPr>
              <a:defRPr/>
            </a:pPr>
            <a:endParaRPr lang="en-US"/>
          </a:p>
        </p:txBody>
      </p:sp>
      <p:sp>
        <p:nvSpPr>
          <p:cNvPr id="97285" name="Rectangle 5"/>
          <p:cNvSpPr>
            <a:spLocks noGrp="1" noChangeArrowheads="1"/>
          </p:cNvSpPr>
          <p:nvPr>
            <p:ph type="sldNum" sz="quarter" idx="3"/>
          </p:nvPr>
        </p:nvSpPr>
        <p:spPr bwMode="auto">
          <a:xfrm>
            <a:off x="5259761" y="6635692"/>
            <a:ext cx="4023941" cy="34930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lgn="r">
              <a:defRPr sz="1200">
                <a:latin typeface="Tahoma" charset="0"/>
              </a:defRPr>
            </a:lvl1pPr>
          </a:lstStyle>
          <a:p>
            <a:fld id="{8A029216-D615-3945-A1F3-D96FC886DA62}" type="slidenum">
              <a:rPr lang="en-US"/>
              <a:pPr/>
              <a:t>‹#›</a:t>
            </a:fld>
            <a:endParaRPr lang="en-US"/>
          </a:p>
        </p:txBody>
      </p:sp>
    </p:spTree>
    <p:extLst>
      <p:ext uri="{BB962C8B-B14F-4D97-AF65-F5344CB8AC3E}">
        <p14:creationId xmlns:p14="http://schemas.microsoft.com/office/powerpoint/2010/main" val="3251726307"/>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8:00:13.4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64 482 2,'0'0'6,"-11"8"0,11-8 3,-15 8 0,6-3 2,0 0 0,-1 0 1,10-5 0,-13 5-2,13-5-3,0 0-2,0 0 0,0 0-1,0 0 0,0 0 0,0 0 0,-1-6 0,1 6 0,9-12-1,-3 4 0,1-4 0,3 1 0,1-5-1,5 0 0,0-2 0,5-3-1,1-1 0,8 0 0,3-2-1,1-1 1,6-2-1,0 0 0,5-2 0,-1 1 0,6 0 0,-3-1 0,0 2 0,-1 2-1,-4 2 1,-4 4 0,-7 4 0,-2 3 0,-10 3 0,-5 3 0,-4 1 0,-10 5 0,9-3 0,-9 3 0,0 0 0,0 0 0,0 0 0,0 0 0,8 8 0,-8-8 0,6 7 0,-6-7 1,8 12-1,-5-2 1,0 1-1,0 2 1,-2 3 0,-1 5 0,-3 4 0,0 4 0,-4 1 0,-3 3 0,0 3 0,-3 2 0,1-2 0,-1-1 0,1-2 1,1-2-2,0 0 2,4-2-1,0-3 1,2-2-2,0-3 1,3-2 0,-1-2-1,3-5 0,0-2 1,0-10-1,2 9 0,-2-9 1,20-6 0,-1-4 0,7-3 0,7-3-1,5-5 1,8-2 0,5-4 0,1-2-1,1-3 0,0 2 0,-1 1 0,-4 2 0,-4 2-1,-3 3 1,-7 4-1,-6 3 1,-4 7 0,-8 3-1,-3 1 1,-3 4 0,-10 0 0,11 4 0,-11-4 0,0 0 0,0 0 0,11 8 0,-11-8 1,0 0-1,0 0 0,0 0 1,0 0-1,0 0 0,0 0 0,0 0 0,0 0 0,0 0 0,12-4 0,-12 4 0,19-5 0,-9 0 0,0 2 0,0 0 1,-10 3-1,15-5 0,-15 5 1,0 0-1,0 0 0,0 0 1,0 0-1,0 0 0,0 0 0,0 0 0,0 0 0,0 0 0,0 0 0,0 0 0,0 0 0,0 0 0,0 0-1,0 0-3,0 0-6,0 12-17,-4 2-6,-5-1-1,-1-4 1</inkml:trace>
</inkml:ink>
</file>

<file path=ppt/ink/ink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23T22:33:15.627"/>
    </inkml:context>
    <inkml:brush xml:id="br0">
      <inkml:brushProperty name="width" value="0.05292" units="cm"/>
      <inkml:brushProperty name="height" value="0.05292" units="cm"/>
      <inkml:brushProperty name="color" value="#7030A0"/>
    </inkml:brush>
  </inkml:definitions>
  <inkml:trace contextRef="#ctx0" brushRef="#br0">12416 2726 645,'-2'175'3483,"2"-76"516,-7 6-1935,-2-3-1032,7 12 0,-7-3-129,2 12 0,-4-1 129,2 11-129,-6-8 0,8 11 0,-7-2 0,10 11-387,-6-3 0,7 5 0,-2-11-129,3 1-129,-1-6-129,0-8-129,-1-10-774,-7-17-2451,1-16-1419,-3-11-258,-11-24-258</inkml:trace>
  <inkml:trace contextRef="#ctx0" brushRef="#br0" timeOffset="563.031">11924 5717 2193,'19'62'3870,"-3"-28"129,-6-2-1935,7-2-1935,7 8 516,-3-6 516,7 11-129,-8-7 387,9 12-129,-13-11 129,8 9-129,-9-10-258,6 3-129,-6-12-387,5-3-129,-1-17-258,5-13 0,4-30-258,6-22 129,5-26 0,6-25 0,5-13-129,4-20 0,6-6-258,2-16-774,13 12-2322,-2-6-1419,3 9-129,0 5-516</inkml:trace>
  <inkml:trace contextRef="#ctx0" brushRef="#br0" timeOffset="1555.088">22304 1880 7224,'15'30'4644,"7"-14"-516,-1-12-387,12 10-4515,6-4-129,17 5 129,2-5 258,13-1 258,4-1 0,10-5 516,7 3 258,2-6 387,11 0 129,5-8-387,10 3-129,1-4 0,9-4-258,-4 5-129,6-3 0,-11 5-258,-5-2-129,-13 5 258,-2-7-516,-16 10-645,-1 0-903,-21-2-645,-5-5-387,-14 0 258,4-7-516,-48 14-258</inkml:trace>
  <inkml:trace contextRef="#ctx0" brushRef="#br0" timeOffset="1940.11">24230 1180 516,'36'7'3741,"10"3"516,13 4-1548,-5-2-903,14 12-387,-8 0-516,10 10-129,-11 0 0,4 10-516,-17-4-258,-46-40 0,63 94 129,-46-42-129,-9 0 258,-8 6 129,-12-6 387,-12 6 258,-10-5 0,-3 10 258,-6-10-129,-2 9 0,1-8-516,4-1-1032,40-53-3999,-64 90-129,33-57-903,4-5-129</inkml:trace>
</inkml:ink>
</file>

<file path=ppt/ink/ink10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09:12.559"/>
    </inkml:context>
    <inkml:brush xml:id="br0">
      <inkml:brushProperty name="width" value="0.07" units="cm"/>
      <inkml:brushProperty name="height" value="0.07" units="cm"/>
      <inkml:brushProperty name="color" value="#ED1C24"/>
      <inkml:brushProperty name="fitToCurve" value="1"/>
    </inkml:brush>
  </inkml:definitions>
  <inkml:trace contextRef="#ctx0" brushRef="#br0">491 1074 116 0,'-8'0'44'0,"1"0"-24"0,-4 0-15 15,8 0 11-15,-9-3-3 16,-3 0 0-16,-7-3-1 15,-1 3 0-15,1 0-6 16,0-3-2-16,-1 0 0 0,-3 0 6 16,0-1 6-16,0-2 1 15,-4-4 1-15,4 4 6 16,-4-7 2-16,4-5-7 16,-1-1-4-16,6-9-6 15,-2 3-1-15,8-7-3 16,0-4 0-16,4 4-1 0,0-8 2 15,3-4-3-15,4 3 0 16,4 1 1-16,4 2 2 16,4 1-5-16,3 3-3 15,11-13 1-15,1 1 2 16,2 2 0-16,5 0 2 16,4-2-2-16,4 8 2 15,7 1 2-15,3 9 2 16,-3 3-6-16,-1 0-2 15,-6 3 2-15,-1 10 1 16,-4-1 0-16,5 7-2 16,3 5 1-16,-3 4-1 15,-1 7 0-15,0 2 2 0,8 7-1 16,0 2 2-16,0 7-4 16,-4 0 0-16,3 3 1 15,-6-3 2-15,-1 21-1 16,-3-8-1-16,-8-7 1 15,0 9-1-15,-4-6 0 16,-3 1 2-16,-4-4-3 16,-4 6-2-16,-7 3 2 15,3 1 2-15,-7-41 0 32,-11 71-1-17,0-6 1-15,-8 1-1 16,0-17 2-16,-11-2 1 15,-3-7 1-15,-4-5-2 0,-4-5-2 16,-1-4 3-16,-2-5-2 0,-1-2 2 16,-7-1-2-16,7-2 2 15,4-3-2-15,0 2 2 16,4 0 0-16,3-5 1 16,4-4-2-16,0-3-2 15,4-9-4-15,-4 0 0 16,4-1-20-16,7-2-9 15,19-3-71 1,12 0-65-16,3-7 57 16</inkml:trace>
</inkml:ink>
</file>

<file path=ppt/ink/ink10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09:19.615"/>
    </inkml:context>
    <inkml:brush xml:id="br0">
      <inkml:brushProperty name="width" value="0.07" units="cm"/>
      <inkml:brushProperty name="height" value="0.07" units="cm"/>
      <inkml:brushProperty name="color" value="#ED1C24"/>
      <inkml:brushProperty name="fitToCurve" value="1"/>
    </inkml:brush>
  </inkml:definitions>
  <inkml:trace contextRef="#ctx0" brushRef="#br0">126 414 84 0,'-4'0'33'0,"4"0"-18"0,0-3-13 0,0 3 6 16,-4-3-2-16,4 6 1 15,-3-6 7-15,-1 3 5 16,0 3 6-16,0-3 4 16,1 0 0-16,0 0 0 15,-1 0-16-15,0 0-1 0,0-3 1 0,-7-3-1 16,0 0 1-16,3-1-3 16,1 1-1-1,-4-3 6-15,-1-7 2 0,5 3 0 16,-1-2 0-16,5-3-1 15,-1 2 0-15,0-3-2 16,4-3-1-16,4-2-5 16,3-5-3-16,1 7 0 15,3-3-1-15,0 4 0 16,4-1 2-16,0 3-3 16,0 0-2-16,0 1 0 15,0 6-1-15,0-1 2 16,0 4 1-16,0-4-6 15,0 7 0-15,-4 3 1 16,8 3 3-16,3 0 0 16,-3 3-1-16,-1 3 1 0,1 0-1 15,-1 7 0-15,1-4 0 16,-4 7 0-16,0 2 0 16,0 1-3-16,0 3 2 15,-4 6-1-15,0-3 0 16,-3 3-3-16,-1 3 1 15,-3-3 0-15,-4 0 2 16,-4-6 3-16,-3 0 2 16,-1-4 1-16,-3 1 0 15,-4 0 2-15,-4-6 3 0,-7-4-4 16,-4-3-1 0,8 0-2-16,0 0 1 0,-1-6 0 15,1 0 3-15,0-6-8 16,3 3 0-16,0 0 2 15,0 0 2-15,1-3-3 16,3 0-1-16,0 2-8 16,4-2-2-16,-4 0-6 15,8-1-4-15,7-5-35 16,7-1-15-16,4-8-50 16</inkml:trace>
</inkml:ink>
</file>

<file path=ppt/ink/ink10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09:24.570"/>
    </inkml:context>
    <inkml:brush xml:id="br0">
      <inkml:brushProperty name="width" value="0.07" units="cm"/>
      <inkml:brushProperty name="height" value="0.07" units="cm"/>
      <inkml:brushProperty name="color" value="#ED1C24"/>
      <inkml:brushProperty name="fitToCurve" value="1"/>
    </inkml:brush>
  </inkml:definitions>
  <inkml:trace contextRef="#ctx0" brushRef="#br0">-2 293 80 0,'4'0'33'0,"-4"0"-18"0,0 4-5 0,0-4 12 0,0 0 1 16,0 0 1-16,0 0-2 15,4-4-2-15,7 4-4 16,1-9 0-16,3 0-9 15,0-4 0-15,0-6 3 0,3-3 0 16,4-2 2-16,-3-1 0 16,4-1 0-16,-1 5 2 15,1-1 2-15,-4 3-3 16,-1 0 2-16,-2 4-6 16,-1 3-1-16,-5 3-2 15,1-4-1-15,-3 10-3 0,-1-7-2 16,-3 7-2-1,0 3 1-15,-4 0 1 16,0 0 2-16,4 7-1 0,-1-1 2 16,1 0-2-16,-4 4 2 15,0-1-2-15,0 0-1 16,4 0 1-16,-4 0 1 16,4 10-1-16,-4 7 2 15,0 1-4-15,0-2 0 16,0 10 1-16,-4-4 0 15,0 3 0-15,0 10 2 16,1-1-1-16,-1 1 2 16,-4 3 0-16,1-10 1 0,-1 0-2 15,5-5 1-15,-1-1-2 16,-4-10 2-16,5-2-4 16,-4 0-2-16,3-6 2 15,0-7 2-15,-3 0 4 16,-1 6 2-1,1-9 1-15,-5-3-4 16,1 0-3-16,0 0 2 16,0-3 2-16,-1-3-4 15,-3 3-1-15,4 0-2 16,-8 3-2-16,-3-6 0 16,-1 3 3-16,9 3-2 15,-1 0 1-15,3 0-3 16,1 0 1-16,4 0 2 15,-1 0 1-15,4 0 3 16,4 0 1-16,8 0 3 0,7-3 3 16,0 3 2-16,4-7 3 15,6 4-1-15,2 0 2 16,3 3-6-16,0-6-1 16,0 3 2-16,-4-1 1 15,1-2-5-15,-2 6-2 16,1 0 0-16,-3 0 0 15,-4 0 0-15,-4 0 0 16,-4 0-2-16,0 0-2 16,-3 0 1-16,-4 0 1 15,-4 0-1-15,0 0 2 16,0 0-4-16,0 0 0 0,0 0 1 16,0 0 0-16,0 0-3 15,0 0 2-15,0 0-1 16,0 0-2-16,0 0-11 15,0 0-5-15,0 0-25 16,4 0-11-16,-1-6-89 16</inkml:trace>
</inkml:ink>
</file>

<file path=ppt/ink/ink10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09:28.548"/>
    </inkml:context>
    <inkml:brush xml:id="br0">
      <inkml:brushProperty name="width" value="0.07" units="cm"/>
      <inkml:brushProperty name="height" value="0.07" units="cm"/>
      <inkml:brushProperty name="color" value="#ED1C24"/>
      <inkml:brushProperty name="fitToCurve" value="1"/>
    </inkml:brush>
  </inkml:definitions>
  <inkml:trace contextRef="#ctx0" brushRef="#br0">191 30 36 0,'-3'-3'16'0,"3"6"-8"0,0-3 6 0,0 0 12 16,0 0 6-16,0 0 3 0,0 0-2 15,0 0 2 1,0 0-8-16,0 3-4 0,0-3-5 16,0 0-1-16,0 0-9 15,0 0 4-15,0 0 1 0,0 0 0 16,0 0 0-16,0-3-3 16,3 0-1-16,5 0-1 15,-1-1 0-15,5 4-2 16,2-6 1-16,1 0 0 15,0 3 1-15,3 0 0 16,-2-1 0-16,-2 8-4 16,2-4-1-16,-5 3 1 15,0 3 0-15,0 3 2 16,-3 1 1-16,-1 9-3 16,-3-3-3-16,0 8 0 0,-8-2 1 15,0 0-1-15,-7 3-1 16,0-4 1-16,-4 14-1 15,0-4-5-15,-4-3 1 16,19-28 2 15,-41 37 1-31,4-2 3 16,7-11-1-16,-4 5-1 16,8-7-2-16,-4-1 1 15,4-5 1-15,7 2 0 0,1 1 2 16,3 0-1-16,4-4-1 0,3 4 5 15,1-6 1 1,3-1 4-16,11 4 4 0,5-4-4 16,3-3 0-16,4 0 0 15,2-2 4-15,9-4-6 16,4 0-2-16,3 3-1 16,5-6-1-16,-6 0 0 15,2 0 2-15,-4 0 1 16,0 0 1-16,-4 0 0 15,-4 0 0-15,-4-6-2 16,-4 6 1-16,1-3-4 16,-4 3-2-16,-4 0 2 15,-3 0 2-15,-1 0-4 16,-7 0-1-16,8 0 0 16,-8 0 2-16,0 0-6 15,0 0 1-15,0 0-12 0,0 9-3 16,-4-6-42-16,-7-3-15 15,-4-12-79 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7:10.926"/>
    </inkml:context>
    <inkml:brush xml:id="br0">
      <inkml:brushProperty name="width" value="0.05" units="cm"/>
      <inkml:brushProperty name="height" value="0.05" units="cm"/>
      <inkml:brushProperty name="color" value="#004F8B"/>
    </inkml:brush>
  </inkml:definitions>
  <inkml:trace contextRef="#ctx0" brushRef="#br0">347 31 5728 0 0,'0'-1'27'0'0,"-1"1"1"0"0,1 0-1 0 0,0 0 1 0 0,0 0-1 0 0,-1 0 0 0 0,1-1 1 0 0,0 1-1 0 0,-1 0 1 0 0,1 0-1 0 0,0 0 1 0 0,0 0-1 0 0,0 0 0 0 0,0 0 1 0 0,0 0-1 0 0,-1 0 1 0 0,1 0-1 0 0,0 0 1 0 0,-1 0-1 0 0,1 0 0 0 0,0 0 1 0 0,-1 0-1 0 0,1 0 1 0 0,0 0-1 0 0,0 0 1 0 0,0 0-1 0 0,0 0 0 0 0,-1 0 1 0 0,1 1-1 0 0,0-1 1 0 0,0 0-1 0 0,-1 0 1 0 0,1 0-1 0 0,0 0 0 0 0,0 1 1 0 0,-1-1-1 0 0,1 0 1 0 0,0 0-1 0 0,0 1 1 0 0,0-1-1 0 0,0 0 0 0 0,0 0 1 0 0,0 0-1 0 0,0 0 1 0 0,0 0-1 0 0,0 1 1 0 0,0-1-1 0 0,0 0 0 0 0,0 1 1 0 0,-1-1-1 0 0,1 0 1 0 0,0 1-1 0 0,0-1 1 0 0,0 0-1 0 0,0 0 0 0 0,0 0 1 0 0,0 0-1 0 0,1 1 1 0 0,-1-1-1 0 0,0 0 0 0 0,0 0 1 0 0,0 1-1 0 0,0-1 1 0 0,0 0-28 0 0,-12-2 1612 0 0,-15-5 362 0 0,15 4-1208 0 0,-24-5-70 0 0,35 9-631 0 0,-1 0 1 0 0,1 0 0 0 0,-1-1 0 0 0,1 0 0 0 0,-1 0 0 0 0,1 1 0 0 0,-1-1 0 0 0,1 0-1 0 0,-1 0 1 0 0,1 0 0 0 0,-1 0 0 0 0,1 0 0 0 0,-1 0 0 0 0,0-1 0 0 0,1 1-1 0 0,-1 0 1 0 0,1 0 0 0 0,-1-1 0 0 0,1 0 0 0 0,-1 0-66 0 0,-22 3 443 0 0,1-13-190 0 0,7 15-150 0 0,2 4 245 0 0,-5-4 292 0 0,12-7-416 0 0,0-17 16 0 0,8 20-239 0 0,-1 1 1 0 0,0-1 0 0 0,0 0 0 0 0,0 0 0 0 0,0 0 0 0 0,0 1 0 0 0,0-1 0 0 0,0 1 0 0 0,0-1 0 0 0,0 0 0 0 0,0 1 0 0 0,0-1 0 0 0,0 0 0 0 0,0 0 0 0 0,0 1 0 0 0,0-1 0 0 0,0 1 0 0 0,0-1 0 0 0,0 0 0 0 0,0 1 0 0 0,0-1 0 0 0,-1 0 0 0 0,1 0 0 0 0,0 0 0 0 0,0 1 0 0 0,-1-1 0 0 0,1 0 0 0 0,0 1 0 0 0,-1-1 0 0 0,1 0 0 0 0,0 1 0 0 0,0-1 0 0 0,0 0 0 0 0,0 0 0 0 0,-1 0 0 0 0,1 0 0 0 0,-1 0 0 0 0,1 0 0 0 0,0 0 0 0 0,-1 0 0 0 0,1 1 0 0 0,0-1 0 0 0,0 0 0 0 0,-1 0 0 0 0,1 0 0 0 0,0 0 0 0 0,-1 0 0 0 0,1 0 0 0 0,-1 0-1 0 0,1 0 1 0 0,0 0 0 0 0,0 0 0 0 0,0-1 0 0 0,-1 1 0 0 0,1 0 0 0 0,-1 0 0 0 0,1 0 0 0 0,-1 0 0 0 0,1 0 0 0 0,0 0 0 0 0,0 0 0 0 0,0 0 0 0 0,0-1 0 0 0,-1 1 0 0 0,1 0 0 0 0,0-1-2 0 0,-2 3 55 0 0,1 0 14 0 0,-1 2 42 0 0,-7-2 203 0 0,6 10-250 0 0,3-6-64 0 0,-3-2 0 0 0,-1 12-53 0 0,-4 19 42 0 0,6-29 11 0 0,-4 15 0 0 0,-11 28 0 0 0,0 45 0 0 0,14-72 0 0 0,-6 65 0 0 0,8 72 0 0 0,5-48-64 0 0,-8 99 139 0 0,-2-98-35 0 0,2-4-107 0 0,8 0 67 0 0,12 65 0 0 0,14-12 0 0 0,-4-28 64 0 0,-16-19 111 0 0,8 15 128 0 0,1 34-61 0 0,-13-57 1081 0 0,-3-61-1022 0 0,-4-35-179 0 0,0 0-1 0 0,-1 0 0 0 0,-1 0 1 0 0,1 0-1 0 0,-1 0 0 0 0,-1-1 1 0 0,-2 7-122 0 0,5 5 377 0 0,-2 10 466 0 0,13-8-971 0 0,13-11 554 0 0,92 3 342 0 0,53-10-880 0 0,-115-2 350 0 0,-52-3-185 0 0,5-2-40 0 0,-3 1-25 0 0,-3 1-53 0 0,0 0-234 0 0,1-1-843 0 0,1-3-356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7:12.886"/>
    </inkml:context>
    <inkml:brush xml:id="br0">
      <inkml:brushProperty name="width" value="0.05" units="cm"/>
      <inkml:brushProperty name="height" value="0.05" units="cm"/>
      <inkml:brushProperty name="color" value="#004F8B"/>
    </inkml:brush>
  </inkml:definitions>
  <inkml:trace contextRef="#ctx0" brushRef="#br0">329 1 5264 0 0,'1'2'74'0'0,"-1"5"4"0"0,-3-2 364 0 0,2-4-60 0 0,1-1 76 0 0,0 0 20 0 0,0 0-25 0 0,0 0-110 0 0,0 0-45 0 0,0 0-8 0 0,0 0 11 0 0,0 0 56 0 0,0 0 25 0 0,0 0 2 0 0,0 0-32 0 0,0 0-134 0 0,0 0-52 0 0,0 0-8 0 0,12 3 1185 0 0,25 9 56 0 0,-10-29-737 0 0,6 26-180 0 0,66-1-70 0 0,-53-13-496 0 0,-6 10 150 0 0,-20 4 44 0 0,-11-11 789 0 0,-13 7-368 0 0,-8 23-262 0 0,12-5-194 0 0,-7-13-22 0 0,-3 52-205 0 0,10 170 24 0 0,14-73 64 0 0,2-46 128 0 0,1 71-74 0 0,-8 18 20 0 0,-6-91 1 0 0,-8 65-11 0 0,7-29 156 0 0,-8 0 1083 0 0,10 98-1239 0 0,25-19 762 0 0,-17-51 346 0 0,-11-62-829 0 0,-2-89-194 0 0,0 1 1 0 0,-2 0-1 0 0,0 0 0 0 0,-6 13-85 0 0,-16 56 1636 0 0,21-68-1202 0 0,1-9 243 0 0,-1-10-24 0 0,-32-11-319 0 0,-18-5-260 0 0,-37-5-74 0 0,-12 3 256 0 0,-71-1-256 0 0,65 15 0 0 0,38 3-14 0 0,70-6-56 0 0,-1 0-558 0 0,-9-2 630 0 0,6 1-7694 0 0,3-2 647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7:14.438"/>
    </inkml:context>
    <inkml:brush xml:id="br0">
      <inkml:brushProperty name="width" value="0.05" units="cm"/>
      <inkml:brushProperty name="height" value="0.05" units="cm"/>
      <inkml:brushProperty name="color" value="#004F8B"/>
    </inkml:brush>
  </inkml:definitions>
  <inkml:trace contextRef="#ctx0" brushRef="#br0">74 681 8208 0 0,'0'0'234'0'0,"0"0"6"0"0,0 0-101 0 0,0 0 118 0 0,-8 0 717 0 0,-7-3-537 0 0,-13-10 1176 0 0,27 12-1299 0 0,1 1-2 0 0,0 0 5 0 0,0 0 23 0 0,-10-15 683 0 0,0-16-119 0 0,17-17 0 0 0,31-9-151 0 0,-35 53-733 0 0,0-1 0 0 0,0 0 1 0 0,0 1-1 0 0,1 0 0 0 0,0-1 0 0 0,0 2 1 0 0,-1-2-1 0 0,2 2 0 0 0,-1-1 0 0 0,1 1 0 0 0,1 0-20 0 0,27-9 0 0 0,-29 10 4 0 0,-1 1 0 0 0,0 1 0 0 0,0-1 0 0 0,1 1 0 0 0,-1-1 0 0 0,1 1 0 0 0,0 0 0 0 0,-1 0 0 0 0,0 1 0 0 0,0-1 0 0 0,1 1 0 0 0,-1-1 0 0 0,1 1 0 0 0,-1 0 0 0 0,1 0 0 0 0,0 2-4 0 0,29 32 712 0 0,-25-6-712 0 0,-16 15 270 0 0,7-40-269 0 0,1 1-1 0 0,-1 0 1 0 0,-1 0 0 0 0,1 0 0 0 0,-1-1 0 0 0,0 1-1 0 0,0-1 1 0 0,0 1 0 0 0,-1-1 0 0 0,0 0 0 0 0,0 0 0 0 0,-1 2-1 0 0,-3 4 0 0 0,-52 46 480 0 0,10-18-344 0 0,14-24-45 0 0,20-17 108 0 0,-5-20-78 0 0,18 21-196 0 0,1-1 0 0 0,1 1 0 0 0,-2-1 0 0 0,1 1 0 0 0,1 0 1 0 0,0-1-1 0 0,-1 0 0 0 0,1 1 0 0 0,-1 0 0 0 0,1-1 0 0 0,0 1 0 0 0,0-1 0 0 0,0 0 0 0 0,1 1 0 0 0,0-2 75 0 0,-1-6-600 0 0,9-9-1666 0 0,-6 10 638 0 0</inkml:trace>
  <inkml:trace contextRef="#ctx0" brushRef="#br0" timeOffset="876.093">186 1 7920 0 0,'0'0'174'0'0,"0"0"29"0"0,0 0 13 0 0,0 0 5 0 0,0 0-5 0 0,0 0-6 0 0,0 0-2 0 0,0 2 8 0 0,-6 31 3942 0 0,5-33-4015 0 0,1 0-30 0 0,-3 91 1731 0 0,6-14-1486 0 0,14 52-358 0 0,-7 2 169 0 0,-6-55 591 0 0,-5 21 689 0 0,-2-44-829 0 0,-3-3-184 0 0,-1-33 337 0 0,6-16-645 0 0,0 4 743 0 0,0-2-1724 0 0,0-1-4758 0 0,1-2-811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7:18.304"/>
    </inkml:context>
    <inkml:brush xml:id="br0">
      <inkml:brushProperty name="width" value="0.05" units="cm"/>
      <inkml:brushProperty name="height" value="0.05" units="cm"/>
      <inkml:brushProperty name="color" value="#004F8B"/>
    </inkml:brush>
  </inkml:definitions>
  <inkml:trace contextRef="#ctx0" brushRef="#br0">275 53 3512 0 0,'0'0'76'0'0,"0"0"16"0"0,0 0 4 0 0,0 0 43 0 0,0 0 179 0 0,0 0 82 0 0,0 0 15 0 0,0 0-20 0 0,0 0-89 0 0,0 0-33 0 0,0 0-7 0 0,0 0-4 0 0,0 0-4 0 0,0 0-2 0 0,0 0 0 0 0,3-5 86 0 0,-3 4 5381 0 0,-7 32-4642 0 0,6-23-1033 0 0,-1 1-1 0 0,1-2 1 0 0,1 1-1 0 0,0 1 1 0 0,0-1-1 0 0,0 0 1 0 0,2 0 0 0 0,0 6-48 0 0,-1-7 9 0 0,25 137 300 0 0,14 49 355 0 0,-27-126-521 0 0,1-12 508 0 0,-12-31-291 0 0,-2-24-288 0 0,1 2-12 0 0,0 3 578 0 0,-2-10-296 0 0,0 3-207 0 0,1 2-6 0 0,0 0-1 0 0,0 0 0 0 0,0 0-9 0 0,0 0-39 0 0,-3-12 145 0 0,-4-21 6 0 0,10-50 154 0 0,5 47-251 0 0,14-40-60 0 0,11-96 209 0 0,-12 101-303 0 0,2 24-219 0 0,5-10 303 0 0,-22 41-10 0 0,-5 16-86 0 0,7-3-374 0 0,1 6 470 0 0,27 0 104 0 0,-16-9 8 0 0,44-9-16 0 0,-33 9-160 0 0,16-5 0 0 0,-41 11 11 0 0,-6 0 42 0 0,0 0 17 0 0,0 0 15 0 0,0 0-16 0 0,0 0-5 0 0,0 0 0 0 0,0 0 0 0 0,-10-6 60 0 0,-28 4-46 0 0,11 3-80 0 0,21-1 2 0 0,-2-1 0 0 0,1 0 0 0 0,0 1 0 0 0,0 1 0 0 0,0-1 0 0 0,0 1 0 0 0,-1 0 0 0 0,2 1 0 0 0,-1 0 0 0 0,0 0 0 0 0,0 0 0 0 0,-2 2 0 0 0,-51 7 0 0 0,29-5-384 0 0,14 0-3076 0 0,15-6 2263 0 0,-2 3-9 0 0</inkml:trace>
  <inkml:trace contextRef="#ctx0" brushRef="#br0" timeOffset="829.468">195 50 7848 0 0,'0'0'232'0'0,"1"0"-14"0"0,5-1 6649 0 0,-13 0-5571 0 0,-11 0-1507 0 0,-27 4 755 0 0,-13-6 307 0 0,29 3 379 0 0,49-12-1290 0 0,55 6 118 0 0,-36 6-185 0 0,-38 0 180 0 0,-1 0 13 0 0,0 0 8 0 0,-14 3 82 0 0,-35 3 162 0 0,-29 8 292 0 0,48-2-639 0 0,22 12-3486 0 0,8-18 2588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7:42.747"/>
    </inkml:context>
    <inkml:brush xml:id="br0">
      <inkml:brushProperty name="width" value="0.05" units="cm"/>
      <inkml:brushProperty name="height" value="0.05" units="cm"/>
      <inkml:brushProperty name="color" value="#E71224"/>
    </inkml:brush>
  </inkml:definitions>
  <inkml:trace contextRef="#ctx0" brushRef="#br0">198 103 10680 0 0,'0'0'241'0'0,"-3"-3"683"0"0,-18 0-721 0 0,20 3-131 0 0,-13 3 449 0 0,-44 13 1726 0 0,21 13-1274 0 0,0 17-873 0 0,34-40-8 0 0,-1 0 0 0 0,1 0 0 0 0,0 0 1 0 0,1 1-1 0 0,-1-1 0 0 0,1 1 0 0 0,1 0 0 0 0,-1-1 1 0 0,1 1-1 0 0,0 0 0 0 0,0 0 0 0 0,1-1 0 0 0,0 4-92 0 0,1-7 66 0 0,0 1 0 0 0,0 0 0 0 0,1-1 0 0 0,-1 0 0 0 0,1 0 0 0 0,0 1 0 0 0,0-1 0 0 0,0 0 0 0 0,1 0 0 0 0,-1 0 0 0 0,0-1 0 0 0,1 1 0 0 0,0 0 0 0 0,-1-1 0 0 0,1 1 0 0 0,0-2 0 0 0,1 2 0 0 0,-1-1 0 0 0,0-1 0 0 0,1 1 0 0 0,-1-1 0 0 0,1 1 0 0 0,-1-1 0 0 0,4 0-66 0 0,4 3 70 0 0,1-1-1 0 0,0-1 1 0 0,0 0-1 0 0,0 0 0 0 0,0-1 1 0 0,0-1-1 0 0,0 0 0 0 0,1-1-69 0 0,7 1 37 0 0,29-13-26 0 0,-36 9 53 0 0,-12 4-9 0 0,0 0 3 0 0,4 4-214 0 0,-5-3-45 0 0,0-1-14 0 0,0 0-71 0 0,0 0-300 0 0,0 0-135 0 0,0 0-653 0 0,0 0-2656 0 0,0 0-1132 0 0</inkml:trace>
  <inkml:trace contextRef="#ctx0" brushRef="#br0" timeOffset="690.439">343 191 11600 0 0,'0'0'264'0'0,"0"0"34"0"0,0 0 21 0 0,0 0-36 0 0,-10-3-1273 0 0,47 12 3221 0 0,7 3-2248 0 0,-40-9 31 0 0,1 1 1 0 0,0 0 0 0 0,-1 0-1 0 0,0 0 1 0 0,0 1 0 0 0,0-1-1 0 0,-1 1 1 0 0,0-1 0 0 0,3 6-15 0 0,-3-5 5 0 0,0 0 1 0 0,-1 1-1 0 0,-1 0 1 0 0,2-1-1 0 0,-2 1 1 0 0,1 0-1 0 0,-2 0 1 0 0,1-1-1 0 0,0 1 1 0 0,-1 0 0 0 0,0 0-1 0 0,-1 5-5 0 0,1-9 14 0 0,-10 31 458 0 0,9-32-405 0 0,0 2 0 0 0,0-2 1 0 0,0 1-1 0 0,-1 0 1 0 0,1-1-1 0 0,-1 1 0 0 0,1-1 1 0 0,-1 1-1 0 0,1-1 0 0 0,-1 1 1 0 0,1-1-1 0 0,-1 0 1 0 0,0 1-1 0 0,1-2 0 0 0,-2 2 1 0 0,2-1-1 0 0,-1-1 1 0 0,-1 1-1 0 0,0 0-67 0 0,-3 2 113 0 0,-24-1 813 0 0,-6-16-46 0 0,20 3-632 0 0,8-5-109 0 0,2-14-34 0 0,6 27-146 0 0,1-1-1 0 0,-1 0 0 0 0,1 1 1 0 0,0 0-1 0 0,0-1 0 0 0,0 1 1 0 0,0-1-1 0 0,1 1 0 0 0,-1-1 1 0 0,1 1-1 0 0,-1 0 0 0 0,4-3 42 0 0,24-34-396 0 0,-25 37 368 0 0,0 0 0 0 0,-1 0 0 0 0,1 1 0 0 0,0-1-1 0 0,0 0 1 0 0,0 1 0 0 0,0 1 0 0 0,0-2-1 0 0,1 2 1 0 0,-1-1 0 0 0,1 2 0 0 0,-1-2 28 0 0,0 2-56 0 0,-1 0 0 0 0,1 0 0 0 0,0 0 0 0 0,-1 0 0 0 0,0 1 0 0 0,0-1 0 0 0,1 1 0 0 0,-1-1 0 0 0,1 2 0 0 0,-1-1 0 0 0,1 0 0 0 0,-1 1 0 0 0,0-1 0 0 0,0 1 0 0 0,0 0 0 0 0,0-1 0 0 0,2 4 56 0 0,22 10-2771 0 0,-20-12 1845 0 0</inkml:trace>
  <inkml:trace contextRef="#ctx0" brushRef="#br0" timeOffset="1183.985">571 0 11880 0 0,'0'0'349'0'0,"0"0"-2"0"0,5 4-145 0 0,-3-3-163 0 0,0-1-1 0 0,0 2 0 0 0,-1-1 1 0 0,1 0-1 0 0,0 1 0 0 0,-1-2 1 0 0,1 2-1 0 0,-1-1 0 0 0,1 1 1 0 0,-1-1-1 0 0,0 2 0 0 0,1-2 1 0 0,-1 1-1 0 0,0 0 1 0 0,0-1-1 0 0,-1 2 0 0 0,2-2 1 0 0,-2 1-1 0 0,1 0 0 0 0,-1 0 1 0 0,1 1-39 0 0,3 17 3094 0 0,5 34-1549 0 0,-2 3-1285 0 0,-7 127 286 0 0,0-182-512 0 0,0 1 1 0 0,0 0-1 0 0,0-1 1 0 0,0 0-1 0 0,0 1 1 0 0,0-1-1 0 0,1 1 0 0 0,-1-1 1 0 0,1 0-1 0 0,0 0 1 0 0,0 1-1 0 0,0-1 1 0 0,0 0-1 0 0,0 0 1 0 0,1 1-1 0 0,-2-2 1 0 0,2 1-1 0 0,-1 0 0 0 0,2 0 1 0 0,-2 0-1 0 0,1-1 1 0 0,0 1-1 0 0,-1-1 1 0 0,2 1-1 0 0,-2-1 1 0 0,1 1-1 0 0,1-2 1 0 0,-1 2-1 0 0,0-1 1 0 0,0-1-1 0 0,1 1 0 0 0,-1 0 1 0 0,0 0-1 0 0,0-1 1 0 0,1 0-1 0 0,0 0 1 0 0,-1 0-1 0 0,0 1 1 0 0,3-2-35 0 0,38-12 209 0 0,-31 6-216 0 0,48-28-2265 0 0,-51 28 828 0 0,-1 0-327 0 0</inkml:trace>
  <inkml:trace contextRef="#ctx0" brushRef="#br0" timeOffset="1682.736">565 120 11024 0 0,'0'0'248'0'0,"0"0"34"0"0,0 0 22 0 0,0 0-29 0 0,11-2-168 0 0,17 2 349 0 0,22 3 1665 0 0,13-8 869 0 0,22-5-1446 0 0,-32-4-904 0 0,-38 13-88 0 0,0 1-3217 0 0,-15 0 1642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7:33.069"/>
    </inkml:context>
    <inkml:brush xml:id="br0">
      <inkml:brushProperty name="width" value="0.05" units="cm"/>
      <inkml:brushProperty name="height" value="0.05" units="cm"/>
      <inkml:brushProperty name="color" value="#E71224"/>
    </inkml:brush>
  </inkml:definitions>
  <inkml:trace contextRef="#ctx0" brushRef="#br0">356 16 3640 0 0,'0'0'101'0'0,"1"1"1"0"0,1 2-13 0 0,-2-1 259 0 0,0-2 103 0 0,0 0 18 0 0,0 0-39 0 0,0 0-174 0 0,0 0-80 0 0,0 0-14 0 0,0 0-10 0 0,0 0-35 0 0,0 0-18 0 0,0 0-3 0 0,0 0 16 0 0,0 0 65 0 0,0 0 23 0 0,0 0 7 0 0,0 0-2 0 0,0 0-10 0 0,0 0-3 0 0,0 0 0 0 0,0 0-12 0 0,0 0-52 0 0,0 0-28 0 0,0 0-4 0 0,0 0 21 0 0,0 0 91 0 0,0 0 43 0 0,0 0 5 0 0,0 0-27 0 0,0 0-110 0 0,0 0-45 0 0,0 0-8 0 0,0 0-1 0 0,0 0 6 0 0,0 0 1 0 0,0 0 0 0 0,0 0-66 0 0,1 0 0 0 0,-1 0 0 0 0,0 1 1 0 0,0-1-1 0 0,0 0 0 0 0,1 0 0 0 0,-1 0 1 0 0,0 0-1 0 0,0 1 0 0 0,0-1 0 0 0,0 0 1 0 0,0 1-1 0 0,0-1 0 0 0,0 1 0 0 0,0-1 1 0 0,0 0-1 0 0,0 0 0 0 0,0 0 0 0 0,0 0 1 0 0,0 1-1 0 0,0-1 0 0 0,0 0 0 0 0,0 1 1 0 0,0-1-1 0 0,0 0 0 0 0,0 1 0 0 0,-1-1 1 0 0,1 0-1 0 0,0 0 0 0 0,0 0 0 0 0,0 0 1 0 0,-1 1-1 0 0,1-1 0 0 0,0 0 0 0 0,0 0 1 0 0,0 1-1 0 0,0-1 0 0 0,0 0 0 0 0,-1 0 1 0 0,1 0-1 0 0,0 1 0 0 0,-1-1 0 0 0,1 0 1 0 0,0 0-1 0 0,-1 0 0 0 0,1 0 0 0 0,0 0 1 0 0,0 0-1 0 0,0 0 0 0 0,0 0 0 0 0,-1 0 1 0 0,1 0-1 0 0,-1 0 0 0 0,1 0 0 0 0,0 0 1 0 0,-1 0-1 0 0,1 0 0 0 0,0 0 0 0 0,0 0 1 0 0,0 0-1 0 0,0 0 0 0 0,-1 0 0 0 0,1 0 1 0 0,0-1-1 0 0,-1 1 0 0 0,1 0 0 0 0,0 0-6 0 0,-15 1 654 0 0,-16-9 106 0 0,30 8-758 0 0,0 0 0 0 0,1 0 0 0 0,-1 0 0 0 0,1 0 0 0 0,-1 1 0 0 0,1-1 0 0 0,-1 0 0 0 0,0 0 0 0 0,1 0 0 0 0,0 1 0 0 0,-1-1 0 0 0,1 0 0 0 0,-1 0 0 0 0,1 0 0 0 0,-1 0 0 0 0,1 1 0 0 0,0-1 0 0 0,-1 1 0 0 0,1-1 0 0 0,0 1 0 0 0,-1-1 0 0 0,1 0 0 0 0,-1 1 0 0 0,1-1 0 0 0,0 1 0 0 0,0-1 0 0 0,0 1 0 0 0,0-1 0 0 0,-1 0 0 0 0,1 1 0 0 0,0 0 0 0 0,0-1 0 0 0,0 1 0 0 0,0-1 0 0 0,0 0 0 0 0,0 1-2 0 0,-1 1 24 0 0,-7 3 296 0 0,3-7-192 0 0,5 2-48 0 0,-12 1 288 0 0,12 0-346 0 0,-2-1 0 0 0,1 1 1 0 0,0-1-1 0 0,0 1 0 0 0,0 0 1 0 0,0 0-1 0 0,0-1 1 0 0,0 1-1 0 0,0 1 0 0 0,0-2 1 0 0,0 1-1 0 0,1 1 1 0 0,-1-2-1 0 0,0 1 0 0 0,0 1 1 0 0,1-2-1 0 0,0 2 0 0 0,-1-1 1 0 0,1 0-1 0 0,-1 1 1 0 0,1-1-1 0 0,0 0 0 0 0,-1 0 1 0 0,1 1-23 0 0,0 0 23 0 0,0-1-5 0 0,0-1-15 0 0,0 0 0 0 0,0 0-1 0 0,0-1 1 0 0,0 1-1 0 0,-1 0 1 0 0,1 0-1 0 0,0 0 1 0 0,0 0-1 0 0,0 0 1 0 0,0-1-1 0 0,0 1 1 0 0,-1 0-1 0 0,1 0 1 0 0,0 0-1 0 0,0 0 1 0 0,0 0-1 0 0,0 0 1 0 0,-1 0 0 0 0,1 0-1 0 0,0 0 1 0 0,0 0-1 0 0,0 0 1 0 0,0 0-1 0 0,0 0 1 0 0,0 0-1 0 0,0 0 1 0 0,0 0-1 0 0,-1 0 1 0 0,1 0-1 0 0,0 0 1 0 0,0 0-1 0 0,0 0 1 0 0,-1 0 0 0 0,1 0-1 0 0,0 0 1 0 0,0 0-1 0 0,0 0 1 0 0,0 0-1 0 0,-1 0 1 0 0,1 0-1 0 0,0 0 1 0 0,0 0-1 0 0,0 0 1 0 0,0 1-1 0 0,0-1 1 0 0,0 0-1 0 0,0 0 1 0 0,0 0 0 0 0,0 0-1 0 0,0 1 1 0 0,0-1-3 0 0,-9-2 8 0 0,4-4 61 0 0,5 6-58 0 0,-1 0 1 0 0,1-1-1 0 0,-1 0 0 0 0,0 1 1 0 0,0-1-1 0 0,1 1 1 0 0,0 0-1 0 0,-1 0 0 0 0,0-1 1 0 0,0 1-1 0 0,1 0 1 0 0,-1 0-1 0 0,0-1 0 0 0,0 1 1 0 0,0 0-1 0 0,0 0 1 0 0,0 0-1 0 0,1 0 0 0 0,-1 0 1 0 0,0 0-1 0 0,0 0 0 0 0,1 1 1 0 0,-1-1-1 0 0,0 0 1 0 0,0 0-1 0 0,1 1 0 0 0,-1-1 1 0 0,0 0-1 0 0,0 0 1 0 0,1 1-1 0 0,-1-1 0 0 0,1 1 1 0 0,-1 0-1 0 0,0-1 1 0 0,0 1-12 0 0,1-1 4 0 0,0 0 0 0 0,-1 1 0 0 0,1-1-1 0 0,-1 0 1 0 0,1 0 0 0 0,0 0 0 0 0,0 0 0 0 0,0 1 0 0 0,-1-1 0 0 0,1 0 0 0 0,-1 0 0 0 0,1 0 0 0 0,-1 0 0 0 0,1 0 0 0 0,0 0 0 0 0,0 0 0 0 0,0 0 0 0 0,-1 0 0 0 0,1 0 0 0 0,-1-1 0 0 0,1 1 0 0 0,-1 0 0 0 0,1 0 0 0 0,0 0 0 0 0,0-1 0 0 0,0 1 0 0 0,-1 0 0 0 0,1 0 0 0 0,0-1 0 0 0,-1 1 0 0 0,1 0 0 0 0,0 0 0 0 0,-1 0 0 0 0,1 0 0 0 0,0-1 0 0 0,0 1 0 0 0,0 0 0 0 0,0-1 0 0 0,0 1 0 0 0,0-1 0 0 0,-1 1 0 0 0,1 0 0 0 0,0 0 0 0 0,0 0 0 0 0,0-1 0 0 0,0 1 0 0 0,0-1 0 0 0,0 1 0 0 0,0-1 0 0 0,0 1 0 0 0,0 0 0 0 0,0 0 0 0 0,0 0 0 0 0,0-1-1 0 0,0 1 1 0 0,0-1 0 0 0,0 1 0 0 0,0-1 0 0 0,1 1 0 0 0,-1 0 0 0 0,0 0 0 0 0,0 0 0 0 0,0-1 0 0 0,0 1 0 0 0,0 0 0 0 0,0-1 0 0 0,1 1-4 0 0,-1-1 54 0 0,0 1 10 0 0,0 0 0 0 0,-4 8 0 0 0,-2 9-138 0 0,3-20 49 0 0,2 2-7 0 0,1 1 75 0 0,0 0 21 0 0,-1 0-53 0 0,0 1 0 0 0,0-1 0 0 0,0 0 0 0 0,0 1 0 0 0,1-1 0 0 0,-1 1 0 0 0,-1-1 0 0 0,2 0 0 0 0,-1 0 0 0 0,0 1 0 0 0,0 0 1 0 0,1 0-1 0 0,-1-1 0 0 0,0 0 0 0 0,0 1 0 0 0,1 0 0 0 0,0 0 0 0 0,-1-1 0 0 0,0 1 0 0 0,1 0 0 0 0,-1 0 0 0 0,1 0 0 0 0,0 0 1 0 0,0 0-1 0 0,-1-1 0 0 0,1 1 0 0 0,-1 1 0 0 0,1-2 0 0 0,0 1 0 0 0,0 0 0 0 0,0 0 0 0 0,0 0-11 0 0,-1 1 43 0 0,-12 18-32 0 0,3 23-11 0 0,4-25 0 0 0,-11 36-115 0 0,11-26 126 0 0,0 22-11 0 0,3-6 0 0 0,2 56 64 0 0,4 23-198 0 0,1-76 134 0 0,2 77 54 0 0,-3-14 10 0 0,-5 20 117 0 0,-1 49 220 0 0,-21-28 1211 0 0,17-77-1100 0 0,0 27-675 0 0,1-9 239 0 0,-4 25 376 0 0,3-64-452 0 0,-9 54 64 0 0,-1 3 256 0 0,11-37 0 0 0,9-21-384 0 0,-5-37 80 0 0,1-2 1632 0 0,4 18-1648 0 0,0-8-80 0 0,-6-7 80 0 0,0 4 166 0 0,3-19-108 0 0,0 4-116 0 0,0-4-1 0 0,0 4 48 0 0,0 0 11 0 0,0-1 0 0 0,-3 2 0 0 0,1-1 0 0 0,1-1 0 0 0,0 2 0 0 0,1-2 11 0 0,0-2 46 0 0,0-2 29 0 0,26 0 216 0 0,4-3-302 0 0,-26 2 0 0 0,19-5 0 0 0,16-5 200 0 0,-26 2-116 0 0,-12 9-24 0 0,-1 0 14 0 0,0 0 4 0 0,0 0 9 0 0,0 0 28 0 0,0 0 11 0 0,0 0 2 0 0,0 0-38 0 0,0 0-153 0 0,0 0-26 0 0,0 0 10 0 0,0 0 44 0 0,0 0 126 0 0,0 0 9 0 0,0 0-55 0 0,0 0-185 0 0,0 0-78 0 0,0 0-20 0 0,0 0-12 0 0,0 0-46 0 0,0 0-22 0 0,-6-3-5604 0 0,5 3-363 0 0</inkml:trace>
  <inkml:trace contextRef="#ctx0" brushRef="#br0" timeOffset="2679.734">574 25 4464 0 0,'0'0'99'0'0,"0"0"11"0"0,0 0 10 0 0,0-2 44 0 0,0-10 2255 0 0,0 11-2293 0 0,0 1-4 0 0,0 0-1 0 0,7 8 262 0 0,-1-11 169 0 0,1-10 344 0 0,6 12 2102 0 0,3 6-2188 0 0,-7-9-334 0 0,0 12-417 0 0,-9-7-57 0 0,0-1 0 0 0,0 0 1 0 0,0 0-1 0 0,0 0 1 0 0,0 1-1 0 0,0-1 1 0 0,0 0-1 0 0,0 1 1 0 0,0-1-1 0 0,1 1 1 0 0,-1-1-1 0 0,0 0 0 0 0,0 0 1 0 0,0 0-1 0 0,1 0 1 0 0,-1 1-1 0 0,0-1 1 0 0,0 0-1 0 0,1 0 1 0 0,-1 1-1 0 0,0-1 0 0 0,0 0 1 0 0,0 0-1 0 0,0 1 1 0 0,1-1-1 0 0,-1 0 1 0 0,0 0-1 0 0,1 0 1 0 0,-1 0-1 0 0,1 0 1 0 0,-1 0-1 0 0,0 0 0 0 0,0 0 1 0 0,0 0-1 0 0,1 0 1 0 0,-1 0-1 0 0,0 0 1 0 0,1 0-1 0 0,-1 0 1 0 0,0 0-1 0 0,1 0 0 0 0,-1 0 1 0 0,0 0-1 0 0,0 0 1 0 0,0 0-1 0 0,1 0 1 0 0,-1 0-1 0 0,0-1 1 0 0,1 1-1 0 0,-1 0 1 0 0,1 0-3 0 0,20-6 257 0 0,12 6-86 0 0,-12-9-171 0 0,0 15 10 0 0,-12 21 492 0 0,-8-11-237 0 0,-1-16-373 0 0,0 0 0 0 0,0 0 61 0 0,0 0 211 0 0,0 0 79 0 0,0 1 12 0 0,0 28 1 0 0,3 29-319 0 0,0 10-309 0 0,0-15 795 0 0,-6 43-926 0 0,-4-8 162 0 0,-5 17 274 0 0,9-45 343 0 0,2 83-261 0 0,-1 27-15 0 0,-19 44 464 0 0,-5-77-304 0 0,16-26 164 0 0,7 22 503 0 0,6-89-595 0 0,3 96-136 0 0,-6 36 264 0 0,0-139 128 0 0,3 5 14 0 0,0-10-188 0 0,-5 2-298 0 0,-2-8 835 0 0,1-11-472 0 0,-10 12-229 0 0,10-23-102 0 0,0-2-25 0 0,-11 11 102 0 0,11-10-125 0 0,-1 0 0 0 0,-1 0 0 0 0,0 0 0 0 0,0 0 0 0 0,2-1 11 0 0,-17 1 433 0 0,19-2-400 0 0,-1-1 1 0 0,2 1-1 0 0,-2-1 0 0 0,1 1 1 0 0,0 0-1 0 0,-1-1 0 0 0,1 0 0 0 0,-1 0 1 0 0,2 0-1 0 0,-2 0 0 0 0,1 0 1 0 0,-1 0-1 0 0,1 0 0 0 0,0 0 1 0 0,-1 0-1 0 0,1 0 0 0 0,-1 0 0 0 0,2-1 1 0 0,-2 1-1 0 0,1-1 0 0 0,0 1 1 0 0,-1-1-45 0 0,-28 5 146 0 0,3-6-146 0 0,-15-1 144 0 0,36 1-133 0 0,0 2 259 0 0,6 0-3764 0 0,4 3 2331 0 0</inkml:trace>
  <inkml:trace contextRef="#ctx0" brushRef="#br0" timeOffset="7258.246">139 2600 7224 0 0,'0'0'165'0'0,"0"0"22"0"0,0 0 7 0 0,0 0 9 0 0,0 0-8 0 0,4-13 513 0 0,-2 4-603 0 0,-2 5 2954 0 0,4 0-1901 0 0,-6-1 563 0 0,-2 13-1334 0 0,-2 13-389 0 0,1 44 518 0 0,11-34-472 0 0,1-7 148 0 0,7-17-52 0 0,-12-6-118 0 0,-1 0 0 0 0,1-1 0 0 0,-1 1 0 0 0,1 0 1 0 0,0-1-1 0 0,0 1 0 0 0,0-1 0 0 0,-1 0 0 0 0,1 0 1 0 0,0 0-1 0 0,0 0 0 0 0,0 0 0 0 0,0 0 0 0 0,-1 0 1 0 0,1 0-1 0 0,0-1 0 0 0,0 1 0 0 0,0-1 0 0 0,-1 0 1 0 0,1 1-1 0 0,-1-1 0 0 0,1 0 0 0 0,0 0-22 0 0,27-26 133 0 0,-2-22 59 0 0,-11 8-192 0 0,-5 9 39 0 0,-9 27-72 0 0,3 36 91 0 0,18 16-122 0 0,-21-42 64 0 0,0 0 0 0 0,0 1 0 0 0,1-2 0 0 0,0 1 0 0 0,0 0 0 0 0,1-1 0 0 0,-1 1 0 0 0,1-1 0 0 0,0 0 0 0 0,0 0 0 0 0,1 0 0 0 0,-1-1 0 0 0,1 0 0 0 0,-1 0 0 0 0,6 3 0 0 0,33-5 988 0 0,-29-13-792 0 0,5-1-196 0 0,-13 2 100 0 0,-2 1-1 0 0,0-2 0 0 0,0 1 0 0 0,-1 0 1 0 0,0 0-1 0 0,-1-1 0 0 0,0-3-99 0 0,-1 12 7 0 0,-6-43 230 0 0,0 30-184 0 0,0 6-94 0 0,4 9-167 0 0,1 1-48 0 0,0 0-7 0 0,0 0-207 0 0,0 0-870 0 0,0 0-384 0 0,0 0-72 0 0,0 0-17 0 0</inkml:trace>
  <inkml:trace contextRef="#ctx0" brushRef="#br0" timeOffset="8020.543">551 2846 8840 0 0,'0'0'197'0'0,"0"0"24"0"0,0 0 19 0 0,0 0-13 0 0,0 0-110 0 0,0 0-47 0 0,0 0 6 0 0,0 0 44 0 0,0 0-6 0 0,0 0-8 0 0,0 0 31 0 0,0 0 140 0 0,0 0 62 0 0,0 0 12 0 0,0 0 22 0 0,6-3 591 0 0,14-29 523 0 0,-3 8-897 0 0,0-1 0 0 0,-2 1 1 0 0,-1-3-1 0 0,6-16-590 0 0,-11 28 94 0 0,-8 12-83 0 0,-1 3 42 0 0,0 0 11 0 0,0 0 0 0 0,4 11 96 0 0,2 27 432 0 0,3 7-272 0 0,-9-44-349 0 0,0 1-1 0 0,0 0 0 0 0,0-1 1 0 0,0 2-1 0 0,0-2 0 0 0,0 1 1 0 0,0 0-1 0 0,1-1 0 0 0,0 1 0 0 0,0-1 1 0 0,-1 2-1 0 0,1-2 0 0 0,0 1 1 0 0,0-1-1 0 0,-1 1 0 0 0,2-1 1 0 0,-1 1-1 0 0,0-2 0 0 0,1 2 0 0 0,-2-1 1 0 0,2 0-1 0 0,-1 1 0 0 0,1-2 1 0 0,-1 1-1 0 0,1 1 0 0 0,-1-2 1 0 0,1 1-1 0 0,-1 0 0 0 0,1 0 1 0 0,0-1-1 0 0,0 0 0 0 0,-1 1 0 0 0,1-1 1 0 0,0 1-1 0 0,-1-1 0 0 0,2 0 1 0 0,-2 0-1 0 0,1 0 0 0 0,0 0 1 0 0,1-1 28 0 0,16-11-4304 0 0,-12 5-417 0 0</inkml:trace>
  <inkml:trace contextRef="#ctx0" brushRef="#br0" timeOffset="8273.203">696 2342 17191 0 0,'0'0'388'0'0,"0"0"52"0"0,-7 0 451 0 0,1 6-754 0 0,6-6-251 0 0,0 0-2 0 0,0 0 9 0 0,0 0-4 0 0,0 0-1 0 0,0 0 0 0 0,0 10-1878 0 0,0-6-3899 0 0</inkml:trace>
  <inkml:trace contextRef="#ctx0" brushRef="#br0" timeOffset="14087.128">268 347 3512 0 0,'0'0'76'0'0,"0"0"16"0"0,0 0 4 0 0,0-1-16 0 0,0-3 9 0 0,0 3 289 0 0,0 1 116 0 0,0 0 18 0 0,0 0-45 0 0,0 0-218 0 0,0 0-97 0 0,0 0-21 0 0,0 0 18 0 0,0 0 91 0 0,0 0 43 0 0,0 0 5 0 0,0 0-12 0 0,0 0-51 0 0,0 0-22 0 0,0 0-3 0 0,0 0-15 0 0,0 0-61 0 0,-1 3 161 0 0,2-3-231 0 0,-1 0 31 0 0,0 0 88 0 0,0 0 34 0 0,0 0 8 0 0,0 0-25 0 0,0 0-100 0 0,0 0-26 0 0,0 0 0 0 0,0 0 0 0 0,0 0 20 0 0,0 0 82 0 0,0 0 33 0 0,-1 5 224 0 0,0-1-253 0 0,1-4-126 0 0,0 0-1 0 0,-1 0 1 0 0,1 0-1 0 0,0 0 1 0 0,0 0-1 0 0,-1 1 1 0 0,1-1-1 0 0,0 0 1 0 0,0 1-1 0 0,0-1 1 0 0,-1 1-1 0 0,1-1 1 0 0,0 0-1 0 0,0 0 1 0 0,0 0-1 0 0,0 1 1 0 0,0-1-1 0 0,0 0 1 0 0,0 1-1 0 0,0-1 1 0 0,0 1-1 0 0,0-1 1 0 0,0 0-1 0 0,0 0 1 0 0,0 0-1 0 0,0 1 0 0 0,0-1 1 0 0,1 0-1 0 0,-1 1 1 0 0,0-1-1 0 0,0 0 1 0 0,0 1-1 0 0,1-1 1 0 0,-1 0-1 0 0,0 0 1 0 0,0 0-1 0 0,1 0 1 0 0,-1 1-1 0 0,0-1 1 0 0,0 0-1 0 0,0 0 1 0 0,0 1-1 0 0,1-1 1 0 0,-1 0-1 0 0,0 0 1 0 0,1 0-1 0 0,-1 0 1 0 0,0 1-1 0 0,1-1 1 0 0,-1 0-1 0 0,0 0 1 0 0,0 0-1 0 0,0 0 1 0 0,1 0-1 0 0,-1 0 1 0 0,1 0-1 0 0,-1 0 1 0 0,0 0-1 0 0,1 0 1 0 0,-1 0-1 0 0,0 0 0 0 0,0 0 1 0 0,0-1-1 0 0,1 1 1 0 0,-1 0-44 0 0,23-25-376 0 0,-12 15-624 0 0,-7 4-293 0 0,2 6 629 0 0</inkml:trace>
  <inkml:trace contextRef="#ctx0" brushRef="#br0" timeOffset="15303.276">446 170 5880 0 0,'0'0'168'0'0,"0"0"18"0"0,0 0-46 0 0,0 0-20 0 0,0 0-6 0 0,0 0 6 0 0,0 0 32 0 0,0 0 9 0 0,0 0 6 0 0,0 0-1 0 0,0 0-6 0 0,0 0-6 0 0,0 0-2 0 0,0 0-4 0 0,0 0-16 0 0,0 0-4 0 0,0 0 0 0 0,0 0 17 0 0,0 0 74 0 0,0 0 33 0 0,0 0 4 0 0,0 0-19 0 0,0 0-77 0 0,0 0-31 0 0,0 0-7 0 0,0 0-5 0 0,0 0-10 0 0,0 0-3 0 0,0 0 0 0 0,0 0-2 0 0,0 0-4 0 0,0 0-2 0 0,0 0 0 0 0,0 0 21 0 0,0 0 91 0 0,0 0 43 0 0,0 0 5 0 0,0 9 584 0 0,-3 17 560 0 0,3-25-1210 0 0,0-1-39 0 0,-1 2-20 0 0,-3 50 269 0 0,9-42-283 0 0,4 10 27 0 0,-9-19-53 0 0,0-1 5 0 0,0 0 0 0 0,0 0-39 0 0,0 0-149 0 0,0 0-16 0 0,0 0 43 0 0,0 0 137 0 0,0 0 65 0 0,0 0 14 0 0,0 0-6 0 0,0 0-28 0 0,0 0-11 0 0,0 0-2 0 0,1 7-791 0 0,1 6-773 0 0,-2-13 967 0 0</inkml:trace>
  <inkml:trace contextRef="#ctx0" brushRef="#br0" timeOffset="16329.696">274 686 4984 0 0,'0'0'143'0'0,"0"0"70"0"0,0 0 191 0 0,0 0 78 0 0,0 0 20 0 0,0 0-44 0 0,0 0-188 0 0,0 0-81 0 0,0 0-18 0 0,0 0-7 0 0,0 0-18 0 0,0 0-8 0 0,0 0-2 0 0,0 0 21 0 0,0 0 90 0 0,0 0 38 0 0,0 0 10 0 0,0 0-2 0 0,0 0-12 0 0,0 0-7 0 0,0-4 84 0 0,1 2 5228 0 0,11-17-5768 0 0,-6 13 365 0 0,-6 5-291 0 0,0 1 0 0 0,2 0 27 0 0,2 0 86 0 0,-7 14 323 0 0,-6-8 437 0 0,9-6-748 0 0,0 0-139 0 0,0 0-66 0 0,0 0-18 0 0,0 0-47 0 0,0 0-189 0 0,0 0-81 0 0,0 0-918 0 0,0 0-3603 0 0</inkml:trace>
  <inkml:trace contextRef="#ctx0" brushRef="#br0" timeOffset="17239.911">428 692 7920 0 0,'0'0'174'0'0,"0"0"29"0"0,0 0 13 0 0,0 0 16 0 0,0 0 40 0 0,0 0 15 0 0,0 0 1 0 0,0 0-32 0 0,0 0-134 0 0,0 0-52 0 0,-9-39 971 0 0,15 19 358 0 0,2-17-218 0 0,-6 31-1160 0 0,0 3 0 0 0,22-11 4 0 0,-9 17-105 0 0,13 8 328 0 0,-27-11-248 0 0,0 2 0 0 0,-1-1 0 0 0,1-1 0 0 0,0 2 0 0 0,-1-1 1 0 0,1 0-1 0 0,-1 1 0 0 0,0-2 0 0 0,0 2 0 0 0,0-1 0 0 0,1 0 1 0 0,-1 1-1 0 0,0-2 0 0 0,0 2 0 0 0,0-1 0 0 0,0 0 0 0 0,0 1 0 0 0,-1-1 1 0 0,1 0-1 0 0,0 0 0 0 0,0 0 0 0 0,-1 1 0 0 0,1-2 0 0 0,-1 2 1 0 0,0-1-1 0 0,1 0 0 0 0,0 0 0 0 0,-1 0 0 0 0,0 0 0 0 0,0 0 1 0 0,1 0-1 0 0,-2 0 0 0 0,1 0 0 0 0,1 0 0 0 0,-2 0 48 0 0,-50 35 1632 0 0,36-31-1299 0 0,14-5-836 0 0,-7 3 1446 0 0,6-6-7121 0 0,3 3 1642 0 0</inkml:trace>
  <inkml:trace contextRef="#ctx0" brushRef="#br0" timeOffset="18391.98">594 569 2832 0 0,'0'0'77'0'0,"0"0"26"0"0,0 0 22 0 0,1 2 10 0 0,-1-2-127 0 0,0 1 0 0 0,0-1 1 0 0,0 0-1 0 0,0 0 0 0 0,0 1 0 0 0,0-1 1 0 0,0 1-1 0 0,1-1 0 0 0,-1 0 0 0 0,0 1 1 0 0,0-1-1 0 0,0 0 0 0 0,0 0 0 0 0,0 0 1 0 0,0 1-1 0 0,1-1 0 0 0,-1 0 0 0 0,0 1 1 0 0,1-1-1 0 0,-1 0 0 0 0,1 0 0 0 0,-1 1 1 0 0,0-1-1 0 0,0 0 0 0 0,0 0 0 0 0,1 0 1 0 0,-1 0-1 0 0,0 0 0 0 0,1 0 1 0 0,-1 0-1 0 0,1 0 0 0 0,-1 0 0 0 0,0 0 1 0 0,0 0-1 0 0,1 0 0 0 0,-1 0 0 0 0,1 0 1 0 0,-1 0-1 0 0,0 0 0 0 0,1 0 0 0 0,-1 0 1 0 0,0 0-1 0 0,0 0 0 0 0,1 0 0 0 0,-1 0 1 0 0,0 0-1 0 0,1-1 0 0 0,-1 1 0 0 0,1 0 1 0 0,-1 0-1 0 0,0-1 0 0 0,0 1 0 0 0,0 0 1 0 0,0-1-1 0 0,1 1 0 0 0,-1 0 0 0 0,0 0 1 0 0,0 0-1 0 0,1-1 0 0 0,-1 1 0 0 0,0 0 1 0 0,0-1-1 0 0,0 1-8 0 0,16-10 759 0 0,-5 7 3318 0 0,-15 13-792 0 0,-22 31-1388 0 0,14-27-1843 0 0,-6 12-54 0 0,3-9 296 0 0,-6 8 578 0 0,21-26-835 0 0,0 1-1 0 0,0 0 1 0 0,0 0-1 0 0,1 0 1 0 0,-1-1-1 0 0,0 1 1 0 0,0-1 0 0 0,0 1-1 0 0,0 0 1 0 0,0 0-1 0 0,1-1 1 0 0,-1 1-1 0 0,1 0 1 0 0,-1 0-1 0 0,0 0 1 0 0,1 0 0 0 0,-1 0-1 0 0,0 0 1 0 0,0 0-1 0 0,0-1 1 0 0,1 1-1 0 0,-1 0 1 0 0,1 0-1 0 0,-1 0 1 0 0,1 0-1 0 0,-1 0 1 0 0,0 0 0 0 0,0 0-1 0 0,1 0 1 0 0,-1 0-1 0 0,0 0 1 0 0,1 0-1 0 0,-1 0 1 0 0,1 1-1 0 0,-1-1 1 0 0,0 0-1 0 0,0 0 1 0 0,0 0 0 0 0,1 0-1 0 0,-1 0 1 0 0,1 0-1 0 0,-1 0 1 0 0,0 1-1 0 0,1-1 1 0 0,-1 0-1 0 0,0 1 1 0 0,0-1-1 0 0,0 0 1 0 0,0 1 0 0 0,0-1-1 0 0,0 0 1 0 0,1 0-1 0 0,-1 0 1 0 0,0 1-1 0 0,0-1 1 0 0,0 1-1 0 0,0-1 1 0 0,1 1 0 0 0,-1-1-1 0 0,0 0 1 0 0,0 0-1 0 0,0 0 1 0 0,0 1-1 0 0,0-1 1 0 0,0 1-1 0 0,0-1 1 0 0,-1 1-1 0 0,1-1-38 0 0,45-9 312 0 0,-8-5-472 0 0,-24 13 96 0 0,0 10 87 0 0,-10-3-448 0 0,-3-2-4478 0 0,0-2-455 0 0</inkml:trace>
  <inkml:trace contextRef="#ctx0" brushRef="#br0" timeOffset="20141.202">241 1000 9416 0 0,'0'0'208'0'0,"0"0"33"0"0,0 0 16 0 0,0 0-19 0 0,0 0-129 0 0,4-3 11 0 0,1 0-85 0 0,22-14 1667 0 0,-26 17-1508 0 0,-1 0-2 0 0,0 0-22 0 0,0 0-84 0 0,0 0-17 0 0,0 0 16 0 0,0 0 9 0 0,0 0 94 0 0,0 0 41 0 0,-5 9 842 0 0,4-7-824 0 0,3-7 1809 0 0,7-5-2056 0 0,-6 6-10 0 0,-2 3-44 0 0,-1 1 12 0 0,-9 8 188 0 0,5 2-1283 0 0,4-10 563 0 0</inkml:trace>
  <inkml:trace contextRef="#ctx0" brushRef="#br0" timeOffset="21931.262">383 915 6880 0 0,'0'0'157'0'0,"0"0"23"0"0,0 0 11 0 0,0 0-9 0 0,0 0-38 0 0,0 0-14 0 0,0 0-2 0 0,0 0-8 0 0,0 0-35 0 0,0 0-18 0 0,0 0-3 0 0,0 0 5 0 0,0 0 22 0 0,0 0 5 0 0,0 0 0 0 0,6-1 360 0 0,24-13 2536 0 0,-30 14-2891 0 0,25 2 2510 0 0,-23-1-2509 0 0,-5 28 1010 0 0,3-28-1038 0 0,-2 2 8 0 0,-13 13 116 0 0,14-15-119 0 0,-8 8 97 0 0,-10 5 11 0 0,17-13-128 0 0,2-1 31 0 0,1 1-10 0 0,2 5-78 0 0,-2-4-61 0 0,2-2 44 0 0,16 4-59 0 0,-19-3 14 0 0,1-1-31 0 0,15 9-281 0 0,-13-6 362 0 0,-3 9 10 0 0,-10 5-54 0 0,-22 15 267 0 0,27-28-213 0 0,1 1-57 0 0,2-5-241 0 0,2 0-110 0 0,0 0-28 0 0,0 0-4 0 0</inkml:trace>
  <inkml:trace contextRef="#ctx0" brushRef="#br0" timeOffset="23510.772">271 1290 5904 0 0,'0'0'132'0'0,"0"0"17"0"0,0 0 11 0 0,0 0 72 0 0,0 0 276 0 0,0 0 120 0 0,0 0 20 0 0,0 0-25 0 0,0 0-134 0 0,0 0-60 0 0,0 0-11 0 0,0 0-2 0 0,0 0 0 0 0,0 0 0 0 0,0 0 0 0 0,0 0-8 0 0,0 0-35 0 0,0 0-18 0 0,0 0-3 0 0,0 0-39 0 0,0 0-164 0 0,0 0-75 0 0,0 0-4 0 0,0 0 22 0 0,0 0-16 0 0,0 0-10 0 0,0 0 3 0 0,0 0 23 0 0,0 0 11 0 0,0 0 1 0 0,0 0-6 0 0,0 0-22 0 0,0 0-10 0 0,0 0-2 0 0,0 0 0 0 0,0 0 0 0 0,0-1-11 0 0,7-12-42 0 0,-4 9-26 0 0,0 3-277 0 0,1-2 977 0 0,-5 6 113 0 0,1-2-722 0 0,0-1 17 0 0,0 0 9 0 0,0 0 2 0 0,-1 1-2 0 0,-4 0-13 0 0,5 0-36 0 0,0-1-86 0 0,0 0 77 0 0,0 0-7 0 0,0 0-126 0 0,12-1-1468 0 0,-5-1 1024 0 0,-3-1-3 0 0</inkml:trace>
  <inkml:trace contextRef="#ctx0" brushRef="#br0" timeOffset="25259.183">425 1238 3856 0 0,'0'0'80'0'0,"0"0"16"0"0,0 0 8 0 0,0 0 16 0 0,0 0-120 0 0</inkml:trace>
  <inkml:trace contextRef="#ctx0" brushRef="#br0" timeOffset="28866.178">432 1202 4808 0 0,'0'0'101'0'0,"0"0"22"0"0,0 0 8 0 0,0 0-2 0 0,0 0-46 0 0,0 0-13 0 0,0 0 35 0 0,0 0 66 0 0,0 0 21 0 0,0 0 7 0 0,0 0 21 0 0,0 0 85 0 0,-4 0 1731 0 0,2-1-1759 0 0,-23 5 2730 0 0,23-4-2879 0 0,2 0 3 0 0,0 0-3 0 0,0 0-6 0 0,0 0-23 0 0,0 0-16 0 0,0 0-3 0 0,-3 3 1285 0 0,32-9-1354 0 0,-14 4-11 0 0,16 7 0 0 0,-16 6 8 0 0,-19 8 41 0 0,-2-9-20 0 0,-1-8 61 0 0,-19 22 484 0 0,26-23-508 0 0,0-1-2 0 0,0 0 0 0 0,0 0-23 0 0,25 23-637 0 0,-18-2 191 0 0,-7-15 405 0 0,-6 8 74 0 0,-4 1 60 0 0,9-14-54 0 0,-9 11 261 0 0,-9-2-48 0 0,18-9-381 0 0,-2 2-2413 0 0,3-3-2032 0 0</inkml:trace>
  <inkml:trace contextRef="#ctx0" brushRef="#br0" timeOffset="29442.98">571 1187 6800 0 0,'0'0'200'0'0,"0"0"48"0"0,0 0 74 0 0,0 0 29 0 0,0 0 8 0 0,0 0-35 0 0,-4 7 3169 0 0,-1 36-2386 0 0,0-28-615 0 0,-11 28 224 0 0,16-43-735 0 0,1 0 0 0 0,-1 0 0 0 0,0 1 0 0 0,0-1 0 0 0,0 0 0 0 0,0 0 0 0 0,0 0 0 0 0,0 0 0 0 0,0 0 0 0 0,1 0 0 0 0,-1 0 0 0 0,0 1 0 0 0,0-1 0 0 0,0 0 0 0 0,0 0 0 0 0,1 0 0 0 0,-1 0 0 0 0,0 1 0 0 0,0-1 0 0 0,0 0 0 0 0,0 0 0 0 0,0 0 0 0 0,0 0 0 0 0,1 0 0 0 0,-1 0 0 0 0,0 0 0 0 0,0 0 0 0 0,0 1 0 0 0,0-1 0 0 0,0 0 0 0 0,0 0 0 0 0,0 1 0 0 0,0-1 0 0 0,0 0 0 0 0,0 0 0 0 0,0 1 1 0 0,0-1-1 0 0,0 0 0 0 0,0 0 0 0 0,0 0 0 0 0,-1 0 0 0 0,1 0 0 0 0,0 0 0 0 0,0 0 0 0 0,0 0 0 0 0,0 1 0 0 0,0-1 0 0 0,0 0 0 0 0,-1 0 0 0 0,1 0 0 0 0,0 1 0 0 0,0-1 19 0 0,1-1-1225 0 0</inkml:trace>
  <inkml:trace contextRef="#ctx0" brushRef="#br0" timeOffset="29876.9">373 1513 11288 0 0,'0'0'256'0'0,"0"0"34"0"0,0 0 21 0 0,0-1-35 0 0,3-1-153 0 0,-2 2 23 0 0,-1 0 29 0 0,0 0 8 0 0,0 0-18 0 0,0 0-69 0 0,0 0 4 0 0,0 0 11 0 0,0 0 33 0 0,0 0 134 0 0,0 0 61 0 0,0 0 12 0 0,0 0-18 0 0,0 0-77 0 0,0 0-31 0 0,0 0-7 0 0,0 0-54 0 0,0 0-208 0 0,0 0-51 0 0,0 0-38 0 0,0 0-183 0 0,0 0-79 0 0,0 0-918 0 0,0 0-3603 0 0</inkml:trace>
  <inkml:trace contextRef="#ctx0" brushRef="#br0" timeOffset="30110.648">329 1706 15856 0 0,'0'0'464'0'0,"0"0"-9"0"0,4 9-79 0 0,-8 28-3507 0 0,4-35 2829 0 0,0-2-8 0 0,0 0-2 0 0</inkml:trace>
  <inkml:trace contextRef="#ctx0" brushRef="#br0" timeOffset="30380.463">402 1917 15120 0 0,'0'0'328'0'0,"0"0"72"0"0,0 0 16 0 0,0 0 7 0 0,0 0-335 0 0,0 0-88 0 0,0 0 0 0 0,0 0 0 0 0,0 0-152 0 0,0 0-40 0 0,0 0-15 0 0,0 3-4145 0 0,0-3-832 0 0</inkml:trace>
  <inkml:trace contextRef="#ctx0" brushRef="#br0" timeOffset="30650.301">334 2078 14864 0 0,'0'0'416'0'0,"0"0"104"0"0,0 0-416 0 0,0 0-104 0 0,0 0 0 0 0,0 0 0 0 0,0 0 80 0 0,0 0-8 0 0,0 0 0 0 0,0 0 0 0 0,6-3-72 0 0,-2 3-88 0 0,2 0 24 0 0,0 0 0 0 0,-3-3-1056 0 0,-3 3-200 0 0,0 0-48 0 0,11-3-8 0 0</inkml:trace>
</inkml:ink>
</file>

<file path=ppt/ink/ink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23T22:34:58.190"/>
    </inkml:context>
    <inkml:brush xml:id="br0">
      <inkml:brushProperty name="width" value="0.05292" units="cm"/>
      <inkml:brushProperty name="height" value="0.05292" units="cm"/>
      <inkml:brushProperty name="color" value="#7030A0"/>
    </inkml:brush>
  </inkml:definitions>
  <inkml:trace contextRef="#ctx0" brushRef="#br0">1109 10568 1806,'-9'-12'1290,"9"12"-774,9-10-516,3 8-129,3-1 0,1 1 258,5 2 645,3 0 258,8 0 645,3 5 387,6-5-129,5 7 129,6-7-258,4 2 0,6-2-645,2 0-129,4 0-516,-1 3-387,2-1 0,-4 8 0,1-3-129,-6 4-129,0 2-129,-8-2-387,-1 3-903,-6-7-1806,-13-7-1032,5 0-258,-13-16 0</inkml:trace>
  <inkml:trace contextRef="#ctx0" brushRef="#br0" timeOffset="512.029">2134 9901 4902,'-46'-2'5031,"29"2"-387,-2 0-129,3-4-3096,16 4-516,-10 3-258,10-3-516,2 23 0,2-5-129,5 8-129,0 2 0,2 6 0,2 2-129,5 3 0,2-4 0,4 3 0,1-3 0,2-5 129,0 0-129,2-1 0,-3 0 129,0 3-129,-3-3-129,-3 3 129,-7-4 0,-1 6 0,-8-3-129,-4 1 258,-1-1 129,-11-6 0,-1 1 516,-7-4 0,5 2 129,-8-15 129,5 6 129,-8-14 129,9 6-258,-6-7-129,7-2-387,0 1-903,-8-10-2838,5 5-903,3 0-774,-2-2-129</inkml:trace>
  <inkml:trace contextRef="#ctx0" brushRef="#br0" timeOffset="3284.187">6387 11149 1,'-64'-4'3353,"29"-7"259,10 11-258,-3-3-3354,4-1 0,3 4 129,-2 4 129,5 0-129,4 7-258,-1-3-645,6 5-258,4-2-258,4 0-387,1-11 129,9 13 258,1-11 129,5-2 903,6 0 774,2-2 516,6-4 516,1-5 129,9 7 129,3-2-129,8 6-516,5 0-258,11 0-645,3 6-387,9-2-516,9 8 0,6-2-258,11-1 129,3-4 129,10 2 258,6-2 387,8-1 258,5 2 387,5-6 258,7 0 129,-1 0 129,6 2 129,-4 0-129,7 8-129,-6-7-129,6 4-129,-5 0-129,3 5 0,-4-5-387,5 3 129,-1-7 0,2-3 0,3 0-129,5-3 129,4-7-129,6-2 129,5-7 0,5 1-129,6-1-129,-3 1-129,4 2 0,1-2 0,-1-2-129,-1 2 129,-5 3-258,-2-4 258,-4 1 258,2 3-129,-3-8 129,1 9 0,-2-6 129,5 10-129,1-6-129,4 5 129,-2-2-258,2 3 0,1 2 0,-1 1-129,-4 2 129,0-2-129,0-2 0,0 4 129,1-3-129,1-2 129,1 3 0,1-3 129,2 0-129,-2 1 258,2-1-258,-2-3 258,0 1-258,-3 1 129,-2 0-129,-2-1 0,2 1 0,0-1 0,0 4 0,-1 2 0,3 2 129,1-3-129,-1 0 129,-1 2 0,-2-1-129,-7 0 129,-5 0-129,-2-2 258,-6-2-258,-6-2 129,-5 3-129,-2-1 129,-3 1-129,-2-2 0,-3-1 0,-2 3 129,-4 1-258,-6 2 129,3 0 129,-8 0-129,-4 0 0,-4 4 129,-3 2-129,-3 0-129,-5 0 258,-4 0 0,-3 0-129,-2 1 0,0 8-129,-2-2 129,-3 5 0,2 0 129,-2 2-129,3 3 0,2 0 0,1 1 0,-3-2 129,2 1 0,-4 1 0,-2-3-258,3 5-129,-11-5 0,-5 2 129,-7-3-387,-6 2 0,-13-6-258,0 2 0,-13-10-129,-3 7 387,-7-9-258,0 4 258,-9-4-129,0 1 258,-2-1 258,-5 0-129,-1 0-129,-2 0-387,-8 0-129,10 0-387,-10 0 258,0 0 0,6-16 387,-6 16 387,0-13 645,0 2 516,0 11 258,-6-24 129,2 10 0,-1-7-516,3 3-387,-3-8-258,3 1 129,2-4-129,0 0 0,0-9 258,0 6 129,0-11 129,0 4 0,0-4 0,0 1-516,-3-4 387,1 4-516,-1 1 0,0 3-516,0 6 516,2 4 258,0 1 0,1 11 0,-1-2 0,1 18 129,0-21-129,0 21-129,0 0-129,0-15-129,0 15-129,0 0-129,-7-2 0,7 2 0,-12 0-258,2 3 516,10-3-129,-20 11 129,12-4 129,-5 1 129,-3-2 0,-5 2 0,-7-1 129,-4-1-129,-12 1-129,-8-1-129,-9 4-258,-15-9-516,-2 8 0,-20-9-129,0 8 129,-14-7-258,-2 5 258,-11-6 0,-4 0 516,-3-5 0,-4-2 387,2 1 387,-6-5-129,1 5 0,-3-5 129,0 10 129,-7-4-258,0 5 129,-7 0-129,-2 3 129,-2 0-258,-3 6 129,-7-4 0,6 2 0,-7-1 0,4 1 129,-7-7 0,3 2-258,-3-2 129,-3 2-258,-4-2 0,-5 1-129,-4-1 0,-3-1 0,1-1-258,-1-3 258,1 2-129,1-2 0,0 3-129,-1-2 129,5 4-129,-3 1 0,-3 7 129,-4 1 0,-7 4 129,-5 2 129,-1 3-129,-1 1-129,-1 4-516,-6-1-387,0 3-129,0-7-129,5 4 129,-2-11 258,6 1 258,-3-7 645,2-2 516,5-3 516,-2-3 129,4-2-129,-1-3 0,-3 4 0,-3-2-258,1 2-129,-4-6 258,1 5-129,-2-7 387,4 4 0,-2-7 129,8 9 0,-4-11-129,11 9-258,-3-1-258,8 6 0,1-1-516,2 0-387,3 3-129,0-6 129,5 1-258,-4-5 129,8 0 129,-5-7 0,1-2 129,0 3 258,2-2 129,0 5 258,0 1-258,5 6 129,1 0-129,6 4 129,7 3-129,6 0-129,9 7-387,4-4-258,12 11-516,-2-8-129,16 14-516,-2-8 129,11 13-129,-7-11 129,11 10 258,1-3-645,0-5-1290,16 16 646</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8:44.057"/>
    </inkml:context>
    <inkml:brush xml:id="br0">
      <inkml:brushProperty name="width" value="0.05" units="cm"/>
      <inkml:brushProperty name="height" value="0.05" units="cm"/>
      <inkml:brushProperty name="color" value="#004F8B"/>
    </inkml:brush>
  </inkml:definitions>
  <inkml:trace contextRef="#ctx0" brushRef="#br0">44 143 5312 0 0,'0'0'157'0'0,"0"0"66"0"0,0 0 191 0 0,-2 10 7671 0 0,0-6-8215 0 0,-10 20 325 0 0,8-11 94 0 0,1 75 1000 0 0,-3 129-795 0 0,0-100-572 0 0,8-50 142 0 0,5 23 349 0 0,-7 24 781 0 0,-6-78-937 0 0,9-12 20 0 0,-3-23-242 0 0,0 0-1 0 0,0 0 0 0 0,1 0 1 0 0,-1 1-1 0 0,1-2 0 0 0,0 2 0 0 0,-1-1 1 0 0,0 0-1 0 0,1 0 0 0 0,0 0 1 0 0,0 0-1 0 0,-1 0 0 0 0,1 0 0 0 0,0-1 1 0 0,0 2-1 0 0,0-1 0 0 0,0-1 1 0 0,0 1-1 0 0,0-1 0 0 0,0 1 0 0 0,0 0 1 0 0,0-1-1 0 0,1 0 0 0 0,-2 1 1 0 0,2 0-1 0 0,-1-1 0 0 0,0 0 1 0 0,0 1-1 0 0,0-1 0 0 0,1 0-34 0 0,5 2 235 0 0,0 0-212 0 0,0 0-1 0 0,0-2 0 0 0,-1 2 0 0 0,2-1 1 0 0,-1-1-1 0 0,-1 0 0 0 0,2 0 0 0 0,-1-1 0 0 0,1-1-22 0 0,35 2 184 0 0,70-13 136 0 0,22-7-64 0 0,-59 5-48 0 0,-53 15 288 0 0,-30-14-4716 0 0,4 11 1827 0 0,-4-3-3961 0 0</inkml:trace>
  <inkml:trace contextRef="#ctx0" brushRef="#br0" timeOffset="428.43">34 595 11288 0 0,'0'0'256'0'0,"0"0"34"0"0,0 0 21 0 0,0 0-35 0 0,0 0-201 0 0,0 0-177 0 0,0 0-52 0 0,0 0-8 0 0,0 0-36 0 0,0 0-137 0 0,0 0-60 0 0,0 0-11 0 0,0 0 66 0 0,0 2 288 0 0,0-1 197 0 0,0-1 291 0 0,0 0 120 0 0,0 0 20 0 0,9 0 515 0 0,97-7 2610 0 0,-30-7-2380 0 0,-26 6-1214 0 0,39-7 199 0 0,-47 12-330 0 0,-41 3-93 0 0,-1 0-12 0 0,0 0-46 0 0,0 0-222 0 0,0 0-98 0 0,0 0-16 0 0</inkml:trace>
  <inkml:trace contextRef="#ctx0" brushRef="#br0" timeOffset="996.914">1 137 7248 0 0,'20'-1'4016'0'0,"3"-3"-752"0"0,4-1-1898 0 0,32 15-291 0 0,10 2-319 0 0,1-9-411 0 0,-39-6-274 0 0,56 3 219 0 0,-45 4 262 0 0,-33-8 458 0 0,-6 1-3672 0 0,-11 3 1635 0 0</inkml:trace>
  <inkml:trace contextRef="#ctx0" brushRef="#br0" timeOffset="3210.055">611 27 5152 0 0,'0'0'116'0'0,"0"0"17"0"0,0 0 10 0 0,0 0-45 0 0,0 0-175 0 0,0 0-24 0 0,0 0 37 0 0,7-10 2934 0 0,-1-6-1060 0 0,0 31 1096 0 0,-6 36-872 0 0,0-50-1862 0 0,0-1-4 0 0,0 30 660 0 0,3-6-451 0 0,-3-22-311 0 0,0-1 1 0 0,5 35 0 0 0,-6-7-46 0 0,-6 3 108 0 0,7-30-61 0 0,0-2 42 0 0,0 0-4 0 0,-2 6-1136 0 0,4-9-4811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8:48.768"/>
    </inkml:context>
    <inkml:brush xml:id="br0">
      <inkml:brushProperty name="width" value="0.05" units="cm"/>
      <inkml:brushProperty name="height" value="0.05" units="cm"/>
      <inkml:brushProperty name="color" value="#004F8B"/>
    </inkml:brush>
  </inkml:definitions>
  <inkml:trace contextRef="#ctx0" brushRef="#br0">156 15 5520 0 0,'0'0'158'0'0,"0"0"65"0"0,0 0 161 0 0,0 0 61 0 0,0 0 17 0 0,0 0-36 0 0,0 0-156 0 0,0 0-70 0 0,0 0-10 0 0,0 0 18 0 0,0 0 95 0 0,0 0 45 0 0,0 0 11 0 0,0 0-13 0 0,0 0-56 0 0,0 0-30 0 0,0 0-4 0 0,0-3 9 0 0,6-8 358 0 0,-3 29 497 0 0,-3-16-888 0 0,0-2 0 0 0,0 0 0 0 0,-2 12 454 0 0,-2 15-22 0 0,4-6-222 0 0,0 138 310 0 0,6-92-552 0 0,-6-66-275 0 0,0-1-86 0 0,0-6-1094 0 0,0 0 514 0 0</inkml:trace>
  <inkml:trace contextRef="#ctx0" brushRef="#br0" timeOffset="496.515">3 70 7616 0 0,'0'0'222'0'0,"-2"11"1500"0"0,8-36-1058 0 0,0 16 1010 0 0,8 7-307 0 0,-13 2-1320 0 0,1 1-1 0 0,-2 0 1 0 0,2 0-1 0 0,-1-1 1 0 0,0 0 0 0 0,0 1-1 0 0,0 0 1 0 0,1-1 0 0 0,-1 0-1 0 0,0 1 1 0 0,1-1-1 0 0,-2 0 1 0 0,2 0 0 0 0,-1 0-1 0 0,1 0 1 0 0,-1 0 0 0 0,0 0-1 0 0,1 0 1 0 0,-2-1-1 0 0,2 1 1 0 0,-1-1 0 0 0,0 1-1 0 0,1-1-46 0 0,1 1 63 0 0,24-5 810 0 0,-27 5-865 0 0,1-1 13 0 0,-1 0 0 0 0,1 0 0 0 0,0 0 1 0 0,-1 1-1 0 0,1-1 0 0 0,0 0 0 0 0,0 0 1 0 0,-1 1-1 0 0,1 0 0 0 0,0-1 0 0 0,0 0 1 0 0,-1 1-1 0 0,2-1 0 0 0,-1 1 0 0 0,-1 0 1 0 0,1-1-1 0 0,1 1 0 0 0,-2 0 0 0 0,1-1 1 0 0,1 1-1 0 0,-2 0 0 0 0,1 0 0 0 0,1 0 1 0 0,-2 0-1 0 0,1 0 0 0 0,1 0 1 0 0,-2 0-1 0 0,1 1 0 0 0,1-1 0 0 0,-2 0 1 0 0,2 1-22 0 0,2 1 43 0 0,-1-1 1 0 0,1 1 0 0 0,0-1 0 0 0,0 0 0 0 0,-1 1 0 0 0,1-2 0 0 0,0 1-1 0 0,0-1 1 0 0,0 1 0 0 0,0-1 0 0 0,0 0 0 0 0,-1 0 0 0 0,2 0 0 0 0,-1-1-1 0 0,-1 0 1 0 0,1 1 0 0 0,0-1 0 0 0,0-1 0 0 0,-1 1 0 0 0,3-1-44 0 0,0-1 67 0 0,0 2 1 0 0,0-1 0 0 0,0 1-1 0 0,0 0 1 0 0,0 0 0 0 0,0 1-1 0 0,0 0 1 0 0,0 0 0 0 0,0 0-1 0 0,0 1 1 0 0,3 1-68 0 0,8 1 304 0 0,-14-3-296 0 0,1 1 0 0 0,-1 0-1 0 0,1 0 1 0 0,0-1 0 0 0,0 0 0 0 0,-1 0 0 0 0,1 0 0 0 0,0 0 0 0 0,0 0 0 0 0,-1-1 0 0 0,1 0-1 0 0,2 0-7 0 0,5-2 475 0 0,-14 25-391 0 0,-15 1-1363 0 0,18-22 702 0 0,0-1-5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8:50.834"/>
    </inkml:context>
    <inkml:brush xml:id="br0">
      <inkml:brushProperty name="width" value="0.05" units="cm"/>
      <inkml:brushProperty name="height" value="0.05" units="cm"/>
      <inkml:brushProperty name="color" value="#004F8B"/>
    </inkml:brush>
  </inkml:definitions>
  <inkml:trace contextRef="#ctx0" brushRef="#br0">0 36 4232 0 0,'0'0'91'0'0,"0"0"11"0"0,0 0 12 0 0,0 0 7 0 0,0 0-14 0 0,0 0-10 0 0,0 0-1 0 0,0 0 3 0 0,0 0 10 0 0,0 0 3 0 0,0 0 0 0 0,0 0 56 0 0,0 0 234 0 0,0 0 101 0 0,0 0 17 0 0,0 0 9 0 0,10-9 2274 0 0,-3 5-2225 0 0,16-3 447 0 0,20 9 256 0 0,-7-6-370 0 0,3 1-491 0 0,-12 0-151 0 0,-9 0 203 0 0,-9 2-2814 0 0,-19-1-304 0 0,-1 1 1097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8:51.322"/>
    </inkml:context>
    <inkml:brush xml:id="br0">
      <inkml:brushProperty name="width" value="0.05" units="cm"/>
      <inkml:brushProperty name="height" value="0.05" units="cm"/>
      <inkml:brushProperty name="color" value="#004F8B"/>
    </inkml:brush>
  </inkml:definitions>
  <inkml:trace contextRef="#ctx0" brushRef="#br0">1 27 7976 0 0,'0'0'174'0'0,"0"0"29"0"0,0 0 14 0 0,10-5 13 0 0,49-2 1770 0 0,-6-2 1024 0 0,-17 7-1467 0 0,-11-2-786 0 0,-23 4-694 0 0,-2 0-10 0 0,0 0 2 0 0,0 0 22 0 0,0 0 0 0 0,0 0-43 0 0,8 3-2121 0 0,-3-3 1279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8:52.290"/>
    </inkml:context>
    <inkml:brush xml:id="br0">
      <inkml:brushProperty name="width" value="0.05" units="cm"/>
      <inkml:brushProperty name="height" value="0.05" units="cm"/>
      <inkml:brushProperty name="color" value="#004F8B"/>
    </inkml:brush>
  </inkml:definitions>
  <inkml:trace contextRef="#ctx0" brushRef="#br0">17 68 6448 0 0,'0'0'190'0'0,"1"0"-10"0"0,4 0-85 0 0,9-3 1664 0 0,-10-3-725 0 0,9 27 3394 0 0,-13 1-4042 0 0,0-21-258 0 0,-4 11 364 0 0,0 48 557 0 0,-18 196-711 0 0,25-103-167 0 0,7-57 46 0 0,-1-41-146 0 0,5 10-7 0 0,-4 32 1013 0 0,7-79 638 0 0,-14-21-1454 0 0,10-2-11 0 0,43-13-17 0 0,-10 8-164 0 0,59-16 75 0 0,-72 20-144 0 0,16 4 111 0 0,-48 2-196 0 0,-1 0-13 0 0,0 0-51 0 0,0 0-224 0 0,0 0-99 0 0,0 0-806 0 0,0-2-3295 0 0,-3-2-1413 0 0</inkml:trace>
  <inkml:trace contextRef="#ctx0" brushRef="#br0" timeOffset="488.464">21 478 9184 0 0,'0'0'208'0'0,"0"0"33"0"0,0 0 14 0 0,4-3 123 0 0,41-3 1410 0 0,41-3 2014 0 0,20-5-1743 0 0,-16 2-3249 0 0,-122 9-3098 0 0,12 0 2707 0 0</inkml:trace>
  <inkml:trace contextRef="#ctx0" brushRef="#br0" timeOffset="1008.583">1 21 9760 0 0,'0'0'222'0'0,"0"0"30"0"0,0 0 18 0 0,0-1-44 0 0,9-18 508 0 0,-8 19-382 0 0,12 0 358 0 0,10 8 804 0 0,36-3 462 0 0,18-4-1049 0 0,7-7-24 0 0,-21 15-504 0 0,-26-6-279 0 0,12 3 121 0 0,-48-6-208 0 0,0 0 1 0 0,1 0-1 0 0,-1 0 0 0 0,0 0 1 0 0,0 0-1 0 0,1 0 0 0 0,-1 0 0 0 0,0-1 1 0 0,1 1-1 0 0,-2 0 0 0 0,2 0 1 0 0,-1-1-1 0 0,0 1 0 0 0,0-1 0 0 0,0 0 1 0 0,0 1-1 0 0,1-1 0 0 0,-2 0 1 0 0,2 0-1 0 0,-1 1 0 0 0,-1-1 0 0 0,2-1-33 0 0,0 0 183 0 0,-1 2 55 0 0,-1 0-22 0 0,0 0-100 0 0,0 0-41 0 0,0 0-10 0 0,0 0-1 0 0,0 0 0 0 0,1 0-10 0 0,1 2-58 0 0,-2-1-114 0 0,0-1-200 0 0,0 1-88 0 0,-3 4-10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4:19:10.33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134 140,'60'-12,"264"-27,178-35,-500 73,25-4,-1 1,0 1,1 2,-1 0,1 2,-24 0,0 0,-1 0,0 0,0 1,1-1,-1 1,0-1,0 1,1-1,-2 2,1-2,0 1,-1 1,2-1,-2 0,0 0,0 1,1-1,-1 1,-1-1,2 0,-1 1,-1 0,0 0,1-1,-1 1,0 0,0-1,0 1,0 0,3 14,3 22,-1 0,-3 0,-1 0,-3 22,1 10,1 60,-3-124,1-1,-1 0,0 0,0 0,-1 0,1 0,-1 0,-1-1,1 0,-1 0,0 0,0-1,0 1,-1-1,0-1,0 1,0 0,0-1,0-1,0 1,-4 0,-24 9,0-1,1-2,-3-3,2 0,-1-1,-1-2,1-2,-11-2,-320-11,99 17,105 21,150-22,10-2</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4:19:19.05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315 276,'301'12,"-109"-15,-107-1,-65 3,62-1,71-13,-79 0,-1-2,0-3,10-9,-22 10,0 2,1 3,0 2,15 2,397-59,-336 49,-1 7,1 6,30 6,1657 3,-952-2,-847 2,0 2,0 0,0 2,-1 1,21 8,-31-11,130 67,218 103,-175-103,-183-69,1 1,-2 0,1 0,0 0,-1 1,1 0,-1 0,0 0,1 1,-2-1,0 1,3 4,0-2,-1-2,-1-2,1 0,-1 0,2 0,-2 0,1 0,1-1,-1 0,0 0,0 0,1-1,0 0,0 0,-1 0,1-1,0 0,-1 0,1 0,-1 0,1-1,0-1,80-27,-22 18,-61 11,-1 0,1 0,-1 1,0-1,1 0,0 0,-1 1,0 0,0 0,1-1,-1 2,0-1,0 0,0 1,0-1,0 1,0-1,-1 1,2-1,-2 1,1 0,-1 0,1 0,-1 0,1 1,25 91,-19-58,6 15,-3 2,-2-1,-2 2,0 36,-10 25,-5 0,-16 72,-15 65,33-198,2 0,2 0,3 0,2 0,2 0,3-1,2 0,3 0,7 14,115 328,-74-236,-8 3,-2 20,-47-166,-2-7,1 0,-1 1,-1-1,0 1,0 0,0-1,-2 1,0 0,2-9,-1-1,0 1,0 0,-1 0,1-1,0 1,0 0,0 0,-1-1,1 1,0 0,0 0,0-1,-1 0,1 1,-1 0,1 0,-1-1,1 0,0 1,-1 0,0-1,0 1,1-1,0 0,-1 1,0-1,0 1,1-1,-1 0,0 1,0-1,1 0,-1 0,0 0,0 0,1 0,-1 0,0 0,0 0,1 0,-1 0,0 0,0 0,1-1,-1 1,-33-20,24 13,4 3,6 3,-1 0,-1 0,2 0,-1 1,-1-1,2 0,-2 0,1 1,0-1,0 1,0-1,-1 0,1 1,0 0,-1 0,1 0,0 0,0 0,-1 0,1 0,0 0,-1 0,1 0,0 0,0 0,-1 0,1 1,0 0,-1-1,2 1,-2-1,1 1,0 0,0 0,0-1,0 1,-67 83,51-59,-249 371,230-338,3 1,2 2,3 1,3 1,-7 33,3 28,6 2,6 0,5 1,4 85,4-106,2-52,2-28,-1 1,-1-1,-1 0,-4 12,-36 62,43-99,0 0,-1 0,1 1,-1-1,1 0,0 0,-1 0,1 0,-1 0,0 0,1 0,-1 0,0 0,0 0,1 0,-2-1,1 1,1 0,-1 0,-1-1,2 1,-2-1,1 1,0 0,0-1,0 0,0 0,-1 0,1 1,-115 12,-649 33,453-22,-179 43,439-59,-230 27,-234-3,383-31,0-6,0-7,2-4,-73-22,-469-98,513 115,-1 7,-1 6,-91 11,74-1,-167-2,332 0,1-2,0 1,0-1,-1-1,1 0,0-1,0 1,1-3,-1 1,1-1,0 0,1-1,-8-5,-14-7,29 25,-46 147,49-149,-1-1,0 0,0 0,0 0,-1 0,0 0,1 0,-1 0,0 0,0-1,0 0,0 0,-1 1,1-1,0-1,-1 1,1-1,-1 1,0-1,1-1,-1 1,0 0,0 0,0-1,0 0,0 0,1 0,-1-1,-2 0,-27-3,0-3,1-1,-1-1,2-1,-1-2,-13-9,-5-3,1-2,2-3,1-2,2-1,-35-35,55 46,1 0,1-3,1 0,-7-13,20 26,2 1,0-1,0 0,1 0,0-1,1 0,0 0,1 0,0 0,1-2,-2-10,-6-56,-2-77,12 114,-3-46,4 1,4 0,4 0,10-38,36-83,1-99,-38 93,-10 110,8-72,-5 126,-4 18,-1 1,-2 0,-1 0,-1-6,-3-499,0 517,0 0,-2-1,0 1,0 1,-3-1,-2-8,-1-1,2 1,1-2,0 1,3 0,-1-27,5-174,-2 220,-1-1,1 1,-1 0,-1-1,0 2,-1-1,0 0,0 0,-1 1,0 0,-6-6,-85-156,88 153,2 1,0-1,2 0,-1 0,2 0,1 0,0-1,2 1,-1 0,3-12,0 12,2 0,1 2,-1-1,2 0,0 1,2-1,-1 1,2 1,2-3,13-27,-21 36,0-1,0 0,0 0,-1 0,-1 0,0 0,-1 0,0-1,0 1,-1 0,0-1,-1-29,2-78,0 109</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9:42.210"/>
    </inkml:context>
    <inkml:brush xml:id="br0">
      <inkml:brushProperty name="width" value="0.05" units="cm"/>
      <inkml:brushProperty name="height" value="0.05" units="cm"/>
      <inkml:brushProperty name="color" value="#004F8B"/>
    </inkml:brush>
  </inkml:definitions>
  <inkml:trace contextRef="#ctx0" brushRef="#br0">103 539 4808 0 0,'0'0'101'0'0,"0"0"22"0"0,0 0 8 0 0,-1 0-14 0 0,-33 5 293 0 0,34-4-340 0 0,-17-1 134 0 0,-12-5 3828 0 0,12-14-282 0 0,13 8-3484 0 0,3 10-138 0 0,9-10 148 0 0,22-19 4 0 0,12-1 136 0 0,24 7-532 0 0,-60 22 136 0 0,0 0 1 0 0,1 1-1 0 0,-1 0 1 0 0,1 0 0 0 0,-1 1-1 0 0,1-1 1 0 0,-1 2-1 0 0,0-1 1 0 0,1 1 0 0 0,0 0-1 0 0,-1 0 1 0 0,0 1 0 0 0,3 0-21 0 0,-8-1 0 0 0,1-1 1 0 0,-1 2-1 0 0,0-1 1 0 0,1-1-1 0 0,-1 2 1 0 0,1-1-1 0 0,-2 0 1 0 0,2 1-1 0 0,-1-1 1 0 0,0 0-1 0 0,0 0 1 0 0,0 1-1 0 0,-1-1 1 0 0,1 1-1 0 0,0-1 1 0 0,0 2-1 0 0,-1-2 1 0 0,0 1-1 0 0,1-1 1 0 0,-1 1-1 0 0,1 0 1 0 0,-1-1-1 0 0,0 1 1 0 0,0 0-1 0 0,0 0 1 0 0,0-1-1 0 0,0 1 1 0 0,0 0 0 0 0,-1-1-1 0 0,1 1 1 0 0,-1 1-1 0 0,-25 48 16 0 0,-17-22 424 0 0,34-24-335 0 0,-1-2 0 0 0,-1 1 0 0 0,2-1 0 0 0,-2 0 0 0 0,1-1 1 0 0,-1 0-1 0 0,0-1 0 0 0,0-1 0 0 0,-4 1-105 0 0,11-1 43 0 0,-2 0-33 0 0,0-1-10 0 0,-4-7 0 0 0,6-12-40 0 0,6-59-4028 0 0,-1 69 1837 0 0,-1-4-2253 0 0</inkml:trace>
  <inkml:trace contextRef="#ctx0" brushRef="#br0" timeOffset="765.106">304 35 7456 0 0,'0'0'166'0'0,"0"0"29"0"0,0 0 12 0 0,0-2-34 0 0,4-16 176 0 0,-4 17-22 0 0,0 1 8 0 0,3-13 1263 0 0,4 24 548 0 0,-4 41-2081 0 0,-7 22 78 0 0,-15 19 43 0 0,-18 44 258 0 0,4 10 486 0 0,31-138-823 0 0,0 0 1 0 0,1 0-1 0 0,0 1 1 0 0,0-1 0 0 0,1 0-1 0 0,1 0 1 0 0,-1 0 0 0 0,2 1-1 0 0,-1-1 1 0 0,1 0 0 0 0,2 7-108 0 0,3-1 0 0 0,-3-5 334 0 0,19-32-4230 0 0,-13 17 2594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9:46.647"/>
    </inkml:context>
    <inkml:brush xml:id="br0">
      <inkml:brushProperty name="width" value="0.05" units="cm"/>
      <inkml:brushProperty name="height" value="0.05" units="cm"/>
      <inkml:brushProperty name="color" value="#004F8B"/>
    </inkml:brush>
  </inkml:definitions>
  <inkml:trace contextRef="#ctx0" brushRef="#br0">179 44 4808 0 0,'0'0'101'0'0,"0"0"22"0"0,0 0 8 0 0,0 0-3 0 0,0-1-62 0 0,3-3 6281 0 0,-9 8-5344 0 0,-5 3-869 0 0,8 2 711 0 0,-10 37 127 0 0,16 19 90 0 0,1-4-1190 0 0,12 9 256 0 0,30 90 378 0 0,-22-91-221 0 0,15 22-138 0 0,-10-29 186 0 0,-13-34-250 0 0,-6-7 538 0 0,-9-21-493 0 0,-1 0 0 0 0,0 0-5 0 0,0 0-23 0 0,0 0-11 0 0,0 1-1 0 0,0 1-2 0 0,0-2-13 0 0,0 0-5 0 0,0 0 16 0 0,0 0 25 0 0,0 0-10 0 0,0 0-10 0 0,0 0-5 0 0,0 0-16 0 0,0 0-4 0 0,0 0 0 0 0,0 0 3 0 0,0 0 10 0 0,0 0 3 0 0,0 0 0 0 0,1-6-13 0 0,4-12-54 0 0,-4 11-13 0 0,5-11 71 0 0,4-32 298 0 0,-7 0 207 0 0,7-17-37 0 0,-3 29-450 0 0,2 1 0 0 0,2 1 0 0 0,1 0 0 0 0,2 0 0 0 0,9-15-89 0 0,0-3 0 0 0,3-1 74 0 0,-9 11 300 0 0,-8 12-388 0 0,-2 20-593 0 0,-3 8 596 0 0,8-4 11 0 0,-9 5-16 0 0,-2 3-61 0 0,-1 0-6 0 0,13-5-38 0 0,43-19 341 0 0,4 13-347 0 0,-38 10 38 0 0,-36 7 100 0 0,-6-1-17 0 0,-5 0-84 0 0,-28 0 90 0 0,41-8-274 0 0,6 1-1134 0 0,-1 1-3869 0 0,7 1-793 0 0</inkml:trace>
  <inkml:trace contextRef="#ctx0" brushRef="#br0" timeOffset="792.425">165 35 9408 0 0,'0'0'273'0'0,"0"0"-5"0"0,0 0-156 0 0,0 0-21 0 0,0 0 5 0 0,0 0 0 0 0,0 0-4 0 0,0 0-16 0 0,-1-1-4 0 0,-20 2 498 0 0,21-1-99 0 0,-4 0 506 0 0,-44 2 2338 0 0,17-1-2195 0 0,-27 8-102 0 0,57-9-922 0 0,1 0-30 0 0,0 0-98 0 0,58-14 71 0 0,-25 2-40 0 0,24-3 1 0 0,-41 12 0 0 0,-13 1 0 0 0,1 4 0 0 0,-1 1 19 0 0,-2-3 72 0 0,-12 9 205 0 0,-81 29 1050 0 0,66-30-1271 0 0,26-7-22 0 0,0-1 11 0 0,-1 0 0 0 0,-1 0-25 0 0,2 0-98 0 0,0 0-9 0 0,0 0-44 0 0,0 0-200 0 0,0 0-82 0 0,0 0-800 0 0,0 0-3279 0 0,0 0-1409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20:12.857"/>
    </inkml:context>
    <inkml:brush xml:id="br0">
      <inkml:brushProperty name="width" value="0.05" units="cm"/>
      <inkml:brushProperty name="height" value="0.05" units="cm"/>
      <inkml:brushProperty name="color" value="#E71224"/>
    </inkml:brush>
  </inkml:definitions>
  <inkml:trace contextRef="#ctx0" brushRef="#br0">137 207 5384 0 0,'0'0'116'0'0,"0"0"17"0"0,0 0 12 0 0,0 0-3 0 0,0 0-62 0 0,0 0-12 0 0,0 0 12 0 0,0 0-12 0 0,0 0-4 0 0,0 0 34 0 0,0 0 146 0 0,0 0 63 0 0,0 0 12 0 0,0 0 51 0 0,0 0 214 0 0,5-3 481 0 0,-5 3 4136 0 0,-34 2-3639 0 0,-6 11-869 0 0,10 13-423 0 0,7 6-50 0 0,9 11 222 0 0,14-39-422 0 0,0-1 0 0 0,0 1 0 0 0,0 0 0 0 0,1-1 0 0 0,-1 1 0 0 0,1-1-1 0 0,-1 1 1 0 0,2-1 0 0 0,-1 1 0 0 0,0-1 0 0 0,1 1 0 0 0,-1-1 0 0 0,1 0 0 0 0,0 0-1 0 0,-1 0 1 0 0,2 0 0 0 0,-1 0 0 0 0,0 0 0 0 0,1-1 0 0 0,-1 0 0 0 0,1 1-1 0 0,0-1 1 0 0,0 1 0 0 0,0-2 0 0 0,0 1 0 0 0,0 0 0 0 0,0-1 0 0 0,0 1-1 0 0,3 0-19 0 0,30 10 14 0 0,30-9 116 0 0,-51-5-106 0 0,-11 1-247 0 0,1 1-1 0 0,-1-1 1 0 0,1 1-1 0 0,-1-2 1 0 0,1 1-1 0 0,-1 0 0 0 0,0-1 1 0 0,0 0-1 0 0,0 0 1 0 0,1 0-1 0 0,-2-1 0 0 0,1 1 1 0 0,0-1 223 0 0,2-2-1581 0 0,1 1-3523 0 0</inkml:trace>
  <inkml:trace contextRef="#ctx0" brushRef="#br0" timeOffset="659.655">332 230 10680 0 0,'0'0'241'0'0,"0"0"38"0"0,0 0 11 0 0,0-1-28 0 0,0-3-169 0 0,0-2-93 0 0,0 6-59 0 0,0 0-31 0 0,0 0-6 0 0,0 0 52 0 0,0 0 217 0 0,0 0 92 0 0,0 0 21 0 0,0 0-17 0 0,23 27 910 0 0,-17-22-835 0 0,14 9 462 0 0,-16-12-740 0 0,-1 0 1 0 0,0 0-1 0 0,0 0 1 0 0,0 1 0 0 0,0-1-1 0 0,0 0 1 0 0,0 1-1 0 0,-1 0 1 0 0,1 0 0 0 0,-1 0-1 0 0,0 0 1 0 0,0 0 0 0 0,1 3-67 0 0,18 51-374 0 0,-21-4 364 0 0,-10-7 171 0 0,9-44-68 0 0,0-2 1 0 0,0 2-1 0 0,-1-1 1 0 0,2 0-1 0 0,-2 0 0 0 0,1 0 1 0 0,0 0-1 0 0,-1 0 1 0 0,1 0-1 0 0,-1-1 0 0 0,1 0 1 0 0,-1 1-1 0 0,1 0 1 0 0,-1-1-1 0 0,1 1 1 0 0,-1-1-1 0 0,1 0 0 0 0,-1 0 1 0 0,1 0-1 0 0,-1 0 1 0 0,1 0-1 0 0,-1 0 0 0 0,1 0 1 0 0,-1 0-1 0 0,-1 0-93 0 0,-3-1 87 0 0,-18-7 93 0 0,15 1 59 0 0,5 4-211 0 0,-1 0-1 0 0,2 0 0 0 0,0-1 1 0 0,-1 1-1 0 0,1-1 0 0 0,0 1 1 0 0,0-1-1 0 0,0 0 1 0 0,1 0-1 0 0,-1-1 0 0 0,0-2-27 0 0,0-17-12 0 0,3 22-6 0 0,0 1-1 0 0,0 0 0 0 0,0 0 0 0 0,0 0 0 0 0,0 0 1 0 0,1-1-1 0 0,-1 2 0 0 0,1-1 0 0 0,-1-1 1 0 0,1 2-1 0 0,-1-1 0 0 0,1-1 0 0 0,-1 2 0 0 0,1-1 1 0 0,0 0-1 0 0,-1 0 0 0 0,1 1 0 0 0,0-1 0 0 0,0 0 1 0 0,0 0-1 0 0,0 1 0 0 0,0-1 0 0 0,-1 0 1 0 0,2 1-1 0 0,-1-1 0 0 0,1 1 19 0 0,6-6-65 0 0,-4 4-36 0 0,0 1-1 0 0,-1-1 1 0 0,2 1-1 0 0,-1 1 1 0 0,-1-2-1 0 0,2 2 1 0 0,-1-1-1 0 0,-1 1 1 0 0,2 0 0 0 0,-1 0-1 0 0,0 0 1 0 0,0 1-1 0 0,1 0 102 0 0,12 0-354 0 0,58 2-745 0 0,-45-9-2227 0 0,-24 6-1090 0 0</inkml:trace>
  <inkml:trace contextRef="#ctx0" brushRef="#br0" timeOffset="1070.197">578 7 10968 0 0,'0'0'248'0'0,"0"0"34"0"0,0 0 21 0 0,0 0-34 0 0,0-1-174 0 0,0-3-62 0 0,0 3 85 0 0,0 1 38 0 0,0 0 4 0 0,0 0 14 0 0,0 0 62 0 0,0 0 27 0 0,-3 4 273 0 0,0 0-384 0 0,0 1-1 0 0,1-1 1 0 0,-1 2 0 0 0,1-2 0 0 0,1 1 0 0 0,-2 1-1 0 0,2-1 1 0 0,0 0 0 0 0,0 0 0 0 0,1 1 0 0 0,-1-1-1 0 0,1 5-151 0 0,-1-4 170 0 0,0 12-106 0 0,1 0 1 0 0,1 0 0 0 0,1 1 0 0 0,0-2 0 0 0,1 1 0 0 0,2 5-65 0 0,18 68 386 0 0,10 17 177 0 0,-31-105-547 0 0,-1 0-1 0 0,0 0 0 0 0,1 1 1 0 0,0-1-1 0 0,-1 0 0 0 0,2 0 1 0 0,-1 0-1 0 0,0 0 0 0 0,0-1 1 0 0,1 1-1 0 0,0 0 0 0 0,0-1 1 0 0,-1 0-1 0 0,1 0 1 0 0,0 1-1 0 0,0-2 0 0 0,1 1 1 0 0,-1-1-1 0 0,0 1 0 0 0,0-1 1 0 0,1 1-1 0 0,-1-2 0 0 0,1 1 1 0 0,0 0-1 0 0,-1 0 0 0 0,0-1 1 0 0,1 0-1 0 0,0 0-15 0 0,0 0-203 0 0,-1 0 0 0 0,0 0-1 0 0,1-1 1 0 0,-1 1 0 0 0,1-1-1 0 0,-1 0 1 0 0,1 0 0 0 0,-1-1-1 0 0,0 2 1 0 0,0-2 0 0 0,0 1-1 0 0,0-2 1 0 0,0 2 0 0 0,0-1-1 0 0,0-1 1 0 0,0 1 0 0 0,-1 0-1 0 0,1 0 1 0 0,-1-1 203 0 0,21-24-3251 0 0,-13 10 1589 0 0</inkml:trace>
  <inkml:trace contextRef="#ctx0" brushRef="#br0" timeOffset="1419.636">535 180 12872 0 0,'0'0'289'0'0,"0"0"40"0"0,11-2 449 0 0,32 7-833 0 0,39 10 1071 0 0,-50-7 462 0 0,39-1-1368 0 0,-3 1-2373 0 0,-40-7 1187 0 0,-4-1-10 0 0</inkml:trace>
</inkml:ink>
</file>

<file path=ppt/ink/ink1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42:52.624"/>
    </inkml:context>
    <inkml:brush xml:id="br0">
      <inkml:brushProperty name="width" value="0.05292" units="cm"/>
      <inkml:brushProperty name="height" value="0.05292" units="cm"/>
      <inkml:brushProperty name="color" value="#00B0F0"/>
    </inkml:brush>
  </inkml:definitions>
  <inkml:trace contextRef="#ctx0" brushRef="#br0">11471 15230 903,'0'0'1677,"0"0"0,0 0 0,-2-8-129,2 8-129,0 0-258,0 0-129,0 0-258,0 0-129,0 0 0,0 0 0,0 0-129,0 0-258,0 0-129,0 0 0,0 0-258,0 0 0,0 0-129,0 0 129,0 0-129,0 0-129,0 0 258,-4 7 0,4 3 129,0 0 0,0 5 0,3 1 129,1 4-129,0 1 0,-2 3 129,4-1-129,-2 1 0,2-2-129,2-1 129,-1-4 0,1-2 0,2-6 0,1-1 0,-1-5 0,3-3 0,2-5 0,2-9 0,2-2 0,1-8-129,1 0 129,2-6-129,-1 1 129,1-3-129,-3 5 387,-3 2 0,-3 6 387,-4 3-258,-4 6 129,1 1-258,-7 9 0,0 0-129,5 4-129,-3 9-129,-1 0-129,0 7 129,3 1 129,0 3 129,1 2-129,-3 2 387,3-2-129,-3-1 387,2 0-258,-2-2 0,2-2 0,-2 0-129,3-6 129,-1 0-258,1-6 0,-5-9 0,16 6 0,-5-8 0,6-9 0,1-12 0,4 1 258,1-10-258,3-3 258,-1-4-258,1 1 258,-2-2-258,-2 3 258,-2 1-258,-1 4 0,-3 3 258,-1 5-258,-1 4 0,-5 6-129,1 2 0,-4 4-129,-6 8 129,8 0-516,-2 8-1161,-5 4-2580,-2 0-129,-4 6-387,-7-7-129</inkml:trace>
  <inkml:trace contextRef="#ctx0" brushRef="#br0" timeOffset="1413.08">12238 15476 2451,'2'10'3483,"-2"-10"-129,0 0-1161,0 0-1677,0 0-387,0 0 0,-2 10-129,2-10 0,-5 13 129,4-4 0,-2 2 129,2 0-258,1 3 129,0 4 0,0 0-258,0 4 258,1-4-129,2 6 0,-2-7 129,2 2 0,-1-5-129,0 2 258,-2-8 129,3 2-129,-3-10 129,1 10 258,-1-10-129,0 0 0,0 0 129,10-9-129,-5-7-129,5-4 0,-1-4 129,4-5-387,0-3 0,1-2 0,-2 2 0,1 5 0,-2 3-129,0 7 0,-3 1 0,1 6 0,0 5-129,-9 5 129,16-3-129,-8 3 0,0 6 0,1 2 129,-2 4-129,1 0 129,-1 5 0,0 1-129,-3 2 129,-1 1 129,0-1-129,-2 1 129,-1 0-129,0 0 129,0-5-129,0 1 0,0-5 0,-3-1-129,2-4-129,1-7-387,0 12-516,0-12-1290,0 0-1677,0 0-258,0 0 129</inkml:trace>
  <inkml:trace contextRef="#ctx0" brushRef="#br0" timeOffset="1878.107">12624 15663 2193,'0'0'3354,"0"0"129,10-3-1806,-10 3-1548,12-8 129,-4 4 129,-8 4 129,16-6 258,-16 6-258,17-4 258,-17 4-129,16 0 0,-16 0-258,17 0-129,-17 0 0,16 0 0,-16 0-258,13 4 129,-13-4 0,8 0-129,-8 0-516,0 0-1161,0 0-2064,17 0-387,-13-12-258</inkml:trace>
  <inkml:trace contextRef="#ctx0" brushRef="#br0" timeOffset="2425.138">13006 15482 3612,'0'0'4386,"0"0"-645,9 0 0,-9 0-3612,0 0-387,0 8 129,-2 2 0,0-2-129,-1 6 129,1 1 258,-2 4 258,3 3-258,0 2 129,1 3 0,0-4-129,1 5 0,1-4 0,3 0 129,-1-5-258,-1-1 0,2-5-258,-3-3 0,2 1-1290,1-1-2580,-5-10-129,0 0 0</inkml:trace>
  <inkml:trace contextRef="#ctx0" brushRef="#br0" timeOffset="3081.176">13608 15315 1419,'-8'-1'2838,"8"1"-1806,6-1-645,-6 1 258,15-2 258,-6-2 0,7 4 258,-1-2 258,6 2-129,-1 0-129,9 1-129,-2-1 0,8 8-387,1-7 129,8 8-258,0-6-129,4 4-129,0-3-129,1 3 0,0-4-129,-2 0 0,-5 1-129,-3-3-129,-1 4-645,-10-5-1548,-4 0-1935,-1 0-387,-9-3 516</inkml:trace>
  <inkml:trace contextRef="#ctx0" brushRef="#br0" timeOffset="3561.203">14238 15165 2193,'48'15'3741,"-13"-3"-129,-4-6-2193,3 3-1032,7 0 0,0 1-258,-1-1-129,0 1 0,-4-1-129,-4 1 129,-2-1 0,-2 2 129,-5-3-258,-4 0 258,-6-1-129,-3 0 129,-10-7 129,3 12-129,-3-12 387,-18 13-129,2-2 129,-10-1 0,-2 7 258,-12-3-129,0 8 129,-7-2-129,2 5-129,-6-1 0,6 0 0,-2 0-516,4-2-129,10-1-774,0-11-903,15 3-2193,8-3-645,10-10-129</inkml:trace>
  <inkml:trace contextRef="#ctx0" brushRef="#br0" timeOffset="4139.236">15218 14940 3870,'4'37'3870,"-3"-12"-129,-2 3-2064,1 1-1548,0 8 0,-2 5 0,2 6 129,-2 2 0,-1 6-129,2 0 129,0 0-129,1-3 129,0-6 0,1-7-258,4-10-387,4-2-1032,2-10-2580,-3-18-258,7-5 258</inkml:trace>
  <inkml:trace contextRef="#ctx0" brushRef="#br0" timeOffset="4588.262">15153 14885 1419,'19'-17'3741,"3"11"387,-2-6-387,6 2-2967,8 5-387,6-2 0,2 6-258,2 1 0,-3 0 129,-1 7 0,-3 2-129,-6 5 0,-5 3 0,-7 3 129,-3 4 258,-13 3-129,0 1 258,-9 1 0,-5 3 258,-12-5-258,-2 4 129,-10-7-129,0 2 129,-10-7-387,3-1 0,-3-5-258,1-3-129,5-2-258,0-7-903,14 4-2064,-2-5-1419,9-3-258,5-4-387</inkml:trace>
  <inkml:trace contextRef="#ctx0" brushRef="#br0" timeOffset="6522.373">15958 14754 903,'2'-8'3225,"-2"8"0,0 0-1935,0 0-774,0 0-129,0 0 129,-8-6-129,8 6 129,-14 3-129,4 4 0,-2-1-129,-2 4-129,-1 2-129,0 3-129,-2 3-129,0 1-129,1 6 258,-2 0-129,0 6 258,-2 4 0,1 1 0,-2 6 0,2 1 129,1 4 0,-1 3 0,1 1 0,6-2 258,5 2-129,2 1 129,5-5 0,6 0-129,6-2 0,6-5 129,5-2 0,2-4-129,3-4 129,0-6 0,2 0 129,0-10-258,0 2 258,-4-8-387,0 2 129,-3-6-129,-4 0 0,-3-2 0,-2 0 0,-14-2-129,13 2 258,-13-2-129,0 0-129,0 0 0,0 0-903,0 0-3096,0 0-258,0-10-258</inkml:trace>
  <inkml:trace contextRef="#ctx0" brushRef="#br0" timeOffset="15428.882">15995 15077 129,'-12'-13'2451,"12"13"-774,0 0-645,0 0 0,-8-9-129,8 9-387,0 0 129,-4-11 258,4 11 0,0 0 0,0 0 129,-1-11-129,1 11 0,0 0-258,0 0 0,0 0-516,0 0-129,0 0 0,0 0-258,0 0-129,0 0 258,0 10-129,2 0 0,0 3 258,1 1 0,-1 2 129,1 2 0,-2 1 0,2 3 129,-2-4-129,1 1 258,1-4-258,1 0 0,5-2 0,-2-3 0,2-5-129,2-1 258,2-4-129,0 0 258,1-6 0,0-3-129,-1-3 129,3-2 0,-4-2 129,0-1-258,0-1 0,-2 2-129,-1 2-129,-3 0 0,-1 5 0,-1 1-258,-4 8 129,9-6 0,-9 6-258,12 3 258,-6 7-129,1 0 258,1 7-129,-5 0 258,5 4-129,-3 0 129,0 1-129,-1-2 129,3-2 0,-2-2 258,3-4-258,4-2 258,-1-7-129,6-3 129,0-2-129,4-8 129,-1-6-129,3-2 0,-3-4 0,2-3-129,-5-1 0,-1 1 129,-6-2 0,0 2 0,-6 3 0,0 5-129,-3-1 0,0 7-129,-1 1-129,0 10 0,2-9-258,-2 9-387,9 3-774,-9-3-2709,7 15-387,0-8-387,-1 1 129</inkml:trace>
  <inkml:trace contextRef="#ctx0" brushRef="#br0" timeOffset="16547.946">16650 15281 258,'0'0'3225,"0"0"129,0 0-1290,0 0-1419,0 0 129,0 0 0,0-8 0,0 8-129,0 0-129,0 0 0,0 0 129,0 0-387,0 0-129,1 12-129,1-1 0,0 2 0,-1 2 129,3 3 258,-4-2-129,6 0 258,-6 0-129,2-2 258,-2-4-258,0 2 0,0-12 0,1 12 129,-1-12-258,0 0-129,16-4 0,-3-4 0,3-10 0,2 1 129,2-6-129,0 2 129,0-2-129,-1 5 129,-6 1 0,-1 4 0,-4 4-129,-8 9 129,10-8-129,-10 8-129,8 0 0,-8 0-129,11 9 129,-6-1-129,1 2 129,3 3 0,-5-1 129,1 1-129,-1 0 129,-2 1-129,0-1 129,2 0-129,-3-1 0,2-2 0,-1 4 129,2-4-129,-1 2 0,0-3 0,-3-9 0,4 12 0,-4-12 0,0 0-129,4 9-258,-4-9-1419,0 0-2709,0-7 0,0-4-516,3-2 258</inkml:trace>
  <inkml:trace contextRef="#ctx0" brushRef="#br0" timeOffset="17968.027">17167 14832 645,'0'0'3354,"0"-8"0,0 8-1548,0 0-645,0 0-387,0 0-129,0 0-258,0 0 0,0 0 129,0 0-258,0 0 0,0 0 0,0 0-129,0 0-129,0 0 0,0 0 0,0 0-129,0 0 129,0 12 0,0 0 0,0 6 0,0 4 258,0 7-129,0 5 129,-1 5 0,-4 8 129,2 4-129,-3 8 0,1 0-129,0 5 129,1-1 0,0-1 129,3-4-258,1-3 129,-2-7 0,2-5 0,0-10 0,0-2 0,0-11 258,0 0-129,0-12-129,0 1 129,0-9 0,0 0-129,0 0-129,0 0-258,0 0-1032,0 0-3225,0 0 0,5-12-645,-5-4 258</inkml:trace>
  <inkml:trace contextRef="#ctx0" brushRef="#br0" timeOffset="22324.276">17380 15135 129,'0'0'1290,"0"0"-774,0 0 258,0 0-258,0 0 129,0 0-258,0 0 129,0 0-129,0 0 0,0 0-129,-6 5-258,4 7 129,-1 1 0,-1 6 129,0 2 129,0 3-129,-1 5 387,3 2 0,-3 0 129,4 1 129,-1-2 0,2-2-258,0-2 129,5-5-129,0-5-129,5-4-129,2-5-258,2-7 0,2 0 0,1-8-129,2-7 129,-1-3 0,1-6-129,0-1 129,-1-5 129,0 1 129,-5-1-129,2 2 0,-2 2-129,-1 4 0,-4 4 0,0 5 0,-3 4-258,-5 9 0,8-5 0,-8 5 0,4 15 129,-4 2-129,1 5 0,0 2 0,0 4 387,2 0-258,-1-1 258,1 0-129,0-5 387,3-1-258,0-4 0,2-2 0,1-5 0,4-5 0,-1-5-129,6-1-129,-1-13 129,3-3 258,-1-12-129,2-2 129,-6-8 0,1 2 0,-6-7 129,1 4 0,-5 1-129,-1 0 0,-2 7 0,0 6-387,-3 5 129,2 3-129,0 8-258,-2 1-258,0 9-774,0 0-2322,8 9-903,-3 3-129,-5-1-258</inkml:trace>
  <inkml:trace contextRef="#ctx0" brushRef="#br0" timeOffset="23292.332">17976 15306 516,'0'0'2580,"0"0"-1032,0 0-387,0 0 0,0 0-516,0 0 0,0 0 0,0 0 0,0 0 0,0 5 0,0-5-258,0 13-129,0-2 129,0 3-129,0 3-129,0 3 129,-1 2 129,-1 0 129,-4 0 258,3 2-129,-3-6 258,4 1 0,-4-9-129,6-1 0,0-9 0,10-2-387,4-12-258,6-5 0,2-5 0,3-3-129,1-3 0,0 0 129,-3 3 0,-3 7 258,-7 1-129,-3 7 258,-5 4-258,-5 8 0,0 0-258,10-2 0,-10 2-129,6 9-258,0 2 129,0 1 0,1 3 129,2 2-129,0 1 129,-1-2 129,-1 2 0,-1 1 129,-4 0 0,2 2 0,-4-2-129,0 1 129,-5-2 0,0-2-129,0-1-129,5-15-516,-4 20-1935,4-20-1677,0 0-516,7-7-129</inkml:trace>
  <inkml:trace contextRef="#ctx0" brushRef="#br0" timeOffset="23665.353">18369 15492 3870,'0'18'4257,"0"-10"-258,0-8-258,0 0-3096,3-5-903,-3 5 258,10-2-129,-2 0 0,4-1 258,0 1-129,4 0 129,-1 2 129,3-2-258,1 0 0,0 1 129,-1 0-129,-3 0 0,-2 0 0,-2 1-129,-11 0-387,10-2-903,-10 2-2322,10 0-387,-10 0-129</inkml:trace>
  <inkml:trace contextRef="#ctx0" brushRef="#br0" timeOffset="24213.385">18732 15300 3483,'10'7'3741,"-10"-7"-516,0 0-516,8 8-2709,-8-8 0,0 0 0,7 15 258,-7-15 129,5 18-129,-5-8 258,0 5 0,0-2 0,0 6-129,-3-1 129,0 3-258,0-4 0,1 1 0,1-3 0,-1-1-258,2 0-129,0-14-1032,0 9-2580,0-9-387,0 0-258,13 0 388</inkml:trace>
  <inkml:trace contextRef="#ctx0" brushRef="#br0" timeOffset="25533.46">18603 14608 774,'0'0'2838,"0"0"0,0 0-1548,0 0-645,0 0 0,0 0-387,0 0 0,0 0 129,10 2 0,-2 2 0,2 1 0,5 3 0,0 3 129,5 3-129,0 3 0,5 4-258,-1 3 0,2 6 0,-1 3-129,2 4-129,-2 6 129,2 2 0,-3 5-129,2 0 129,-4 3 0,-2 0 129,-2-3-129,-4 3 0,0 0 0,-6-2 0,1 3 129,-5-3-129,-1 4 0,-3 0-129,0-1 258,0-1 0,-6 0-129,0-2 258,-4-10 129,4 2 129,-5-12 129,4 0 0,-2-10-129,1-1 258,8-20-129,-9 16-258,9-16 129,0 0-516,-10 11-387,10-11-258,0 0-1290,0 0-2451,5 2 129,-5-2-387</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9:37.595"/>
    </inkml:context>
    <inkml:brush xml:id="br0">
      <inkml:brushProperty name="width" value="0.05" units="cm"/>
      <inkml:brushProperty name="height" value="0.05" units="cm"/>
      <inkml:brushProperty name="color" value="#004F8B"/>
    </inkml:brush>
    <inkml:brush xml:id="br1">
      <inkml:brushProperty name="width" value="0.05" units="cm"/>
      <inkml:brushProperty name="height" value="0.05" units="cm"/>
      <inkml:brushProperty name="color" value="#E71224"/>
    </inkml:brush>
  </inkml:definitions>
  <inkml:trace contextRef="#ctx0" brushRef="#br0">317 134 5904 0 0,'0'0'132'0'0,"0"0"17"0"0,0 0 11 0 0,0 0 19 0 0,0 0 51 0 0,0 0 24 0 0,0 0 2 0 0,0 0-11 0 0,0 0-45 0 0,0 0-21 0 0,0 0-3 0 0,0 0-19 0 0,0 0-74 0 0,-3-2 34 0 0,-36 10 966 0 0,18-8-827 0 0,-54 0 834 0 0,71-1-963 0 0,-1 0-1 0 0,2 1 1 0 0,-2-1-1 0 0,1 1 1 0 0,0 0-1 0 0,-1 0 0 0 0,2 1 1 0 0,-2 0-1 0 0,1 0 1 0 0,0-1-1 0 0,0 1 1 0 0,-1 1-127 0 0,3-2 73 0 0,-29 0 310 0 0,30 0-309 0 0,1 0 0 0 0,-14 0 1082 0 0,9 1-1140 0 0,2 1-28 0 0,-11 1 160 0 0,8-3-138 0 0,-4 3 204 0 0,5 0-214 0 0,0 0 0 0 0,-9 8 0 0 0,8-1 0 0 0,0 37-64 0 0,4 19-24 0 0,9 8-656 0 0,0-12 1105 0 0,0-34-122 0 0,3 55-239 0 0,3 34 0 0 0,-3-26 0 0 0,-1 14 0 0 0,8 86 64 0 0,-11-81-50 0 0,-5 50 188 0 0,-1-4-202 0 0,-7-58 64 0 0,13 58 312 0 0,-3 19-102 0 0,0-66-60 0 0,1-30 266 0 0,4 66-670 0 0,7 105 1057 0 0,-12-164-729 0 0,1 1 118 0 0,5 60 75 0 0,-8 90 490 0 0,-4-57-618 0 0,-4 3 674 0 0,-3-6-893 0 0,4-92-58 0 0,-3-3 708 0 0,-2 61-443 0 0,4-29-27 0 0,-6-8 33 0 0,7-57-184 0 0,2 0 0 0 0,3 1 0 0 0,1 2-13 0 0,1-8 123 0 0,6 49 51 0 0,-1 42-174 0 0,-3-60 0 0 0,1 66 0 0 0,-7-64 0 0 0,-1-7 134 0 0,1 56 4 0 0,0-75-138 0 0,0-25 14 0 0,0-2 303 0 0,6-17-224 0 0,-7 8 443 0 0,3-3-606 0 0,2-3 346 0 0,-1 8 25 0 0,1-16-248 0 0,6 16 203 0 0,14-2-165 0 0,-15-13-73 0 0,-1 0 0 0 0,1 0 0 0 0,-1-1 1 0 0,1 1-1 0 0,-1-1 0 0 0,1-1 0 0 0,0 1 0 0 0,0-1 0 0 0,0 0 0 0 0,0 0-18 0 0,117-3 128 0 0,-42-2-128 0 0,-28 1 0 0 0,70-6-640 0 0,-118 9 236 0 0,21-4-117 0 0,-8 1-5659 0 0,-5 1-418 0 0</inkml:trace>
  <inkml:trace contextRef="#ctx0" brushRef="#br0" timeOffset="2897.931">2843 15 5344 0 0,'0'0'157'0'0,"0"0"23"0"0,0 0 11 0 0,0 0 1 0 0,0 0 0 0 0,4-3 320 0 0,28 3 2434 0 0,-5-1-1651 0 0,-1-1-380 0 0,50 5 25 0 0,5-15 60 0 0,-41 17-811 0 0,13-4 80 0 0,-27-4 330 0 0,-26 3-512 0 0,0 0 1 0 0,0 0 0 0 0,0 0 9 0 0,0 0 40 0 0,0 0 21 0 0,0 0 2 0 0,1 0-27 0 0,2 3-106 0 0,21 8-217 0 0,-18-11 180 0 0,-3 0 10 0 0,3 0 0 0 0,-3 3 14 0 0,3-3-3 0 0,-5 0 48 0 0,-1 0 9 0 0,4 4-15 0 0,-2 4-233 0 0,-1-8 239 0 0,-1 0 9 0 0,1 1-15 0 0,1 25-241 0 0,-7 32 171 0 0,0-18-63 0 0,2 51 312 0 0,10 77-168 0 0,9 237-648 0 0,-10-66 356 0 0,-3-96-234 0 0,0 144 176 0 0,8-73 286 0 0,5-47 78 0 0,23 95 16 0 0,-9-88 510 0 0,-19-12 276 0 0,6 11-51 0 0,-4-138-507 0 0,0 38 452 0 0,7 14-460 0 0,-4-31-314 0 0,-9-86 11 0 0,0-2 133 0 0,-1-10 157 0 0,4 83 14 0 0,0-49-262 0 0,-4 4 1 0 0,-3 67 44 0 0,-6-22 92 0 0,-4-73-116 0 0,4-28 158 0 0,3-31-71 0 0,-2-1 0 0 0,1 1 0 0 0,-2-1-1 0 0,0 0 1 0 0,1 0 0 0 0,-2 0 0 0 0,-2 6-161 0 0,4-9 104 0 0,-37 9 1473 0 0,-80-5-893 0 0,46-15-201 0 0,-46 3-922 0 0,44-5-2762 0 0,65 5 2299 0 0</inkml:trace>
  <inkml:trace contextRef="#ctx0" brushRef="#br1" timeOffset="30634.628">505 2107 2736 0 0,'0'0'107'0'0,"10"-2"66"0"0,16-7-173 0 0,28 3 2578 0 0,-46 5 160 0 0,-7 1-2278 0 0,-1 0-4 0 0,0 0-23 0 0,0 0-94 0 0,0 0-41 0 0,0 0-8 0 0,0 0 11 0 0,0 0 56 0 0,0 0 25 0 0,0 0 2 0 0,0 0-20 0 0,0 0-83 0 0,0 0-32 0 0,-7-1 406 0 0,0 0-447 0 0,0-2 1 0 0,-1 2-1 0 0,1 0 1 0 0,0 0 0 0 0,0 1-1 0 0,-1 0 1 0 0,1 0-1 0 0,-8 1-208 0 0,-9 0 607 0 0,-18 3-351 0 0,30-3-99 0 0,-7 0 61 0 0,2 2 1517 0 0,13 1-1852 0 0,1 1 163 0 0,-4 11-30 0 0,-3 20-16 0 0,-13 47 0 0 0,10-20 0 0 0,13-20 0 0 0,-3 4 0 0 0,0-7 0 0 0,-7 18 99 0 0,-1-27 237 0 0,2 21 307 0 0,15-33-395 0 0,-6-18-183 0 0,0-1 8 0 0,7 6 402 0 0,6 4-306 0 0,-13-10-156 0 0,1 0-1 0 0,-1 1 0 0 0,0 0 0 0 0,1-1 0 0 0,0 1 1 0 0,-1-1-1 0 0,1 0 0 0 0,-1 1 0 0 0,1-1 0 0 0,-1 0 1 0 0,1 1-1 0 0,0-1 0 0 0,-1 1 0 0 0,1-1 1 0 0,0 0-1 0 0,0 0 0 0 0,-1 0 0 0 0,0 0 0 0 0,1 0 1 0 0,0 0-1 0 0,0 0 0 0 0,-1 0 0 0 0,1 0 0 0 0,0 0 1 0 0,0 0-1 0 0,-1 0 0 0 0,1 0 0 0 0,0 0 0 0 0,-1 0 1 0 0,1-1-1 0 0,-1 1 0 0 0,1-1-12 0 0,65-7 269 0 0,-7 8-269 0 0,-45 3 0 0 0,-13-3-4 0 0,0 0 10 0 0,-1 0 0 0 0,1 0 0 0 0,0-1-1 0 0,-1 1 1 0 0,1 0 0 0 0,-1 0 0 0 0,1 0 0 0 0,0 0 0 0 0,-1 0 0 0 0,1 0 0 0 0,-1 1 0 0 0,1-1 0 0 0,0 0 0 0 0,-1 0 0 0 0,0 1 0 0 0,1-1-1 0 0,0 0 1 0 0,0 0 0 0 0,-1 0 0 0 0,0 0 0 0 0,1 1 0 0 0,-1-1 0 0 0,1 1 0 0 0,-1-1 0 0 0,1 1 0 0 0,-1-1 0 0 0,0 0 0 0 0,0 1-1 0 0,1 0 1 0 0,-1-1 0 0 0,1 1 0 0 0,-1-1 0 0 0,0 0 0 0 0,1 1 0 0 0,-1 0-6 0 0,3 2 53 0 0,-2-5-90 0 0,-1 1-152 0 0,-2 3 120 0 0,0 0-1518 0 0,2-1-2905 0 0,0-1-1877 0 0</inkml:trace>
  <inkml:trace contextRef="#ctx0" brushRef="#br1" timeOffset="32119.578">2885 2136 6736 0 0,'0'0'149'0'0,"0"0"23"0"0,0 0 12 0 0,11 5 685 0 0,21-2 765 0 0,-9-5-42 0 0,44 2-120 0 0,14 5-424 0 0,-20 4-742 0 0,-42 0 852 0 0,-19-9-977 0 0,0 0-10 0 0,0 0-3 0 0,0 0 0 0 0,0 1-28 0 0,6 22-112 0 0,-12 3 46 0 0,0 0-20 0 0,-4 9-54 0 0,-10 39 10 0 0,10-19 171 0 0,6-34-117 0 0,-2 42 296 0 0,6-62-293 0 0,-16 9 922 0 0,-20 3-589 0 0,36-12-336 0 0,-10-1 64 0 0,-4 2-64 0 0,-22 4 323 0 0,10-5 0 0 0,-20-1 367 0 0,29 5-882 0 0,14-5 66 0 0,2 0-258 0 0,1 0-92 0 0,0 0-1207 0 0,0 0-4759 0 0</inkml:trace>
  <inkml:trace contextRef="#ctx0" brushRef="#br1" timeOffset="33477.159">3611 2258 6104 0 0,'0'0'133'0'0,"0"0"23"0"0,0 0 12 0 0,0 0 31 0 0,0 0 102 0 0,0 0 47 0 0,0 0 11 0 0,0 0-33 0 0,0 0-140 0 0,0 0-68 0 0,0 0-12 0 0,0 0 12 0 0,0 0 64 0 0,0 0 30 0 0,0 0 4 0 0,0 0 12 0 0,0 0 49 0 0,0 0 19 0 0,0 0 7 0 0,0 0-2 0 0,0-4 136 0 0,-1 4 2377 0 0,-17 41-2278 0 0,7 3-456 0 0,11 10 270 0 0,2-42-231 0 0,10 12 50 0 0,27-12 685 0 0,-35-13-849 0 0,0 0 1 0 0,0 1 0 0 0,0-1 0 0 0,-1 0 0 0 0,1 0 0 0 0,0 0 0 0 0,0-1 0 0 0,-1 1 0 0 0,0-1 0 0 0,1 0 0 0 0,-1 0-1 0 0,1-1 1 0 0,-1 1 0 0 0,0 0 0 0 0,0-1 0 0 0,1-1-6 0 0,11-9 75 0 0,35-34 194 0 0,-28 18-216 0 0,-19 24-39 0 0,-3 5 51 0 0,0 0 8 0 0,0 0-2 0 0,0 0-16 0 0,7 15-45 0 0,3 16-10 0 0,13 5 0 0 0,-3-5 0 0 0,-17-29 1 0 0,0 0 0 0 0,0 1 0 0 0,-1-1 0 0 0,1-1-1 0 0,0 2 1 0 0,0-2 0 0 0,0 1 0 0 0,0-2-1 0 0,1 2 1 0 0,-1-1 0 0 0,0 0 0 0 0,0 0-1 0 0,0-1 1 0 0,1 1-1 0 0,32 4 117 0 0,6-26 243 0 0,-18-20 752 0 0,-14-23 175 0 0,-19 24-786 0 0,9 39-453 0 0,0-3-24 0 0,0 2-2 0 0,-3-1-205 0 0,0-3-1738 0 0,1 3-3038 0 0,2 3-715 0 0</inkml:trace>
  <inkml:trace contextRef="#ctx0" brushRef="#br1" timeOffset="34167.352">4145 2444 10120 0 0,'0'0'298'0'0,"0"0"-4"0"0,0 0-156 0 0,0 0 64 0 0,0 0 43 0 0,0 0 10 0 0,0 0-77 0 0,0 0-323 0 0,0 0-140 0 0,4-3-590 0 0,1 1 1088 0 0,0 1-1 0 0,0-1 1 0 0,0 0-1 0 0,-1 0 1 0 0,1 0-1 0 0,-1-1 1 0 0,1 1-1 0 0,-1-1 1 0 0,0 0-1 0 0,0 0 1 0 0,2-2-213 0 0,0-1 383 0 0,49-35 327 0 0,-41 30-692 0 0,-6 19 1148 0 0,0 69-1177 0 0,2-24 806 0 0,4-16 103 0 0,-5-22 273 0 0,-8-15-1251 0 0,0 0-1 0 0,-1 1 1 0 0,1-1 0 0 0,0 0-1 0 0,0 0 1 0 0,-1 0 0 0 0,1 1 0 0 0,0-1-1 0 0,0 0 1 0 0,-1 0 0 0 0,0 0 0 0 0,1-1-1 0 0,0 1 1 0 0,0 0 0 0 0,-1 0 0 0 0,1 0-1 0 0,0-1 1 0 0,0 1 0 0 0,-1 0 0 0 0,1 0-1 0 0,0 0 1 0 0,0-1 0 0 0,-1 1-1 0 0,0-1 1 0 0,1 0 0 0 0,0 1 0 0 0,-1 0-1 0 0,1-1 1 0 0,-1 1 0 0 0,0-1 0 0 0,1 0-1 0 0,-1 1 1 0 0,1-1 0 0 0,-1 0 0 0 0,1 1-1 0 0,-1-1 1 0 0,0 1 0 0 0,0-1 0 0 0,0 0-1 0 0,1 0 81 0 0,-1 1-5 0 0,3-8-954 0 0,0-1-7 0 0</inkml:trace>
  <inkml:trace contextRef="#ctx0" brushRef="#br1" timeOffset="34425.759">4254 2101 14712 0 0,'0'0'332'0'0,"0"0"50"0"0,0 0 25 0 0,0 0-48 0 0,0 0-217 0 0,0 0-27 0 0,0 0 11 0 0,0 0 2 0 0,1 0-21 0 0,33 10 30 0 0,-17-4-5234 0 0,-13-5 7 0 0</inkml:trace>
  <inkml:trace contextRef="#ctx0" brushRef="#br1" timeOffset="38770.086">492 2438 7312 0 0,'0'0'165'0'0,"0"0"22"0"0,0 0 9 0 0,0 0-8 0 0,0 0-91 0 0,0 0 4 0 0,0 0 91 0 0,0 0 18 0 0,0 0-2 0 0,0 0 40 0 0,0 0 166 0 0,0 0 70 0 0,0 0 18 0 0,0 0-16 0 0,0 0-71 0 0,0 0-30 0 0,0 0-7 0 0,0 0-26 0 0,0 0-100 0 0,0 0-42 0 0,0 0-8 0 0,0 0-13 0 0,0 0-44 0 0,0 0-17 0 0,-1-2-6 0 0,-1-19 670 0 0,2 20-700 0 0,0 1-18 0 0,0 0-8 0 0,0 0-2 0 0,0 0 0 0 0,0 0 0 0 0,0 0 18 0 0,0 0 78 0 0,0 0 31 0 0,0 0 8 0 0,0 0 1 0 0,0 0 0 0 0,0 0 0 0 0,0 0 0 0 0,0 0-13 0 0,0 0-48 0 0,0 0-19 0 0,0 0-7 0 0,0 0-5 0 0,0 0-17 0 0,-1 1-23 0 0,-4 1-67 0 0,4-2-97 0 0,1 0-157 0 0,0 0-42 0 0,0 0-682 0 0,0 0-2863 0 0,0 0-1230 0 0</inkml:trace>
  <inkml:trace contextRef="#ctx0" brushRef="#br1" timeOffset="43037.78">677 2294 4808 0 0,'0'0'101'0'0,"0"0"22"0"0,0 0 8 0 0,0 0 29 0 0,0 0 82 0 0,0 0 41 0 0,0 0 5 0 0,0 0 0 0 0,0 0 0 0 0,0 0 0 0 0,0 0 0 0 0,0 0 13 0 0,0 0 56 0 0,0 0 26 0 0,0 0 8 0 0,0 0-7 0 0,0 0-35 0 0,0 0-18 0 0,0 0-3 0 0,0 0-12 0 0,0 0-50 0 0,0 0-18 0 0,0 0-6 0 0,0 0-17 0 0,0 0-62 0 0,0 0-31 0 0,0 0-4 0 0,0 0-11 0 0,0 0-37 0 0,0 0 16 0 0,0 0 21 0 0,0 0-17 0 0,0 0-10 0 0,0 0-5 0 0,0 0-12 0 0,0 1-5 0 0,3 13 84 0 0,0-9-94 0 0,-6 17 26 0 0,0 9 217 0 0,-15 54 672 0 0,13-52 742 0 0,14-28-2166 0 0,1-8-607 0 0,-6 0 514 0 0</inkml:trace>
  <inkml:trace contextRef="#ctx0" brushRef="#br1" timeOffset="43650.064">1000 2429 3712 0 0,'0'0'83'0'0,"0"0"11"0"0,0 0 9 0 0,0 0 16 0 0,0 0 59 0 0,0 0 22 0 0,0 0 7 0 0,0 0 68 0 0,0 0 278 0 0,0 0 119 0 0,0 0 28 0 0,0 0-2 0 0,0 0-20 0 0,0 0-6 0 0,0 0 0 0 0,0 0-16 0 0,0 0-70 0 0,0 0-36 0 0,0 0-6 0 0,0 0-39 0 0,0 0-164 0 0,0 0-75 0 0,0 0-12 0 0,0 0-15 0 0,0 0-47 0 0,0 0-21 0 0,0 0-3 0 0,0 0-12 0 0,0 0-50 0 0,0 0-18 0 0,0 0-6 0 0,0 0 8 0 0,0 0 46 0 0,0 0 22 0 0,0 0 2 0 0,0 0 1 0 0,0 0 7 0 0,0 0 7 0 0,0 0 1 0 0,0 0-15 0 0,0 0-62 0 0,0 0-31 0 0,0 0-4 0 0,0 0-47 0 0,0 0-196 0 0,0 0-86 0 0,0 0-20 0 0,7-2-982 0 0,-4 1-3116 0 0,3 1 169 0 0</inkml:trace>
  <inkml:trace contextRef="#ctx0" brushRef="#br1" timeOffset="44245.64">1194 2396 9648 0 0,'0'0'216'0'0,"-10"-3"521"0"0,4 1-690 0 0,-13 0-511 0 0,18 1 221 0 0,-12-2-1904 0 0,12 2 2350 0 0,0 0 0 0 0,0-1 0 0 0,0 1 0 0 0,0-1-1 0 0,0 0 1 0 0,1 1 0 0 0,-1-1 0 0 0,0 1 0 0 0,0-2-1 0 0,1 2 1 0 0,0-1 0 0 0,-1 0 0 0 0,1 1 0 0 0,0-1-1 0 0,0 0 1 0 0,0 0 0 0 0,0 0 0 0 0,0 1 0 0 0,0-1-1 0 0,1-1-202 0 0,11-16 254 0 0,-11 17-263 0 0,1 1 0 0 0,-1-2 0 0 0,1 2 0 0 0,0-1 0 0 0,-1 1 0 0 0,1-1 0 0 0,0 1 0 0 0,0-1 0 0 0,0 2 0 0 0,0-2 0 0 0,0 1 1 0 0,0 1-1 0 0,0-1 0 0 0,0 0 0 0 0,1 0 0 0 0,-1 1 0 0 0,0 0 0 0 0,0-1 0 0 0,1 1 0 0 0,-1 0 0 0 0,1 0 0 0 0,-1 0 0 0 0,0 0 0 0 0,1 0 1 0 0,-1 1-1 0 0,0-1 9 0 0,25 9-64 0 0,-7 9-35 0 0,-19-16 127 0 0,0 0-1 0 0,0 0 1 0 0,-1 1-1 0 0,1 0 1 0 0,0-1-1 0 0,-1 0 1 0 0,1 0-1 0 0,-1 1 1 0 0,0 0 0 0 0,0-1-1 0 0,0 0 1 0 0,0 1-1 0 0,-1-1 1 0 0,1 1-1 0 0,-1-1 1 0 0,0 0-1 0 0,1 1 1 0 0,-1-1 0 0 0,0 1-1 0 0,0-1 1 0 0,0-1-1 0 0,-1 2 1 0 0,2-1-1 0 0,-2 0 1 0 0,1 0-1 0 0,-1 0 1 0 0,0-1 0 0 0,0 2-1 0 0,1-2 1 0 0,-1 1-28 0 0,-7 7 317 0 0,-23 10 1534 0 0,5-11-466 0 0,20-5-1074 0 0,-3-14-1320 0 0,8 7 259 0 0,2 4-382 0 0,3-6-249 0 0</inkml:trace>
  <inkml:trace contextRef="#ctx0" brushRef="#br1" timeOffset="44784.232">1355 2315 11520 0 0,'0'0'264'0'0,"0"0"34"0"0,0 0 20 0 0,0 0-41 0 0,0 0-249 0 0,0 0-372 0 0,0 0-140 0 0,0 0-27 0 0,11-6-1305 0 0,11-5 439 0 0,7 7 3125 0 0,-10 8-801 0 0,-17-2-888 0 0,-1-1 0 0 0,1 1 0 0 0,-1-1 0 0 0,0 1 0 0 0,1-1 0 0 0,-2 1 1 0 0,2-1-1 0 0,-1 1 0 0 0,-1 0 0 0 0,1-1 0 0 0,0 2 0 0 0,0-2 0 0 0,-1 1 0 0 0,0 0 1 0 0,1 0-1 0 0,-1 0 0 0 0,1 0 0 0 0,-1-1 0 0 0,0 2 0 0 0,0-1 0 0 0,0-1 0 0 0,0 2 1 0 0,-1-1-1 0 0,1-1 0 0 0,-1 2 0 0 0,1-1-59 0 0,-3 6 121 0 0,1 0 1 0 0,-2 0-1 0 0,1-1 0 0 0,0 2 1 0 0,-2-2-1 0 0,1 0 0 0 0,-1 0 1 0 0,-2 2-122 0 0,-12 19 1192 0 0,15-20 429 0 0,2-3-1610 0 0,4-2-11 0 0,42-3 44 0 0,5-3-1472 0 0,-16 3-1515 0 0,-24 0-1418 0 0</inkml:trace>
  <inkml:trace contextRef="#ctx0" brushRef="#br1" timeOffset="45681.28">1705 2447 9072 0 0,'0'0'200'0'0,"0"0"33"0"0,0 0 15 0 0,0 0-23 0 0,0 0-118 0 0,0 0 20 0 0,0 0 245 0 0,0 0 93 0 0,0 0 14 0 0,0 0-10 0 0,0 0-42 0 0,0 0-13 0 0,0 0-4 0 0,0 0-32 0 0,0 0-122 0 0,0 0-52 0 0,0 0-10 0 0,0 0-24 0 0,0 0-75 0 0,0 0 17 0 0,0 0 15 0 0,11-6 963 0 0,-6 5-1052 0 0,-50 13-329 0 0,45-12-114 0 0,0 0-937 0 0,0 0-3700 0 0</inkml:trace>
  <inkml:trace contextRef="#ctx0" brushRef="#br1" timeOffset="46231.513">1853 2264 11824 0 0,'0'0'348'0'0,"0"0"-7"0"0,0 0-209 0 0,0 0-60 0 0,0 0 13 0 0,0 0-41 0 0,0 0-102 0 0,0 0-10 0 0,0 0-2 0 0,14-3-278 0 0,18 9 1166 0 0,-15 4-158 0 0,-40 19 22 0 0,-6-3 926 0 0,21-15-1493 0 0,19-5-135 0 0,61-2-265 0 0,-63-4 34 0 0,1 12 536 0 0,-9-9-299 0 0,0-1-1 0 0,-1 1 1 0 0,1 0 0 0 0,-1 0-1 0 0,0 0 1 0 0,0-1-1 0 0,-1 1 1 0 0,1 0 0 0 0,-1 0-1 0 0,0 0 1 0 0,1 0-1 0 0,-1 0 1 0 0,0-1 0 0 0,0 1-1 0 0,-1 1 15 0 0,-2 11 214 0 0,-12 17-473 0 0,-10 2 1220 0 0,26-33-1291 0 0,0-1-82 0 0,0 0-4 0 0,0 0-38 0 0,0 0-158 0 0,0 0-76 0 0,0-1-14 0 0,6-1-2 0 0</inkml:trace>
  <inkml:trace contextRef="#ctx0" brushRef="#br1" timeOffset="46549.416">2187 2399 15344 0 0,'0'0'449'0'0,"0"0"-2"0"0,0 0-275 0 0,0 0-90 0 0,11 10-2092 0 0,-2-8 2379 0 0,-6-5-814 0 0</inkml:trace>
  <inkml:trace contextRef="#ctx0" brushRef="#br1" timeOffset="46812.329">2398 2393 15176 0 0,'0'0'340'0'0,"0"0"50"0"0,0 0 26 0 0,0 0-44 0 0,0 0-253 0 0,0 0-170 0 0,4 7-3623 0 0,27-11 1546 0 0,-23 1 1408 0 0,1 0 176 0 0</inkml:trace>
  <inkml:trace contextRef="#ctx0" brushRef="#br1" timeOffset="47000.674">2645 2355 9416 0 0,'0'0'208'0'0,"0"0"33"0"0,6 3 240 0 0,-2 0-435 0 0,15 20 2437 0 0,-12-11-1392 0 0,-7-12-1428 0 0,3 0-580 0 0,4 0 445 0 0</inkml:trace>
  <inkml:trace contextRef="#ctx0" brushRef="#br1" timeOffset="47173.84">2975 2370 11200 0 0,'0'0'330'0'0,"0"0"-8"0"0,0 11 72 0 0,3 7 476 0 0,-3-18-1146 0 0,3 0-514 0 0,-3 0-2596 0 0,0 0-358 0 0</inkml:trace>
  <inkml:trace contextRef="#ctx0" brushRef="#br1" timeOffset="47412.736">3136 2379 10120 0 0,'0'0'288'0'0,"0"0"64"0"0,0 0-288 0 0,0 0-64 0 0,0 0 0 0 0,0 6 0 0 0,3-3 248 0 0,-3 2 32 0 0,3-2 8 0 0,-3-3 0 0 0,4 3-288 0 0,-4-3 0 0 0,0 0 0 0 0,0 0 0 0 0,0 0 0 0 0,6 0 0 0 0,-2 3 0 0 0,-4-3 0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1T21:04:05.294"/>
    </inkml:context>
    <inkml:brush xml:id="br0">
      <inkml:brushProperty name="width" value="0.025" units="cm"/>
      <inkml:brushProperty name="height" value="0.025" units="cm"/>
      <inkml:brushProperty name="color" value="#E71224"/>
    </inkml:brush>
  </inkml:definitions>
  <inkml:trace contextRef="#ctx0" brushRef="#br0">403 1 3656 0 0,'-8'9'376'0'0,"-16"3"1253"0"0,3-28 374 0 0,-21 45 973 0 0,-4-9-2176 0 0,1-2-147 0 0,42-10-643 0 0,3-7-10 0 0,-1 1 0 0 0,1-1 0 0 0,0 0 0 0 0,-1 0 0 0 0,1-1 0 0 0,-1 1 0 0 0,1 0 0 0 0,-1 0 0 0 0,0 0 0 0 0,1 0 0 0 0,-1 0 0 0 0,0 0 0 0 0,0-1 0 0 0,1 1 0 0 0,-1 0 0 0 0,0-1 0 0 0,0 1 0 0 0,0-1 0 0 0,0 1 0 0 0,0-1 0 0 0,0 1 0 0 0,0-1 0 0 0,0 1 0 0 0,0-1 0 0 0,0 0 0 0 0,0 0 0 0 0,0 0 0 0 0,0 1 0 0 0,0-1 1 0 0,0 0-1 0 0,0 0 0 0 0,-1 0 0 0 0,1-1 0 0 0,0 1 0 0 0,0 0 0 0 0,0 0 0 0 0,-1 0 67 0 0,0 0 0 0 0,1 0 1 0 0,-1 1-1 0 0,0-1 1 0 0,0 1-1 0 0,0-1 1 0 0,1 1-1 0 0,-1 0 0 0 0,0-1 1 0 0,1 1-1 0 0,-1 0 1 0 0,1 0-1 0 0,-1 0 1 0 0,1 0-1 0 0,-1 1 0 0 0,1-1 1 0 0,-1 0-1 0 0,1 1 1 0 0,0-1-1 0 0,0 1 1 0 0,0-1-68 0 0,-17 10 256 0 0,-2 19-176 0 0,-10 30-7 0 0,2-24 86 0 0,11-24-47 0 0,11-1-77 0 0,1-1 0 0 0,0 1 0 0 0,1 0 0 0 0,0 0 1 0 0,1 0-1 0 0,1 1 0 0 0,-1 0 0 0 0,2-1 0 0 0,0 1 1 0 0,0 3-36 0 0,1-14 77 0 0,3 4 86 0 0,1 15-3 0 0,-3-19-80 0 0,2 7 164 0 0,15 53 616 0 0,-9-47-588 0 0,-2 10-31 0 0,-6-23-155 0 0,6 13 178 0 0,23 7 392 0 0,4-4-336 0 0,5-7-320 0 0,-38-9 0 0 0,1-1 0 0 0,0 1 0 0 0,0-1 0 0 0,0 1 0 0 0,0 0 0 0 0,-1 0 0 0 0,1 0 0 0 0,0 0 0 0 0,0 0 0 0 0,-1 0 0 0 0,1 0 0 0 0,-1 0 0 0 0,1 1 0 0 0,-1-1 0 0 0,0 1 0 0 0,0-1 0 0 0,1 1 0 0 0,-1-1 0 0 0,0 1 0 0 0,0 0 0 0 0,0 0 0 0 0,19 33 164 0 0,10-19-45 0 0,12 14 70 0 0,-17-23-189 0 0,-2 6 11 0 0,-4-12 106 0 0,9 5 35 0 0,-3-12 56 0 0,21-19-85 0 0,19-15-59 0 0,-63 39-57 0 0,1 0-1 0 0,-1 0 1 0 0,1-1-1 0 0,-1 1 1 0 0,0 0-1 0 0,0-1 1 0 0,1 0 0 0 0,-1 1-1 0 0,0-1 1 0 0,0 0-1 0 0,-1 0 1 0 0,1 0-1 0 0,0 0 1 0 0,-1-1-1 0 0,1 1 1 0 0,-1 0 0 0 0,0-1-1 0 0,1 1 1 0 0,-1-1-7 0 0,17-24 56 0 0,24-57 540 0 0,-29 25-792 0 0,-2 13 476 0 0,-11 20-264 0 0,3-31-242 0 0,-17-7 212 0 0,-6-14 14 0 0,1 51 88 0 0,-27-50-8 0 0,-7 23-8 0 0,52 53-76 0 0,0 0 0 0 0,-1 0 0 0 0,1 0 0 0 0,-1 0-1 0 0,1 0 1 0 0,-1 0 0 0 0,1 0 0 0 0,-1 1-1 0 0,0-1 1 0 0,1 1 0 0 0,-1-1 0 0 0,0 1 0 0 0,0 0-1 0 0,1 0 1 0 0,-1 0 0 0 0,0 0 0 0 0,0 0 0 0 0,1 0-1 0 0,-1 0 1 0 0,0 0 0 0 0,1 1 0 0 0,-1-1-1 0 0,0 1 1 0 0,1-1 0 0 0,-1 1 0 0 0,0 0 0 0 0,1-1-1 0 0,-1 1 1 0 0,1 0 4 0 0,-26 6-422 0 0,-53 24-768 0 0,49-18-762 0 0,17-3-3961 0 0</inkml:trace>
  <inkml:trace contextRef="#ctx0" brushRef="#br0" timeOffset="1816.965">274 797 4112 0 0,'0'0'91'0'0,"0"0"11"0"0,0 0 12 0 0,0 0-32 0 0,0 0-176 0 0,0 0-82 0 0,0 0-15 0 0,0 0 42 0 0,0 0 205 0 0,0 0 188 0 0,0-2 62 0 0,2-11 407 0 0,0 20 1973 0 0,-2-6-2280 0 0,-3 26 1020 0 0,1-19-1358 0 0,0 0 1 0 0,1 1 0 0 0,0-1-1 0 0,0 0 1 0 0,1 0 0 0 0,0 0-1 0 0,0 1 1 0 0,1-1 0 0 0,0 0-1 0 0,2 7-68 0 0,51 205 18 0 0,-50-187-3 0 0,-2 1 0 0 0,-1-1 0 0 0,-1 1 0 0 0,-3 17-15 0 0,-19 183 1261 0 0,-2 48-1070 0 0,-10 15-1155 0 0,14-112 2805 0 0,5 131-1841 0 0,12-197 7 0 0,-43 342 1589 0 0,32-224 225 0 0,21-51-1099 0 0,-4-80-531 0 0,-1-45 188 0 0,-2 0 0 0 0,-3 0 0 0 0,-3 7-379 0 0,-16 128 1002 0 0,-9-18 278 0 0,5-83-644 0 0,13-49 161 0 0,-1 96-346 0 0,14-137-430 0 0,-1 0 0 0 0,1 0 0 0 0,1 0 0 0 0,-1 0 0 0 0,1 0 0 0 0,0 0 1 0 0,0 0-1 0 0,0 0 0 0 0,0 0 0 0 0,1-1 0 0 0,0 1 0 0 0,0-1 0 0 0,0 1 1 0 0,1-1-1 0 0,0 0 0 0 0,-1 0 0 0 0,1 0 0 0 0,1 0 0 0 0,-1 0 0 0 0,4 3-21 0 0,6-1 63 0 0,-1 0-1 0 0,1 0 0 0 0,1-1 0 0 0,-1-1 0 0 0,1 0 1 0 0,-1-1-1 0 0,1-1 0 0 0,4 1-62 0 0,35 7 678 0 0,123 18-434 0 0,-81-8-84 0 0,-66-14 48 0 0,-17 4 72 0 0,-12-9-472 0 0,0-1-268 0 0,0 0-116 0 0,0 0-966 0 0,-1 0-3949 0 0,-6 0-1695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1T21:04:16.054"/>
    </inkml:context>
    <inkml:brush xml:id="br0">
      <inkml:brushProperty name="width" value="0.025" units="cm"/>
      <inkml:brushProperty name="height" value="0.025" units="cm"/>
      <inkml:brushProperty name="color" value="#E71224"/>
    </inkml:brush>
  </inkml:definitions>
  <inkml:trace contextRef="#ctx0" brushRef="#br0">118 162 14600 0 0,'-2'7'705'0'0,"-3"-1"-310"0"0,3-5-38 0 0,2 0-229 0 0,-2 1-128 0 0,1 26-1049 0 0,1-26 1168 0 0,0-1 0 0 0,0 1 1 0 0,0-1-1 0 0,1 1 0 0 0,-1-1 1 0 0,1 1-1 0 0,-1-1 0 0 0,1 1 1 0 0,-1-1-1 0 0,1 0 0 0 0,0 1 1 0 0,-1-1-1 0 0,1 0 0 0 0,0 1 1 0 0,0-1-1 0 0,0 0 0 0 0,0 0 1 0 0,0 0-1 0 0,0 0 0 0 0,1 0 1 0 0,-1 0-1 0 0,0 0 1 0 0,0 0-1 0 0,1 0 0 0 0,-1-1 1 0 0,1 1-1 0 0,-1 0 0 0 0,0-1 1 0 0,1 1-1 0 0,-1-1 0 0 0,1 0 1 0 0,-1 1-1 0 0,1-1 0 0 0,-1 0 1 0 0,1 0-1 0 0,0 0 0 0 0,0 0-119 0 0,76-12 464 0 0,-10-26-464 0 0,-18-10 192 0 0,-46 43-212 0 0,-1-1 0 0 0,1 1 0 0 0,-1-1-1 0 0,-1 0 1 0 0,1 0 0 0 0,-1 0 0 0 0,0-1-1 0 0,0 1 1 0 0,0 0 0 0 0,-1-1-1 0 0,0 1 1 0 0,0-1 0 0 0,-1 0 0 0 0,0 1-1 0 0,0-3 21 0 0,-18-16-36 0 0,1 14 272 0 0,10 9-224 0 0,0 0-1 0 0,0 1 1 0 0,0 0-1 0 0,0 0 1 0 0,0 1-1 0 0,0 0 1 0 0,0 0-1 0 0,-1 0 0 0 0,1 1 1 0 0,0 0-1 0 0,0 1 1 0 0,0 0-1 0 0,0 0 1 0 0,1 0-1 0 0,-4 2-11 0 0,-11 2 3 0 0,10-2-26 0 0,0 1 0 0 0,1 0 0 0 0,0 1-1 0 0,0 0 1 0 0,1 0 0 0 0,0 1 0 0 0,0 0 0 0 0,0 1 0 0 0,1 0 0 0 0,0 0-1 0 0,-1 3 24 0 0,-52 79 0 0 0,57-80 14 0 0,0 0-1 0 0,0 0 0 0 0,1 1 0 0 0,1-1 0 0 0,0 1 1 0 0,0-1-1 0 0,1 1 0 0 0,0 2-13 0 0,-2 13 144 0 0,3-17-42 0 0,0 0 1 0 0,1 0-1 0 0,1 0 0 0 0,-1 0 1 0 0,1 0-1 0 0,1 0 1 0 0,-1 0-1 0 0,2-1 1 0 0,-1 1-1 0 0,1-1 0 0 0,3 6-102 0 0,-3-8 72 0 0,-1 0 0 0 0,1-1-1 0 0,0 1 1 0 0,0-1 0 0 0,1 0-1 0 0,-1 0 1 0 0,1 0-1 0 0,0 0 1 0 0,1-1 0 0 0,-1 0-1 0 0,1 0 1 0 0,0 0 0 0 0,0-1-1 0 0,0 0 1 0 0,0 0 0 0 0,0-1-1 0 0,1 1 1 0 0,-1-1-1 0 0,1-1 1 0 0,0 1 0 0 0,0-1-1 0 0,1 0-71 0 0,135-7 1107 0 0,-94 2-1078 0 0,-44 3-29 0 0,12 5-28 0 0,-16-4-124 0 0,7 32-2826 0 0,-8-30 1634 0 0,0-2-58 0 0,0 3-6 0 0</inkml:trace>
  <inkml:trace contextRef="#ctx0" brushRef="#br0" timeOffset="645.273">630 526 8088 0 0,'0'0'234'0'0,"0"0"56"0"0,0 0 62 0 0,0 0 28 0 0,0 0 4 0 0,0 0-27 0 0,0 0-112 0 0,0 0-49 0 0,0 0-10 0 0,0 0 80 0 0,0 0 349 0 0,0 0 154 0 0,0 0 30 0 0,0 0-12 0 0,0 0-83 0 0,0 0-38 0 0,0 0-8 0 0,0 0-37 0 0,0 0-147 0 0,0 0-67 0 0,3 18 564 0 0,-6 24-637 0 0,3-41-234 0 0,0 13 256 0 0,26 80-353 0 0,-18-50-30 0 0,7 77-325 0 0,-26-44 759 0 0,-5-19 658 0 0,13-54-1011 0 0,3-3-40 0 0,-1 0 0 0 0,1 0 0 0 0,-1-1-1 0 0,1 1 1 0 0,-1 0 0 0 0,1 0 0 0 0,-1 0 0 0 0,0-1-1 0 0,1 1 1 0 0,-1 0 0 0 0,0-1 0 0 0,0 1-1 0 0,0 0 1 0 0,1-1 0 0 0,-1 1 0 0 0,0-1-1 0 0,0 1 1 0 0,0-1 0 0 0,0 0 0 0 0,0 1-1 0 0,0-1 1 0 0,0 0 0 0 0,0 0 0 0 0,0 0-1 0 0,0 1 1 0 0,0-1 0 0 0,0 0 0 0 0,0 0 0 0 0,0-1-1 0 0,0 1 1 0 0,0 0 0 0 0,0 0 0 0 0,0 0-1 0 0,0-1 1 0 0,0 1 0 0 0,0 0 0 0 0,0-1-1 0 0,1 1 1 0 0,-1-1 0 0 0,0 1 0 0 0,0-1-1 0 0,0 1-13 0 0,-74-34 642 0 0,30 13-237 0 0,-7-15-1092 0 0,51 35 626 0 0,0 0 0 0 0,0 0 0 0 0,0-1-1 0 0,1 1 1 0 0,-1 0 0 0 0,0-1 0 0 0,0 1-1 0 0,1-1 1 0 0,-1 1 0 0 0,1-1 0 0 0,0 1-1 0 0,-1-1 1 0 0,1 1 0 0 0,0-1 0 0 0,0 0 0 0 0,0 1-1 0 0,0-1 1 0 0,0 1 0 0 0,0-1 0 0 0,0 1-1 0 0,0-1 1 0 0,1 0 0 0 0,-1 1 0 0 0,1-1-1 0 0,-1 1 1 0 0,1 0 0 0 0,0-1 0 0 0,-1 1-1 0 0,1-1 1 0 0,0 1 0 0 0,0 0 0 0 0,1-2 61 0 0,1-3-851 0 0,1-3-400 0 0,3-2-47 0 0</inkml:trace>
  <inkml:trace contextRef="#ctx0" brushRef="#br0" timeOffset="1267.442">508 503 11256 0 0,'0'0'330'0'0,"0"0"-7"0"0,16-3 900 0 0,20-7 9 0 0,-5 10 910 0 0,30-10 1409 0 0,-57 9-3532 0 0,0 0 0 0 0,0 0 0 0 0,0 1 0 0 0,0-1 0 0 0,0 1 0 0 0,0 0 0 0 0,0 0 0 0 0,0 0 0 0 0,0 0 0 0 0,1 1 0 0 0,-1-1 0 0 0,0 1 0 0 0,0 0 0 0 0,3 2-19 0 0,36 15 1716 0 0,-6-9-2764 0 0,-37-9 848 0 0,0 0-28 0 0,0 0-117 0 0,0 0-51 0 0,0 0-1244 0 0,0 0-4934 0 0</inkml:trace>
  <inkml:trace contextRef="#ctx0" brushRef="#br0" timeOffset="1904.325">910 833 12464 0 0,'0'0'281'0'0,"0"0"40"0"0,0 0 22 0 0,0 0-39 0 0,0 0-179 0 0,0 0-18 0 0,0 0 12 0 0,0 0 1 0 0,0 0-32 0 0,0 0-99 0 0,0 0 80 0 0,0 0 86 0 0,0 0 318 0 0,0 0 139 0 0,0 0 27 0 0,0 0-10 0 0,0 0-70 0 0,3-14 967 0 0,13-33-538 0 0,-4 21-919 0 0,2 0 0 0 0,0 0 0 0 0,2 2 0 0 0,0 0-1 0 0,4-2-68 0 0,8-10 214 0 0,-27 36-145 0 0,-1 0 22 0 0,0 0-11 0 0,0 0-8 0 0,0 0 13 0 0,5 4 586 0 0,9 49 418 0 0,-2-9-1036 0 0,-9-36-41 0 0,1 0 0 0 0,0-1 0 0 0,1 1 0 0 0,0-1 0 0 0,0 0 0 0 0,0-1 0 0 0,1 1 0 0 0,0-1 0 0 0,0 0 0 0 0,0 0 0 0 0,1-1 0 0 0,2 2-12 0 0,-3-3-64 0 0,1 1 0 0 0,-1-1 0 0 0,1 0-1 0 0,-1-1 1 0 0,1 0 0 0 0,0 0 0 0 0,1 0-1 0 0,-1-1 1 0 0,0 0 0 0 0,1 0 0 0 0,2 0 64 0 0,-8-3-211 0 0,0 0 0 0 0,0 1 0 0 0,-1-1 1 0 0,1 0-1 0 0,0 0 0 0 0,-1 0 1 0 0,1-1-1 0 0,-1 1 0 0 0,1 0 0 0 0,-1-1 1 0 0,0 1-1 0 0,1-1 0 0 0,-1 1 1 0 0,0-1-1 0 0,0 1 0 0 0,0-1 0 0 0,0 0 1 0 0,0 0-1 0 0,-1 1 0 0 0,1-1 0 0 0,0-1 211 0 0,2-7-6451 0 0</inkml:trace>
  <inkml:trace contextRef="#ctx0" brushRef="#br0" timeOffset="2254.943">986 223 20127 0 0,'0'0'463'0'0,"0"0"61"0"0,0 0 27 0 0,0 0-67 0 0,0 1-316 0 0,23 6-912 0 0,-12 7 2365 0 0,-11-13-1208 0 0,0-1 3 0 0,0 0-48 0 0,0 0-200 0 0,0 0-82 0 0,12 14-348 0 0,-10-12 53 0 0,-1-1-2422 0 0,-1-1-5160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1T21:04:13.806"/>
    </inkml:context>
    <inkml:brush xml:id="br0">
      <inkml:brushProperty name="width" value="0.025" units="cm"/>
      <inkml:brushProperty name="height" value="0.025" units="cm"/>
      <inkml:brushProperty name="color" value="#E71224"/>
    </inkml:brush>
  </inkml:definitions>
  <inkml:trace contextRef="#ctx0" brushRef="#br0">16 156 7248 0 0,'0'0'209'0'0,"-1"0"-5"0"0,-5 1-161 0 0,2 0 59 0 0,-1 1 8117 0 0,8-4-3679 0 0,3 0-6346 0 0,75-1 2716 0 0,-37 6-181 0 0,46 14-205 0 0,-27 3-661 0 0,-62-20-9 0 0,-1 0 2 0 0,0 0-194 0 0,0 0-820 0 0,0 0-362 0 0,0 0-891 0 0,0 0-3289 0 0</inkml:trace>
  <inkml:trace contextRef="#ctx0" brushRef="#br0" timeOffset="719.723">266 0 15608 0 0,'0'0'356'0'0,"0"0"49"0"0,0 0 20 0 0,0 0-46 0 0,8 11-391 0 0,45 13-468 0 0,-8-1 2742 0 0,16 12-967 0 0,-57-34-1298 0 0,0 1 1 0 0,0 0-1 0 0,0 0 0 0 0,0 0 0 0 0,-1 1 0 0 0,1-1 1 0 0,-1 1-1 0 0,0 0 0 0 0,1 0 0 0 0,-1 0 1 0 0,-1 0-1 0 0,1 1 0 0 0,1 2 3 0 0,-3-4-17 0 0,-1 0 1 0 0,1 0-1 0 0,-1 0 0 0 0,0 0 0 0 0,0 1 1 0 0,0-1-1 0 0,0 0 0 0 0,0 0 0 0 0,0 0 1 0 0,0 1-1 0 0,-1-1 0 0 0,1 0 0 0 0,-1 0 1 0 0,0 0-1 0 0,0 0 0 0 0,0 0 1 0 0,0 0-1 0 0,0 0 0 0 0,0 0 0 0 0,0-1 1 0 0,0 1-1 0 0,-1 0 0 0 0,1 0 0 0 0,-1-1 1 0 0,1 1-1 0 0,-1-1 0 0 0,0 0 0 0 0,0 1 1 0 0,1-1-1 0 0,-3 1 17 0 0,2 0 77 0 0,-108 62 177 0 0,46-33-175 0 0,-19 22 490 0 0,83-53-576 0 0,-1 1 1 0 0,1-1-1 0 0,-1 0 0 0 0,1 0 0 0 0,-1 1 0 0 0,1-1 0 0 0,-1 0 0 0 0,1 0 0 0 0,0 1 0 0 0,-1-1 0 0 0,1 1 0 0 0,-1-1 0 0 0,1 0 0 0 0,0 1 0 0 0,-1-1 1 0 0,1 1-1 0 0,0-1 0 0 0,0 1 0 0 0,-1-1 0 0 0,1 1 0 0 0,0-1 0 0 0,0 1 0 0 0,0-1 0 0 0,0 1 0 0 0,-1-1 0 0 0,1 1 0 0 0,0-1 0 0 0,0 1 0 0 0,0-1 1 0 0,0 1-1 0 0,0 0 0 0 0,0-1 0 0 0,0 1 0 0 0,1-1 0 0 0,-1 1 0 0 0,0-1 0 0 0,0 1 0 0 0,0-1 0 0 0,1 1 0 0 0,-1-1 0 0 0,0 1 0 0 0,0-1 0 0 0,1 1 1 0 0,-1-1-1 0 0,0 0 0 0 0,1 1 7 0 0,21 7-1272 0 0,-14-7-4284 0 0,-7-1-273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1T21:04:11.455"/>
    </inkml:context>
    <inkml:brush xml:id="br0">
      <inkml:brushProperty name="width" value="0.025" units="cm"/>
      <inkml:brushProperty name="height" value="0.025" units="cm"/>
      <inkml:brushProperty name="color" value="#E71224"/>
    </inkml:brush>
  </inkml:definitions>
  <inkml:trace contextRef="#ctx0" brushRef="#br0">41 190 7256 0 0,'0'0'165'0'0,"0"0"22"0"0,0 0 7 0 0,0 0-35 0 0,0 0-184 0 0,0 0-47 0 0,0 0-12 0 0,0 0-51 0 0,0 0-22 0 0,0 0-3 0 0,0 0 90 0 0,0 0 380 0 0,0 0 159 0 0,0 0 38 0 0,0 0-5 0 0,0 0-38 0 0,0 0-14 0 0,0 0-2 0 0,0 0-34 0 0,0 0-140 0 0,0 0-68 0 0,0 0-12 0 0,0 0 3 0 0,0 0 22 0 0,0 0 5 0 0,0 0 0 0 0,0 0-11 0 0,0 0-45 0 0,0 0-21 0 0,0 0-3 0 0,0 0 12 0 0,0 0 49 0 0,5 19 1184 0 0,18 19 205 0 0,18-8-163 0 0,-38-29-1413 0 0,0 0 0 0 0,0 0-1 0 0,0 0 1 0 0,0 0-1 0 0,0-1 1 0 0,1 1-1 0 0,-1-1 1 0 0,0 0-1 0 0,1 0 1 0 0,-1 0-1 0 0,0-1 1 0 0,0 1-1 0 0,0-1 1 0 0,1 1 0 0 0,-1-1-1 0 0,0 0 1 0 0,0-1-1 0 0,0 1 1 0 0,0 0-1 0 0,0-1 1 0 0,0 0-1 0 0,1 0-17 0 0,14-6 14 0 0,-8 2 38 0 0,0-1-1 0 0,0 1 0 0 0,-1-1 0 0 0,0-1 0 0 0,-1 0 0 0 0,1 0 0 0 0,-1-1 0 0 0,-1 0 0 0 0,0 0 0 0 0,0-1 0 0 0,-1 0 0 0 0,2-3-51 0 0,-3 5 3 0 0,-3 5 7 0 0,0 0 0 0 0,0-1 0 0 0,0 1 0 0 0,0-1 0 0 0,0 0 0 0 0,-1 1 0 0 0,0-1-1 0 0,0 0 1 0 0,0 0 0 0 0,0 0 0 0 0,-1 0 0 0 0,1 0 0 0 0,-1 1 0 0 0,0-1 0 0 0,0 0 0 0 0,-1 0-1 0 0,0-4-9 0 0,-10-32 615 0 0,10 39-534 0 0,-14-9 79 0 0,0 2-96 0 0,13 7-53 0 0,0-1 0 0 0,0 1 0 0 0,0 0 0 0 0,-1 0 0 0 0,1-1 0 0 0,-1 1 0 0 0,1 1 0 0 0,-1-1-1 0 0,1 0 1 0 0,-1 1 0 0 0,1-1 0 0 0,-1 1 0 0 0,1 0 0 0 0,-1 0 0 0 0,0 0 0 0 0,1 0 0 0 0,-1 0 0 0 0,0 0 0 0 0,1 1 0 0 0,-1-1-1 0 0,1 1 1 0 0,-2 0-11 0 0,-29 10 144 0 0,-32 22-144 0 0,38-20 0 0 0,-21 54 0 0 0,32-26 0 0 0,-11 48 0 0 0,13 5 536 0 0,14-83-413 0 0,11 86 150 0 0,-8-92-193 0 0,-1 0 0 0 0,1 1-1 0 0,-1-1 1 0 0,1 0 0 0 0,1-1-1 0 0,-1 1 1 0 0,1 0 0 0 0,0-1-1 0 0,0 0 1 0 0,0 0 0 0 0,0 0-1 0 0,2 0-79 0 0,51 10 148 0 0,52-9-8 0 0,-52-20-140 0 0,4-20 256 0 0,-42 22-240 0 0,-18 13 64 0 0,6-14 936 0 0,-7 9-829 0 0,0 4-292 0 0,0 1-130 0 0,0 0-21 0 0,0 0 4 0 0,0 0 43 0 0,0 0 17 0 0,0 0 6 0 0,0 0-36 0 0,0 0-165 0 0,0 0-77 0 0,0 0-15 0 0,-3-3-1333 0 0,2 3-3578 0 0,1 0 2993 0 0</inkml:trace>
  <inkml:trace contextRef="#ctx0" brushRef="#br0" timeOffset="564.729">356 745 8720 0 0,'0'0'197'0'0,"0"0"24"0"0,0 0 19 0 0,0 0-9 0 0,0 9 75 0 0,1-8 5013 0 0,28-41-3700 0 0,-20 20-1485 0 0,33-50-58 0 0,-3 23 790 0 0,-37 46-660 0 0,-2 1-4 0 0,0 0-29 0 0,0 0-12 0 0,0 0-1 0 0,14 5 538 0 0,-13-3-556 0 0,2 2 133 0 0,5 79 281 0 0,0 16 413 0 0,16-38-361 0 0,13-29-608 0 0,-36-31-19 0 0,0-1-1 0 0,1 0 1 0 0,-1 0-1 0 0,0 0 1 0 0,0 1-1 0 0,0-1 1 0 0,1 0-1 0 0,-1-1 1 0 0,0 1-1 0 0,0 0 0 0 0,1 0 1 0 0,-1 0-1 0 0,0-1 1 0 0,0 1-1 0 0,0 0 1 0 0,0-1-1 0 0,1 1 1 0 0,-1-1-1 0 0,0 0 1 0 0,0 1-1 0 0,0-1 1 0 0,0 0-1 0 0,0 0 0 0 0,0 0 1 0 0,-1 1-1 0 0,1-1 1 0 0,0 0-1 0 0,0 0 1 0 0,-1 0-1 0 0,1 0 1 0 0,0-1 19 0 0,-1 2-75 0 0,2-3-277 0 0,-1 0 0 0 0,1 0 0 0 0,-1 0 0 0 0,0-1 0 0 0,0 1 0 0 0,0 0 0 0 0,-1 0 0 0 0,1-1 0 0 0,-1 1 0 0 0,0 0 0 0 0,0-1 0 0 0,0 1 0 0 0,0 0 0 0 0,0-1 0 0 0,-1 1-1 0 0,1 0 1 0 0,-1-1 0 0 0,0 1 0 0 0,0 0 0 0 0,-1-2 352 0 0,-3-8-1790 0 0</inkml:trace>
  <inkml:trace contextRef="#ctx0" brushRef="#br0" timeOffset="994.313">535 334 17767 0 0,'0'0'522'0'0,"0"0"-12"0"0,0 0-264 0 0,0 0 78 0 0,0 0 76 0 0,0 0 14 0 0,0 7 2 0 0,-2 9-381 0 0,7-6-1908 0 0,-4-9-255 0 0,-1-1-4033 0 0</inkml:trace>
  <inkml:trace contextRef="#ctx0" brushRef="#br0" timeOffset="1422.547">755 574 11600 0 0,'0'0'264'0'0,"0"0"34"0"0,0 0 21 0 0,0 0-36 0 0,0 3-175 0 0,2 3-108 0 0,11 28 1412 0 0,11 15 165 0 0,12 34-1534 0 0,-24-30-70 0 0,-4 26-833 0 0,-8-66 1032 0 0,0-1 1 0 0,0 1-1 0 0,-1-1 1 0 0,-1 1-1 0 0,0-1 1 0 0,-1 0-1 0 0,0 1 1 0 0,-2 2-173 0 0,3-9 319 0 0,2-4-263 0 0,-1-1-1 0 0,1 0 1 0 0,0 1-1 0 0,0-1 1 0 0,0 1-1 0 0,-1-1 1 0 0,1 0-1 0 0,-1 1 1 0 0,1-1 0 0 0,-1 0-1 0 0,0 1 1 0 0,1-1-1 0 0,-1 0 1 0 0,0 0-1 0 0,0 0 1 0 0,0 0-1 0 0,0 1 1 0 0,0-1 0 0 0,0-1-1 0 0,0 1 1 0 0,0 0-1 0 0,0 0 1 0 0,-1 0-1 0 0,1 0 1 0 0,0-1-1 0 0,0 1 1 0 0,-1-1-1 0 0,1 1 1 0 0,0-1 0 0 0,-1 1-1 0 0,1-1 1 0 0,-1 0-1 0 0,1 0 1 0 0,-2 0-56 0 0,-45-17 1106 0 0,2-41-786 0 0,28 2-792 0 0,18 46 148 0 0,3-44-937 0 0,8 23-2491 0 0,-7 21 2378 0 0</inkml:trace>
  <inkml:trace contextRef="#ctx0" brushRef="#br0" timeOffset="1970.205">690 644 15632 0 0,'0'0'356'0'0,"0"0"49"0"0,0 0 21 0 0,0 0-42 0 0,0 0-273 0 0,4-8-563 0 0,14-13 1733 0 0,28 9-385 0 0,-4-7-904 0 0,26-1 74 0 0,-41 19 2079 0 0,-27 2-2453 0 0,0-1-11 0 0,4 13-2727 0 0,-4-6 1557 0 0</inkml:trace>
</inkml:ink>
</file>

<file path=ppt/ink/ink1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3T00:25:20.452"/>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Property name="color" value="#FF0000"/>
    </inkml:brush>
  </inkml:definitions>
  <inkml:trace contextRef="#ctx0" brushRef="#br0">14486 4236 116 0,'0'-11'46'0,"0"11"-24"0,0-2-8 0,0 2 17 16,0 0-4-16,0 0-1 15,0 0-6-15,0-3 0 16,0 3-11-16,0 0 1 0,0 0 1 15,0 0-6-15,0 0-1 16,0 0-2-16,0 0 1 16,0 0-4-16,0 0 0 15,0 0-1-15,3 3-2 16,-1-3-48 0,4 6-40-1,-1-4-23-15,0-2 55 0</inkml:trace>
  <inkml:trace contextRef="#ctx0" brushRef="#br0" timeOffset="975.612">15219 3718 48 0,'-3'-5'19'0,"3"5"-10"0,0 0-11 16,0 0 17-16,0 0-5 16,0 0 7-16,0 0 3 15,0 0-1-15,0 2 0 16,3 5 1-16,-3-3 2 15,0 3-3-15,0 0-2 0,0 4 2 16,-3 0 0-16,3 2-10 16,-2 11 1-16,-1 0 3 0,0 10-3 15,3 3 2-15,0 16-7 16,0-5-1-16,0-3-4 16,3-6-1-16,-3 5 1 15,3-4 2-15,-1-2 3 16,1-3 4-16,-1-4 0 15,1-3 2-15,0 1-8 16,-1-11-2-16,-2-7-1 16,0 2 2-16,0-7-10 15,0-1-2-15,-5-5-30 16,0-5-12-16,0-1-39 16</inkml:trace>
  <inkml:trace contextRef="#ctx0" brushRef="#br0" timeOffset="1321.295">15063 4117 84 0,'0'2'33'0,"2"-4"-18"0,4 4 0 0,-1-2 15 0,0 0 6 16,6 0 3-16,-1 0-6 16,6 0-3-16,0 0-8 15,11-4-1-15,-1-8-12 16,1 10-1-16,2-4 2 0,-3-1-2 16,3 0 1-16,6-6-8 15,-9 4 0-15,-2 9-1 16,-3-6 0-16,-5 1 2 15,-3 3 1-15,-5 0-50 16,-3 6-31 0,-2 1-49-1</inkml:trace>
  <inkml:trace contextRef="#ctx0" brushRef="#br0" timeOffset="1895.219">15632 4119 116 0,'-6'0'44'0,"-4"0"-24"0,2 7 1 0,8-7 19 16,-3-3-12-16,0-5-6 16,1-4-16-16,-1-1-3 0,3 0-3 15,0-2-3-15,0 1 2 0,3-1-1 16,5 2 0-16,0 2 4 16,5-3 1-16,-13 14 45 31,21-8-22-16,0 1-7-15,-2 3-11 16,-1 1-7-16,-2 1-3 16,-3 2 1-16,6 2 1 15,-3 3-3-15,0-1 0 0,-8 3 2 16,0 2 0-16,-3 6 1 16,-8 1 2-16,1 1 3 15,-4-1 4-15,-2-1 7 16,-2-2 4-16,-1-4-4 0,-2 2 1 15,-3-2-10-15,0-5-2 16,-2 1-3-16,2-1 1 16,0-2-4-16,3 1 0 15,-1-3-8-15,7 0-2 16,1-3-14-16,6-3-4 16,3 1-7-16,5-6-3 15,2-6-16-15,1 1-7 16,2 1-16-1</inkml:trace>
  <inkml:trace contextRef="#ctx0" brushRef="#br0" timeOffset="2299.081">15941 3940 200 0,'-2'11'77'0,"4"-4"-42"0,1 4-23 16,-1-4 19-16,1-1-16 15,0 1-3-15,-1-1-8 16,1 3-1-16,0 5-1 16,-1-3-2-16,4 8-2 15,-1-1 1-15,0 0-1 16,0-3 0-16,1 1 4 0,-1-5 3 15,0 0 11-15,-2 0 7 16,0-3-8-16,-1-1-1 16,-2-3-4-16,0-1 1 15,0-3-6-15,0 0-3 16,-2-3 1-16,-1-1 0 16,0 0-4-16,1-5 1 15,2-13 0-15,0 0 2 16,2 4-1-16,4-2-1 15,2 5 3-15,7-3 0 16,-4 7-1-16,2 0-2 16</inkml:trace>
  <inkml:trace contextRef="#ctx0" brushRef="#br0" timeOffset="2387.361">16163 3947 276 0,'14'-4'104'0,"-6"4"-56"0,10 2-98 15,-5-2-3-15,1 0-52 16,1 0-19-16</inkml:trace>
  <inkml:trace contextRef="#ctx0" brushRef="#br0" timeOffset="2972.313">17010 3779 168 0,'0'0'63'0,"0"3"-34"0,0 1-14 0,0-4 20 15,-3 2-15-15,-2-2-6 16,-3 5-13-16,0-1-3 16,-5-4 0-16,0 4-1 0,0 3 1 0,-6 2 2 15,-5 4 0-15,0-2 8 16,-2 0 7-16,0 5 6 16,-1-3 4-16,3 4-2 15,3 3-2-15,-3 2-3 16,0 3-1-16,6 5-9 15,5-3-3-15,2-1-1 16,6-6 0-16,5 0 2 16,5-5 1-16,6 1-3 15,5-3-1-15,5 0 3 16,5-4 1-16,6-2-6 16,0-1 0-16,-1-1 3 15,-1-3 5-15,-1 0-7 0,-3-2-3 16,1 0 4-1,-4 0 5-15,1 0-9 0,-3 0-3 16,-2-2-7-16,-6 2-1 16,-2 0-21-16,-3-2-8 15,-3 2-36-15,-8 0-15 16,1 0-14 0</inkml:trace>
  <inkml:trace contextRef="#ctx0" brushRef="#br0" timeOffset="3603.303">17341 4181 140 0,'-3'0'55'0,"6"11"-30"0,-3-9-14 0,0-2 15 16,0 0-6-16,0 0-1 0,0 0-11 16,0 0-3-16,2 0-3 15,4 0 1-15,-1-2 0 0,3 2 12 16,0 0 7-16,0 0 2 15,5 2 3-15,-2-2-9 16,5 0 0-16,-1 2-13 16,-1-2-3-16,-4 0-13 15,1 0-5-15,-1 0-36 16,-2 0-16-16,0 0-34 16</inkml:trace>
  <inkml:trace contextRef="#ctx0" brushRef="#br0" timeOffset="3888.061">17304 4101 152 0,'5'0'57'0,"0"-2"-30"0,6 4-16 0,-8-2 18 16,2 0-11-16,3 0 0 15,0-2-10-15,0-5-5 0,8 3-2 16,-3 0-4-16,11-5-17 16,2 0-10-16,-2 2-42 15,0 1-27 1,-1-1 41-16</inkml:trace>
  <inkml:trace contextRef="#ctx0" brushRef="#br0" timeOffset="4758.406">17785 4022 220 0,'0'4'82'0,"3"-4"-44"0,2 0-33 0,-5 0 21 15,11-2-14 1,-3-2-8-16,8-3-5 16,0-2 0-16,2-4 0 0,1 0 1 15,2-3 0-15,0 3 0 16,0 2 4-16,-2-7 5 16,2 7-1-16,0-4 3 0,-3 6-4 15,-2 3-2-15,-2-3-2 16,-4-4 0-16,1 4-2 15,-3 2-1-15,-3 3-4 16,0 2 2 0,-2 2 1-1,0 0 1-15,-1 0 0 16,-2 0 2-16,3 4 1 16,-3 5 1-16,2 0-2 15,1 4 1-15,0 0-2 16,-1 5 2-16,1 1-4 15,2 1-2-15,-2 2 4 16,0 7 1-16,-1-2-3 16,1-3 1-16,0-2 0 0,-1 0 2 15,3-5 1-15,-2 1 3 16,-3-5-3-16,0-2 0 16,0-2-1-16,0-4-2 15,-3-1 1-15,1 0 1 16,-3 1-3-16,-1-3 0 15,-2 0-1-15,-5-2 0 16,0 0 2-16,-3 0 2 16,0 0 1-16,0 0 1 15,3 5 2-15,0-3 3 16,0 0-2-16,2-2 1 16,3 0-5-16,3 2-2 0,2 0 0 15,3-2 1-15,5 0-3 16,3 0-2-16,3 0 4 15,7-2 1-15,1 2 0 16,2-2 1-16,3 0 0 16,0 0 3-16,2 2-5 15,6 0-1-15,0-5 0 16,-3 3 2-16,0 2-19 16,-5 0-8-16,-3 0-27 15,-5-2-12-15,-6 0-52 16</inkml:trace>
  <inkml:trace contextRef="#ctx0" brushRef="#br0" timeOffset="5944.486">16097 3991 60 0,'0'0'24'0,"0"0"-12"0,3 0-10 0,-3 0 6 15,0 0 2-15,0 0 1 16,0 0 1-16,0 0 0 16,0 0-2-16,0 0 1 15,0 0 5-15,0 0 2 16,0 0-3-16,0 0-1 16,0 0-2-16,0 0 0 15,3 0-6-15,2-2 3 0,0 0 3 0,3-3-4 16,3 1 0-16,-1-3-4 15,1-4-1-15,2 5 3 16,0-3 1-16,-2 2 1 16,5 3 0-1,-3-3-2-15,-2 3-6 16,-4 1 0-16,-1 3 0 16,-9 0 0-16,0 3 0 15,1 1 2-15,-6 3-3 16,0-3 0-16,0 3 1 15,-3-1 2-15,1 1-10 16,-3 4-2-16,-1-2-28 16,-1 0-11-16,-1 13-29 15</inkml:trace>
  <inkml:trace contextRef="#ctx0" brushRef="#br0" timeOffset="9504.211">3993 5294 52 0,'2'0'19'0,"-2"0"-10"0,0 2-6 0,0-2 7 15,0 0-2-15,0 0 1 16,0 0-3-16,0 0 1 16,0 0 2-16,0 0 5 0,0 0-6 15,0 0-2-15,0 0-6 16,0 0 0-16,3 3 0 16,-3-3 0-16,0 0 0 15,3 4 0-15,-1-4 2 16,3 2 3-16,-5 5 4 15,6-5 2-15,-6 5-3 16,2 1-3-16,1-1 4 16,0-3 2-16,-1 10-2 15,-2-3 2-15,3-3-6 16,0 10-1-16,-1 0 2 0,1-1-3 16,-3 5 0-16,3-2 1 15,-1 0 0-15,1-4-2 16,-1 1-2-16,1-1 1 15,2-5 1-15,1-5 1 0,2-6 1 16,5-2-5-16,0-7 1 16,3-4 0-16,0-7 2 15,5-4-3-15,-5 0 0 16,0 4 1-16,-3-2 2 16,0 2-1-16,-2 2 2 15,-1 1-2-15,-2 6-1 16,0-3-2-16,-2 1-1 15,4 7 2 1,-2 3-2-16,0 3 1 16,0 3 0-16,-3 3 0 0,-2 3 2 15,2 2 2 1,-2 0-1-16,7 4 2 0,1 3-2 16,-3 0-1-16,0-1 3 15,2 5 0-15,-2 1 3 16,0 1 1-16,3-4 1 15,-3 2 0-15,0 2-2 16,0-11 1-16,0-6-4 16,0-1 0-16,2-6 1 15,1-6 0-15,2-1 0 16,-2-4 0-16,2-4-2 16,0-3-2-16,0-8 1 15,-2-1 1-15,-1 1 3 16,1-1 2-16,0 3 1 15,-1-9 0-15,1 2-4 16,-1-2-1-16,-2 9-1 16,0 4 1-16,0 4-4 0,-3 1 0 15,1 11 1-15,2-3 0 16,-6 7-11-16,1 9-3 16,0-3-160-1,-3 14 68 1</inkml:trace>
  <inkml:trace contextRef="#ctx0" brushRef="#br0" timeOffset="10298.675">4794 5440 56 0,'0'0'24'0,"0"-5"-12"0,3 5-10 15,-3 0 9-15,0 0-3 16,0 0 7-1,-3 5-1-15,3-1 1 16,-2 5 1-16,-1-3-1 16,0 1 1-16,3-2-2 15,-2 3 1-15,-1 6-2 16,0-3 0-16,1 4-7 16,-1 5 3-16,-2 11 1 0,2-3-1 15,-2 1 2-15,0 4 0 16,-3-6 1-16,0-1 2 15,2 5 2-15,1-11-7 16,2 6-1-16,9-4-2 16,-4-4 1-16,4 0-2 0,2-7 0 15,0 2-3-15,2-2-2 16,3-9-2-16,3 2 1 16,0-4 1-16,3-4 0 15,4 4-16-15,-4-4-4 16,-3-10-21-16,0 8-9 15,-3 1-88 1,0-10 64 0</inkml:trace>
  <inkml:trace contextRef="#ctx0" brushRef="#br0" timeOffset="10869.193">4760 5572 40 0,'0'0'16'0,"-3"0"-8"0,6 0 8 0,-3 0 11 16,0 0 1-16,0 0 3 16,0 0-4-16,0 0-2 15,0 0-5-15,0 0-2 16,5 0-2-16,-2 0 0 15,2 0-8-15,0 0-3 0,3 2 1 16,0 3-1-16,0-5 2 16,3 0 2-16,-1 0 5 15,4-5-4-15,4 3 2 16,-2 2-7-16,0-7-1 16,2 5-2-16,-2-5 1 0,0 5-2 15,0 0 2-15,-3-2-4 16,0 4 0-16,-2-3 3 15,0 1 1-15,-3-2 3 16,0 2 1-16,-3-3-3 16,0 5-3-16,-2 0-3 15,-3 0 1-15,0 0-6 16,0 0-3-16,0 0-47 16,-3 7-22-16,0-3-11 15</inkml:trace>
  <inkml:trace contextRef="#ctx0" brushRef="#br1" timeOffset="17144.322">2635 5175 44 0,'0'-2'19'0,"0"2"-10"0,0 0-6 15,0 0 4-15,0 0-1 16,0 0 1-16,0 0-6 15,0 0-1-15,0 0 0 16,0 0 2-16,0 0 3 0,6 2 4 16,-6 0-2-1,2 3 1-15,-2-5-7 0,0 2-1 16,0-2 0-16,5 6 2 16,1-3-1-16,-1 3 4 15,3 3 1 1,-5 0 4-16,-1 9 4 15,1-1-2-15,-3-6 1 16,11 5-5-16,-9-1 0 16,3 3-5-16,1-1 0 15,-1 8 1-15,-2-6 2 16,2-1-3-16,-2 0 0 0,2-3 1 16,0-4 0-16,1 2 0 15,1-2-2-15,-4-4 1 0,5-2-2 16,0-1 2-16,0-4-2 15,2-7-1-15,1-2 1 16,5-6 1-16,-3 2-3 16,0-7 0-16,6 7 1 15,-6-9 2-15,0 8-1 16,-2-10-1-16,-3-2 1 16,0 2-1-16,2 4 0 15,-7 4 0-15,2-1 0 16,1 8 0-16,-1 0-3 15,3 0 2-15,-5 7 1 16,2 2 0-16,-3 0 0 16,1 2 2-16,2 7 1 0,-5 9 1 15,3-1-2-15,2-6 1 16,-5 7 0-16,3-3 1 16,0 1 0-16,-3-1 2 15,5-2-1-15,-5 9 0 16,0-8 1-16,3 8 3 15</inkml:trace>
  <inkml:trace contextRef="#ctx0" brushRef="#br1" timeOffset="17207.286">2992 5471 220 0,'3'4'82'0,"2"-4"-44"0,-2-4-42 0,0 4 15 16,2-3-6-16,3-3 2 16</inkml:trace>
  <inkml:trace contextRef="#ctx0" brushRef="#br1" timeOffset="17430.974">3035 5444 364 0,'21'-11'2'0,"-3"-4"-1"0,-2-3 0 16,-2 0-1-16,-1-2 0 15,-5-4 0-15,2-2 0 16,1-1 0-16,-3 3 0 16,0 4 2-16,-3-2-3 15,0 9 0-15,3-3-1 16,-8 3 0-16,6 4 4 16,-4-2 1-16,1 5-4 15,0 4-1-15,2 2-2 16,-5 0 3-16,0 2-18 15,2 4-4-15,-2 1-62 16,6 4-35 0,-6 0 53-16</inkml:trace>
  <inkml:trace contextRef="#ctx0" brushRef="#br1" timeOffset="17880.194">3262 5440 28 0,'11'0'13'0,"-11"-5"-6"0,3 5-8 0,-3 0 2 16,0 0 1-16,0 0 1 15</inkml:trace>
  <inkml:trace contextRef="#ctx0" brushRef="#br1" timeOffset="18284.751">3276 5435 94 0,'0'-2'30'16,"0"2"-3"-16,0 0-4 15,0 0-3-15,0 0 4 16,0 0-6 0,0 9-10-16,0-3-5 15,0-1-2-15,0 1-1 0,0-3 0 0,0 3 0 16,0 1 2-16,0-3-1 15,0 5-1-15,-6 0 3 16,6 4 0-16,-5 0 3 16,2 7 1-16,1 9 1 15,-1-3 0-15,0-6 0 16,1 4 0-16,2 1-7 16,-6-5-2-16,6 4 2 15,0-7 1-15,-2 1 4 16,2 0 3-16,0-3 0 15,8-4 0 1,2-2-5-16,-2 0-3 16,0-5 2-16,3 1 0 15,-3-5 1-15,-3 0-5 16,3-3 1-16,3-3 0 0,2 4 0 16,-5-5-3-16,0 3 2 15,2-3-15-15,1 0-6 16,-1-1-40-1,1-3-46-15,2 2 28 16</inkml:trace>
  <inkml:trace contextRef="#ctx0" brushRef="#br1" timeOffset="18602.245">3225 5656 132 0,'0'13'52'0,"6"-26"-28"0,-4 22-26 16,1-14 9-16,5 12-5 15,0-14 1-15,-3 3 0 16,8-7 1-16,-5 2-2 15,3 0 5-15,-1-2 3 0,1 4-1 16,0 3 2-16,2-3-13 16,0 5-3-16,0 2 2 15,0 0 1-15,1 2-51 16,-4-2-39 0,3 9 31-16</inkml:trace>
  <inkml:trace contextRef="#ctx0" brushRef="#br1" timeOffset="19051.439">3527 5691 48 0,'-5'9'19'0,"-9"-7"-10"0,4 0-6 15,10 3 7-15,0-3-6 16,0 0 0-16,0-2-2 16,0 0-2-16,0 0 7 15,0 0 3-15,0 0 12 16,0-2 8-16,0 2 0 15,8-2 2-15,0-3-5 16,0 3 1-16,0 2-10 16,2-9 0-16,-5 9-11 15,3 0-2-15,0 0-1 16,3 0 0-16,2 0-2 16,-8 0-2-16,3 0-2 0,0 0 1 15,0 0-1-15,-2 7 0 16,-1-7-18-16,0 2-7 15,0-2-30 1,-2-2-42-16,2 2 23 16</inkml:trace>
  <inkml:trace contextRef="#ctx0" brushRef="#br1" timeOffset="27382.789">3784 5486 24 0,'0'-2'11'0,"0"4"-6"0,0-2 3 0,0 0 7 16,0 0-1-16,0 2 0 16,0 3-2-16,0-3 0 15,0 4-4-15,-6-3 0 16,4 3-5-16,-1-1 0 15,0 3 1-15,3 1 2 16,-2 4 1-16,-1-2 1 16,3 3-2-16,0-3 1 15,-5 13-2-15,5-4 0 0,0 0-3 16,0 0 1-16,0-7-2 16,-3 2 2-16,3 1 7 15,0-5 5-15,0-3-7 16,0 1-2-16,3-2-2 15,2-5 0-15,-2 0-2 16,2 3-2-16,0-5 1 0,1 0-4 16,-4-5 2-16,1 3 1 15,-1 2 2-15,-2-2-3 16,0-2 0-16,3 1-6 16,0 3 0-16,-1-2-28 15,1-5-40 1,0 7 10-16</inkml:trace>
  <inkml:trace contextRef="#ctx0" brushRef="#br1" timeOffset="29079.364">5363 5089 64 0,'0'-2'24'0,"0"2"-12"0,0 2-12 16,0-2 5-16,0 0 3 15,0 0 5-15,0 7-5 16,0-1 0-16,0-3 0 16,-3 5 2-16,3-1 1 15,-2-3 3-15,-1 12-3 16,1-7 1-16,-1 2-3 16,0 2 2-16,3 4-6 15,-2 10-1-15,2-3-2 16,-3-4 3-16,3 7 1 0,0-3 0 15,0 2-1-15,0 3-1 16,0 2 0-16,0-5 4 16,0-6 5-16,0 4-5 0,3-8-2 15,-1-3-6-15,1 0 0 16,2-8 0-16,0-1 2 16,1-4-3-16,2-7 0 15,0 1 3-15,0-5 1 16,0-9-1-16,2 2 1 15,1-4-4-15,7 5 0 16,-2-10 1-16,5 7 0 16,-2-4 0-16,-3 6 0 15,0-6 0-15,-3 7 0 16,0-1 0-16,-2 9 2 16,-4 0-3-16,1 0 0 0,0 1-1 15,0 8 0-15,-2 0 2 16,2 8 2-16,-3-1-1 15,0 2 2-15,0 2 0 16,1 0 3-16,-1 2 1 16,0-2 1-16,1 5-2 15,-1-1-1-15,0 3-1 16,0-1 0-16,3 3 0 16,0-2 2-16,0-3-3 15,0-4 0-15,0-2-1 16,0 0 1-16,0-11 0 15,3-7 1-15,-1-2 0 16,1-2 2-16,-1-5-1 16,1-6 2-16,2-5 2 15,-2 0 2-15,-1-1-1 0,-2-6 1 16,0 3-4-16,0 4-2 16,0 3-2-16,0 4 0 15,-3 2-2-15,1 3-1 16,-1 8 1-16,0 0 1 15,0 4-3-15,-2 5-2 16,8 0-23-16,-3 5-7 16,0 4-52-1,-3 0-58-15,5-1 40 16</inkml:trace>
  <inkml:trace contextRef="#ctx0" brushRef="#br1" timeOffset="29935.147">6117 5338 52 0,'-2'-2'19'0,"4"2"-10"0,-2 2-2 16,0 7 9-16,0-9-8 15,0 2-4-15,0 5 1 16,-2-5 4-16,2 5 10 15,-6-5 6-15,1 4-2 16,0 3-2-16,2-2-3 16,-2 4-1-16,2-2-5 15,0 2 0-15,1 2-7 16,2-4 4-16,-3 0 3 0,3-1 0 0,-3 1 1 16,1 2-3-16,2 5-1 15,-3-7-3-15,1 2-1 16,-1 4-3-16,0 3-2 15,1 6 3-15,2 2 0 16,0-6 1-16,0 7 2 16,2-3-1-16,1 0 0 15,0 0 1-15,4-1 1 16,1-6-1-16,-2 3-1 16,2-9-3-16,2-2 1 15,1-7-2-15,2-4 2 0,6 0-7 16,2-3-1-16,0-4-16 15,5 1-4-15,-2-1-49 16,0-7-52 0</inkml:trace>
  <inkml:trace contextRef="#ctx0" brushRef="#br1" timeOffset="30282.79">6025 5521 96 0,'-3'0'38'0,"6"0"-20"0,2 0-17 0,-5 0 11 15,5 0-8-15,0-2-2 16,1-2 1-16,-1 1 2 16,0 1 0-16,1-4 2 15,4 6 7-15,-2-7 3 16,5 5-4-16,1 0 0 16,-1-3-2-16,3 1 3 15,2-1-7-15,3 3-4 0,1 2-2 16,4-2-19-16,8-2-5 15,-4 4-51 1</inkml:trace>
  <inkml:trace contextRef="#ctx0" brushRef="#br1" timeOffset="30760.818">6440 5574 28 0,'-3'0'13'0,"6"0"-6"0,-3 5 5 0,0-5 8 16,0 0 7-16,0 0 4 16,0 0-2-16,3 2 2 15,-1 4-8-15,-2-1 2 16,0 10-5-16,0 5-11 15,0-2-5-15,0 4-1 0,0-7-2 16,0 3 2-16,0-5 0 16,0 2 1-16,-2 1-5 15,-1-5 1-15,0-2-2 16,1 0 0-16,2-1-16 16,0-3-8-16,0-5-19 15,0 0-36 1,0-5 15-16</inkml:trace>
  <inkml:trace contextRef="#ctx0" brushRef="#br1" timeOffset="31046.58">6411 5656 64 0,'0'-16'24'0,"0"16"-12"0,0 2 1 0,0-2 29 15,3 7-7 1,-3-7-5-16,5 7-1 16,0-3-11-16,0 1-3 15,3-1-8-15,0-4-3 0,0 0 2 16,0-2-3-16,5 0 0 16,1-3-3-16,-1 3-1 15,0 2 1-15,-2 0 0 16,-1 0-3-16,1 0 2 0,-3 0-39 31,0 0-59-31,0 0 9 0</inkml:trace>
  <inkml:trace contextRef="#ctx0" brushRef="#br1" timeOffset="31423.346">6739 5504 140 0,'-19'2'52'0,"19"4"-28"0,0 1-19 0,0-3 13 15,0 3-8-15,0 0-1 16,0 1-1-16,0 1 2 16,3 0-5-16,-3 2 4 0,3 5 1 15,5 1-5-15,0 3-1 16,0-2 0-16,-1 6 0 15,-1-6-11-15,2-1-5 16,-3 1-74 0</inkml:trace>
  <inkml:trace contextRef="#ctx0" brushRef="#br0" timeOffset="77900.551">8607 5069 60 0,'0'0'24'0,"0"0"-12"0,0-4 8 15,0 4 29 1,0-5-8-16,0-1-10 0,0 4-7 16,0 2-8-1,0-5-2-15,0 3-8 0,-3 2-2 0,3-2 2 16,-2 2 1-16,-1 0 1 15,0-5-2-15,-2 5 1 16,0 0-4-16,-8 5-2 16,-1-3 0-1,1 5-1-15,0 1 2 16,0 1-1-16,-1 0-1 16,4 0-2-16,-3 9 1 15,-1-7 3-15,1 11 3 16,0-3 0-16,0 10 0 15,-3 2-3-15,-3-2-2 0,3 1 1 16,0-7 1-16,3 7 1 16,3-3 3-16,2-1-1 15,2 1 2-15,4-3-4 16,7 0-2-16,3-4 0 16,3 7 1-16,2-8-1 15,0 6 2-15,0 1 0 16,1-2 3-16,1-4-3 15,1-2 0-15,3-5 1 16,-1-4 2-16,3 0-3 16,1-11 0-16,-1-7-1 15,3-2-2-15,-1 2 1 16,-1-2-1-16,-1 0 0 0,-3-5 2 16,-2 1-3-16,3 2 0 15,-3-5 1-15,-3 3 0 16,-3-1 2-16,-2 5 1 15,0-4-1-15,-2 4-2 16,-9-5 1-16,0 1 1 16,-2 4-1-16,0 2-1 15,-3 0-2-15,0 3 1 16,-3-3 1-16,-2 2 2 16,0 5-3-16,0 0 0 15,-1-3 1-15,1 5 2 16,0 0-1-16,-3 0 2 0,5 0-4 15,-4 5 0 1,1-3 1-16,4-2 0 16,2 0 0-16,2 0-3 15,1 0 0-15,3-2 4 16,4 2-3 0,1-5-1-16,2 3-18 15,6 0-9-15,-1-5-33 16,4 1-12-16,4 3-12 15</inkml:trace>
  <inkml:trace contextRef="#ctx0" brushRef="#br0" timeOffset="78186.173">8938 5515 24 0,'-6'0'11'0,"-4"-3"-6"0,-1 3-8 0,9-2 2 0,-1-2 5 16,0 2 5-16,1-1 8 16,-1-3 7-16,0-3 0 15,1 0 3-15</inkml:trace>
  <inkml:trace contextRef="#ctx0" brushRef="#br0" timeOffset="78563.171">8887 5457 184 0,'0'-15'26'0,"3"4"-11"15,0-2-5-15,2 2-7 16,0-3-4-16,11 3-2 15,-3 2 2-15,1 1 0 16,-4 1 1-16,1 5 0 16,2 0 0-16,0 2 0 15,0 0 0-15,1 2 0 16,2-2 0-16,-6 6 0 16,1-3 0-16,-1 3 4 0,1-1 2 15,-3 10 0 1,-3-6 1-16,0 9 9 15,-5-10 5-15,-2 6 2 0,-4-3 3 16,-1-3-1-16,-4 1 2 16,-2 0-11-16,-3 2-2 15,-8-2-4-15,0-2-1 16,3 1-8-16,3-5 0 16,2 1-1-16,0-4 0 15,3 0-3-15,2-4 0 16,0 1-9-16,6 1-3 15,2-4-16-15,1 3-6 0,2-3-26 16,2-3-52 0,4 0 21-1</inkml:trace>
  <inkml:trace contextRef="#ctx0" brushRef="#br0" timeOffset="78801.733">9287 5583 120 0,'-5'-2'46'0,"5"2"-24"0</inkml:trace>
  <inkml:trace contextRef="#ctx0" brushRef="#br0" timeOffset="79131.611">9245 5530 128 0,'-11'-18'49'0,"11"10"-26"0,0-1-20 0,3 2 12 15,-1-4 0-15,1 2 3 16,2 0-8-16,3-6-3 15,0 6-4-15,3 0 0 0,-1 1 0 0,6-1 1 16,3 2 0-16,-1 5-2 16,-2-5-2-16,0 5 1 15,0 2 1-15,-3 2-1 16,0 3 2-16,-2 4-4 16,-1 2 0-16,-2-3 5 15,-2 6 2-15,-4-6 11 16,-2 3 4-16,-5 1 4 15,-3 1 2-15,0-2-8 16,-5 0-1-16,-6 2-7 16,1-2 1-16,-1-4-7 15,1-1-1-15,18-6-22 32,-21-6-34-17,5-1-18-15,3-4-36 0,7-4-16 16</inkml:trace>
  <inkml:trace contextRef="#ctx0" brushRef="#br0" timeOffset="79942.409">9649 5581 116 0,'-10'-7'46'0,"4"5"-24"0,-1-5-21 0,7 5 8 15,-3-7 6-15,-2 3 2 16,2-5-4-16,0 2 0 15,1-7-2-15,2 8 3 16,0-1-7-16,0-9 0 0,2 7 0 0,4-7 1 16,2 3 0-16,-1 6-4 15,4-6-1-15,0 6 1 16,-1 0 0-16,1 0 2 16,5 3 3-16,-3 3-4 15,3 3-1-15,2 0-2 16,-4 0-2-16,-1 3 1 15,-3 3-1-15,-2 1-3 16,-2 4 2-16,-1 0 3 16,-2 4 1-16,-3 1-1 15,-3-1 1-15,-5-4 11 16,-5 5 8-16,-3-3-7 16,3 2-1-16,-6-4-8 15,3-2-4-15,0 2-1 16,3-6-1-16,0-5-16 0,0-3-4 15,5-10-28-15,0 2-11 16,2-6-29 0,4-8-21-16,2 5 52 15</inkml:trace>
  <inkml:trace contextRef="#ctx0" brushRef="#br0" timeOffset="80271.777">9858 5043 108 0,'8'-5'44'0,"-5"3"-24"0,-3 2-8 0,0 0 13 0,0 0 2 15,0 7 1-15,-3 2 37 32,-2 8-28-17,0 3-12-15,-1 4-9 16,1 12-4-16,0-3-4 15,0 4 0-15,-1-2-5 16,1 5 0-16,0-5 3 0,-1 1 3 16,1-1 2-16,0-2-3 15,-3 2-3-15,0-8-2 16,3-1 0-16,2 1-2 16,3-3-1-16,-3-9-10 15,6 5-4-15,0-11-22 16,-1 0-9-16</inkml:trace>
  <inkml:trace contextRef="#ctx0" brushRef="#br0" timeOffset="81070.329">10565 5356 128 0,'-5'0'49'0,"5"-2"-26"0,0 4-14 0,0 4 16 0,-3-3-12 15,0 3-2-15,1-4 4 16,4 7 2-16,-4-2-8 15,-1 2 6-15,0 0 4 0,1 2 7 16,-1 4 5-16,3 0-6 16,-3 5-1-16,3 7-4 15,0 8-3-15,0 5-7 16,0-3-2-16,0-2-4 16,0 1-3-16,0-3 4 15,0 0 1-15,-2-7 0 16,-1-6-1-16,3 2-6 15,-3-11 1-15,1 0-22 16,-1-2-10-16,0-9-48 16,1-9-19-16,2 0-5 15</inkml:trace>
  <inkml:trace contextRef="#ctx0" brushRef="#br0" timeOffset="81533.491">10517 5303 200 0,'-2'0'74'0,"4"2"-40"0,1 5-29 0,-3-7 19 0,5 0-11 16,0 0-2-16,3 0 0 15,0 0 0-15,6 0-5 16,-4 0 3-16,3-7 3 0,1 14-4 16,1-7-2-16,1 6-3 15,0-3 0-15,0 5-2 16,0 1 2-16,0 2-2 16,0-2-1-16,0 6 3 15,-3 1 0-15,-3-3 1 16,-2 3 2-16,-8-1 8 15,0-6 5-15,-2 2-3 16,-4-2-1-16,-4-3-5 16,-3 3-1-16,-6-7-3 0,1 3-1 15,-1-3-6-15,-2-2 1 16,0 0 0-16,2 0 0 16,3-2-9-16,3 2-4 15,2-5-24-15,4 3-9 16,7 2-58-1,7-9-53-15,4 7 53 16</inkml:trace>
  <inkml:trace contextRef="#ctx0" brushRef="#br0" timeOffset="82284.271">10864 5336 212 0,'0'0'82'0,"0"-4"-44"0,0 8-47 15,-3-2 12-15,3-2-4 16,0 0 0-16,0 0 1 15,0 0 2-15,3-2-1 16,2 2 10-16,0 0 8 0,3 0-6 16,0 0 0-16,3 0-5 0,10 2 0 15,0 7-1-15,0-2 1 16,1-3-2-16,1 3-1 16,-2 1-6-16,1 8 1 15,-4-3-2-15,-5 3 0 16,-2-1 2-16,-6-4 2 15,-2 4-1-15,-8 1 2 16,-3-3-2-16,-6 3 2 16,-7-1-4-16,-3 3 0 15,1-3 1-15,2-4 2 16,-1 7-1-16,4-7 2 0,2-2 2 16,3-1 4-16,-1-1-2 15,7-7 1-15,-1-2-3 16,5-5 0-16,3-2-8 15,5-2-2-15,3-4-5 16,8-5 1-16,8 0-6 16,2 0-3-16,3-4 5 15,1 4 5-15,-1 0 5 16,5 3 2-16,-2 4-4 16,-3-3-1-16,-5 7 0 15,-3 5 4-15,0 0 1 16,-5 1 3-16,-3 3 8 15,0 3 3-15,-2 3 7 16,-3 3 4-16,0 0 1 16,-6 6 0-16,4-4-8 0,-4 5-2 15,1 1-3-15,-3-1 2 16,0 1-5-16,0-3-1 16,0 1-6-16,0 0-2 15,0-4-13-15,0-4-5 16,0 0-36-16,3-12-16 15,2 1-60 1</inkml:trace>
  <inkml:trace contextRef="#ctx0" brushRef="#br0" timeOffset="82464.749">11385 5173 244 0,'11'9'90'0,"-9"-1"-48"0,1 1-104 15,-3-2-11-15,3 4-16 16,2-2 1-16</inkml:trace>
  <inkml:trace contextRef="#ctx0" brushRef="#br0" timeOffset="89805.415">11504 5338 44 0,'-3'0'16'0,"3"0"-8"0,-2 0 4 0,2 0 8 16,0 0-2-16,0 0 2 16,0 0-11-16,0 0-5 15,0 0 5-15,0 0 4 16,0 0 7-16,0 0 2 0,0 0-5 15,0 0 0-15,0 0-4 16,0 2 2-16,-3-2-8 16,1 0 0-16,-1 7 3 0,0-7-4 15,3 0 2-15,0 0 12 32,0 2-4-17,0 5 1-15,0-5-5 16,0 5 0-16,0-5-1 15,0 4 3-15,0 3-1 16,0 9-7-16,3-7-3 16,0 9 0-16,-1-7-4 15,1 11 0-15,-1-4 1 16,1 2 0-16,2-2 0 16,-2 6 2-16,0-3 1 15,-1-1 1-15,1-5-5 16,-3 1-1-16,0-5 1 0,0-4 2 15,0-9 9 1,-3-13 5 0,1-1-5-16,-1-8-1 15,-2 3-5-15,2-1-1 16,0-2 1-16,1-5 0 16,-1 3-5-16,3 2 1 15,0 0 0-15,3 2 2 16,2 7-1-16,0 0-1 15,3-1-2-15,0 6 1 0,5-4-1 16,3 6-2-16,0 1 3 16,3-1 0-16,-3-3 1 15,0 2 0-15,-1 5 0 16,-1 0 0-16,-4 2-3 16,1-4 2-16,-3 1-1 15,0 3-2-15,-3 0-11 16,0 0-5-16,1 0-25 15,-4 0-8-15,-2 0-37 16,0 0-37 0,5 0 48-16</inkml:trace>
  <inkml:trace contextRef="#ctx0" brushRef="#br0" timeOffset="90421.779">11988 5356 72 0,'-2'2'27'0,"2"-4"-14"0,-8 2 2 0,8 0 13 0,-3 0-7 15,0-2 1-15,1-3 2 16,-1 5 2-16,0-2 4 16,-2 2 4-16,0-7-19 15,0 7 3-15,-1 0 0 0,-2 7-8 16,0-7-3-16,-2 7-2 16,-1-5 1-16,1 7 3 15,-1-7 2-15,1 4-3 16,-1 3 0-16,3-2-5 15,3 2-2 1,2 2 0 0,3 0-1-16,3 0 2 15,2-7 1-15,6 3 1 16,2 2 2-16,3-1-8 16,0-1 0-16,2-2 0 15,3 1 1-15,-2 1 1 16,-1 4 0-16,-2-2-3 0,-3-3 2 15,-2-1 1-15,0 3 0 16,-4-1 0-16,-4 2 0 16,-3 0 4-16,-3 4 2 15,-2-4 6-15,-3 0 3 16,-5-1-2-16,-3 6 2 16,-5-1 3-16,-3-2 1 15,0 4-8-15,1-4-2 16,1 3-7-16,-1-10-4 15,4 5-8-15,3-5-4 16,-5-2-23-16,8-2-9 16</inkml:trace>
  <inkml:trace contextRef="#ctx0" brushRef="#br0" timeOffset="93843.688">13134 4922 56 0,'3'-7'22'0,"-1"5"-12"0,1-3-3 0,-3 5 9 0,3 0 5 16,-1-2 4-16</inkml:trace>
  <inkml:trace contextRef="#ctx0" brushRef="#br0" timeOffset="94264.981">13150 4904 197 0,'0'0'28'0,"0"0"-13"15,0 0-5-15,-3 0-6 16,-2 0-3-16,0 2 2 0,-3 5-4 16,-3-5 0-16,-2 7 1 15,0 0 0-15,-1 6 0 16,-9-2 2-16,-1 9 1 16,0 2 1-16,0 3 0 15,0 2 0-15,0 19 2 16,3-2 3-16,-2 5 2 15,4-5 1-15,3-1 2 16,6 3 2-16,7 5-7 16,6 0-3-16,2 4-1 0,5-4-1 15,6-9 4-15,0-2 3 16,5-9 2-16,3-2 3 16,0-4-5-16,0-3-1 15,-3-7-2-15,0-1 0 16,-2-5 4-16,-4-2 3 15,1-9-2-15,-2 4 0 16,-4-8-5 0,-2-1-5-16,-3 1 1 15,-2 2-5-15,-3-5-2 16,0 7-89 15,-8-2-35-31,0-5-21 0,3 3 68 16,2-5 35-16</inkml:trace>
  <inkml:trace contextRef="#ctx0" brushRef="#br0" timeOffset="95105.411">13195 5373 44 0,'-3'-2'19'0,"6"-2"-10"0,-1 2-4 0,1-1 8 16,2 3 4-16,1-4 2 15,-1 2 5-15,-2 2 5 16,-1-2-3-16,1-3-1 16,-3 5-9-16,0 0-3 15,0 0 2-15,5 5 0 16,-5-5-8-16,3 2 2 0,-3-2 2 0,2 2 0 16,1 5 1-16,0-5-4 15,-1 4 0-15,1 3-3 16,0 0 2-16,-3 7-4 15,0-3 0-15,0 2 1 16,0 7 0-16,0-4 0 16,0 2 2-16,0-5-1 15,2-2 0-15,1 1-3 16,0-6 1-16,2-5 2 16,3-3 4-16,2-5-4 15,1-8-1-15,0 2-4 16,-1-2-1-16,1 0 1 15,2-9 2-15,-2 8-1 16,-1-1-1-16,-2 6 5 16,-3 0 1-16,1 3 0 15,-4-3-1-15,1 9-6 16,0 0-1-16,-1 2-2 0,6 11 3 16,-2-4 0-16,1 0 1 15,1 6 0-15,0-4 2 16,0 7-1-16,0 0-1 15,0-3 1-15,3-2 1 16,-1 3 1-16,1-8 3 16,-1-1 3-16,1-7 2 15,2 0-8-15,1-9-1 16,4-2-2-16,-2-2 2 16,2-5-1-16,-2 3 2 15,-2-5 0-15,-4 2 3 0,1 1-3 16,-3-1 0-16,0 3-1 15,-3-1 1-15,0 5-2 16,-2 2 2-16,-1 1-9 16,-2 5-3-16,3-3-31 15,-3 6-191 17,-3 6 104-32</inkml:trace>
  <inkml:trace contextRef="#ctx0" brushRef="#br0" timeOffset="95615.62">13758 5453 80 0,'3'-11'30'0,"-3"17"-16"0,3-12 3 0,-3 6 14 15,0 0-8-15,0 2-3 16,0 2-7-16,0 1-3 15,0 1 0-15,0-3 4 0,2 3-8 16,-2 3 10-16,6 2 4 0,-1 5-6 16,0-1-3-16,3 5 0 15,-5 13 0-15,-1-7 1 16,1 3 0-16,0-5 2 16,-3 3 2-16,0-5-7 15,0-5-1-15,0-6-4 16,0 5-1-16,0-5-1 15,5-2-2-15,0 0 1 16,3-5-1-16,0-2 0 16,3 0 0-16,-1-2-9 15,4-2-2-15,-1-4-18 16,0 3-9-16,0-3-22 0,0-3-8 16,-2 2-9-1</inkml:trace>
  <inkml:trace contextRef="#ctx0" brushRef="#br0" timeOffset="96038.199">13700 5587 92 0,'-3'3'35'0,"3"-3"-18"0,0 0-11 15,0 0 11-15,0 0-5 16,0 0 1-16,0-3-2 16,3-1 1-16,0 2 7 15,2 0 5-15,0-5 40 31,19 0-33-15,0 3-12-16,0-5-12 16,0 2-7-16,-1 1 1 15,1-1-1-15,0 5 0 16,-3 0 0-16,3-3 0 0,0 3 0 16,-3 0 0-16,-2-2 0 15,-4 1 2-15,-1 3-3 0,-6 0 0 16,0 0-1-1,-3 0-2-15,0 0-35 0,-8 0-16 16</inkml:trace>
  <inkml:trace contextRef="#ctx0" brushRef="#br0" timeOffset="97026.086">14264 5556 140 0,'2'5'52'0,"-2"-5"-28"0,0 0-22 0,0 0 12 16,0 0-7-16,0 0 1 15,0 0-3-15,0 2 2 0,0 5-4 16,0-3-4-16,0 3 0 0,0 10 10 16,0 1 5-16,-2 6 5 15,-1 1 3-15,0-3-8 16,1 8-1-16,-1-1-5 16,-5 4-3-16,0-4-5 15,-5-3 0-15,2 1-33 16,3-3-13-16</inkml:trace>
  <inkml:trace contextRef="#ctx0" brushRef="#br0" timeOffset="98092.028">15012 4948 64 0,'0'0'24'0,"0"-4"-12"0,-2 1-5 0,2 3 7 0,0 0-1 16,0-2 2-16,0 2-2 15,0 0 0-15,0-4-5 16,0 4-3-16,0 0 4 16,0 0 2-16,0 0-2 15,0 0 2-15,8 4 0 16,0-4 1-16,0 2-6 15,0 1 5-15,0-3 4 0,-1 4-1 16,4-2 2-16,0 5-5 16,2 2-1-16,3-5-2 15,0 9 0-15,5 5-4 16,3 0-1-16,-3 6-1 16,0 4-2-16,-3 17-2 15,-4 3 1-15,-1 5-1 16,-3 6 0-16,-10-59-11 31,6 106 6-31,-4-20 6 16,-2-6 7-16,-2-19 7 15,-1-1-3-15,-5-9 0 16,-2-7-6-16,-4 0 4 0,1-11 4 16,-3-2-2-16,0-5 0 15,1-4-9-15,-1-4 0 16,0 0-6-16,0-5 1 15,3-4 0-15,-1-1 2 16,4-5-4-16,2 3 2 0,0-4-11 16,3-2-3-16,2 0-40 15,3-2-16-15,5-4-9 16</inkml:trace>
  <inkml:trace contextRef="#ctx0" brushRef="#br0" timeOffset="100118.939">16227 4961 64 0,'3'-9'27'0,"-1"7"-14"0,11 0-9 16,-7 2 8-16,-4 0-1 16,1 0 3-16,0-4 4 15,-1-1 1-15,1 5-4 16,-3 0-1-16,0 0 0 15,-5-4 2-15,-1 4-7 16,1 4-3-16,-6-4-3 16,1 5 4-16,-1 1 3 0,-2 3-1 0,3 0 0 15,-4 6 1-15,-2 5 1 16,1-2-3-16,-1 8 0 16,-8 7 1-16,0 20 2 15,0-4-3-15,-2 4 0 16,-1 2-1-16,3 2 1 15,6 3-4-15,5 1-1 16,5-1 5-16,5-9 5 16,6-7-5-16,5-2-2 15,5-5-3-15,3-4 0 16,5-6-2-16,5-1 2 0,-4-6 0 16,-1-3 1-16,0 1-2 15,-3-5-2-15,-2-4 5 16,0-2 4-16,0-3-1 15,-3 1 3-15,-2-3-4 16,0-2-2-16,-4 0-5 16,-1-2-6-1,-1 2-2-15,-2-5-14 16,-9 1-36 0,1-1 0-16</inkml:trace>
  <inkml:trace contextRef="#ctx0" brushRef="#br0" timeOffset="101098.059">16338 5318 80 0,'-3'3'30'0,"1"-3"-16"0,-1 2-8 0,3-2 9 16,0 0-11-16,0 0-4 16,0 0 4-16,0 0 4 15,3 6 29 16,-1 1-16-31,1 4-2 16,0-2 3-16,-1 6 5 16,1 5-8-16,-3-2-1 15,3 6-10-15,-1-4 1 0,1-2 2 16,0-1-6-16,-1-1-1 16,1-8-2-16,2-1 1 15,0-7-9-15,3-7-3 0,6-1-9 16,1-3-3-16,1-11 8 15,0 8 5-15,-3-3 6 16,1-3 3-16,-1 2 9 16,-3 7 5-16,-2-4 8 15,0 6 3-15,-2 0-13 16,2 5-6-16,0-3-4 16,-1 7-3-16,1 0-2 15,3 0 1-15,2 9 1 16,3-3 2-16,3 3-3 15,-1 5 0-15,-2-1 5 16,0-2 5-16,-3 4 6 16,0-6 5-16,1 0-4 15,-1-3-1-15,0-3-5 0,3-1-1 16,-3-7-3-16,0-3-1 16,6-6-6-16,-3-1 1 15,2 2 0-15,1-3 0 16,-3-4 0-16,-3-4 2 15,0 7-1-15,-2-10-1 16,-3 12 1-16,0-3-1 16,-8 18-64 15,5-15-29-31,0 4-17 16</inkml:trace>
  <inkml:trace contextRef="#ctx0" brushRef="#br0" timeOffset="102387.156">16933 5510 80 0,'3'0'30'0,"-3"0"-16"0,0 2 5 0,0-2 16 15,0 0-4-15,0 0 2 16,0 3-10-16,3 3-2 15,-3 1 25 17,-3 4-14-32,0 4-5 15,1 3-4-15,-1 8-3 16,-2-1-7-16,-1-6 0 16,1 8-8-16,0-5 1 0,0 0 1 15,5 2 1-15,-3-4 2 16,3 2-3-16,0-4-2 0,3-1 2 15,-1-6 0-15,6 5-3 16,0-5-1-16,3-4-6 16,2-1 0-16,0-4-6 15,11 3-1-15,0-5-9 16,0 0-2-16,2 0-14 16,-2-5-5-16,-3 5-29 15,-5-2-13-15,-3-4-6 16</inkml:trace>
  <inkml:trace contextRef="#ctx0" brushRef="#br0" timeOffset="102686.815">16806 5717 188 0,'3'-4'71'0,"2"8"-38"0,14-4-21 0,-11-4 21 16,2 2-19-16,4 2-5 15,-1-2-6-15,3-5-3 16,0-2 1-16,-1 3-12 0,1-3-3 0,0-2-15 15,3 0-7-15,4 0-27 16,1 6-34 0,3-1 32-16</inkml:trace>
  <inkml:trace contextRef="#ctx0" brushRef="#br0" timeOffset="104594.021">18248 4977 96 0,'0'0'38'0,"3"2"-20"0,-3-2-4 15,0 0 15-15,0 0-1 16,3 4 14-1,7-2-10-15,1 5-17 16,-1-7-2-16,1 7 0 0,0-3-1 16,-1 0 1-16,1 1 4 15,-1 4 3-15,4 4-15 16,-1-4-4-16,0 4-2 16,0 5 2-16,-2 1 0 15,2 4-1-15,3 10 3 16,-8 0 2-16,2 0 0 15,1-5 2-15,-8 5-2 16,5-4 2-16,-8 6 2 16,5-2 2-16,-5-33 12 31,-3 69-10-31,-2-7-2 16,0-10-3-16,-1-7 0 15,-2-4 0-15,-2-7 0 16,-3-1-4-16,-3-5 2 0,0-1 0 15,0-3-7-15,0-4-4 16,0-3-13-16,-2 6-4 16,2-10-15-16,-3 7-4 15,3-7-35-15,1 4-14 16,1-8-6 0</inkml:trace>
  <inkml:trace contextRef="#ctx0" brushRef="#br0" timeOffset="108060.405">8438 6222 92 0,'-6'0'35'0,"9"-6"-18"0,-6 10-5 16,3-2 13-16,0-2-5 16,0 0-1-16,0 0-9 15,0 0-4-15,0 0-3 16,0 0 0-16,0 7-2 16,0 0 2-16,-2-3 2 0,2 5 2 0,-3-3 1 15,3 5 0-15,-3 5 2 16,3 2-1-16,-2 1 0 15,-1 14-3-15,0 3 1 16,3-1-2-16,0 2 0 16,-2-1-1-16,-1-1 2 15,0-2 6-15,1-2 2 16,2-5-5-16,-3 1-3 16,3-3-1-16,0-4-1 15,0-5-5-15,0-4 1 16,0 0-5-16,0-4-1 0,3-7-48 15,-1-4-37 1,1-5-28 0,2-4 54-16</inkml:trace>
  <inkml:trace contextRef="#ctx0" brushRef="#br0" timeOffset="108811.567">8432 6158 128 0,'-2'0'49'0,"10"-4"-26"0,-11 4-25 0,3 0 11 15,0 0-6-15,0-2-2 16,0 2-3-16,0 0 1 16,5-2-1-16,1 2-2 15,1-5 9-15,4 5 4 16,0 0 4-16,2 0 5 16,0 5-8-16,3-1-1 15,-3 3-5-15,0-1-3 0,-2-1 0 16,-3 8 1-16,0 0 1 15,-3 3-4-15,-5-1 1 16,-2 0 2-16,-6-1 1 16,-6 8 7-16,1-9 4 0,0 5 1 15,-3-3 4-15,0 7-9 16,3-4-3-16,0-5-7 16,2-4 0-16,3 0 0 15,3-9-3 1,2 0 2-16,3 0-4 15,8 8 3 1,0-1 3-16,3 4-2 16,-1 2 0-16,3 0-1 15,3-2 0-15,0 5 2 16,0-3 0-16,0-2-7 16,0 7-3-16,2-3 6 15,-2 5 3-15,-3 0 0 0,-2 0-2 16,-3-3 2-16,-3 3 2 15,-5-2 11-15,-5 2 4 16,-3 0 8-16,-3-3 5 16,-4 1-7-16,-7 2-1 15,4 0-8-15,-9 2-3 16,4-9-1-16,-4 0-1 16,-2-6-4-16,-3-3-3 15,3 3 0-15,5-7-1 16,3-9-9-16,3 2-4 15,7 1-22-15,6-3-8 16,5-2-37-16,13 2-51 16,6 0 32-16</inkml:trace>
  <inkml:trace contextRef="#ctx0" brushRef="#br0" timeOffset="109651.623">8840 6549 64 0,'2'-3'24'0,"1"3"-12"0,-6 0-12 16,3 0 7-16,0 0-2 15,0 0 2-15,3 0 11 16,2 0 8-16,1 0 0 16,-4 0-1-16,4 0-2 15,-1 0 0-15,0 3-4 16,3-1-2-16,0 0-9 16,3 3 1-16,-1-1 2 0,3 3-9 15,1-1 0-15,-1 7 0 16,0-2 1-16,0 0-4 15,-2 0 1-15,-1 5 0 16,-2-1 2-16,-2 1-1 0,-1-1 2 16,-2 3 2-16,-3-3 4 15,-3 3 5-15,0 0 1 16,-2 4-2-16,-3 0 0 16,-2-5-5-16,-6-1 0 15,0-3-1-15,3-4 3 16,-1-5 4-16,1 1 3 15,0-5-5-15,0-7 1 16,2-8-8-16,3-1-1 16,0 3-4-16,6 0-1 0,2 13-19 31,5-20-2-15,0 4-3-16,0 3-8 15,9 2-4-15,2 2-20 16,2-4-6-16,6 4-22 15,2 0-7-15</inkml:trace>
  <inkml:trace contextRef="#ctx0" brushRef="#br0" timeOffset="110117.864">9247 6738 148 0,'-13'5'57'0,"8"-3"-30"0,-3-2-29 0,5 0 9 15,-2 0-5-15,2-2-2 16,-5-3-13-16,0-1-4 16,3-1 7-16,0-2 2 15,2 3 12-15,6-3 7 16,2 2 8-16,0 1 3 15,3-3-3-15,0 4 1 16,0-1-11-16,0 4-1 0,3-3 2 16,-1 5-8-16,1 0-1 0,-3 0 1 15,2 0 1-15,1 0-4 16,-3 2 1-16,2 3 0 16,1 1 2-1,-6 1 1-15,1 4 7 16,-9-2 4-16,-2 0 4 15,-3 4 3-15,-3-2-2 16,-2 0-2-16,-3 7-7 16,-5-3-4-16,-6-4-3 15,4 0 0-15,1-11-11 16,4 0-4-16,5-4-32 16,2-5-11-16,3 0-49 15</inkml:trace>
  <inkml:trace contextRef="#ctx0" brushRef="#br0" timeOffset="111033.281">9353 6211 72 0,'3'-13'30'0,"10"9"-16"16,-5-1-6-16,-3 3 13 0,0 2-1 15,-2 0 0-15,2 0 5 16,1-2 4-16,-4-3-10 15,-2 5-3-15,3 5-1 16,-3-5 3 0,3 11-1-16,-3 2-1 0,0 0-4 15,0 5-2-15,0 0-2 16,0 13 0-16,-3 10 0 16,0 6 0-16,1-5-4 15,2 2-3-15,-3-2 2 16,3-1 0-16,0-3 5 15,0-1 5-15,0-3-3 0,0 3 2 16,0-6-5 0,0-2-2-16,-3 4-5 0,1-9 0 15,-1-4 2-15,0-5 1 16,1-4-4-16,-4 0 1 16,6-4-9-1,0-3-4 1,-2 1-29-16,4-5-10 15,6-9-57 1</inkml:trace>
  <inkml:trace contextRef="#ctx0" brushRef="#br0" timeOffset="111903.778">10213 6619 136 0,'0'-2'52'0,"3"-11"-28"0,-3 4-28 16,0 9 21-16,0 0-9 15,0 7-6-15,0-3-1 16,0 7-1-16,0-2 8 0,0 0 5 16,0-1 9-16,0 8 6 15,0-1-2-15,0 7-1 16,0 9-7-16,0 9-1 15,0-5-6-15,2 1-1 16,1 1-6-16,-3-2-1 16,0-4-1-16,0-7 1 15,0 1-2-15,0-3 2 16,-3-5-2-16,1-1 2 0,-1-5-4 16,0-2-2-16,3-5-25 15,-2-4-11-15,2-2-46 16,0-7-45-1,2-6 44-15</inkml:trace>
  <inkml:trace contextRef="#ctx0" brushRef="#br0" timeOffset="112399.345">10221 6569 168 0,'-5'-3'66'0,"5"3"-36"0,2 0-24 0,-2 0 15 16,0 0-11-16,6 0-3 16,-1-2-4-16,3 0-3 15,0 0 1-15,0 2-1 0,2-2 0 16,3 2 0-16,1 2 2 15,2 0 1-15,5 2 1 16,-3 3 2-16,1 2 3 16,-3-5-2-16,-1 5 1 15,1 0-5-15,-2 4 0 16,1-2-1-16,-4-2 1 16,0 0-2-16,-3 2 2 15,-3-2 0-15,-2-1 3 0,-3 1-1 16,-3 2 2-16,-2-2 2 15,-3 0 5-15,-3 2-2 16,-2-2 3-16,-11 0-4 16,3-3-1-16,0-1-4 15,-3 3 1-15,3-5-6 16,2 1-1-16,1-4-2 16,4 0 0-16,4-4-18 15,2 1-7-15,0 1-32 16,5-4-13-16,3 6-26 15</inkml:trace>
  <inkml:trace contextRef="#ctx0" brushRef="#br0" timeOffset="113149.878">10583 6597 152 0,'-16'2'57'0,"16"7"-30"0,0 0-32 16,0-9 49-16,0-4-26 0,0 1-9 16,0 1-9-1,0 0-6-15,0 2 3 0,0 0 2 16,8 0 12-1,-2 4 5-15,2-1 5 16,0 5 4-16,0-1-9 16,2 0-4-16,1 1-7 15,2 4-4-15,0-1 2 16,-2 2 0-16,-1 2-6 16,1-2 0-16,-3 3 3 15,-3-3 2-15,-5 0-3 16,-3 7 1-16,-2-7 6 15,-3 7 6-15,-2-4-6 16,-4-1-1-16,-1-6-3 16,-1 0 1-16,-3-3-2 15,3 1-1-15,3-7 1 0,0 2 1 16,0-2-6-16,5 0 1 16,0-9-1-1,5 3-5-15,3-7 1 16,5-3-5-16,9 1-2 15,1-5-2-15,7 2-3 16,1-4 5-16,4 4 1 16,5-4 6-16,2 3 3 15,-5-1 5-15,-2 7 2 16,-4-3 8-16,-1 7 6 16,-4 0-2-16,-2 7 0 15,-5 0-4-15,-1 4-1 0,-2 5-1 16,0-3 2-16,-3 5 1 15,1 7 1-15,-1-3 5 16,-2 2 1-16,-1 3-1 16,1 8 2-16,-1-1-4 15,-2 3 1-15,0-6-9 16,0-6-4-16,0-1-5 16,0-4-1-16,-2-4-18 15,2-1-7-15,2-12-97 16,4-10-1-1</inkml:trace>
  <inkml:trace contextRef="#ctx0" brushRef="#br0" timeOffset="113346.613">11118 6621 244 0,'-8'0'93'0,"8"0"-50"0,0 0-37 0,0 7 20 16,0-7-19-16,0 0-5 15</inkml:trace>
  <inkml:trace contextRef="#ctx0" brushRef="#br0" timeOffset="113660.086">11107 6630 407 0,'-2'7'-2'0,"-1"-5"7"0,3 5-4 15,0 2-2-15,0-1 4 16,0 3 5-16,3 7 7 16,-1 0 5-16,1 6-6 15,0-6-1-15,-1 10-5 16,-2-6 0-16,0-6-1 16,0-1 3-16,0-4-5 15,0-2-3-15,0-5-1 16,0 3-1-16,-2-20 6 15,-1 2-1 1,3 0 0-16,0-5 2 16,0 3 0-16,3-5-6 15,2 3 0-15,0-5-1 16,8 5 0-16,-2-1-3 16,5 3 0-16,0 0-12 15,0 0-5-15,-1 4-22 0,-1 2-11 16,2-2-27-16,-1-4-12 15,1 9 0 1</inkml:trace>
  <inkml:trace contextRef="#ctx0" brushRef="#br0" timeOffset="114141.372">11665 6553 196 0,'3'-2'74'0,"-3"2"-40"15,-5 2-20-15,5-2 20 0,-3 0-6 16,-2 0-2-16,-3 0-6 16,-3 0-2-16,-7 2-10 15,-1 1 1-15,-2 1 4 0,-3 3-1 16,-2-1 3-16,-1 7-6 16,1 1-1-16,-3 1-4 15,5-2-1-15,3 0-1 16,5 3-2-16,3-3 1 15,5 3 1-15,3-3-1 16,7 2-1-16,6 3 1 16,3-5-1-16,2 9 0 15,5 2 0-15,4-6-3 16,-1 2 2-16,0-5 1 16,-2-1 0-16,-4-1 2 0,-1-2 1 15,-1-5 3-15,-5 3 1 16,-3-2 5-16,-5-1 5 15,-3-1 2-15,-5-1 1 16,-5-1-5-16,-5 1-1 16,-1-4-8-16,1 7-4 15,-3-3-1-15,-1-2-1 16,1 0-16-16,3 1-4 16,2-1-23-16,3-2-8 15,2 0-70 1,3-2-66-16,0-7 62 0</inkml:trace>
  <inkml:trace contextRef="#ctx0" brushRef="#br0" timeOffset="116828.558">13089 6258 68 0,'-5'0'27'0,"2"0"-14"0,-2 0-2 0,2 6 10 16,0-4 0-16,-2-2 2 15,0 5-9-15,0-3-1 16,-3 0-1-16,-3-2 0 16,-5 5-6-16,3-1-2 15,0 1-2-15,-1-1 3 0,1 5 1 16,0-3 0-16,0 1 1 15,0 2 0-15,-1 2 3 16,1 0 1-16,-5 9 3 16,-6 2 2-16,0 4-1 15,0-4-1-15,0 5-1 0,1-1-1 16,-1-2 0-16,3 5-6 16,-1 0-4-16,6 2-1 15,1 4-1-15,-1 7-3 16,3 8 2-16,2-1-1 15,3-7 0-15,3 2 13 16,5-4 5-16,2-5 0 16,4-2 3-16,2-4-4 15,2-1 1-15,6 1-7 16,3-3-3-16,2-3-3 16,10 5 0-16,-1-1-2 15,-1-1 2-15,0-6-2 16,-3-5 2-16,-2-1-2 15,3-3-1-15,-4-3 5 0,-2-1 4 16,-2-3-3-16,-3 1 2 16,-3-1-5-16,0-2-2 15,-2-2 2-15,-3 0 0 16,0 3-1-16,0-3 1 16,-3 0-4-16,0 0 0 15,-2 0 1-15,0 0 2 16,-3 0-3-16,0 0 0 15,0 0 1-15,0 0 2 16,0 0-14-16,0 0-7 16,0-7-43-16,0 0-18 0,5-1-48 15</inkml:trace>
  <inkml:trace contextRef="#ctx0" brushRef="#br0" timeOffset="119095.51">13094 6710 84 0,'0'0'33'0,"0"0"-18"0,0 0-2 15,0 0 14-15,0 0-4 16,0 0-1-16,0 0-8 16,0 0-1-16,0 0-8 15,0 0-3-15,0 0-1 16,0 0 5-16,0 0 6 0,0 0-6 15,0 0-3-15,0 0 0 16,0 0 0-16,0 0 1 16,3 4 0-16,0 0-5 15,-1 3 1-15,1 0 0 0,-1 2 0 16,1-1 4-16,0 12 2 16,-1 4 0-16,-2-4 1 15,0 2 5-15,0-2 2 16,0 0-3-16,3-5-1 15,0 3-6-15,-1-7-1 16,1-2-1-16,0 0 1 16,2-5 0-16,0-2 1 15,6-4-2-15,-1-2 1 16,4-7-2-16,1 0-1 16,-1-5-2-16,-1-1-1 15,3-5 2-15,-6 2 0 0,1 0 1 16,0 2 0-16,-3 1 0 15,-1 3 0-15,1 3-3 16,0 3 2-16,0 1 1 16,0 3 0-16,0 1-3 15,0 6 0-15,0 1 2 16,3 3 0-16,-1 10-2 16,-2 3 2-16,3 2 1 15,-6 2 0-15,3-4 0 16,0 2 2-16,-3-6 1 15,0-3 1-15,1-2 2 16,-1-4 3-16,0-5 2 16,3-2 1-16,0-5-4 15,3-1-3-15,2-10-2 0,0-10-3 16,3-1 1-16,-3-1-1 16,3 3 0-16,-3-1 2 15,-2 2 5-15,2 6 4 16,-2-2 0-16,-1 5 1 15,-2-5-6-15,0 7-2 16,-2-1-4-16,2 6-3 16,-1 3-14-16,-1 1-6 15,-1-3-41-15,0 5-16 16,-2 4-23 0</inkml:trace>
  <inkml:trace contextRef="#ctx0" brushRef="#br0" timeOffset="165366.077">15150 6319 44 0,'0'0'16'0,"0"3"-8"0,0-1 4 15,0-2 8-15,0 0 3 16,0 0 3-16,0 0-1 16,3 0 0-16,2 0-3 15,0 2 1-15,1-2-4 16,-1 2 0-16,5 0-10 16,1 5 3-16,5-3 4 0,-3 1-2 15,0 1 2-15,3 3-5 16,0 7-1-16,0 4-6 15,0 2-1-15,0 2-1 16,2-2 1-16,1 4-2 0,2 5 2 16,-3 2-2-16,1 5-1 15,0 4 1-15,-1 11-1 16,-2-3-3-16,0 1 2 16,-3 0 1-16,-2-3 2 15,-1 3-1-15,-2-5-1 16,0-4 1-16,-3-4-1 15,-2-1 2-15,0 1 1 16,-3-5-1-16,-3-7-2 16,0-4 1-16,-2-6-1 15,0-1 6-15,-1-4 6 16,1-2-8-16,0 0-2 0,0 0-2 16,2-5 2-16,0 0 1 15,1-1 1-15,-1-1 0 16,0-2 0-16,1 2-2 15,2-2-2-15,0 0 1 16,0 0-1-16,0 0 0 16,0 0 2-16,0 0 1 15,0-2 3-15,0 0-5 16,0 2-1-16,0 0 0 16,0-3 0-16,0 3 0 15,0 0 0-15,0 0 0 16,0 0 0-16,0-2 0 15,0 0 0-15,0 2-3 16,0 0 2-16,0 0 1 16,0 0 0-16,0 0-9 0,0 0-2 15,2 0-21 1,1-2-9-16,0 0-135 16,2-14 76-1</inkml:trace>
  <inkml:trace contextRef="#ctx0" brushRef="#br1" timeOffset="174508.425">14433 5376 72 0,'-13'0'27'0,"13"0"-14"0,13 6 2 16,-16-6 13-16,1 0-4 16,2 0-2-16,0 0-4 15,0 0 1-15,0 0-6 16,0 0-3-16,0 0-5 16,0 0 1-16,0 0 3 0,0 0-3 0,0 0-1 15,0 3-2-15,0-3 0 16,0 0 0-16,0 4 1 15,0-4 0-15,0 0 0 16,5 2 0-16,-8-2 2 16,1 0 1-16,-1 7 3 15,0-5-3-15,1 5-2 16,-3-3-2-16,5 9 0 16,-6-4-4-16,1 0 0 15,0 2 3-15,-1 2 3 16,4-2 2-16,-1 7 1 0,0-3-4 15,1 3-1-15,-1-3-1 16,0-2 1-16,3 1 0 16,0-3 1-16,0-2 0 15,0-1 0-15,3-1-7 16,5-5 0-16,5 5 7 16,1-5 5-16,-4-2-7 15,1 0 0-15,-1-2 0 16,1-5 1-16,-1 5-1 15,-2-5-2-15,0-4-2 16,0 3 1-16,3-6-4 16,-3 3-1-16,2 0 3 15,-2-2 1-15,0-2 2 16,-2 4 0-16,-1 2 0 16,0-2 2-16,-2 2-1 15,-1 2-1-15,1-2-2 0,0 7 1 16,-1-2 1-16,-2 2 0 15,0-1 0-15,0 3 0 16,0 5 8 0,0 1-4-16,0-3 1 15,3 3-1-15,2 3 0 16,1 0-2-16,-1 0-2 16,3 2 1-16,0 4-1 15,0 1 0-15,-3-1 2 16,0 5 1-16,1-11 3 15,1 8 1-15,-1-8 3 16,-4 0-1-16,1 0 0 16,0-3-3-16,2-12 1 15,0-1-2-15,3 3-3 16,0-9 2-16,0-1-5 16,0-1 0-16,0-3 3 15,0 1 3-15,0-1 0 16,-3 0 0-16,0-6-1 15,1 6 2-15,-4 1-3 16,-2-1 0-16,0 1-3 16,0 1-3-16,0 7-5 15,3-2-2-15,0 5-26 16,-1-1-11-16,1 5-1 16,0 2 2-16,-3 0-56 15,0 0-27 1,0 0 66-16</inkml:trace>
  <inkml:trace contextRef="#ctx0" brushRef="#br1" timeOffset="175317.587">14838 5504 108 0,'10'0'41'0,"-20"0"-22"0,5 2-14 0,5-2 18 16,5 0-9-1,0 0-3-15,-5 0-2 16,3 4-5-16,-1-2 4 0,-2-2 2 0,3 0 1 16,0 7 3-16,-1-3 2 15,-2 3-1-15,0 0-5 16,0 1-2-16,-5-1-4 16,5 4-3-16,-5-2 0 15,-1 6 1-15,1 5 3 16,-5 0 2-16,2-2-1 15,0 4-1-15,2-5 3 16,1-1 3-16,3-5-6 16,-1 4-1-16,8-4-2 15,0-2-2-15,6-2 1 16,0-3-1-16,-1 1 0 16,1-3 0-16,-1-2-3 15,1-2 2-15,0-3-1 16,-1 3-2-16,1 0-11 0,-3-5-5 15,0 5-11-15,0-5-6 16,-1 5-13 0,-1-5-39-16,-4-1 12 15</inkml:trace>
  <inkml:trace contextRef="#ctx0" brushRef="#br1" timeOffset="175678.546">14785 5609 128 0,'0'0'49'0,"3"0"-26"0,12 0-16 16,-9 0 15-16,-1 0-15 15,3 0-4-15,0 0-15 16,-3-2-6-16,0 2 3 16,1-2 4-16,-1-2 10 15,0 1 8-15,1 3 12 16,-1-2 6-16,0 2 2 16,3 0 3-16,-3-4-16 15,1 4-8-15,2 0-4 16,0 0-2-16,0 0 0 0,0 0-16 0,-1 0-4 15,1 0-25 1,0 0-47-16,6 0 14 16</inkml:trace>
  <inkml:trace contextRef="#ctx0" brushRef="#br1" timeOffset="176157.818">14967 5687 108 0,'3'0'44'0,"0"4"-24"0,13-2-13 0,-11-2 15 15,3 0-15 1,0 0-4-16,0 0-4 0,-3 0-3 16,0 0 3-16,1 0 0 0,-1 0 1 15,-2 0 4-15,-1 0 5 16,-2 0 1-16,0 0 2 16,3 7-6-16,0-5-4 15,2-2-8-15,-3 0-4 16,-2 0-34-1,6 0-38-15,-1 0 23 16</inkml:trace>
  <inkml:trace contextRef="#ctx0" brushRef="#br1" timeOffset="176582.034">15134 5539 88 0,'3'0'33'0,"-1"4"-18"0,1-4 0 0,-3 0 15 16,0 0-18-16,3 2-6 15,-3 1-5-15,0 3 1 16,0 3 5-16,-3-2 6 16,0 2 10-16,1-1 8 15,-3 6-16-15,2-1 5 16,-2 7 3-16,2 2-12 15,0-2-6-15,1-5-3 16,2-2-16-16,0 3-3 16,0-8-40-1,0 4-52-15,2-6 21 16</inkml:trace>
  <inkml:trace contextRef="#ctx0" brushRef="#br1" timeOffset="181157.395">18418 5570 144 0,'0'2'55'0,"2"5"-30"0,1-5-21 0,-3-2 13 15,0 6-13-15,0-1-1 16,0 1-1-16,0-3 1 16,0 5-1-16,-3 1-6 0,1 9-2 15,-1-3-6-15,-2 7-3 16,-1-4-49-1,-2 2-22-15,1-3 44 16</inkml:trace>
  <inkml:trace contextRef="#ctx0" brushRef="#br1" timeOffset="194353.375">17394 5329 24 0,'2'0'11'0,"-2"0"-6"0,3-2-2 15,-3 2 4-15,0 0 1 16,0 0 2-16,0 0-3 16,0 0-2-16,0 0 4 15,0 0 2-15,0 2 5 16,0-2 2-16,0 0-1 0,0-2 2 15,0 2-6-15,0 0-3 16,0 0 1-16,0 0 3 16,0 0-6-16,0 0 0 15,0 0 0-15,0 0 2 16,0 0-5-16,0 0-1 0,0 0 0 16,0 0 0-16,0 0 0 15,0 0 0-15,0 0 2 16,0 0-1-16,0 0 0 15,-3 0-1-15,3 0 0 16,0 0 2-16,0 0 3 16,-2 0-4-16,2 0-3 15,0 0 1-15,0 0 0 16,0 0 1-16,0 0 0 16,0 0 2-16,0 2 1 0,0-2-1 15,0 7-1-15,0-5-1 16,0 7 0-16,0-7 0 15,0 3 2-15,0-3-1 16,0 0 2-16,0 5-4 16,0-1 0-1,0-1-1-15,0 4-4 16,-3 4 1-16,3 0 1 16,0 2 2-16,0 1-1 15,0-1-1-15,0-4 3 16,0 0 0-16,3 5-4 15,-1-7 1-15,4-1 0 16,-6 3 2-16,5-4-3 0,0 2 0 16,1 0 1-16,-1-5 2 15,-3 0-3-15,-2-4 0 16,0 0 1-16,0 0 0 16,0 0 0-16,3-2 0 15,0-4 0-15,5 1 0 16,-3-6 0-16,3 2 0 15,0-2 0-15,0 3 0 16,0-3 0-16,0-7 0 16,0 2-3-16,0-1 2 15,-1 8 1-15,1 0 0 0,-2-4-5 16,-1 9 1-16,0-3 2 16,1 0 1-16,-1 5 1 15,0-4 0-15,0 3 0 16,1-6 0-16,-4 7 0 15,1-2 2-15,0 4-1 16,-1-2-1-16,-2 2-2 16,0 0-1-16,0 0-1 15,0 0 3-15,0 0 0 16,0 0 1-16,0 2 0 16,0 4 2-16,3-3-1 15,0 3-1-15,-3 1 1 16,2 4-1-16,1 0 2 15,2 4 1-15,1 1-4 16,-1-1 1-16,0-4 0 0,0-2 0 16,1 7 0-16,2-5 2 15,0-3-1-15,-3 1 2 16,0 0-2-16,0 0 2 16,-2 0-2-16,0-3-1 15,5 1-4 1,-3-5 11-16,0-2 5 15,1-2 2-15,-1-5 2 16,-3 1-4-16,4-10-2 16,-1 5-4-16,0-6 1 15,1-3-2-15,-1-2 0 0,0 2-3 16,3-2 1-16,0 2-4 16,0 2 0-16,0-2 1 15,0 5 0-15,0-5 0 16,0-4 0-16,0 9-3 15,-3-3 0-15,6 7 2 16,-9 2 2-16,1 2-5 16,0-1-1-16,-3 1-25 15,0 5-8-15,-3 0-48 16,0 4-58 0,-2 0 41-16</inkml:trace>
  <inkml:trace contextRef="#ctx0" brushRef="#br1" timeOffset="195211.028">17838 5479 16 0,'0'-2'8'0,"0"2"-4"0,0-2-5 0,0 2 4 15,0 0 15-15,0 0 9 16,0 0 5-16,0 0 4 15,0 0-1-15,0 0 1 16,0 0-6-16,0 2-2 16,0 5-11-16,6 2-5 15,-6-5-7-15,0 3 1 0,0 1 0 16,0-8 9 0,-3 18-2-1,-5 0 0-15,3 4-5 16,-1-2-3-16,1-1 4 15,0 6 4-15,-1-8-7 16,1 5 1-16,3-4 0 0,-1 0 1 16,0-7 2-16,3 6-3 15,0-8 1-15,0 0-5 16,11-2 3 0,2-5-2-16,0 4-2 15,1-6-1-15,-4-6-3 16,1 6 1-16,-1-2-4 15,1-5 1-15,-1 5-11 16,-2-5-6-16,0 5-4 16,-2-5 0-16,-1 7-24 15,-2-9-10-15,-3 9-27 16</inkml:trace>
  <inkml:trace contextRef="#ctx0" brushRef="#br1" timeOffset="195553.343">17748 5631 72 0,'3'-15'27'0,"0"13"-14"0,2-5 2 0,0 7 13 0,0-2-2 16,1-2 2-16,-1 1-3 16,6 3 2-16,-1-2-6 15,6-2-3-15,0 2-10 16,0-5 1-16,0 5 4 0,0 2-5 16,-1-2 0-16,1-3-6 15,0 3-2-15,0 2 0 16,-3-2 0-16,1-3-7 15,1 3 0-15,-1 2-35 16,-1 0-12-16,-3-2-25 16</inkml:trace>
  <inkml:trace contextRef="#ctx0" brushRef="#br1" timeOffset="196201.757">18071 5649 120 0,'11'2'46'0,"-3"-2"-24"0,-8 16-15 0,0-14 15 16,0-2-9-16,-6 7-2 15,9-5 2-15,-3-2 2 16,3 4-8-16,-1 1 9 0,-2-5 4 15,0 6 1-15,0 1-1 16,0-5-8-16,0 7-5 16,0-3-2-16,0-1-1 15,3 1-2-15,0 3-2 16,-3 0 1-16,0-2-1 16,0-3-3-16,2 3 2 15,-2-1 1-15,0-3 0 16,0 1-5-16,0-2-1 15,-2 0-11-15,-6-2-34 16,0 0-6-16,0-2-73 31,-6-4 65-31</inkml:trace>
  <inkml:trace contextRef="#ctx0" brushRef="#br1" timeOffset="196533.849">17939 5722 80 0,'5'0'33'0,"0"-2"-18"0,1 2-9 16,-1 2 9-16,0-2-6 0,3-2-1 16,0 2 5-16,0 0 1 15,5 0 6-15,0-3 4 16,3-1-3-16,-2 4-3 15,-1 0-10-15,0-2-3 0,0 2 1 16,1 0-1-16,-4 0 2 16,3 0-4-16,-2 0-2 15,-1 0 0-15,-2 0-1 16,0 0 0-16,-2 0 2 16,-4 0-1-16,-2 0-1 15,0 0 1-15,3 0-1 16,-3 0-22-16,0 0-10 15,3 0-48-15</inkml:trace>
  <inkml:trace contextRef="#ctx0" brushRef="#br1" timeOffset="197085.976">18280 5477 140 0,'3'0'55'0,"-1"0"-30"0,1 2-23 16,-3-2 14-16,0 0-10 16,3 7-3-16,-1 0-5 15,-2-5 1-15,0 7 1 16,0-1 2-16,0 3 1 0,0 5 16 16,-2-1 8-16,-1 3-3 15,3 8 0-15,0-6-13 16,0 4-4-16,0-6-3 15,0-2 0-15,3-5-5 16,-1 2 1-16,1-9-7 16,0 3-3-16,-1-1-23 15,1-3-11-15,0-3-43 16</inkml:trace>
  <inkml:trace contextRef="#ctx0" brushRef="#br0" timeOffset="202940.508">17164 5616 68 0,'0'0'27'0,"0"0"-14"0,0 0 2 16,0 0 13-16,0 0-11 16,0 0-2-16,0 0-5 15,0 0 12 1,0 0-1-16,0 0 2 15,0 0 3-15,2 0-14 16,3 0 4-16,1 0 4 0,-1 0-7 16,0 0 0-16,1 0-3 15,-1 0-1-15,6 2-3 16,-4 3-4-16,1 3-1 16,-2 3 2-1,-4 7 0 1,-4 4-1-16,-4 0 1 15,1 11-7-15,-3 7 1 16,0 0-61-16,-5 2-24 16,0 6-2-1</inkml:trace>
  <inkml:trace contextRef="#ctx0" brushRef="#br0" timeOffset="204895.203">14203 6979 36 0,'-3'0'16'0,"6"6"-8"0,-3-6 4 0,0 0 10 15,0 0 2-15,0 0 1 16</inkml:trace>
  <inkml:trace contextRef="#ctx0" brushRef="#br0" timeOffset="205013.482">14203 6992 184 0,'0'6'32'15,"0"10"-9"-15,0-3-14 16,0 7 9-16,0 2 8 0,0 4-14 16,0 5-6-16,0 5-11 15,0-1-5-15,-5-4-74 16</inkml:trace>
  <inkml:trace contextRef="#ctx0" brushRef="#br0" timeOffset="-157195.781">13703 7091 16 0,'2'-2'8'0,"-4"2"-4"0,4 0-1 0,-2 0 7 16,0 0 3-16,0 0 2 15,0 0-6-15,0 0-3 16,0 2-3-16,0 0 0 16,0 3-2-16,0-1-1 15,0 1 3-15,0 1 2 16,0-1 2-16,-2 1 3 0,2-1 4 16,-3 1 1-16,0 1 3 15,1 2 1-15,-1-5 3 16,3 3 1-16,-2-3-1 15,2 3-2-15,0-3-8 16,0 3-5-16,0-5-4 16,0-2-3-16,0 0 1 0,5 0-1 15,0-2 2-15,0-5-1 16,1-4 2-16,-1 0 0 16,3-2 3-16,0 0-1 15,0-1 2-15,2-1-2 16,-2-1 0-16,0 1 1 15,3-5 3 1,-3 3-2-16,0 3 1 16,-3 3 1-16,0 0 0 0,-5 5 0 15,0 3-3-15,-2 3-1 16,-1 7-6 0,0 4 1-16,3 0 0 0,-2 0 0 15,-1 5 0-15,3-3 0 16,0 2-3-16,5 3 2 15,3-3-1-15,3 1-2 16,-1-5-41-16,4-5-20 16</inkml:trace>
  <inkml:trace contextRef="#ctx0" brushRef="#br0" timeOffset="-156702.504">13814 6690 172 0,'-16'-2'66'0,"24"4"-36"0,-3 0-22 0,-5-2 18 16,3 0-11-16,0-2-1 15,-1 0-8-15,1-3-4 16,-1 3-1-16,1 0-1 0,0 0 0 16,-1 2 0-16,-2 0 0 0,0 0 6 15,0 0 6-15,0 0-4 16,0 4-2-16,0 3-6 15,3-3 0-15,2 3-101 16</inkml:trace>
  <inkml:trace contextRef="#ctx0" brushRef="#br0" timeOffset="-151568.758">16253 6255 72 0,'-5'-2'27'0,"5"4"-14"0,-11-2-4 15,9 0 11-15,-1 3-2 16,1-3-1-16,-4 6-1 15,1-4 0-15,-3 5-4 16,0 0-2-16,-2-3-4 0,-1 5-1 16,-2 6-3-1,-1-1 3-15,1 5 4 0,-3 10-1 0,-5-2 3 16,-3 3-4-16,3 1-2 16,3-2 0-16,-3 2-1 15,7 0-2-15,4-3 1 16,-1 5 0-16,6 3 3 15,2 6 1-15,3-1 3 16,3 1 1-16,2-6 3 16,6-3-3-16,5 0 1 15,5-2-7-15,-5 0-1 16,2-1-2-16,1 3 1 0,-3 1 0 16,-1-4 1-16,1 3-2 15,-2-4 1-15,1-5 4 16,-1 3 4-16,-4-12-2 15,3 3 2-15,-2-3-6 16,0-4-3-16,-3-2-1 16,-1 0-1-16,1-13 0 15,0 4 2-15,-2 0-1 16,-1 0 2-16,-2 0-2 16,-1 6-3-1,1-1 1-15,0-1-6 16,-3-8-9-1,0 1-5-15,0-1-51 16,0-3-22-16,2-8 1 16</inkml:trace>
  <inkml:trace contextRef="#ctx0" brushRef="#br0" timeOffset="-149223.629">16314 6621 56 0,'-2'0'24'0,"2"0"-12"0,0 0-8 0,0 0 8 16,0 0-3-16,0 0 0 15,0 0-3-15,0 5 1 16,0-1 0-16,-3-4 1 16,0 0-2-16,3 0 5 15,-2 5 1 1,-1-3-4-16,0 0-3 16,1-2 4-16,-1 4 2 15,0-1-2-15,1-1 2 16,-1 2-4-16,3-4 1 0,0 0-5 15,0 0-2-15,0 0 2 0,0 0-2 16,0 3 2-16,0-3-2 16,0 2 2-16,0 2 0 15,0 1 1-15,0-1 0 16,0 3 0-16,-3 6 4 16,1 0 3-16,-1 2-4 15,1 12-2-15,-1 4 0 16,3-3 1-16,0-3-3 15,0-5-2-15,0-3 0 16,0-4 1-16,3-2-3 16,2-2 0-16,3-7 1 15,2-4 0-15,4-4-9 16,1-5-4-16,1-7-7 0,3-4 0 16,-1 0 13-16,4 0 6 15,-4 0-1-15,-5-2 2 16,-2 8 4-16,-1 3 2 15,1 0 0-15,-3 4-1 16,0 0-1-16,0 5 0 16,-3-3-2-16,3 5-2 15,-3 0-2-15,1 2 1 16,-1 0 3-16,0 2 3 16,1 0 4-16,-4 5 5 15,1-1-4-15,2 3 0 16,-2 2-6-16,2 2-1 0,0 7 1 15,1 2 0-15,-1 2 0 16,0-2 2-16,1-2-1 16,-1-4 0-16,-3-1 1 15,1-4 3-15,0-2 0 16,-1-2 0-16,-2-7-3 16,8 2 1-16,-2-2-4 15,-1-2-2-15,3-3 0 16,0-6 1-16,0-9-3 15,0 3-2-15,0-5 4 16,0 2 1-16,2-4 0 16,1-1-2-16,-1 5 1 15,1 3 1-15,-3-1-3 16,0 3 0-16,2-3-4 16,-4 0-17-16,-4 5-5 15,1 2-36-15,0 0-11 16,-1 5-11-1</inkml:trace>
  <inkml:trace contextRef="#ctx0" brushRef="#br0" timeOffset="-147634.808">16703 7162 28 0,'-2'0'13'0,"2"0"-6"0,0 0 9 0,0 0 13 0,0 0 5 15,0 0 1-15,0 0-10 16,5-3-5-16,0-1 0 16,3-3 1-16,3-4-11 15,-1 0-3-15,1 0-5 16,-1-4-2-16,9 2 3 0,-3-5-4 15,-3 3-2-15,6 1 2 16,-4 1 2-16,-1 4 4 16,-4 3 2-16,-2-1-1 15,0 0 1-15,0 5-4 16,0 2-2-16,-3 0 8 16,1 5 11-1,-4 6-2-15,1-2-2 0,-1 2-3 16,1 2-1-16,-3 0 2 15,3 0-5-15,-3 3-1 16,0-3-4-16,0 0-1 16,2-4-1-16,-2-2-2 15,3-1-13-15,2-1-4 16,-5-5-26-16,6-3-11 16,2-3-42-1</inkml:trace>
  <inkml:trace contextRef="#ctx0" brushRef="#br0" timeOffset="-147484.408">16962 6745 148 0,'-2'-7'55'0,"4"7"-30"0,-4 0-7 16,2 0 18-16</inkml:trace>
  <inkml:trace contextRef="#ctx0" brushRef="#br0" timeOffset="-147410.211">16957 6729 200 0,'-2'0'74'0,"7"0"-40"0,-3 3-64 15,1-1 0-15,0 0-47 16</inkml:trace>
  <inkml:trace contextRef="#ctx0" brushRef="#br0" timeOffset="-146296.324">17306 6937 80 0,'0'0'30'0,"0"-2"-16"0,3 2-1 0,-3 0 14 16,3 0-9-16,-1 0 0 16,1 0-4-16,-3 0 1 0,0 0 5 15,0 0 4-15,0 0-12 16,0 4 6-16,3 0 5 0,-3 3-8 16,0 2-3-16,-3 6 1 15,0 1 2-15,1 8-4 16,-4 11 1-16,1 16-7 15,-5 4-3-15,-6 9-10 16,-3-5-5-16,-2 8-73 16,0 5-56-1,0-10 48-15</inkml:trace>
  <inkml:trace contextRef="#ctx0" brushRef="#br0" timeOffset="-141809.88">18502 6247 76 0,'0'-3'30'0,"0"3"-16"0,-2-6-1 0,2 6 16 16,0 0-12-1,0 0-1-15,0 0-4 0,0 0-2 16,0 0-1-16,0 0-5 16,0 0-1-16,0 0-1 15,2 2 3-15,-2 2 1 0,3-1 2 16,0-1 2-16,-1 4-5 16,1-3-1-16,0 5 2 15,2 1 1-15,0 5-6 16,0-1 0-16,3 4 1 15,0 8 1-15,0 8-1 16,0-5-2-16,0 1 1 16,0 2-1-16,5 2 0 15,-2 0 0-15,-1 0 2 16,4 2 1-16,-4 3 1 16,1 4 2-16,-3 6 6 15,-3-1 4-15,0-6-4 16,-2-3 1-16,0-3-4 15,-3 1 0-15,-6-8 6 0,1 1 2 16,-6-3-2-16,4-1-1 16,-7 1-4-16,4 0 1 15,-3-3-4-15,-1 3 1 16,1-4-5-16,0 4-2 16,2-8 0-16,3 2-1 15,0-7-3-15,0-4 0 16,3 2-7-16,0-7-4 15,0 1-12-15,2-3-4 16,0 0-24-16,1-2-8 16</inkml:trace>
  <inkml:trace contextRef="#ctx0" brushRef="#br1" timeOffset="-124769.822">14317 6670 4 0,'0'0'2'0,"0"0"0"0</inkml:trace>
  <inkml:trace contextRef="#ctx0" brushRef="#br1" timeOffset="-123780.19">14319 6670 48 0,'0'-2'19'0,"3"2"-10"0,-3 2-9 0,0-2 5 16,0 0-3-16,0 0 1 16,0 0 0-16,0 0 1 15,0 0 11-15,0 0 5 16,0 0-2-16,0 0 2 0,0 0-5 15,0 0-1-15,0 0-6 16,0 0 0-16,0 0-7 16,0 0-1-16,0 0 0 15,0 0 0-15,0 4 2 0,0 1-1 16,-3-1-1-16,3 3 3 16,-2-3 0-16,-1 1 1 15,0 1 2-15,3 1 1 16,-2 4 3-16,-1-2-1 15,0 0 0-15,1 2-3 16,-1 8 1-16,-2-5-4 16,2 8 0-16,-2-5-1 15,0 3 1-15,2-4 0 16,0-1 3-16,1-2 1 16,-1 0 3-16,3-4-3 15,0 0 1-15,0 0-5 0,0 0-2 16,3-3-3-16,2-1 1 15,-5-5 3 17,16 0-1-32,-3-2 2 15,0-1-4-15,0-1 0 16,3-5 1-16,6 3 0 16,-4-3 0-16,-2-5 0 0,-3-1 2 15,0-3-6-15,-2 1-1 16,0 1 2-16,-4-1 1 15,-1 1-1-15,2 3 0 16,-3 2 2-16,0 2 2 0,1 0 0 16,-4 1-1-16,1 3-2 15,0 1-1-15,-3 2 2 16,2-1 2-16,-2 3-2 31,3 5 2-15,-3-1 2-16,0 1-1 15,0 1 1-15,2-1 2 16,-2 1 2-16,3 1-3 16,0 4-1-16,-1 6 1 0,4-3-2 15,-4 3-2-15,4-1-2 16,-1 4 1-16,0-5 1 16,1 3 2-16,-1-5 1 15,0-2 1-15,0 2 4 0,3-4 5 16,0-2-5-16,-2-1-2 15,-1-4-3-15,0-2 0 16,0 0 2-16,-2-2 2 16,0-4-1-16,-1-3-1 15,4 0-3-15,-1-4 1 16,0-5 2-16,1-8 2 16,1-1-6-16,-1 1 0 15,-1-3-1-15,0 3 0 16,1-3-3-16,2 2 2 15,-3 8 1-15,0-3 0 16,0 4 0-16,1 2 0 0,-4 8-7 16,1 1-3-16,-3 7-71 15,0 7-29 1</inkml:trace>
  <inkml:trace contextRef="#ctx0" brushRef="#br1" timeOffset="-122864.778">14732 6908 40 0,'0'0'16'0,"3"0"-8"0,-3 0-1 0,0 0 7 16,0 0 4-16,0 0 3 16,2 4 15-16,-2-1 7 15,0 1-7-15,0-4-4 16,0 5-12-16,0-3-2 15,0 7-7-15,0-3 1 16,0 1-3-16,0-1 2 16,0 5-4-16,0 7 1 0,-2-5-3 15,-1 3 0-15,0-1-3 16,1 3 1-16,-1-1-2 16,3 1 2-16,0 0-2 15,0-1 2-15,0-1-2 16,0-1 2-16,3 3-4 15,-1-7 0-15,1 2 7 16,0-4 4-16,2-7-16 16,3-2-1-1,0-2-2-15,5 0-6 16,0-3-3-16,3 1-12 16,-3-5-6-16,1 0-19 15,-1 0-40 1,-3 1 18-16</inkml:trace>
  <inkml:trace contextRef="#ctx0" brushRef="#br1" timeOffset="-122593.06">14690 7021 108 0,'2'0'41'0,"4"0"-22"0,2-3-14 15,-3 3 11-15,0 0-9 16,3 0-4-16,0-4 0 15,0-3 2-15,0 1 15 16,5 1 7-16</inkml:trace>
  <inkml:trace contextRef="#ctx0" brushRef="#br1" timeOffset="-122458.702">14788 6992 309 0,'15'-2'32'0,"1"-1"-9"0,-2-1-12 16,-1 4-3-16,-3-2-5 16,1 2-2-16,0-2-3 15,-4 2 1-15,1 0-15 16,0 0-6-16,0 0-25 15,-2 0-7-15,-1-3-27 16</inkml:trace>
  <inkml:trace contextRef="#ctx0" brushRef="#br1" timeOffset="-121991.032">15002 7065 116 0,'0'0'46'0,"3"0"-24"0,-3 0-8 0,0 0 15 16,0 0-5-16,0 0 0 15</inkml:trace>
  <inkml:trace contextRef="#ctx0" brushRef="#br1" timeOffset="-121843.38">15012 7067 290 0,'8'0'9'0,"0"0"-3"16,0 0-4-16,-2 0-2 15,-1 0 1-15,3-2 1 0,0 2-1 16,0 0-1 0,0 0-2-16,-3 0 1 15,0 0-4-15,-2 0 1 0,-3 0-25 16,0 0-8-16,0 0-36 15</inkml:trace>
  <inkml:trace contextRef="#ctx0" brushRef="#br1" timeOffset="-121468.38">15256 6959 120 0,'0'2'46'0,"3"-2"-24"0,-1-2-17 0,-2 2 13 16,0 0-12-16,0 0-4 15,0 0-3-15,0 0-1 16,0 4 2-16,0 5 0 0,0 0 2 16,0 0 19-16,0 2 10 15,0 2-2-15,0 0-2 0,0 5-7 16,0-1 0-16,0 5-9 16,-2-2-4-16,2 0-7 15,0-4-2-15,0 6-35 16,0 2-15-16,2-6-42 15</inkml:trace>
  <inkml:trace contextRef="#ctx0" brushRef="#br1" timeOffset="-119651.201">17513 6619 116 0,'0'-2'46'0,"0"-9"-24"0,0 18-8 0,0-7 15 0,0 0-3 16,0 0-1-16,0-3-5 15,0 3-2-15,0 0-10 16,0 0-1-16,0 0 3 0,0 0-6 16,0 0 0-16,0 3-2 15,0 1-2-15,0 5 1 16,-3-5-1 0,3 5 2-16,0-2-1 15,0 2 2-15,0-1 0 16,0 1 3-16,0 2-3 15,0 7-2-15,0-1 2 16,0 8 0-16,0 3-1 16,0-1-2-16,-3-5 5 15,1 2 1-15,-1-2 0 16,1-4 1-16,-1-1 2 0,3-6 2 16,0-2-5-16,0-2-4 15,0 2-1-15,0-5 1 16,3-4-1-16,2-4-1 15,3-5-2-15,0 2 1 16,0-2 1-16,0-4 0 16,0-7 2-16,-1 1 1 15,1 3-4-15,0 1 1 16,-2-3 0-16,-1 5 2 16,0 0-3-16,-2 4 0 15,0 0 1-15,-1 0 0 16,1 3-3-16,-1 1 0 0,1 3 2 15,2 0 2-15,3 2-2 16,0 2 0-16,0 2 1 16,5 5 0-16,-2 0-3 15,0 0 2-15,-3 2 1 16,2 6 2-16,-2-1-1 16,0 2-1-16,0-5 1 15,0 2 1 1,0-2 1-16,-3-4 3 15,0-2 1-15,1-3-3 16,-1-2-1-16,0-4 1 16,1-4 0-16,-1-1-5 15,0-4-1-15,-2-9 1 0,2 3 2 16,-2-6 0-16,-1 1 2 16,4-2 0-16,-4-4 3 15,1 3-3-15,2 3-2 16,-2 2-3-16,0 3 1 15,-1-1 1-15,-2 5 0 16,3-3-3-16,-3 8 0 16,0 1-16-16,0 0-7 15,0 3-45-15,0-3-16 16,2 5-8 0</inkml:trace>
  <inkml:trace contextRef="#ctx0" brushRef="#br1" timeOffset="-118960.306">17939 6884 112 0,'2'-5'44'0,"1"1"-24"0,-3 2-24 15,0-5 21-15,0 1-2 16,0 1 5-16,3 3 3 15,-3 0 3-15,0 0 3 0,2 6-15 16,-2-6 1-16,0 6 1 0,3 1 1 16,0 3-1-16,-1-3-6 15,-2 1-4-15,0 1-1 16,0 0 1-16,0 4-5 16,0 0-3-16,0 0 1 15,-2 2 0-15,-1 2 5 16,0 7 5-16,1-2-1 15,-4 2 1-15,4 0-3 16,-1-4 1-16,0 2-4 16,3-5 0-16,3-1-1 15,2-1-2-15,3-7-2 16,3-1 1-16,2-3-10 16,6-2-3-16,2 0-13 0,0-2-3 15,-5-3-15-15,0-1-6 16,0-1-26-1,-3-4-22-15,-3 0 42 16</inkml:trace>
  <inkml:trace contextRef="#ctx0" brushRef="#br1" timeOffset="-118540.445">17891 6939 100 0,'0'0'38'0,"3"0"-20"0,-1 0-17 16,1-2 11-16,0 0-10 15,-1-3-1-15,1 5 3 16,0-2 5-16,-1 0 17 16,1 0 8-16,2-1 2 15,-2 1 3-15,2 2-8 16,0-2-4-16,1 2-15 16,2 0-1-16,0 0 0 0,2-2-6 0,1 2-1 15,5-3-2-15,-3 1-2 16,5 0-2-16,-2 2 1 15,-2-2-8-15,-1 2-2 16,-3 0-14-16,1 0-4 16,-3 0-36-1,0 0-52-15,0 2 24 16</inkml:trace>
  <inkml:trace contextRef="#ctx0" brushRef="#br1" timeOffset="-118045.13">18217 6930 160 0,'0'-2'63'0,"10"4"-34"0,-15 7-21 0,5-9 23 16,0 0-14-1,0 4-9-15,0 1-5 16,0-1-2-16,0 1 5 0,0-1 6 16,0 0-2-16,0 7 2 15,0-2-1-15,0 2 1 16,0 3-4-16,0-1-3 16,0 0-2-16,0 5 0 15,-3-3-2-15,3 3-1 16,0-3-2-16,-2 1 1 15,-1-5-1-15,3-3-2 16,-3 3-15-16,1-6-7 0,-1-3-23 16,-2-2-8-16,-1-2-25 15</inkml:trace>
  <inkml:trace contextRef="#ctx0" brushRef="#br1" timeOffset="-117789.447">18140 7027 124 0,'2'0'46'0,"1"2"-24"0,2-2-13 15,1 0 14-15,-1 0-13 16,0 0-3-16,3 0 4 16,0-2 2-16,0 0-6 15,5 0 5-15,3-5 1 0,-3 7-4 16,1 0-1-16,-1 0-4 0,0 0-1 15,-2 0-3-15,-1 7-1 16,-2-3-12-16,0 1-7 16,-3-1-40-1</inkml:trace>
  <inkml:trace contextRef="#ctx0" brushRef="#br1" timeOffset="-117280.093">18492 6849 160 0,'0'11'63'0,"0"-7"-34"0,2-2-34 15,-2-2 34-15,0 0-29 16,0 5-10 0,3-1 5-16,-3 3 3 0,0-1 4 15,3 1 17-15,-3 4 8 16,0-2 3-16,0 2 2 15,0 2-9-15,-3 0-3 16,-2 0-12-16,-1 7-3 0,1 0-14 16,0-2-4-16,-3-1-7 15,0-1-1-15,0-3-70 16</inkml:trace>
  <inkml:trace contextRef="#ctx0" brushRef="#br2" timeOffset="-109561.848">13486 6302 64 0,'-8'-2'24'15,"5"2"-12"-15,-5-7-1 0,6 7 10 0,-1 0-7 16,-2 0-1-16,-1 0-9 15,-4 0-3-15,-1 0 1 16,-2 0 3-16,0 0-2 16,2 7 0-16</inkml:trace>
  <inkml:trace contextRef="#ctx0" brushRef="#br2" timeOffset="-108059.751">13301 6322 128 0,'-14'4'49'0,"6"0"-26"0,1 5-25 15,1-4 11-15,1-1-2 16,-6 5 1-16,-2-5 0 15,-5 5 2-15,4 0-5 16,-2-2 4-16,1 4 1 0,-1 6-1 16,0-1 0-16,3-1-5 0,-1-4-3 15,1 0 2-15,0 0 0 16,0 0-4-16,-3-2-1 16,3 0 1-16,2 2 2 15,0-2 2-15,-2-1 1 16,3 3-5-16,-1 1 1 15,3-4-2-15,0 8 0 16,0-5 2-16,3 2 2 16,0 2-3-16,-1-1-2 15,1-1 2-15,2 2 0 16,1-1 1-16,-1 1 0 16,3-2 0-16,0 0 2 0,0 10-1 15,-3-4 2-15,3 6-2 16,0-3-1-16,0-5-2 15,0 3-1-15,0 0 2 16,0-2 2-16,0-1 0 16,0-1-1-16,0-3 3 15,0 0 2-15,0-2-2 16,0 2-2-16,3 5 2 16,0-5 0-16,-1 3-1 15,1-5 1-15,5 0-2 16,0 2 2-16,3-2-4 15,-1 0-2-15,-2 2 2 16,0-2 0-16,0 0 3 16,0 3 3-16,0-3 2 15,0 0 1-15,0 2-2 0,0 2-1 16,2 3-3-16,1-7 1 16,-1 9 0-16,1-5 3 15,0-2-5-15,-1 1-1 16,3-3 0-16,3 0 0 15,-3 2 0-15,6-4 0 16,-3 2 2-16,-3-2 1 16,0-1 3-16,3-1 3 15,-3 0-2-15,1-1 1 16,-1 3-5-16,0-5-2 16,0 3 0-16,1 0-1 15,1 2-3-15,1-1 2 16,5 1 5-16,-2 0-4 15,0-2-2-15,-4 1 1 16,1-3 2-16,0-1 0 16,0-2-1-16,0 1 1 15,0-1 1-15,0 0-1 16,-3-2-1-16,0 0 3 16,3 0 0-16,5 2-1 15,-5 0-2-15,0 1-2 16,0-3-1-16,-3 0 2 15,0 0 0-15,0 0 1 16,1 0 2-16,-4-3-3 16,1-1 0-16,-1 0 1 0,-2-1 0 15,0 1 0-15,0-5 0 16,0 5 0-16,5-3 2 16,-2 0-3-16,0 1-2 15,2-1 2-15,0-2 2 16,-2 3 2-16,-1-3 1 15,3 2-5-15,-2-2-1 16,0 1-2-16,2-1 3 16,-3 2 2-16,1-4 2 15,2 5-8-15,0-8-2 16,3-6-3-16,-5 3 1 16,5-1 0-16,-3 3 3 0,6-3 2 15,-4 1 2-15,-1-1-1 16,-1 0 1-16,0 3 2 15,-2-1 2-15,-1-3-1 16,-2 3 2-16,0-4-2 16,-3 5-1-16,1-1 1 15,-1-1-1-15,0 1 0 16,-2-4 2-16,0 3-3 16,-1-5 0-16,1-5 1 15,0-6 2-15,-3 33-3 31,2-46 0-15,1-3 3-16,-1 3-3 16,-2 11 0-16,0 4 1 15,-2 2 0-15,-1 3 0 16,1-1 0-16,-4 1 2 0,-2-1-3 16,-2-3-2-16,-4-3 2 0,-1 6 2 15,-1-2 0-15,-3 7 2 16,1 0-4-16,-1 0 0 15,1 2 3-15,-4 3 1 16,1 4-1-16,-5-5 1 16,5 7-2-16,-6 0-1 15,1-2 1-15,-1 4-1 16,4 4-3-16,-4-1 2 16,-2 4 1-16,-3-3 2 15,0 5 1-15,1 0 1 16,-1 0-2-16,0 9 1 15,0 0-11-15,-7 0-4 0,4 8-30 16,4 1-12-16,-1 11-32 16</inkml:trace>
  <inkml:trace contextRef="#ctx0" brushRef="#br2" timeOffset="-107083.798">16510 6222 52 0,'-5'0'22'0,"-1"-6"-12"0,4-1-12 16,-1 12 37-16,-2-3-7 16</inkml:trace>
  <inkml:trace contextRef="#ctx0" brushRef="#br2" timeOffset="-106035.205">16473 6220 186 0,'-13'2'21'16,"2"-2"-9"-16,1 7-6 16,-1 0-4-16,-2-3 3 0,0 3 4 15,-1-5-1-15,1 7 1 16,0-1-5-16,0-1-1 15,-1 2-1-15,1 0 1 16,-5 2-2-16,2-2-1 16,3 4 1-16,-3 2-1 0,2-2 0 15,1 10 0-15,3-1-3 16,-1 0 2-16,0 0 3 16,4-3 1-16,-1 4-4 15,0-1-1-15,0 0 1 16,0 2 0-16,0 2-2 15,0 3 2-15,3 2 1 16,-1 0 0-16,4 2 2 16,2 4 1-16,2-1-4 15,1-6 1-15,2-3 2 16,1-3 3-16,-1 3 0 16,0-3 2-16,0-2-4 15,3 4-2-15,-2-1 2 0,4 1 0 16,3 1 1-16,1 1 0 15,-1 1-2-15,0 2-2 16,0 4 7-16,1-6 5 16,-1-7 5-16,3-2 2 15,0-5-6-15,-1 3 0 16,1-5-8-16,5-2-1 16,-2 2-2-16,0-4 1 15,-4 0-4-15,4 2 0 16,-3-2 10-16,2-3 3 15,-2 1-8-15,0-3-4 0,0 3 2 16,0-1 0-16,-3 1-3 16,-2-2 1-16,5-1 0 15,5-4 2-15,0 7 1 16,0-1 3-16,0-1-3 16,3-1 0-16,0 3-1 15,2-1 1-15,-2-1 0 16,5-5 3-16,-5 0-3 15,-3 0 0-15,-2 0-1 16,-3-5 1-16,-1 5-2 16,-1-4-1-16,-1-1 1 15,0-1-4 1,0-5 2-16,-2 2 3 16,0 0 1-16,-1-2-1 15,-2-2-2-15,0 2-2 0,5-16 1 16,-2 5 3-1,2-4-3-15,0-5 0 16,0 0-1-16,1-2-2 16,-1 0 3-16,0 0 2 15,0 0 0-15,1 0-1 16,-4 4 1-16,1-13-1 16,-1 3 0-16,1-1 0 15,-3 0 0-15,0 3 2 16,-3-1-3-16,-2-4 0 15,-3 7 1-15,-3 2 0 16,-2 0 0-16,-6-5 2 16,-2-1-1-16,-3-3-1 0,-2 0 1 15,-6 0-1-15,3 11 0 16,-3-2 0-16,3-2-3 16,-3 4 2-16,0 9 1 15,-10 0 2-15,-1 2-3 16,-2 2-2-16,-2 5 2 15,-12 2 2-15,4 4-5 16,-1 7-1-16,3 7-18 16,-8 11-8-16,-2-1-58 15,-9 16-56 1,-2 5 47-16</inkml:trace>
  <inkml:trace contextRef="#ctx0" brushRef="#br2" timeOffset="-61717.423">19555 6132 68 0,'-2'-4'27'0,"2"4"-14"0,0 4 2 0,0-4 13 16,0 0 0-16,0 0 3 15,0 0-13-15,-3 0-3 16,3 0-7-16,0 0-3 16,0 0-2-16,0 0 0 0,0 0 0 0,0 0 3 15,0 0 3-15,0 0-2 16,0 0 1-16,-3 0-3 15,1 0 0-15,-1 0-1 16,0 4 0-16,1 1 0 16,-1-1 0-16,1 1-2 15,-1-1 1-15,0 3-2 16,1-5 2-16,-1-2-2 16,-2 6 2-16,2 1-4 15,0-3 0-15,1 10 5 16,-1 1-2-1,0 5-1-15,1 0 0 16,-1 4-1-16,3 5-3 16,0 10 0-16,0-1 4 0,0-7 1 15,0 0 0-15,0-7 1 16,0-2-4-16,0-2 0 16,0-3 1-16,0-1 0 15,0-3 0-15,-2 3 0 16,2 3 0-1,0-5 2 1,-3-3 1-16,3-3 3 16,0 1 3-16,0-9 2 15,0 7-8-15,0-7-1 16,0 2-2-16,0-2 0 16,0 0 0-16,0-2 0 0,0-5-11 15,0-2-3-15,0 5-28 16,3-7-11-16,2 0-32 15</inkml:trace>
  <inkml:trace contextRef="#ctx0" brushRef="#br2" timeOffset="-61417.628">19508 6463 80 0,'0'-16'30'0,"2"16"-16"0,1 16-10 0,0-19 8 16,2 1-7-16,-2 0-1 0</inkml:trace>
  <inkml:trace contextRef="#ctx0" brushRef="#br2" timeOffset="-61176.869">19529 6445 199 0,'3'-9'49'0,"-1"3"-1"16,1-1-3-16,2-2-12 15,0 0-3-15,3-4-17 16,3-2 1-16,5-5 0 0,5-2-5 16,5-2-3-16,4 2-3 15,-1-1-3-15,-3-3 3 16,-2 6 2-16,0 5 2 16,0-3 3-16,-3 3-1 15,-5 4 0-15,-3 0-5 16,0 4-1-16,-2 0-3 15,-3 5-1-15,0 0-23 16,-3-2-10-16,-8 8-77 16,-5-2-10-1</inkml:trace>
  <inkml:trace contextRef="#ctx0" brushRef="#br2" timeOffset="-60742.433">19510 6445 92 0,'0'0'35'0,"0"2"-18"0,3-2-11 0,-3 0 9 0,0 0-2 15,0 7 0-15,0-7 6 16,0 0 20 0,3 6-3-16,5 3-8 15,-3 0-4-15,0-4-14 16,3 3 0-16,3 1 1 0,2 4-4 16,3-2-2-16,8 0 0 15,-1 3-1-15,1-3 0 16,-3 0 0-16,1 2 0 15,-4 0 0-15,-2-2 2 16,-3 2 1-16,0-4-1 16,-2 0-1-16,-3 4-1 15,0-6 0-15,-3 0 2 0,0-1 3 16,-2-1 2-16,-3-1 1 16,0 3-6-16,0-7-2 15,0 0-51 16</inkml:trace>
  <inkml:trace contextRef="#ctx0" brushRef="#br2" timeOffset="-59661.498">20151 6397 80 0,'0'0'33'0,"0"0"-18"0,0-3-2 16,2 3 14-16,-2-2-4 16,3-2-1-16,-3 4-4 15,3-2-1-15,-3-1-1 16,0 3 0-16,0 0-8 16,2 0 4-16,-2 0 1 0,0 0-2 15,0 0 1-15,0 0-3 16,0 0 2-16,0 0 0 15,0 0 3-15,3 5-7 16,-3 4-2-16,3-1-1 16,-1 1 0-16,1 7-2 15,-1-1-2-15,1 0 1 16,2 3-1-16,1-5 0 16,-1 5 0-16,0-3 0 0,1-1 2 15,-1-1-1-15,0-2-1 16,3 2-2-16,-5 0 1 15,-1-4 1-15,-2 0 2 16,0-2 1-16,0-1 3 16,-2 1 3-16,-1-5 5 15,3 0-4-15,-8-2 4 16,3-4-1 0,0-1-5-16,-1 1 0 15,-2-3-5-15,3-1-2 16,0-1 0-16,-1-2-1 15,4-2-3-15,2 2 2 0,2-1 1 16,4-1 0-16,2 2 0 16,0-4 0-16,5-1-3 15,8 3 2-15,-2-2 1 16,-1 1 2-16,1 1 1 16,2 4 1-16,0 1-2 15,-3-1-2-15,-2 0 1 16,0 2 1-16,-3 1-1 15,-2 4-1-15,-3-5 1 16,-3 7-1-16,1-2-14 16,-4 2-5-16,-2 0-21 15,0 0-10-15</inkml:trace>
  <inkml:trace contextRef="#ctx0" brushRef="#br2" timeOffset="-58925.541">20569 6383 140 0,'-6'0'52'0,"9"0"-28"0,0-4-24 15,-3 4 13-15,2 0-9 16,1-2-2-16,0 0-1 15,-1-3 1-15,1 5-1 16,2-4-1-16,-2 4 3 0,2 0 20 16,0 0 9-16,1 4-4 15,-1-4-2-15,0 0-11 16,1 7-2-16,2-5-7 16,0 5-4-16,-1-5-1 0,4 7-1 15,0 4-3-15,-1 0 2 16,-2 7 1-16,0-5 2 15,-3-1-1-15,1 1 2 16,-1-2-4-16,-2 3 0 16,-3-5 1-16,0 2 2 15,-3 0 1-15,-5-4 1 16,0 0 0-16,-3-3 0 16,1 5 2-16,-1-6 3 15,-2 1-4-15,0 1-1 16,0-7-2-16,2 0 1 15,0-2 4-15,1 0 4 0,-1-1-9 16,3-1 0-16,0-3-2 16,3 1 2-16,2-3-3 15,1 2 0-15,2 1-4 16,5-1-1-16,3 0-2 16,3-1 2-16,-1 3 4 15,3-1 1-15,9 3 1 16,-4-3 0-16,3 6-11 15,-2-2-5-15,-1-1-14 16,1 3-4-16,-3 0-35 16,0 0-48-1,-3 0 31-15</inkml:trace>
  <inkml:trace contextRef="#ctx0" brushRef="#br2" timeOffset="-58294.866">20936 6357 136 0,'-5'4'52'0,"5"1"-28"0,3-1-17 15,-3 3 15-15,0-5-2 16,0 5 3-16,0-1-4 16,-3 3 0-16,1 2 10 15,-6 7-17-15,-8-1 4 16,10-4-2-16,-4 3-1 15,2-3 0-15,0-2-3 16,3-2 1-16,-1 0-2 16,4-5 0-16,4 1-5 15,4-5-3-15,-1 0 4 16,6 0 1-16,2-5-5 16,-3-1 0-16,6-3-1 15,-3-2 0-15,1-2 0 16,-1 6 0-16,0-9 0 0,0 5 2 15,-2 3-1-15,2-1-1 16,0 4 1-16,1 1 1 16,-1 2-6-16,-3 0 1 15,1 6 12 1,-3 5-1-16,0 8 8 16,-3-1 0-1,-2 2-9-15,-3-3-1 16,0 0-4-16,-3-1-2 15,1-3-6-15,-1 0-4 16,0-2-27-16,3-3-14 0,0-1-64 16,8-5-45-1,-5-5 65-15</inkml:trace>
  <inkml:trace contextRef="#ctx0" brushRef="#br2" timeOffset="-57799.513">21310 6540 140 0,'-22'2'52'0,"20"-2"-28"0,-1 0-28 15,-2 0 52-15,0 0-20 16,-1-2-5-16,1 0-5 16,2-1-11-16,3-1 2 0,6-3 2 15,7-1-2-15,0-1 0 16,0-2 3-16,0-2 3 16,3 6-13-16,0-4-3 15,-3 0 0-15,1 2 2 16,-1 7 2-16,-2 0 1 15,-1 2 2-15,-2 2 1 16,5 9-3 0,-2 0-1-16,-3 2 3 15,-3-4 3-15,-10 4 11 16,-3 3-2-16,0-5-7 16,-3 0-4-16,1 0 0 15,-3-2 0-15,-1-3-3 16,-4-4-3-16,-6 1-7 15,8-6-1-15,0-1-28 16,3-3-9-16,8-2-53 16,5-6-53-1,5-16 46-15</inkml:trace>
  <inkml:trace contextRef="#ctx0" brushRef="#br2" timeOffset="-57469.637">21548 6092 212 0,'-6'7'82'0,"4"-5"-44"0,-1 7-44 0,0-9 12 16,1 7-9-16,-1 1 2 15,-2 1 3-15,5 2 1 16,-3 7-1-16,1-1 5 0,-1 10 5 15,0-3 9-15,3 9 5 16,0 5-6-16,-2 6-1 0,2-2-11 16,-6-3-3-16,6-3-3 15,0-1-2-15,0 0-2 16,0-6 1-16,0-5-4 16,0-6 1-16,0-3-14 15,0-4-5-15,0-2-41 16,3-9-19-16,2-9-9 15</inkml:trace>
  <inkml:trace contextRef="#ctx0" brushRef="#br2" timeOffset="-56986.216">21746 6569 176 0,'-10'0'66'0,"7"-3"-36"0,-2 1-35 0,-1 0 10 16,1-2-8-16,0-1 2 15,-6 1 10-15,3-5 5 16,0 2-6-16,0 1 9 0,8-3 3 15,0 0 3-15,11-2 3 16,-1 0-14-16,4-7-7 16,-4 5-3-16,9 2-2 15,-1 0-5-15,-2 4 1 0,3 3 0 16,-1 2-1-16,1 4 4 16,-3 11 0-16,-8 0 9 15,2 1 5-15,-7 1 0 16,-1-2 0-16,-7-4 8 15,-5 9 6-15,-1-9-5 16,-2 2-1-16,0 0-8 16,-3-7-3-16,0 1-5 15,-3-3-2-15,-2-2-10 16,3 0-3-16,-1 0-15 16,6-2-4-16,0-1-27 15,5-1-11-15,2-5-49 16</inkml:trace>
  <inkml:trace contextRef="#ctx0" brushRef="#br2" timeOffset="-56688.426">21990 6423 184 0,'10'-13'71'0,"-5"13"-38"0,1 2-36 16,-4-2 11-16,1 0-4 15,-3 0 0-15</inkml:trace>
  <inkml:trace contextRef="#ctx0" brushRef="#br2" timeOffset="-56208.993">22019 6419 316 0,'0'4'24'0,"0"5"6"0,0 4 3 15,0-2 3-15,0 0-9 16,-3 2-2-16,0-4-12 15,3 0-3-15,0-2 0 16,0-3 4-16,3 3-6 0,0-5-2 16,2-2-1-16,3 0 1 15,2-2-3-15,4-5-2 16,2-2-3-16,-1 0 1 16,-1 1-1-16,2-3-2 15,-6 2 3-15,9 4 0 16,-6-4-2-16,0 3 2 15,3 6-1-15,-5 0 0 16,2 2 0-16,-8 5-2 16,11 1 7-16,-5 1 5 15,-4 2 5-15,-4-8 2 0,2 3-4 16,-2-4-1-16,5 3-9 16,0-3 0-16,0-2-1 15,0 0 0-15,2-2-3 16,4-3 0-16,-1 1 2 15,0 0 2-15,0-1-2 16,1-1 0-16,-7 3 1 16,7 10 0-16,-9-3 4 15,6-1 2-15,-6 5 2 16,-2-1 0-16,4 0-7 16,-1 1-2-16,-4 1-7 15,4-4 0-15,-4 3-20 16,1-1-7-16,-3 0-70 15,5-3-31-15,-5-4 17 16</inkml:trace>
  <inkml:trace contextRef="#ctx0" brushRef="#br2" timeOffset="-55533.245">22794 6028 168 0,'0'-17'66'0,"5"17"-36"0,-5 2-22 0,0-2 16 15,0 0 1-15,0 0 4 16,0 0-4-16,0 0-3 16,0 0-23-1,0 9 0-15,0-3 7 0,0-1 8 16,0-1-2-16,0 1 1 15,0 8 7 1,0 0-6-16,-5 0-3 16,5 5-6-16,-3 0-2 15,-2 10-1-15,-6 5 1 16,3 7-2-16,-2 8 2 0,-3 3 0 16,-3-2 1-16,0-3 2 15,8-9 3-15,-3-3-4 16,3-8-3-16,0-4-1 15,3-4 1-15,0-7-12 16,-3-5-6-16,8-3-27 16,-3-6-10-16,3-1-56 15,3-5-42 1,5-2 61-16</inkml:trace>
  <inkml:trace contextRef="#ctx0" brushRef="#br2" timeOffset="-54977.42">22937 6370 212 0,'-3'16'79'0,"-2"-10"-42"0,-8 16-48 0,5-13 13 16,0 4-11-16,-3 3-1 15,3-3 11-15,0 2 6 16,0-4-2-16,8 3 19 0,-2-1 11 16,2-4-1-16,2-3 3 15,6-1-10-15,3-3-4 16,5-2-13-16,0-2-6 16,-3-5-14-16,5 0-6 15,-2-1 3-15,0-3 3 16,-3-3 6-16,1-1 2 15,-1 2 2-15,5 2 2 16,-4 0 1-16,-4 2-1 16,-2 0 1-16,-5 7-4 15,5-5 0-15,-6 7 3 16,-2 5 10 0,-2-1 2-16,-1 5-2 15,-2 4 0-15,2-2-3 16,-2 2 2-16,-3 7 3 15,3 4 3-15,-1 1-5 16,-2 6 1-16,-2 2-6 16,2 4 1-16,5 3-5 15,-5 6-2-15,0-4-3 0,8-5 1 16,-2-6 1-16,-4-6 0 16,6-1-20-16,-5-4-7 15,0-5-72-15,-3-6-32 16,0-2 5-1</inkml:trace>
  <inkml:trace contextRef="#ctx0" brushRef="#br2" timeOffset="-54013.44">20116 7071 104 0,'3'-2'41'0,"0"0"-22"0,-1 0 0 15,-2 2 18-15,3 0 0 16,-3 0 0-16,0-3-7 15,-3 1-4-15,1 2-8 16,-6 0-10-16,-6 0 2 16,1 2 0-16,-3 3-1 15,-2-1 2-15,-1 5-4 16,1-2 1-16,-1 1-3 16,1 1 0-16,2 2-3 15,3-2 1-15,2 0-2 0,3 0-1 16,3 0-2-16,2-3-1 15,6 1 2-15,5 2 0 16,5-1 1-16,5-1 0 16,12 2-3-16,-4 4 2 15,-2 3-6-15,0-5 0 16,-3 0-2-16,-5 4 3 16,-6-4 4-16,-2 2 1 15,-5-2 9-15,-6 0 7 0,-7-2 6 16,-6 2 4-16,-5-2-4 15,-3-2-3-15,0-1-8 16,3-4-2-16,0 3-9 16,2-5-1-16,6 0-27 15,2-5-8-15,6 1-38 16,5-3-15-16,5-1-15 16</inkml:trace>
  <inkml:trace contextRef="#ctx0" brushRef="#br2" timeOffset="-53881.492">20286 7175 184 0,'-16'13'68'0,"26"-11"-36"0,-4 16-26 0,-4-9 17 15,1-5-14-15,0 1-5 16</inkml:trace>
  <inkml:trace contextRef="#ctx0" brushRef="#br2" timeOffset="-53551.614">20299 7228 317 0,'8'-5'-14'0,"2"1"-2"16,1-5 4-16,2 3 5 16,0-1 8-16,1-2 5 15,-1-2 3-15,0 0 2 16,-2 2-1-16,-3 0 1 16,0 1-2-16,-6 1 2 15,-2 0-8-15,-2 3-2 16,-4 2 1-16,-2 2 3 0,-2 2 2 15,-3 2 3-15,-1 3 6 16,-2 0 4-16,-2 4 1 16,-3 4-1-16,2 9-6 15,3-6-1-15,3 0-4 16,3-3 0-16,-1 3-5 16,3-5-1-16,3 2-3 15,5-1-1-15,2-1 1 16,6 0 2-16,6-4-3 15,1-3-2-15,7-1-16 16,1-5-5-16,4-2-54 16,2-5-22-16,3-6-1 15</inkml:trace>
  <inkml:trace contextRef="#ctx0" brushRef="#br2" timeOffset="-53248.768">20688 6855 168 0,'10'20'66'0,"-7"-18"-36"0,-3 5-26 0,0-3 15 16,0 3-9-16,0 6-1 0,3 0 10 15,-3 9 5-15,0 5-12 16,0 1 9-16,0 8 2 0,0 8-3 16,-3 2 1-16,-2-6-10 15,-1 0-4-15,-4-7-9 16,2-7-3-16,3-6-40 16,-1-5-18-16,4-6-49 15</inkml:trace>
  <inkml:trace contextRef="#ctx0" brushRef="#br2" timeOffset="-52814.953">20839 7212 168 0,'2'16'66'0,"4"-14"-36"0,12-13-29 0,-5 9 16 15,1-5-29-15,-1 1-10 16,3-3-8 15,10-11 44-31,-5 2 24 16,0 3 2-16,-7 4 2 16,-1 2-18-16,-8 0-4 15,0-2-12-15,-5 4-5 0,0 3 0 16,-2 2-7-16,-3 0-1 15,-1 2-1-15,-2 2 4 16,0 2 5-16,-2 3 6 0,-3 6 1 16,-3 0 4-1,-6 1-1-15,4 1 0 0,-3 14-1 16,2-9 0-16,3 2-4 16,3-5 0-16,3 1-5 15,2-3-2-15,8-15-40 31,10 16-16-15,9-5-8-16,2-5-49 16,3-1-17-16</inkml:trace>
  <inkml:trace contextRef="#ctx0" brushRef="#br2" timeOffset="-52454.997">21336 7131 244 0,'-5'-5'90'0,"5"5"-48"0,0 0-42 0,-3 0 18 16,-5 3-17-16,-5-1-2 15,0 0-7-15,-3 2-2 16,0 1 5-16,-3 4 2 0,4-3 5 16,-4 1 14-16,8 4 7 15,-2 4 4-15,3 3 3 16,2 0-7-16,0-7-4 15,2 4-3 1,4-2-8-16,2 0-3 0,5 3-8 16,3-5 0-16,3 0-4 15,2 0 0-15,3-4 1 16,5-3 2-16,3-2-9 16,0-4-4-16,-3-2-16 15,0-5-6-15,0-4-21 16,0-12-8-16,3-6-23 15,-3-2-12 1,6 0 53-16</inkml:trace>
  <inkml:trace contextRef="#ctx0" brushRef="#br2" timeOffset="-51389.047">21630 6939 168 0,'10'-2'63'0,"-7"-5"-34"0,0 5-21 0,-3 2 16 15,0 0-1-15,0 7 3 16,0-3-5-16,-3 3-1 15,0 1-11-15,-5 3 10 0,6 7 4 16,-4 4 0-16,4 2 0 16,-1 7-8-16,-2 7-4 15,2 1-9-15,1 1-1 16,2-5-1-16,0-6 0 16,-3-5-3-16,0-6 0 15,1-3 2-15,-4-4 2 16,1-4-2-16,-3 0 0 15,0-5-1-15,0-4 0 16,0-5 0-16,0-6-2 0,0-7-4 16,0 0-2-16,3-2 2 15,0 4 3-15,5-1 3 16,0 3 1-16,5 1-2 16,3 1 0-16,3 6-1 15,2-3 0-15,5 6 0 16,1 1 3-16,10-1 0 15,-5 3 3-15,0 0-1 16,-1 0 2-16,1 0-2 16,0-1-1-16,3 1-2 15,2 0 1-15,-3-2-1 16,-2 1-2-16,-3 1-2 16,0 0 1-16,-2-3 3 15,-3 1 1-15,0 0-2 16,-3-1 2-16,0 1-1 15,-2-3-2-15,-3 3 5 16,-6-1 3-16,3 3-8 16,-5-2-2-16,0-3 5 0,-5 3 2 15,3-1-2-15,-6 1-1 16,0 2 3-16,-3 8 3 16,-5-1-3-16,3 1-1 15,-8 1 4-15,0 4 5 16,-1 4-1-16,1 1 3 15,0 6 3-15,3 2 1 16,2 5-6-16,5-7-3 16,3 0-6-16,0-7 0 0,8-1 0 15,0-1 2-15,8-9-3 16,3 1 0-16,2-3-6 16,11 2-3-16,0-2 1 15,-1 1 3-15,4 3 3 16,-1-1 4-16,-2-1 6 15,3 1 4-15,-1-1 2 16,-2 0 5-16,0 1-6 16,-3-3-2-16,-3 0-5 15,-4-2-2-15,4 0 1 16,-5 0 0-16,-2-2-5 16,-3 0 1-16,0-3 0 15,-3-1 2-15,-2 1-6 0,-3-10-1 31,0-1 2-31,-3 3-1 0,1 0 2 16,-1 2-3-16,-2 2-1 16,5 0-6-16,-3 5-3 15,-5 2-5-15,0 2-2 16,-3 6-8-16,6 1-2 16,0-7-2-16,0 4-1 15,-3 1-1-15,0-1 2 16,2-2 1-1,1 1-10-15,0-3 13 16,0 0 15-16,2-7 10 16,-2 0 6-16,5-4 2 0,0 3-15 15,0-6-4-15,8-3-12 16,2-5-3-16,3-3 15 16,1-3 8-16</inkml:trace>
  <inkml:trace contextRef="#ctx0" brushRef="#br2" timeOffset="-51134.176">22212 6893 160 0,'13'-18'60'0,"-2"-2"-32"0,-3 9-15 16,-1 9 17-16,1 0-6 16,0-5 0-16,3-2 4 15,-3 5 3-15,-8 4-17 16,3 4 5-16,-3 7 4 0,0-2-1 16,0 4-1-16,-8 3-5 15,0 4-2-15,2 6 0 16,-2 7 4-16,-2 5-6 15,2 4 1-15,3 10 1 16,2-3 1-16,0 2-6 16,3-9-3-16,3-7-3 0,0-2-3 15,2-9-6-15,-2-2-1 16,7-9-63 0,-2-4-96-1</inkml:trace>
  <inkml:trace contextRef="#ctx0" brushRef="#br2" timeOffset="-50383.506">21992 7367 148 0,'-5'0'55'0,"5"-3"-30"0,-5-1-27 0,2 4 11 16,-2-2-8-16,5-3-3 15,-3 1 1-15,0 0 0 0,1-5 1 16,2 2 13-16,0-4 8 0,2 2 10 16,1-4 5-16,0-5-10 15,7 3-4-15,-2 0-12 16,3 1-4-16,2 1-6 15,0-4-1-15,3 3 1 16,3-1 0-16,-1 2 2 16,1 2 3-16,-1 0 0 15,-2 4 2-15,0 0-2 16,-3 3 0-16,0 2-3 16,-2 2 1-16,0 2-4 15,-6 5 0-15,0-1 1 16,-2 7 0-16,-1 12 2 15,-2-3 1-15,-2-7 1 16,-4 5 2-16,-1-5 8 16,-4 1 5-16,0-5-7 0,-4-2-4 15,-1 2-19-15,-3-5-5 16,1-1-49-16,2-3-23 16,-3-2-23-1</inkml:trace>
  <inkml:trace contextRef="#ctx0" brushRef="#br2" timeOffset="-48926.003">22587 7126 148 0,'3'-4'57'0,"0"2"-30"0,-1-3-21 16,-2 3 17-16,0 0-3 16,0-2 3-16,6 1 0 15,-6 1 1-15,0 0-13 16,0 0 9-16,2-1 3 0,-2 3 2 16,0 0 2-16,0 0-13 15,0 0-3-15,0 0-3 16,0 0 0-16,0 0-2 15,0 0-1-15,0 0 1 16,6 7 1-16,-6 4-1 16,0 0-1-16,0 2-1 15,0 14 2-15,0 2 1 16,0-3 1-16,0-4 0 16,0-2 0-16,0-3-2 0,2-1 1 15,1-5-2-15,5-4 0 16,2-5-8-16,4-4 0 15,4-3-10-15,3-8-4 16,-2-7 4-16,5 2 3 16,-3-1 6-16,0 3 2 15,-2-1 4-15,-6 6 1 16,3 2 3-16,-3 0 1 16,-5 7-3-16,5 2-3 15,-2 4-3-15,-1 5 1 0,1 6-1 16,-3 3-2-1,2-3 3-15,4 3 2 0,-6-5 2 16,-3 0 3-16,3-1 3 16,2-4 5-16,-4-1-6 15,2-3 0-15,-1-1-2 16,-1-3 1-16,2-5-2 16,2-1 0-16,4-5-3 15,-4-9-2-15,-2 2-2 16,0-6 1-16,3 0-12 15,-1-3-7-15,1 3-27 16,2 4-10-16,0 0-49 16,0 7-62-1,1 0 49-15</inkml:trace>
  <inkml:trace contextRef="#ctx0" brushRef="#br2" timeOffset="-48357.063">23241 7301 220 0,'-3'0'85'0,"6"-3"-46"0,-3-3-30 16,0 6 19-16,0-2-16 15,0-7-5-15,-3-5-2 16,3 3 1-16,0-4-3 15,3 2 3-15,0-3 0 0,5 1-5 16,2-1 0-16,6-3-1 16,3 5 0-16,-4 1-3 15,4 4 0-15,-3 3 2 0,-3 1 2 16,6 3 0-16,-6 2-1 16,0 5 1-16,-2 1-1 15,-3 5 8-15,-8 2 7 16,0 3 4-16,0 8 1 15,-8-6-3-15,2-1 2 16,-7-3-4-16,3-6 1 16,-6 6-3-16,-6-8 0 15,-1-1-10-15,2-3-1 16,-1-2-18-16,1-7-4 16,3-4-21-16,4-2-9 15,6 0-31-15,8-5-11 0,8 1-11 16</inkml:trace>
  <inkml:trace contextRef="#ctx0" brushRef="#br2" timeOffset="-47932.896">23551 7054 212 0,'0'2'82'0,"0"2"-44"0,-3 3-36 15,3-3 17-15,-3 5-12 16,-2 0-4-16,5 0 0 16,0 6 2-16,0-2-2 15,0 1 11-15,5 5 6 0,-2-1 3 16,0 4 3-16,5-2-5 0,-3-5-3 16,-3-4-8-1,6 0-2-15,-5-2-2 0,-3-2 1 16,5-3 7-16,-5-4 14 15,-5-6-3 1,5-3-7-16,-3-4-1 16,1 4-6-16,-4-4-1 15,6-1-6-15,0-5-3 16,8-6-5-16,0 5-2 16,6 1-2-16,1 3 0 15,4 1-6-15,-1 4-2 16,9 0-11-16,-1 0-3 15,-2 8-17-15,-3 1-6 16,-2 2-26-16,-3 0-10 0,-6 2-10 16</inkml:trace>
  <inkml:trace contextRef="#ctx0" brushRef="#br2" timeOffset="-47560.908">23791 7217 248 0,'0'-16'93'0,"0"12"-50"0,3-7-57 15,5 6 14-15,0-8-9 16,2 4 1-16,-2-2 13 0,11-2 9 16,-1 4-7-16,6 3 16 0,-3-1 7 15,6 1-2-15,-3 3 0 16,-3 3-11-16,-3 7-5 15,-2 0-10-15,-5 1-1 16,-3 3-3-16,0 5-2 16,-6 4 0-16,-2 2 3 15,-2-5 11-15,-6-1 8 16,0-3 0-16,-3-2 1 16,-5-2 1-16,-2-3 0 15,-1-1-9-15,1-3-2 16,-1-2-10-16,3-7-1 15,-2 1-20-15,7-10-8 0,-5-1-42 16,6-5-18-16,2 0-48 16</inkml:trace>
  <inkml:trace contextRef="#ctx0" brushRef="#br2" timeOffset="-47034.847">24106 6677 80 0,'11'-3'30'0,"-6"6"-16"0,-2-3-17 0,5 0 8 16,-8 0-11-16,2 0-1 15,6 2 17-15,-8 0 7 16,0 5 28-16,-2-3 11 15,-4 3-10-15,6 1-2 0,-2 8-14 16,-1-1-4-16,-2 16-15 16,5-2-4-16,-8 2-1 0,5-3-3 15,-5 14 0-15,6-2 5 16,-6 2 5-16,0 0 2 16,0 2 0-16,0 4-3 15,0-8-2-15,5-2-4 16,-5-10 1-16,0-4-6 15,8-2-1-15,-2 1-2 16,2-8 0-16,0-2-16 16,2-2-5-16,-2-2-20 15,6-5-8-15,-4-1-63 16</inkml:trace>
  <inkml:trace contextRef="#ctx0" brushRef="#br2" timeOffset="-46419.503">24530 7016 276 0,'0'-2'104'0,"-3"2"-56"0,-10 0-49 15,7 0 20-15,-2 0-11 16,-5 4 0-16,0 3 0 15,-6-3 0-15,-4 3-4 16,4 2 6-16,-2-3 5 0,-3 3-1 16,3 0 2-16,2 2-5 15,4 0-1-15,-1-2-6 16,5 2-1-16,3-2-1 16,0 0-2-16,8-1 3 15,-2 6 0-15,4-3 3 0,6 0 1 16,0 0-1-16,8 0-1 15,-3 0-6-15,0 4 1 16,-2-2 0-16,0-2 2 16,-1 3-1-16,-2-6 2 15,-3 3-4-15,-5 1 0 16,0-4 7-16,-5 1 6 16,2 0 0-16,-2 0 1 15,-5 0-1-15,-1-3 0 16,-5 1-2-16,6-3 1 15,-6 3-8-15,5-5-4 0,-5 2-16 16,6-4-6-16,-9 0-59 16,3 3-24-16,-10-8-49 15</inkml:trace>
</inkml:ink>
</file>

<file path=ppt/ink/ink12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23T23:20:53.797"/>
    </inkml:context>
    <inkml:brush xml:id="br0">
      <inkml:brushProperty name="width" value="0.05292" units="cm"/>
      <inkml:brushProperty name="height" value="0.05292" units="cm"/>
      <inkml:brushProperty name="color" value="#7030A0"/>
    </inkml:brush>
  </inkml:definitions>
  <inkml:trace contextRef="#ctx0" brushRef="#br0">10153 5363 1161,'-11'0'1419,"11"0"0,0 0 129,0 0-129,0 0 0,0 0-387,0 0-129,0 0-516,7 5-258,3-3-129,0-2 0,5 0 0,3-4 0,4 1 129,4-1-258,3-3 258,5 1 0,6 2 0,4-4 0,5 4 0,9-4 129,7 0-129,1-1 129,9 3-129,3-3 0,7 1 0,3-1 129,9 1 129,-2-2-129,6 3 258,0-4-129,9 5 0,-2-5 258,3 4-129,-2 1 258,2 6-387,0-4 0,7 4 129,-2 0-258,4 5 387,-2 0-516,8 1 129,5-5-129,2 0 129,6-1-129,3 0 129,1 0 0,4-1 0,-2-4 0,6 5 0,-5 0 0,3 6 129,1 3 0,5 3 0,-3 2-258,3 9 0,0 0 258,2 4-258,3-5 129,0 4-258,3-2 129,1 1-129,1-3 129,2-6 0,4 2 0,-2-4 0,-3 2-129,1-3 129,-2 0-129,-1-1 0,-4-3 0,2-1 0,0-1-258,3-4 387,4 1-258,-1-4 129,1 0-129,1 0 129,0-3 0,0-2 0,-2 1 0,-1-1-129,-2-4 129,-4 0 0,2-3 0,-1 1-129,-3-3 258,-3 0-129,-2-4 0,-5 0 0,-2 1-129,-6-4 258,-5 4-129,-4-2 0,-4 2-129,-6 0 129,-5 1 129,-9 1-129,-6 2 0,-4 4 0,-9-5 129,-5-1-129,-8 0 129,-6 2-129,-8-3 0,-5 0 0,-6-1-129,-2-1 129,-9 1 129,-6 0-129,-5 1 0,-2 4 0,-6 0 129,-4 1-129,-3-1 129,-3 5 0,-4 0-129,-7 7 258,10-5-129,-10 5-129,0 0 0,5-17 129,-5 17-129,6-16-129,-3 5 129,1-10 0,-2-5 129,2-3-258,0-2 129,-2-4 0,-1-4 0,-1-6 0,0-5-129,-1 0 129,-2 1-258,0-5 129,-2 0 0,-1-1 129,-1-7 0,-1 3-129,-2 0 129,1 1-129,-2 0 129,-3 0 0,3 5-129,-2 2 0,3 10 129,-3 4 0,6 6-129,-2 7 129,2 6-129,5 3 258,2 15-129,-8-18 129,8 18-258,0 0 0,0 0 129,0 0-129,0 0 129,0 0-258,0 0 258,0 0-258,0 0 258,0 0-129,0 0 0,0 0 0,0 0 129,0 0 0,0 0-129,0 0 258,0 0-129,-9-1 0,9 1 0,-14 0 0,1 0 0,-5 0 0,-6 0 0,-10 0-129,-7-5 129,-8 0 0,-9-4 0,-9 0-129,-9 2 0,-9-3-258,-9 4 258,-7-3 129,-5 3-129,-10 0 129,-5 3-129,-6-1 129,-8-1 0,-1 3 0,-10-3 129,-6 1 0,-9-2 0,-10 4 0,-9-5 129,-8 4-129,-10-4 0,-6 2 0,-7 2-129,-1 2 129,0 0-129,4-1 0,1 2 0,2-2 129,5 1-129,2-1 0,3 0 0,1 2 0,0-1 0,1 0 0,0 0 129,1 1-129,1-2 0,2 2 129,2 0-129,5 0 129,7 0 0,8 3-129,10-2 0,11 2 0,9 2 0,11-5 0,12 0 0,10 0 0,9 0 0,11 0 129,8 0-129,9 0 0,7 0 129,8-5 0,5 5-129,10 0 0,6-2 0,6 1 0,8 0 0,1 1 0,6 0-129,10 0 129,-12 0 0,12 0 0,0 0 0,0 0-129,0 0 129,0 0-129,0 0 129,0 0-129,0 0 0,0 0 0,7 1-129,1 4 0,5 1 0,1-2-129,4 1 258,2 3 0,3 1-129,0-5 0,3 3 0,1-6 0,4 6-129,-3-6 0,6 3 0,-2-4 129,5 0-129,0 0 129,3 0 0,-6 0 129,0 0 258,-1 4-129,-3 2 129,-2 3-129,-2 1 129,-2 5-129,-4-1 258,0 2-258,-3-2 0,-2 4 0,0 2-258,-3-1 258,0 5-129,-2 1 129,0 6-129,-3 3 129,1 0-129,-2 3 0,-2 6 129,-3 4 129,-1 2 0,-5 8 387,-6 1-258,-3 9 0,-9 3-129,2 6 129,-4-2-129,3-2-129,4-3 0,2-7-258,5-10 258,5-13 0,2-9 0,4-6 129,0-12 129,0-12-258,1-9 0,2-18-258,2-7-129,-1-14 129,2-7-387,1-14 258,1-7-129,-2-7 129,-1-1 258,-2-2 129,-1-1 129,-2 6-129,0-2 129,-2 8 0,-2 8 0,-3 3 0,0 5-258,0 7 258,2 11-258,0 7 258,1 7-129,1 6 0,1 4-129,2 17 387,0 0-129,0 0 129,0 27 129,0 16 129,-3 17-129,-1 19-129,-8 16 129,2 22-129,-11 11 0,1 14-129,-5 1-387,0-6-258,9-2-3741,5-8-645,8-25 129,6-22-258</inkml:trace>
  <inkml:trace contextRef="#ctx0" brushRef="#br0" timeOffset="7243.414">2316 7225 1677,'8'-18'2709,"-8"18"-129,8-1-516,-8 1-387,0 0-645,14 3-387,-3-1-129,3 1-387,10 0-129,7-2 0,6-1 0,8 0 0,5-6-129,7-1 129,0 2-387,3 0-258,-1 2-774,-3 8-1806,-11-5-387,4 20 129</inkml:trace>
  <inkml:trace contextRef="#ctx0" brushRef="#br0" timeOffset="7518.429">2210 8224 8385,'54'24'4773,"-27"-24"-387,1 0-387,-5 0-3483,8 0-1161,-2 0-516,12 0-2451,-1 9-903,-4-3 0,7 5-387</inkml:trace>
</inkml:ink>
</file>

<file path=ppt/ink/ink1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44:01.006"/>
    </inkml:context>
    <inkml:brush xml:id="br0">
      <inkml:brushProperty name="width" value="0.05292" units="cm"/>
      <inkml:brushProperty name="height" value="0.05292" units="cm"/>
      <inkml:brushProperty name="color" value="#7030A0"/>
    </inkml:brush>
  </inkml:definitions>
  <inkml:trace contextRef="#ctx0" brushRef="#br0">16613 14623 129,'0'-5'2580,"0"5"-1677,5 0-129,-5 0-258,0 0-129,0 0 129,0 0-258,0 0 387,0 0-387,0 0 258,0 0 0,0 0 387,0 0-258,0 0 258,0 0-129,0 0 0,0 0-258,0 0 0,0 0-387,0 0 0,0 0-129,0 6 129,0-6-129,4 12 0,-4-12 129,8 18-129,-5-7 258,0 3-258,-1 1 258,-1-1-258,0 2 258,2-1 0,-2 2 0,3-4 129,0-1-129,3-3 129,1-4-129,5-3 129,0-2-258,6-1 0,-1-7 0,1 1-129,2-5 129,-3 2-129,-2-3 129,-3 3 0,-5 0 0,-8 10 129,13-15-129,-13 15 0,4-8-129,-4 8 0,0 0-129,0 0 0,10-3-129,-10 3 0,11 1 129,-11-1 0,12 11 0,-6-3 0,-1 4 129,2 0 0,-3 3 129,1-1 0,0 3-129,0-1 258,-1-1-129,3-1 0,1-2 129,-1-6 0,6-6 0,2 0 129,1-9-129,3-1 0,0-11 0,1 1 0,-2-4 0,-2 0 129,-2-2 0,-2 4 129,-9 1-258,4 3 387,-7 4-387,2 2 129,-2 4-516,0 0 0,0 8-258,0 0-387,0 0-645,0 0-1935,0 0-1290,9 9 0,-9-9-129</inkml:trace>
  <inkml:trace contextRef="#ctx0" brushRef="#br0" timeOffset="1686.096">17313 14401 645,'3'-16'2580,"5"10"-1161,-8 6-1032,5-11 129,-5 11 0,0 0 387,0 0-129,0 0-129,8-4 129,-8 4 0,0 10-258,0 1-129,0 5-258,0 1-129,0 7 129,0 0 129,0 4-129,0 1 258,0 4 0,0-2-129,0 1 129,0-1-129,0 1 0,-5-4 258,3-1-258,-1-5-129,0-3 0,1-3 0,-1-4 0,0-4 258,3-8 0,0 0 0,0 0 0,0 0 129,6-14-129,2-3 0,4 2 0,-2-6-129,2 2 129,1-1-387,0 6 258,0 0-258,-2 4 258,-1 1-258,-1 3-129,0 3 129,-9 3-129,14 0 0,-14 0 0,13 5 0,-13-5-258,12 11 387,-6 0-129,0-4 129,2 2 0,-4 1 129,2 0 0,-2-1 129,1 1 129,-3-2-129,0 1 0,-2-9 0,2 13 0,-2-13 0,9 4 0,1-4 0,5-8-129,5-2-129,4-5 258,0-3-129,5-1 0,-2 0-129,1 0 258,-7 5-129,-3 1 258,-5 5-258,-2 2 0,-3 5 0,-8 1 0,9 10-129,-6 1-129,-1 2 0,2 2 0,0 0 0,2 1 0,0 0 129,3-3-258,-1-1 258,0-3 0,2-1 0,0-7-645,3 2-2967,-2-3-645,-5-9-516,0-7-129</inkml:trace>
  <inkml:trace contextRef="#ctx0" brushRef="#br0" timeOffset="1876.107">17822 14256 8385,'-6'13'4773,"6"-13"-387,0 13-387,0-13-3999,7 15-1548,-1-5-2709,-6-10-129,13 13-258,-13-13-258</inkml:trace>
  <inkml:trace contextRef="#ctx0" brushRef="#br0" timeOffset="2462.14">18138 14599 4386,'-3'-5'2451,"3"5"-1032,0 0-387,5-13-3483,-5 13 645,0 0 258,0 0 774,0 0 1032,0 0 774,0 0 1032,-9 2 387,1 4 0,-6-1-1032,3 7 129,-4-3-645,2 6 0,-3-4-387,6 3 0,-4-2-129,7 1-129,0-2 0,4 2 0,0-5 258,3 2-258,0-10 129,10 17 0,-10-17 0,17 12 0,-3-7 0,3-1-129,4-1-129,3-1 0,1-1 0,2-1-129,0 0 0,0 0 0,-3-3 0,-2-1-387,-2 2-1290,-4-4-2322,-9-4-516,-1 1-129,-6-6-258</inkml:trace>
  <inkml:trace contextRef="#ctx0" brushRef="#br0" timeOffset="3286.187">18343 14232 3612,'0'0'3999,"3"-14"-516,-3 14 0,9-2-3225,-9 2-258,0 0 0,0 0 0,0 0 258,7 7 0,-6 5 129,-1-3 129,0 6 258,-1 1-258,1 5 0,0-1 0,1 9-258,4-1-129,-1 4 0,0 2 0,-1 2-129,0 2 0,-1 1 129,-2-6 129,0-2 0,-4-5 129,4-4-129,-5-7 129,5-2-258,0-13 258,7 5-387,4-5-258,0-7 129,5-1-258,-1-7 258,5 0-129,-4-3 387,0 0 0,-2 5 387,-4-1-129,-1 5 129,-3 1 0,-6 8-258,10 0 0,-10 0-258,10 10-258,-6 0 129,3 2-129,-1 1 0,3 3 258,-2 0-129,0 0 129,0 1 0,-2-4 258,2 2-129,-4-1 0,2 0 129,-3-4-129,0 1-129,2 2-774,-4-13-3483,0 10-258,0-10-258,8 0-387</inkml:trace>
  <inkml:trace contextRef="#ctx0" brushRef="#br0" timeOffset="3886.221">19149 14520 2967,'0'0'3483,"0"0"-129,-10-13-258,10 13-2838,0 0-258,0 0-129,-11 2 129,11-2 129,-3 14 129,2-2 129,1 3 129,-1 4 0,1 4 129,0-3-129,0 5 258,0-3-258,2 4 0,-2-8-129,0 1 129,0-6-129,0-1-387,1 0-1032,-1-5-2451,0-7-774,0 0-129,13-6-129</inkml:trace>
  <inkml:trace contextRef="#ctx0" brushRef="#br0" timeOffset="4449.254">19602 14509 5805,'-24'2'4257,"9"3"-387,-8-5-129,1 2-3741,1 3 0,0 1 0,1 3 0,0-2 0,2 1 129,2 2 0,3-2-129,3 1 129,10-9-129,-11 14 0,11-14 0,0 12-129,0-12 129,11 10-129,0-7 129,3 2-129,0 1 129,1 0 0,-2 0-129,1 1 0,-4 2 0,0 0 129,-2 0-258,-2 1 258,-3-1-129,0 0 0,-3 0 129,0-1 129,0-8 129,-7 13 129,7-13 258,-20 8 129,10 0-129,-9-8 0,3 1 0,-5-1-129,2 0-387,-1 0-387,-1 0-516,8 0-2064,1 0-1419,-1-7-516,13 7 0</inkml:trace>
  <inkml:trace contextRef="#ctx0" brushRef="#br0" timeOffset="6171.352">20139 14538 258,'0'0'3096,"0"0"387,0-7-1677,0 7 0,6-8-129,-6 8-387,8-10-129,-8 10-258,13-8-258,-4 7 0,-9 1-387,19-1-258,-9 1-129,3 1 129,2 2-129,0 1 129,3 1 0,0 0 0,3 0 0,-1 1 129,0 2-258,-1-1 129,1 4-129,-3-3 0,-2 5-258,-4-2 258,-1 2-129,-5-2 129,-1 2 0,-4-1 0,0-2 258,-6 2 0,6-12 258,-13 18 258,1-12-129,0 4 0,-4-7 258,0 5-258,-3-6-129,-1 3 0,-2-3-258,2 0 0,-1-2-129,0 0 129,3 0-129,0 0 0,4 0 0,4-2 129,1 0 0,9 2-129,-9-8 129,9 8-129,1-11 0,5 2 0,3 0 0,1 0-129,3 1-129,2-1 0,5 8-903,-3-4-2709,3 2-258,2 3-516,-1 0 387</inkml:trace>
  <inkml:trace contextRef="#ctx0" brushRef="#br0" timeOffset="7193.411">20880 14552 645,'12'14'2451,"2"5"-516,-6-9-129,4 5-516,0 2-129,0-3-258,1 4 0,-3-1-129,1 1-129,-4-4 0,0 2 0,-3-5-129,0-1 0,-4-10 258,3 11 258,-3-11-129,0 0 129,0 0-129,0 0-129,0-11 129,0 3-129,-1-8-258,1-2-258,5-7-129,3-3-129,4 0 0,4-4 0,2 2-129,2 1 129,1 3-129,-4 4 0,2 8-129,-9-4-774,4 15-903,-14 3-2193,0 0-258,0 0-516,0 0 129</inkml:trace>
  <inkml:trace contextRef="#ctx0" brushRef="#br0" timeOffset="7809.446">21204 14610 4386,'9'8'4128,"-9"-8"-516,8 4 129,-8-4-3096,13 0-903,-5 0 129,2-3 129,4-1 129,2 0 258,2-3-129,0 1 0,2-5 0,0 4 0,0-5-129,-3 3 129,-5 0-258,-2 2 0,-10 7 0,11-12-129,-11 12 129,0-9-129,0 9 0,-13-5 0,3 5 0,-3 0 0,-1 0 129,-2 3-129,0 3 0,-2 0 129,2 2-129,0 2 129,1 0 0,1 1 129,-1 2 0,4-2 0,1 1 0,1 1 0,1-2 258,3 2-258,5-13 387,-7 19-258,7-19 129,-1 17-129,1-17 0,6 15 0,4-5-387,1-4-516,10 6-1032,0-3-1806,3-3-774,8-2-258,-4 1 0</inkml:trace>
  <inkml:trace contextRef="#ctx0" brushRef="#br0" timeOffset="8253.472">21681 14550 2967,'-7'0'3096,"7"0"258,0 0-2322,0 0 0,0 0 258,0 0-129,-3 6 0,3-6-129,-5 9 258,5-9-129,-10 14-258,1-6-258,4 6 0,-6 0-258,3 2 0,-3-1 0,2 4-129,-3-4 0,5 2-129,-1-4-129,4 2 0,2-3 0,2-1 129,2 0-129,9-4-129,8 2 0,5-6-387,8 3-387,1-9-516,11 0-1419,-1-9-1548,-2-6 0,1-6-387</inkml:trace>
  <inkml:trace contextRef="#ctx0" brushRef="#br0" timeOffset="8582.49">21945 14229 129,'-12'0'3225,"12"0"-129,0 13 387,0-13-2709,0 0 0,8 17 258,-6-7 258,6 10 0,-4 0-516,6 9 258,-7 3-387,7 11 258,-4 4-516,3 7-258,0 0 129,0 3-258,-1-3 129,2-4-258,-3-6 129,0-5-129,1-8-387,-4-12-903,-1-11-2451,-3-8-258,5-8-258,-3-10 258</inkml:trace>
  <inkml:trace contextRef="#ctx0" brushRef="#br0" timeOffset="8812.504">21851 14445 1677,'-12'2'3870,"12"-2"387,0 0-774,0 0-1935,8 10-129,0-10 258,13 0-129,-2-1-516,10 1-258,6-3-774,4-3-903,13 4-2193,4-1-1161,2-1-258,2 0-387</inkml:trace>
  <inkml:trace contextRef="#ctx0" brushRef="#br0" timeOffset="9318.532">22251 14673 2709,'-25'-15'3741,"25"15"129,-10-16-2064,5 2-129,5 3-387,1-5-387,9 5 0,2-4-258,6 5-129,2-2 0,4 4-258,0 2 0,3 5-129,-7 1 129,1 3 0,-5 9-129,-2 6 129,-8 0 0,-3 4-129,-3-1 258,-3 4 0,-9-6 258,1 0-258,-6-6 129,4 0-129,-5-8 0,2-1 0,0-4-258,2-2-258,3-3-645,-5-10-1677,3 2-1677,3-3-516,2 0-387,3-2-129</inkml:trace>
  <inkml:trace contextRef="#ctx0" brushRef="#br0" timeOffset="9873.564">22581 14550 1677,'2'15'2967,"-2"-15"129,7 12-903,-1 0-1806,1 1 258,2 3 258,1-2 0,1 6-129,-1-6 387,3 3-129,-5-5 129,2 3-258,-10-15 0,12 15-258,-12-15 129,0 0 0,0 0-129,0 0 0,0 0-129,-3-8-129,-6-5 0,3 0 0,-6-5-258,1-1 129,-2-1-129,4 1 258,-2-2-258,5 3-129,5 1 258,1 3-258,7 3 129,10 0-129,6 4 0,5 0 0,7 3 0,3 3-129,4 1 0,-1 0-258,1 5-774,-11-5-1548,3 3-1806,-6 1-258,-7-3-258,-6-1 0</inkml:trace>
  <inkml:trace contextRef="#ctx0" brushRef="#br0" timeOffset="11166.638">16778 15561 645,'-12'0'2580,"1"0"-516,2 0 0,9 0-129,-15-1-129,15 1 0,-13-5-129,13 5-258,0 0-258,-8-11-516,8 3-258,0 0-129,4-2-129,6-1 0,1-2-129,3 1-129,2 2 0,2 0 129,2 4-258,-2 1 0,1 5 0,-5 0 0,0 7 0,-2 1 129,-2 3-129,-2 0 129,-1-1 0,-1 4 258,-6-4 129,3 6 258,-3-6 129,-1 7 258,-8-10-129,3 6 129,-6-7 0,3 6-129,-3-6-258,2-2-129,0-4-258,-1 0-258,11 0-645,-15-17-1290,12 6-2580,2-8-129,1-3-516,4-3 129</inkml:trace>
  <inkml:trace contextRef="#ctx0" brushRef="#br0" timeOffset="11962.684">17116 15185 2451,'0'0'3612,"3"15"129,-3-15-387,0 0-3096,0 15-516,0-2 129,-2 4 129,-1 3 387,2 6 258,-6 3 0,7 10 258,-3 0 129,3 8-258,-3-4 258,4 7-258,-1-7-129,8 3-129,-6-6-258,5-2 129,0-9-258,2-2 0,-1-5-129,-2-4 0,2-6-129,-4-3 0,-4-9-258,0 0-1032,9 3-1290,-9-9-1935,-5-7 129,1-2-387</inkml:trace>
  <inkml:trace contextRef="#ctx0" brushRef="#br0" timeOffset="12165.695">17080 15652 1419,'-22'-34'3483,"19"25"-129,-2 0-1548,5 9-387,-4-9-129,4 9-645,0 0 129,0 0 129,0 0-129,0 0 129,4-4 0,-4 4 129,17-2-258,-5-2-129,8 2-387,7 2-1290,3 0-2967,4-3-516,6 0-387,-1-4 0</inkml:trace>
  <inkml:trace contextRef="#ctx0" brushRef="#br0" timeOffset="12818.733">17714 15610 1677,'0'-22'3096,"12"12"-258,-3-7-2451,2-1-129,2 0 387,0 0 0,1 3 129,-1-1 0,3 6 0,-6 0 129,1 7-387,0 1 129,1 2-645,-2 4-129,0 4-258,3 3 129,-4-2 0,2 4 129,-2 1 387,-1-2 129,0 4 258,-5-6 129,2 7 258,-5-8 0,0 8 0,-8-8 0,3 7-129,-7-9-258,3 6 0,-7-9-258,2 2 258,-5-4-258,3 1 0,-3-4 0,3-3-129,-2-3 0,1-2-387,4 1-516,-2-11-1161,11 3-2580,-1-4-387,5-1-387,0-4 0</inkml:trace>
  <inkml:trace contextRef="#ctx0" brushRef="#br0" timeOffset="13209.755">17976 15195 5289,'0'0'4128,"0"0"-129,1 9-258,-1-9-3096,0 16-903,0-7 0,0 7 129,0 2 129,0 7 258,1 6 129,-1 6 0,0 5 258,-1 0-258,1 4 129,-4-7 0,3 3 0,-3-9-258,4-5 0,0-9-387,0-7-516,6-1-2322,-6-11-1419,13 0-258,-6-5-387</inkml:trace>
  <inkml:trace contextRef="#ctx0" brushRef="#br0" timeOffset="13789.788">18232 15403 5547,'0'0'4257,"8"0"-516,-8 0 0,0 0-3612,0 0-387,0 0 0,0 0 258,-4 15 0,4-4 387,-2 0 129,2 9 129,-1-2 0,1 11 0,0-5-258,4 10 0,-1-5-129,0 1 129,2-5-387,-1-2 0,0-5-774,-4-9-2322,0-9-1290,11 0-258,-7-12-258</inkml:trace>
  <inkml:trace contextRef="#ctx0" brushRef="#br0" timeOffset="14426.824">18448 15469 1677,'10'16'3870,"-6"-5"129,-4 0-1161,0-11-1290,0 23 0,-3-14-258,3 11-258,-3-9 0,3 6-258,0-17 0,-1 18-258,1-18-258,11 0-387,12-9-516,4-11-258,10 1 516,1-4 129,3 2 387,4-2-129,-4 3 387,-3 8 129,-11-2 387,-1 14 387,-14 0-516,1 11-387,-7 2-129,-3 4-129,0 2 0,-2-1 0,2 3-129,1-3 129,1-3-129,2-3 0,2-3 129,1 0-129,-2-6 129,0 3 0,-8-6-129,11 4-387,-3-1-3612,-8-3-645,0 0-387,-3-12-387</inkml:trace>
  <inkml:trace contextRef="#ctx0" brushRef="#br0" timeOffset="15544.889">18872 15605 1935,'0'0'2709,"0"0"-387,0 0-2322,6 0-903,-6 0 387,10-9 129,-3 0 387,4-2 387,1-2 0,3-2 387,3-2 258,1-1 129,4 3 0,-2-2-129,3 6 0,-5 2-129,1 7 129,-4-1-387,1 5-129,-3 3-258,-1 6 0,-4 0 0,1 5 258,-2-4 0,-1 5 129,-5-6 129,4 8-129,-6-9 129,6 7-129,-6-10-129,3 5 0,-3-12 0,2 13-258,-2-13-129,2 9-129,-2-9-129,0 0-258,0 0-1290,12 0-2709,-6-7-258,3-4-516,-1-7 129</inkml:trace>
  <inkml:trace contextRef="#ctx0" brushRef="#br0" timeOffset="16229.928">20004 15151 1677,'0'0'2967,"0"0"0,0 0-387,9 1-3225,-9-1 129,3 8 387,-3-8 516,3 13 258,-3-4 387,5 2 0,-5 0 129,4 10 129,-4 1-129,5 10-129,-5 4-258,4 11-129,-4 3 0,0 8-129,-3-2-129,1 3 258,-5-7-129,4 3 129,-5-15-129,6-3 0,-3-11-129,5-2-129,0-9-129,0-3-516,1-3-516,-1-9-1419,0 0-2064,0 0-645,6-15-129,-3-3 130</inkml:trace>
  <inkml:trace contextRef="#ctx0" brushRef="#br0" timeOffset="16940.968">20247 15352 3096,'14'0'3225,"-1"3"258,-13-3-3096,13 7 387,-3 2 129,-10-9 129,12 21 129,-8-6 0,8 11 129,-6-3-258,5 10 0,-1-3-387,2 6 129,-1-4-258,4 2 129,-6-9-258,3 1 129,-5-8-258,1-2 0,-1-6-129,-4-1 0,-3-9-129,5 9 129,-5-9-129,0 0 0,0 0 0,0 0 0,0 0 0,0 0 0,0 0 129,0 0 129,0 0 0,0 0 129,0 0-129,9-5 258,-5-13-258,3 0 0,1-7-129,4-6-129,3-6 0,1-3-129,4-3 0,0-2 0,3 4 0,0 1-129,1 6 258,-2 6-258,1 5 258,-6 6-129,-3 7 0,-4 2-129,-3 7 0,-7 1-516,0 0-903,0 0-1806,-6 12-1419,6-12-129,-12 12-258</inkml:trace>
  <inkml:trace contextRef="#ctx0" brushRef="#br0" timeOffset="18242.043">20986 15087 2709,'0'0'3612,"1"8"0,-1-8-258,0 0-3096,0 0-258,0 0 258,0 0 0,-4 9 387,4-9 258,-1 8 129,1 0-129,0-8 129,0 18-129,-4-6-258,4 8-258,-1 2 0,1 5-129,-3 4 0,1 7-129,-3 3 258,1 7-258,-4-1 129,0 1 0,-2-4 0,1 1 129,-2-9-129,1-1-129,2-9 0,1-6 129,1-8-258,1-1 129,5-11-129,-5 11 0,5-11-129,0 0 0,0 0-258,0 0-903,0 0-3225,9-2-258,-2-8-129,-1-5-645</inkml:trace>
</inkml:ink>
</file>

<file path=ppt/ink/ink1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44:50.619"/>
    </inkml:context>
    <inkml:brush xml:id="br0">
      <inkml:brushProperty name="width" value="0.05292" units="cm"/>
      <inkml:brushProperty name="height" value="0.05292" units="cm"/>
      <inkml:brushProperty name="color" value="#7030A0"/>
    </inkml:brush>
  </inkml:definitions>
  <inkml:trace contextRef="#ctx0" brushRef="#br0">2135 9314 129,'0'0'774,"0"0"0,0 0 0,0 0 129,0 0 0,8 1 0,-8-1-129,5 9 129,-5-9-129,4 16 0,-1-1-129,-2 2 129,1 4-129,-2 6 129,0 3 0,0 0-258,0 3 258,-1-6-129,1 2-258,0-9 0,4-2 0,-4-18-129,21 8 0,-6-14-129,4-10 0,3-7 0,2-5 0,-2-3-129,2-2 129,-4 1-129,-1 2 258,-6 4-129,-2 7 0,-4 3 0,1 3 0,-4 6-129,-4 7 0,0 0-129,9-3 129,-9 3-129,8 4 0,-2 6 129,-1 1 0,1 4-129,1 3 258,-1 2-129,2 3 258,-1 2-258,1 2 258,-1-3 0,-1 4 0,1-7 0,-1 1 0,-1-6 129,6-3-258,-11-13 129,19 7 0,-9-8-129,4-10 0,-2-6 0,4-5 0,-2-6 0,-1 0 0,-1-4 0,-1 1 0,-4 0 129,-1 3-129,-2 4 129,0 3-129,-2 3 0,0 4 0,0 3-129,-1 2 0,-1 9 0,5-11-129,-5 11-129,0 0-903,0 0-2967,8 9-258,-8 2-129,-2 2-258</inkml:trace>
  <inkml:trace contextRef="#ctx0" brushRef="#br0" timeOffset="1488.085">2680 9798 129,'0'0'2967,"0"0"-516,0 0-387,0 0-258,0 0-387,-8 2-387,8-2-516,0 0-129,0 0-129,0 0 0,0 0 0,6-13 0,2 0-129,6-5-129,3-4 0,6-4 0,1-1-129,3-1 129,0 0-258,-3 3 258,-2 5 0,-3 2 258,-7 8-258,-2 4 129,-10 6 129,10 1-129,-10 10 0,0 4 0,0 1 129,0 7 258,-2-2-258,1 2 258,-3 0 0,4 0 0,0-4 0,0 0-129,2-5 129,5 0-258,0-6-387,2-6-774,5-2-2193,-1 0-903,-2-13-258,4 1 0</inkml:trace>
  <inkml:trace contextRef="#ctx0" brushRef="#br0" timeOffset="1798.101">2879 9182 3999,'-18'0'4257,"5"2"-258,13-2-258,0 0-2838,-9 2-645,9-2 129,0 0-387,0 0-258,6 13-1161,2-8-2322,-8-5-129,12 5-387,-12-5 259</inkml:trace>
  <inkml:trace contextRef="#ctx0" brushRef="#br0" timeOffset="4379.25">3930 9120 1,'0'0'773,"0"0"-515,0 0 129,0 0-258,0 0 129,0 0 387,0 13 0,0-5 129,0 3 258,-1 0-258,0 5 0,-1 2 0,1 4-258,-2 6 0,1 2-258,1 6 129,1 1-258,0 7 129,0 2 258,-1 1-258,1 0 129,-1 1 0,0-1 129,-2-4-129,0 1-129,-2-7-129,1-6 0,1-5 129,-1-4 0,2-8-129,-1-2 0,3-12 258,-3 10 0,3-10-129,0 0 0,0 0 0,0 0 0,2-5 0,-2 5-258,0 0 0,10-11-258,-10 11 129,9-3 0,-9 3 0,0 0 0,9-3 129,-9 3-129,0 0 129,0 0 0,8-1 0,-8 1 129,0 0 0,10-5-129,-10 5 129,8-3 0,-8 3-129,9-3 0,-9 3 0,0 0 0,13 0 0,-13 0 0,8 3 0,-8-3 0,9 8 129,-9-8 129,9 1-258,1-1 129,-10 0 0,15 0-129,-6 0 129,2-3 0,1 2-129,1-1 0,0 2 0,2 0 0,-1 0 0,2 1 0,0 1 0,1 0 0,3-1-129,0-1 258,2 0-258,3 0 258,1 0-129,1 0 0,2 3 0,0 0 0,0 0 129,4 2-129,-3 0 129,2 3-129,2-2 129,2 0 0,-2 0 258,4-1-258,-3-1 0,3 1 0,0-2 0,1 1-129,-1-1 129,0 1-129,3 1 0,-2-1 0,3 3 0,-1-3-129,1 4 258,-1-1-129,3 0 0,0 2 0,-1-1 0,2 1 0,-1-3 0,2 3 0,-1-2-129,0 1 129,5-1 0,1-1 0,4 2 0,2-2-129,0 2 129,0-1 0,3 2-129,-1-2 129,-1 1 0,-1-2-129,-1 0 129,-1 1 0,3-3 0,1 0 0,-2-1 0,3-1 0,-1 0 0,0-2 0,1 2 0,-1-2 0,-1 2-129,-2 1 129,7 0 0,-1 0 0,-3 0-258,0 0 258,3-2-129,-2 2 129,-2-3-129,-1 0 129,0 1 0,0 1-129,2-2 129,0 2 0,0-2 0,1 0 0,3 0 0,0 0-129,0 0 129,1-2 0,0 0 0,1 1 0,0 1-129,1 0 129,0 0 0,0 0-129,0 0 129,0 0 0,0 0-129,0 0 129,1-3 0,1 2 0,-1-1 0,-2 1 0,4-1 0,0 1 129,0 1-129,0 0 0,1 0 0,1-2 0,1 2-129,0-4 129,2 1 0,-1-1 0,0 0 0,1-1-129,-2 0 258,-1 0-129,1 2 0,1 0 0,-2 0 0,1 0 129,0 3-129,0-2 0,4 1 129,-1-2-129,2 0 129,2 1-129,-1-2 0,3 3 0,0-2 129,0-2-129,0 4 0,0-2 0,2-2 0,-1 2 0,1-3 0,-1 0 0,2-2 129,0 2-129,-2 1 0,2-2 0,2 3 0,2 1 129,5 0-129,2 1 0,3-1 0,3 2 129,3-2-129,3 0 258,5-4 0,3 2 129,-1-4 0,3 1 129,0-1 0,5 2-129,-2-4 0,1 4-129,-5-4 0,-1 2-258,-3-1 0,-5 0-129,-2 2-258,-10-4-2322,-6 0-1677,-5 0 129,-16-6-516</inkml:trace>
  <inkml:trace contextRef="#ctx0" brushRef="#br0" timeOffset="6159.352">4011 9071 774,'49'-1'1161,"-21"-3"258,5 1 0,6-3 129,-1-1-258,7 0 0,5 0-387,3-1-387,4-1 0,5 4-258,0 0-129,2-1 0,3 5-129,1 0 0,2 1-129,1 0 258,2 1-129,3 2 129,4-3-129,3 3 258,1-2 0,3-1 0,6 0-129,4 0 258,1 0-129,0 2 0,-1-1-129,5 5 258,0-3-258,1 4 0,-5-2 0,-2 1-129,0-2 129,0 0-129,3-2 0,0-1 129,0-1-129,3-4 129,2-3 0,1 1-129,4-2 129,2 1-129,-3 0 258,3-1-258,0 2 0,0 2 0,-1-3 129,0 0-129,-3 0 0,-1-2 129,1-1 0,1-2 0,-6 2 0,2-2 0,1 0 0,1 2 0,2-1-129,3 1 129,-3 0-129,2 1 0,2-1 0,1-3 258,0 4-258,-1-4 129,0 3-129,2-2 129,0 2-129,2 1 129,-1 0-129,0 2 129,-1 1-129,2 0 0,-1 3 0,-3-1 0,0 4 129,-3-2-129,2 2 0,0 0 129,-1 0-129,-4 0 0,4-1 129,-1 1 0,4-2-129,-1 1 129,0 0-129,1 0 0,1 1 129,2 0-129,0 0 0,2 0 0,-4 1 0,1 3 0,1-3 0,-2 1 129,-3-1-129,-4 1 0,-5 1 129,-2-2-129,-4 1 0,-5 0 0,-4 1 129,-4 1-129,-4 2-129,-1 0 129,-3 3 0,-5 0 0,-3 2-129,-6-1 129,-3-1-129,-5-1 129,-5-1-129,-4 0 129,-7-3-129,-5-1 0,-5 1-129,-5-3-645,-2 7-258,-5-8-645,0 6-258,-15-6-516,15 8-516,-15-8-516</inkml:trace>
  <inkml:trace contextRef="#ctx0" brushRef="#br0" timeOffset="6732.385">14651 8940 1935,'-5'12'2193,"2"-3"-258,3-9 129,-2 17-387,-2-9-258,4 8-129,-1-3-387,1 6 129,0 2-387,0 8-129,0 2-129,3 6-258,0 5 0,2 4 129,0 0-129,2 4 0,0-2 0,1 0-129,3-3 0,1-3 129,0-6 0,-1 0 0,2-6-129,-3 0 258,-2-3-129,-2-3 0,0-1 0,-2-1-129,-2-6 129,-1-1 0,-1-3 129,0-1-258,0-11 0,0 9 129,0-9-129,0 0 0,0 0 0,-9 6-387,9-6 129,-17 6-258,3-1-129,-6-1 0,-2 2 0,-9-3 258,-3 3 129,-8-1 258,-5-1 258,-3 2 0,-5 0 0,-3 1-258,-1 4-1419,4 2-2322,-8-6-258,7 2-129</inkml:trace>
  <inkml:trace contextRef="#ctx0" brushRef="#br0" timeOffset="7889.451">8848 10617 2451,'0'0'3225,"9"0"-1677,-9 0-1161,12-5 387,-4 4 0,1-3 129,1 1-129,0-5-129,6-1 129,-1-6-129,4 3-258,2-7-258,4 2-129,1-4 129,0 4-258,-3 1 258,0 3-129,-6 4 0,-1 3 0,-3 4 0,-4 2 258,-9 0 0,15 16-129,-10-2 129,1 1 0,0 4 129,3 3 0,0-1 0,1 3 0,0-2 258,3 2-129,-4-5 0,6 1 129,-5-3-258,4-3 0,-3-5-258,2-4-516,5-5-3870,-3-9-129,-2-12-387,1-5 0</inkml:trace>
  <inkml:trace contextRef="#ctx0" brushRef="#br0" timeOffset="32695.87">14324 10126 2580,'7'-10'2064,"-7"10"-1548,0 0 258,8-8 258,-8 8 258,0 0 0,0 0 258,0 0-129,0 7-129,1 4-258,-1-11 0,1 20 0,-1-8-387,4 7-129,-1-1 0,4 4-129,-2 3 0,3 4-258,-1 0 129,1 4-258,-1-1 129,0 3-129,-3-2 129,0 1-129,-2-7 0,0-2 258,-2-5-258,0-3 258,0-6-129,0 0 129,0-11 129,0 0-129,0 0-129,0 0 258,0 0-129,0-14-129,0-1 129,4-2-129,4-5 0,5-3 0,3-3 0,5-3 0,5-3-129,1-1 129,2 0-129,1 3 0,-2-1 0,-2 4 129,-6 3-258,-5 6 0,-3 4-129,-7 2-516,5 10-1290,-10 4-2451,0 0-129,0 0-516,-10-2 258</inkml:trace>
  <inkml:trace contextRef="#ctx0" brushRef="#br0" timeOffset="33010.888">14391 10355 1419,'0'16'4128,"0"-16"-258,10 9 0,-2-2-2709,7-2-1161,1-1 129,4 0 0,1 2 0,-1-1 129,2 3 0,-2 0 129,3 4 0,-3-2 129,2 3-129,-4-2 129,0-1-129,0-1-129,0 0 0,-3-1-774,-2-8-1677,-4 0-2064,4 0 0,-9-9-387</inkml:trace>
  <inkml:trace contextRef="#ctx0" brushRef="#br0" timeOffset="34451.97">15901 9431 2322,'7'-5'2064,"-7"5"-1548,0 0-129,0 0 258,0 0 258,0 0-129,0 0 129,0 0 129,0 0 258,2 15-258,-2-3 129,3 9-258,-3 3-258,3 6 0,1 4-516,0 5 0,3 3 0,-1-1 0,0-2-129,3 0 129,-3-9 129,2-2-129,-2-7 258,1-2-129,-4-9-129,3-1 129,-6-9 0,3 8 129,-3-8-129,0 0 0,0 0-129,-6-2 0,6 2-387,-14-11-258,14 11-258,-17-19-258,17 19 0,-14-22-258,11 14-387,-3-5 0,5 4 387,-3 0 129,4 9 516,-5-13 258,5 13 129,-1-10 387,1 10 0,4-17 645,6 1 129,7-1 387,-1-10-258,14 1 258,-3-10-129,12 3 129,-5-10 129,10 11-129,-8-5-258,2 9-516,-7 2 0,-5 7-258,-7 5-258,-4 2-258,-5 11-258,-10 1-516,0 0-387,0 0-1032,-4 7-2064,-5 6-129,-7 0 0</inkml:trace>
  <inkml:trace contextRef="#ctx0" brushRef="#br0" timeOffset="34693.984">15931 9687 3483,'0'16'3999,"1"4"-387,10-11-2838,3 2-258,6-1 129,1-1 129,8 1-387,1-2-258,3 1 0,1-3-516,-2 1-774,1-4-2709,0 8 0,-9-9-129</inkml:trace>
  <inkml:trace contextRef="#ctx0" brushRef="#br0" timeOffset="35145.01">16496 9700 1677,'8'11'4128,"10"-4"0,-10-7-258,10-2-2838,0 1-1290,1-2 258,3 1 0,3-3 0,0-1 0,-1 0-258,-3-3-516,3 4-1419,0 2-1677,-11-5-129</inkml:trace>
  <inkml:trace contextRef="#ctx0" brushRef="#br0" timeOffset="35411.024">16447 9584 4257,'18'4'4644,"1"-4"-516,-1-1-129,5-1-3999,4-1-258,3 3 0,0-4-1032,5-1-2193,0 5-774,-9-9-129</inkml:trace>
  <inkml:trace contextRef="#ctx0" brushRef="#br0" timeOffset="36036.06">16981 9099 1548,'0'0'3999,"3"7"-258,-3-7 0,2 9-3354,1 2-387,1 4 516,1 7-129,-4 5 387,2 9-129,-3 6 258,2 14-129,-2 4-129,0 6 0,0 2-129,4 5 0,2-4-129,3 0-129,1-9 0,5-7-129,1-9 0,-1-5-129,1-8-516,-6-13-387,4-8-3354,-14-10-258,9 0-516,-9-9 258</inkml:trace>
  <inkml:trace contextRef="#ctx0" brushRef="#br0" timeOffset="36631.094">17187 9358 774,'0'0'3354,"1"8"258,-1-8-258,0 0-3225,0 9 0,0-9 0,12 19 258,-4-4-129,3 4 129,3 3 129,3 6-258,0 0 0,3 6 258,-1-1-129,4 2 258,-1-5-129,4 1 129,-5-4 129,3-2-129,-5-7-129,4 1 0,-4-6-129,-2-1-258,-4-5 0,-1 2 129,-12-9-129,11 4 0,-11-4 129,3-5 0,-3-8 0,-5-1 0,-2-7-129,2-4 0,-2-4-258,4-2 258,0-4-129,3-4-129,1 1 258,6-2-258,4 1 258,4 1-258,3 1 129,1 1-387,4 5-645,-8 2-2709,5-1-774,1 3-129,-9-1-387</inkml:trace>
  <inkml:trace contextRef="#ctx0" brushRef="#br0" timeOffset="37447.14">17902 8994 2322,'0'0'3612,"0"0"387,13 11-1161,-13-11-2580,5 14-129,-3 0 258,-2-2 258,4 7-258,-4 4 387,6 5-258,-5 4 258,4 7-258,-2 1 0,4 9-129,-1 0 129,5 6-129,0-3-129,3 0 129,0-4-258,2-3 129,1-4-129,-2-4 0,-1-7-129,-4-4-516,3 0-2064,-8-4-1677,-6-9-387,-8-3-258</inkml:trace>
  <inkml:trace contextRef="#ctx0" brushRef="#br0" timeOffset="38843.219">8593 9047 2193,'-3'11'1290,"1"1"-516,-2 1 258,2 3 129,-2 2 129,3 3-129,-2-2 0,3 7-258,-2-1 258,2 10-258,0 5-129,6 10-129,-5 8-258,7 9 129,-5 6 0,5 5-129,-4 3 0,1 1-129,-4-5-129,-1-7 129,0-10-129,0-9 129,0-10-387,0-11 0,3-9-387,-3-21-1677,9 3-2193,6-11-129,-1-17-258</inkml:trace>
  <inkml:trace contextRef="#ctx0" brushRef="#br0" timeOffset="39739.272">9675 8909 1419,'0'0'1290,"4"7"258,-4-7 0,0 15 0,0-6-516,0 6 0,-4-1-129,4 8 0,0-2 0,0 9-129,-1 7-258,1 8 0,-1 11-129,1 10-129,-3 9 0,2 7 0,-4 5-129,2 3 0,-1-3 0,-1-6 129,2-11 129,1-6 129,0-13-129,2-7 0,0-11-129,4-6 0,-1-7-258,3-5 0,0-4-258,-6-10-258,11 9-645,-11-9-1677,4-6-1677,2-6-129</inkml:trace>
  <inkml:trace contextRef="#ctx0" brushRef="#br0" timeOffset="41699.385">8886 9549 1935,'0'0'2838,"0"0"-129,0 0-645,0 0-645,0 0-645,0 0-516,6-12 0,4-1 0,5-2 0,1-5-129,5-4 0,2-3 0,3-1 0,-1-1-129,1 3 0,-1 1 129,-4 4 0,-4 2 129,-1 6-129,-4 1 129,-4 6-129,-8 6 0,9-6-129,-9 6 129,0 0-129,0 0-129,5 9 129,-3-1-129,0 1 129,0 3 0,1 1 0,2 4 0,-3 1 129,0 2-258,2 3 258,-2 6-129,-2 1 0,0 4-129,0 0 129,-3-3 0,-1 0 0,0-4 129,-1-2-129,0-10 0,1-2 129,4-13 0,-7 10-129,7-10-129,0 0 0,-10 0-129,10 0 0,-12-3-129,5-1 129,-2 1 0,-2-1 129,1 1 0,-1-1-129,1 3 258,1 1-129,9 0 0,-12 0 0,12 0 0,0 0 0,0 0 129,6 0 0,7 0 129,4-1 0,4-2 129,3 1-129,4 1-1806,5 3-1935,-10-3-387</inkml:trace>
  <inkml:trace contextRef="#ctx0" brushRef="#br0" timeOffset="43675.498">9129 9697 1032,'0'0'903,"0"0"-129,0 0-129,0 0-387,0 0 258,0 0 129,0 0-129,0 0 258,-2-10 129,2 10-258,0 0 0,3-12-258,-3 12 0,11-9-258,-3 3-129,0 2 0,3 1 0,-1-1 0,3 0 0,-2 4 0,2-2 129,-2-1 0,0 2 0,-1 0 258,2-1-258,-3 0 129,0 1-129,0 0 258,-9 1-258,12-3 129,-12 3 0,0 0 129,0 0-129,0 0 0,0 0 129,0 0-258,-10 0 0,0 1 0,-3 3-129,-3-2 0,-1 2-129,-1 1 129,-1-1 0,1 0 129,-2-1 0,4 1 0,2-4 0,2 3 129,3-3-129,9 0 0,-9 2-129,9-2 0,0 0 0,4 0 0,5 0-129,2-2 129,2-1-129,3 1 129,1 0 129,-1-3-129,3 2 0,-2 0 0,-1 1 0,-3-1 0,0 2-129,-6-2-258,3 3-774,-10 0-1806,0 0-1161,5 12 0</inkml:trace>
  <inkml:trace contextRef="#ctx0" brushRef="#br0" timeOffset="45610.608">4676 9465 1161,'-37'9'1419,"16"-7"129,-3 2-387,1-3 258,-2 0-387,3 0 129,-1-1-129,5 0-129,0-7-258,6 2 129,4-7-258,6 0-258,2-6 0,8-1-129,8-4 0,6 0-129,5 1 258,2 2-258,2 4 129,0 5-129,0 4 0,-3 7 0,-4 2 0,-3 7 0,-5 6 0,-3 1 0,-3 2 0,-4 2 129,-4 0 129,-2 1 0,-2 1 258,-8 1 129,-5-2 129,-1 4-129,-9-6 0,4 2 129,-5-6-258,1 0 0,-4-5-258,2-3-129,3-7 0,2 0-258,5-5-258,3-10-516,11 3-2580,2-6-903,3-5-387,10 1 129</inkml:trace>
  <inkml:trace contextRef="#ctx0" brushRef="#br0" timeOffset="45925.626">5230 9521 1806,'2'13'3741,"-2"-13"129,8 0-774,-8 0-3225,18 0-903,-8 0-1161,-10 0-1419,21-1-258</inkml:trace>
  <inkml:trace contextRef="#ctx0" brushRef="#br0" timeOffset="46172.64">5729 9502 3999,'29'5'4386,"-17"-5"-258,-12 0-774,18-5-5031,-3 5-2322,-6-7-258,6 5-129</inkml:trace>
  <inkml:trace contextRef="#ctx0" brushRef="#br0" timeOffset="46416.654">6247 9518 2580,'52'7'3741,"-25"-5"0,-7-2-2580,-2 0-645,0-2-387,-3 2-516,-3-3-774,-4 0-1935,4 3-774,-12 0 517</inkml:trace>
  <inkml:trace contextRef="#ctx0" brushRef="#br0" timeOffset="46616.666">6888 9508 4386,'19'16'4773,"-19"-16"-387,0 0-387,11 7-4257,-11-7-2838,10 8-1290,-10-8-258,0 0 0</inkml:trace>
  <inkml:trace contextRef="#ctx0" brushRef="#br0" timeOffset="47263.702">7624 9648 645,'-20'-21'2838,"16"7"0,1-6-258,3-3-1032,4 2-516,3-4-387,7 3-516,0 0 0,3 1-258,2 8 0,0 0 0,0 8 0,-1 2-258,0 3 258,-2 4-129,2 8 129,-4 1 0,-1 4 0,-3 1 129,0 1-258,-2 1 258,-2-2 0,-1 1 258,-3-2-258,-2 1 387,0-6 0,-2 2 258,-7-4 0,0 3 387,-9-5-258,3 4 516,-11-9-129,2 6-258,-8-6 0,-2 2-387,-3-5-129,1 0-645,3 0-1032,-5-2-2838,8-6-516,5-2-516</inkml:trace>
  <inkml:trace contextRef="#ctx0" brushRef="#br0" timeOffset="48494.772">10200 9608 645,'-8'0'3612,"8"0"-1419,-16 0-516,2-1-258,2 1 0,-6-5-258,4 2-129,-4-7-129,4 3-258,-1-8 0,7 3-258,-1-6 0,6 0 0,3-5-258,0 3-258,8 2 258,2 0-129,4 3 0,0 3-129,0 4 129,1 2 0,0 6-258,0-1 258,0 1-258,-1 4 0,-1 7 0,1-2-129,1 2-129,-3 0 129,3-1 0,-2-2 129,-3 2 0,1-4 258,-11-6 129,13 11 258,-13-11 0,3 15-129,-3-6 129,-6 3 0,-4 0 0,-1 4 0,-4-4 129,-1 5 0,-5-6-129,1 0 129,-3-6 0,3 3-129,-3-7 0,3 2-129,1-3-129,3-1-129,2-4-129,3-8-516,6 4-516,-1-8-2967,6-8-387,12-1-387</inkml:trace>
  <inkml:trace contextRef="#ctx0" brushRef="#br0" timeOffset="49327.821">10625 9119 516,'2'102'387,"-2"-39"-129,0 10 129,-2 5-129,-4 8 258,0 1-129,0-2 129,0-7 129,2-12-258,2-9-258,0-17-2709</inkml:trace>
  <inkml:trace contextRef="#ctx0" brushRef="#br0" timeOffset="50170.869">7164 9184 3354,'17'15'3483,"-17"-15"-774,17 9-2967,-7-1 129,-1-2 258,0 3-129,-5 3 516,0 0-387,-4 5 258,0 6 258,-3 6-258,-1 8 258,-1 10-258,3 10 129,0 11-387,2 7 129,0 6-129,6 1 0,4-3-129,2-5 0,4-6-387,1-10-774,7-13-2193,3 0-645,-3-19 129</inkml:trace>
  <inkml:trace contextRef="#ctx0" brushRef="#br0" timeOffset="50771.904">11171 9395 4773,'-1'9'4644,"1"-9"-516,10 3-258,-10-3-4257,21 8-774,-9-7-516,7 3-1677,2 2-1161,-5-6 0</inkml:trace>
  <inkml:trace contextRef="#ctx0" brushRef="#br0" timeOffset="50969.915">11773 9407 2580,'18'15'3483,"-18"-15"-129,14 5-3354,-6 3-3483,-8-8-129</inkml:trace>
  <inkml:trace contextRef="#ctx0" brushRef="#br0" timeOffset="51357.937">12937 9336 7740,'21'21'4515,"-21"-21"-774,19 12-258,-19-12-4773,21 10-387,-21-10-903,12 0-2064,-3 0-387,-3-8 775</inkml:trace>
  <inkml:trace contextRef="#ctx0" brushRef="#br0" timeOffset="52330.992">14052 9404 516,'-35'-27'3483,"14"10"-258,9-1-1548,4 3-516,1-4 0,7 4-129,0-3-129,9 4-258,0-3-258,8 4-129,1 3-129,2 0 0,2 3 0,0 2-129,2 3-129,-3 2 0,3 2 0,-3 3-129,0 4 129,-4 0 0,1 3-258,-2 0 258,-4 1 0,0-1 0,-5 1 258,-1 2 0,-6-1 516,0 1 0,-10-3 387,-1 6 0,-12-6 0,-1 5 129,-7-8-258,1 4-516,-2-3-1032,-6 0-3354,1-8-516,2-1-516,2-8 0</inkml:trace>
</inkml:ink>
</file>

<file path=ppt/ink/ink1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47:11.597"/>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262699"/>
    </inkml:brush>
  </inkml:definitions>
  <inkml:trace contextRef="#ctx0" brushRef="#br0">8163 15433 2193,'0'0'3354,"0"0"0,0 0-1548,0 0-774,0 0-645,0 0-258,11 0 0,-2 0 0,1 0 258,3 2 0,1-1 258,5 2-129,0-3 258,5 1 0,0-1 0,4 5-258,-2-5 129,4 0-129,-5 0-129,3 0-129,-4 0-129,-2-3-258,-3 3-129,-4-5-1032,0 3-2322,-1 2-516,-14 0-516,11-8 516</inkml:trace>
  <inkml:trace contextRef="#ctx0" brushRef="#br0" timeOffset="420.024">8148 15243 2967,'13'-4'3096,"-13"4"258,17-9-1419,-4 8-1548,2-2-129,3 3 258,3-3 0,3 3 258,1-3-129,3 3 258,1 0-258,4 0 258,-5 0-258,7 0 0,-5 0 0,3 1-258,-6-1 0,1 2-258,-3 1-258,-5-3-1677,-2 0-1935,2 2-387,-10-2-516,-1-2 129</inkml:trace>
  <inkml:trace contextRef="#ctx0" brushRef="#br0" timeOffset="5806.332">9621 14827 2451,'0'0'2193,"0"0"-129,0 0-387,0 0 0,0 0-258,0 0 0,0 0-258,-9 0-129,9 0-129,-10-2 0,10 2-258,-14-1-129,14 1 129,-19-6-258,9 6 0,-6-3-129,3 0-129,-5 3 129,0-1-129,-3-1 0,0 2 0,0-3 0,0 3 0,0 0-129,-1 0 129,3 0-129,0 0 129,-2-1-129,3 1 129,-3-2-129,3-2 129,-2 2-129,4-2 258,-3 0-129,3 0 258,0 1-258,4 1 0,-3-2 0,6 4 0,-1-1 0,2 1-129,0 0 0,8 0 0,-13 0 0,13 0 0,-9 0 0,9 0 0,0 0 0,-10 0 0,10 0 0,0 0 0,0 0 0,0 0 0,0 0 0,0 0 0,0 0 0,-8 3 0,8-3 0,0 0 0,0 0 0,0 0 0,0 0 0,0 0 0,0 0 0,0 0 0,0 0 0,0 0 0,0 0 0,0 0 0,0 0-129,0 0 129,0 0-129,0 0 129,0 0 0,-10 4 0,10-4 129,-7 9-129,7-9 0,-9 11 0,9-11 129,-10 13-258,10-13 258,-9 12-258,9-12 129,-11 15 0,11-15-129,-10 14 0,4-4 129,2 0 0,-1 1-129,0 4 129,0 3-129,0 4 129,2 4-129,0 4 129,0 6-258,1 2 258,2 5-129,0 1 129,0 4-129,0 2 129,2 2-129,1 0 129,-2 2 0,1-1-129,-1-1 129,-1 0-129,1-2 129,-1-5 129,1-3-258,1-3 258,-1-7-258,0-4 129,3-7 0,-3-3 129,2-7-129,-2-3 0,-1-8 0,5 11 0,-5-11 129,0 0-129,0 0 0,0 0 0,0 0 0,0 0 0,0 0 0,0 0 0,0 0 0,0 0 0,0 0 129,0 0-129,0 0 0,0 0 129,0 0-129,0 0 0,0 0 0,7 6 129,-7-6-129,9 3 0,0 0 0,3-2 0,5 0 0,5-1 258,3 0-258,7-2 129,6-5 0,3 1 0,2-2-129,2 2 129,1-3 0,1 3-129,-2-2 129,-1 2-129,-5 2 129,-2-1-129,-4 1 129,-3 2-129,-5 1 129,-5-1-129,-4 1 0,-4 1 0,-4 0 0,-8 0-258,9 0-516,-9 0-2580,0 0-903,-6 0-645,-4-3 129</inkml:trace>
  <inkml:trace contextRef="#ctx0" brushRef="#br0" timeOffset="6643.379">9015 15336 2193,'0'0'2580,"0"0"-129,0 0-129,-9-2-129,9 2-387,0 0-129,0 0-258,0 0-516,0 0 0,0 0-387,0 0-129,0 0-129,0 0 0,0 0 0,0 0-129,8-2 0,2 2 0,1-2 0,5 2 0,2-2 129,5 2-129,3-3 0,2 3 129,2 0-258,2 0 129,2 0 129,-3 2-129,2-1-129,-3 2 129,-1 0-129,0 0 129,-7-1 0,-1-1 0,-3-1 0,-3 3 0,-4-3 129,-1 0 0,-10 0-129,9 0 129,-9 0-129,0 0 0,0 0-129,0 0-645,0 0-2580,0 0-1290,0 0-129,0 0-645</inkml:trace>
  <inkml:trace contextRef="#ctx0" brushRef="#br1" timeOffset="34339.964">10049 15427 258,'0'0'1161,"0"0"129,0 0 258,0 0 129,0 0 129,0 0 0,0 0-129,0 0 0,0 0-258,0 0-387,0 0-258,0 0-258,0 0-258,0 0 0,0 0-129,0 0 0,0 0 0,0 0 0,0 0 0,0 0 129,0 0-129,0 0 129,0 0-129,0 0-258,0 0 129,0 0 0,0 0-258,0 0 258,0 0 0,0 0-129,0 0 0,0 0 129,0 0-129,0 9 129,2 1 0,3 3-129,0 5 129,4 1 0,0 5 0,3 3 129,-1 2-258,3 1 258,0-1-129,1 0 0,1-4 0,0 1 0,-1-5 129,-3 0-129,1-7 0,-2 0 129,-2-3 0,-2 1 129,-7-12 129,15 12 0,-15-12 258,8 0-129,-8 0 0,10-9 0,-6-6 129,6-1-258,-3-4-129,5-5-129,-3 1-129,2-4-129,-1 1 258,-1 1-129,-1 1 0,-1 3 0,0 3 0,-2 2 0,1 3 0,-2 5 0,-4 9 0,9-13-129,-9 13 0,0 0 129,8-4-129,-8 4 129,0 0-129,0 0 129,0 0 0,0 0 0,0 0 0,0 0 0,0 0 0,0 0 129,6 4-129,-6-4 0,0 0 0,0 0 0,0 0 0,6 9 0,-6-9 129,0 0-129,0 0 0,0 0 0,10 3 0,-10-3 0,0 0 0,0 0 0,0 0 0,8 12 0,-8-12 0,6 15 0,-2-1 129,3 4-129,-2 4 0,5 5 0,-2 0 0,5 2 0,0 0 0,2 0 129,2-5 0,-1 0 0,1-7-129,1-3 258,-3-3-258,1-2 258,-4-2-258,0-2 129,-3-2 0,0-2 0,-9-1-129,15 0 129,-15 0 0,11-6 0,-1-4-129,4-5 258,3-7-129,6-5-129,4-8 129,3-5-129,3-5 129,0-2-129,2 2 0,-4 0 129,-4 5-129,-4 7 129,-6 7-129,-2 8 0,-5 5-129,-10 13 129,14-5-516,-14 5-2709,0 0-1290,2 11-387,-2-11-645,-8 15 258</inkml:trace>
  <inkml:trace contextRef="#ctx0" brushRef="#br0" timeOffset="49693.842">9182 14781 258,'0'0'1935,"0"0"-129,0 0-129,0 0-129,0 0-387,0 0-258,0 0-258,0 0 129,-4-4-645,4 4 0,0 0-129,-8 0 0,8 0 129,-9 0 0,9 0 387,-10 0-129,10 0 0,-14-1 258,14 1 0,-12-1-129,2-1-129,10 2 129,-14-1-258,14 1-129,-13 0 129,13 0-258,-11 0 129,11 0 0,-11 0-129,11 0 129,-9 0 258,9 0-129,0 0-129,-10 0 0,10 0 0,0 0 129,-9 0-129,9 0-129,0 0 129,0 0-258,-9-1 129,9 1 0,0 0 0,0 0-129,-9 0 129,9 0 0,0 0 129,-10 1-129,10-1 129,0 0-129,-11 2 129,11-2-129,-9 2 0,9-2 0,-11 2 0,11-2 0,-9 3 0,9-3 0,0 0-129,-10 3 129,10-3-129,0 0 129,0 0-129,0 0 0,0 0 0,0 0 0,0 0 0,0 0 0,0 0 129,0 0-129,0 0 129,0 0 0,0 0 0,0 0-129,0 0 129,-6 9 0,6-9-129,0 0 129,0 0 0,0 10 0,0-10-258,6 9 516,-6-9-258,4 13 0,-2-4 0,1 2 0,0 2 0,-1 3 0,0 5-258,0 1 0,4 7-1677,0 7-1677,-6-5-129,6 8-387</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0:07.487"/>
    </inkml:context>
    <inkml:brush xml:id="br0">
      <inkml:brushProperty name="width" value="0.07" units="cm"/>
      <inkml:brushProperty name="height" value="0.07" units="cm"/>
      <inkml:brushProperty name="color" value="#FF0000"/>
      <inkml:brushProperty name="fitToCurve" value="1"/>
    </inkml:brush>
  </inkml:definitions>
  <inkml:trace contextRef="#ctx0" brushRef="#br0">38-1 44 0,'0'-3'19'0,"0"6"-10"0,0 0-6 16,0-3 7-16,0 0 0 15,0 0 4-15,-4 3 6 16,4-3 2-16,0 0-3 16,0 3-1-16,0-3-4 15,0 0-1-15,0 0-1 16,0 0 2-16,0 6-7 15,0-2-4-15,0-4-2 16,4 6 5-16,-1 3 6 0,1-2-4 16,0-1-2-16,-4 0-1 15,0 3 1-15,4 0 1 16,-4 10 3-16,3-3-3 16,-3 12-2-16,0-7 0 15,0 4 1-15,0-3 1 0,0 6 1 16,0-6-2-16,0 6-1 15,-3-3-1-15,-1 9 0 16,0-2 0-16,0 4 2 16,1 5-3-16,-1 2 0 15,0 2-1-15,0 7 1 16,1-5 0-16,-1-4 3 16,0-2-5-16,4-4-1 15,0-2 4-15,0-8 2 16,0 5-2-16,0-10-3 15,0 2 0-15,0-2 1 0,0 3-3 16,0-9 0-16,0 5 1 16,-4-8 0-16,1-4 0 15,3 1 0-15,0-1 0 16,-4 4 2-16,4-7-1 16,0 0-1-16,0-3 1 15,0-3 1-15,0 0-3 16,0 0 0-16,0 0 1 15,-4 0 2-15,4-3-1 16,0 0-1-16,0 0-2 16,0 0 1-16,0 0 1 15,0-4 0-15,0-2 0 16,4-1 0-16,0 1 0 16,-1 3 0-16,1-7-3 15,4 1 2-15,-1 0 1 0,4-7 2 16,1 0-3-16,3 0 0 15,0 1-1-15,3-1-2 16,1-6 3-16,-1 0 0 16,1 4-2-16,3-4 0 15,1 12 4-15,-4 10 1 16,-1 0-3-16,5 3-1 16,-8 0 1-16,0 12 2 15,-4 1 2-15,-3 12 1 16,-1-13-5-16,1 7-1 15,-5 0 1-15,0-1 0 16,1 1 1-16,-4 9 4 16,4 3 5-16,-4-12-5 15,0 12 0-15,0-6 0 16,4 6 0-16,-1 0 0 16,1-3 2-16,-4 3-1 15,0-12 0-15,0 6 1 16,0 0 3-16,0-4 0 15,0-2 2-15,0-6-6 16,0-7-3 0,0 3-1-16,0-18-17 15,0 3-6-15,0-1-60 16,-4-5-24-16,-3-4 4 16</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0:09.291"/>
    </inkml:context>
    <inkml:brush xml:id="br0">
      <inkml:brushProperty name="width" value="0.07" units="cm"/>
      <inkml:brushProperty name="height" value="0.07" units="cm"/>
      <inkml:brushProperty name="color" value="#3165BB"/>
      <inkml:brushProperty name="fitToCurve" value="1"/>
    </inkml:brush>
  </inkml:definitions>
  <inkml:trace contextRef="#ctx0" brushRef="#br0">38 2 68 0,'-4'-3'27'0,"4"3"-14"0,-4 0-15 0,4 0 4 16,0 0-9-16,0 0-3 16,-7 3 3-16,-1 0 8 15,4 1 5-15,1-4 12 16,-1 0 6-16,0 3-6 15,4-3 0-15,0 3-7 16,0 3 1-16</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0:09.335"/>
    </inkml:context>
    <inkml:brush xml:id="br0">
      <inkml:brushProperty name="width" value="0.07" units="cm"/>
      <inkml:brushProperty name="height" value="0.07" units="cm"/>
      <inkml:brushProperty name="color" value="#3165BB"/>
      <inkml:brushProperty name="fitToCurve" value="1"/>
    </inkml:brush>
  </inkml:definitions>
  <inkml:trace contextRef="#ctx0" brushRef="#br0">0 0 197 0,'4'3'2'0,"0"-3"-1"16,-4 0 1-16</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16.034"/>
    </inkml:context>
    <inkml:brush xml:id="br0">
      <inkml:brushProperty name="width" value="0.07" units="cm"/>
      <inkml:brushProperty name="height" value="0.07" units="cm"/>
      <inkml:brushProperty name="color" value="#00B0F0"/>
      <inkml:brushProperty name="fitToCurve" value="1"/>
    </inkml:brush>
  </inkml:definitions>
  <inkml:trace contextRef="#ctx0" brushRef="#br0">18 3 64 0,'0'-3'24'0,"4"3"-12"0,-8-3 6 15,4 3 12-15,0 0-4 16,0 0-1-16,0 0-10 15,0 0-4-15,0 0-4 16,0 0-2-16,0 0-3 16,0 0-4-16,0 0 1 0,0 3 1 15,0 0 0-15,0 3 2 16,0 1 3-16,0 5 0 16,0 4 2-16,0 9 2 15,-3-7 0 1,3 7 0-16,-4-3 1 15,1 0 1-15,3-4-1 0,0 1-1 16,0 0-5-16,0-6-1 16,0 5 1-16,0-6 0 15,0-2-5-15,0-1 1 16,0 1 0-16,0-1 2 16,-4-3-1-16,4-3 2 15,0 4 0-15,0-7 3 16,0 0 3-16,0 0 2 15,-4 0-1-15,4 0 1 16,0-3-4-16,0-4-2 16,0 1 0-16,0-7-1 0,0 4-2 15,4-4-2-15,0-2 1 16,-4-3-1-16,3 2-3 16,1 0 0-16,-4-18 4 15,0 3-1 1,0 3 3-16,0 6-2 15,0 7 2-15,0-1-4 16,0 0 0-16,0 7-1 16,0 3 0-16,0-1 0 15,0 4 0-15,0 3 0 16,0 0 0-16,0 3-5 16,0 10 0-16,0 0-13 15,0 18-48 1,0 0-5-16,0-6-10 15</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23T22:01:29.443"/>
    </inkml:context>
    <inkml:brush xml:id="br0">
      <inkml:brushProperty name="width" value="0.05292" units="cm"/>
      <inkml:brushProperty name="height" value="0.05292" units="cm"/>
      <inkml:brushProperty name="color" value="#7030A0"/>
    </inkml:brush>
  </inkml:definitions>
  <inkml:trace contextRef="#ctx0" brushRef="#br0">2422 9232 5547,'5'14'4644,"-5"-14"-129,0 0-258,0 11-3096,0-11-516,-6 11-387,6-11-129,-13 25-129,3 1-129,-1 8 0,-4 15 0,-1 6 129,-3 0 129,4 1 129,-2-6-129,6-9 129,8-21 258,8-20-129,18-35 129,15-26-258,15-27-129,10-12 0,10-12 0,4-1-129,1 5-129,-4 18 129,-10 23-129,-9 24 129,-10 30 129,-10 25 0,-13 27 129,-6 25 0,-11 20 0,-2 6 258,-3 3-129,0 3-129,1-12-129,10-7 129,12-25 0,13-24-258,15-22 0,11-11 0,11-12 0,5-6-129,6 6 129,-1 12-129,-3 22 129,-7 32-129,-4 42-645,-12 24-3870,2 17 0,-1 5-387,-9-10-645</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36.316"/>
    </inkml:context>
    <inkml:brush xml:id="br0">
      <inkml:brushProperty name="width" value="0.07" units="cm"/>
      <inkml:brushProperty name="height" value="0.07" units="cm"/>
      <inkml:brushProperty name="color" value="#ED1C24"/>
      <inkml:brushProperty name="fitToCurve" value="1"/>
    </inkml:brush>
  </inkml:definitions>
  <inkml:trace contextRef="#ctx0" brushRef="#br0">12 34 32 0,'-4'-3'13'0,"4"3"-6"0,0 0-8 16,0-7 35-16,0 7-8 16,0-6-6-16,0 6-2 15,0-9-5-15,0 5 2 16,0-2 1-16,0 6 2 0,0 0-4 16,0 0 0-16,0 0-6 15,0 0-3-15,0 6-2 16,0 7 2-16,0-10 1 0,0 10 0 15,0-1 1-15,0 0-4 16,0 4 0-16,-3-4-3 16,3 4-1-16,0 9 1 15,-4 0 2-15,4 12 1 16,0 6 3-16,0 5-8 16,0-5 0-16,0-2 0 15,0 8 3-15,0 7 2 16,0-6 1-16,0 0-2 15,4-3 1-15,-1 2-2 16,1-11 2-16,-4 12-4 0,0-10-2 16,0-3 6-1,0-12 5-15,0 0 2 16,0-6 4-16,0-13 4 16,4-12 1-1,3-13-10-15,5-9-5 16,-1 0-6-16,8-9 1 15,3-16-4-15,1 10-1 16,3 5 3-16,-1 7 1 16,-6 3 2-16,4 9 0 15,-1 0 2-15,-3 7 3 16,-4 6 0-16,-4 0 0 16,4 6-1-16,-4 0 2 0,-3 0 1 15,-1 6 1-15,1 6-4 16,-1 10-3-16,1 0 2 15,-5 0 0-15,1-4-1 16,-4 13 1-16,0-2 2 16,0 4 2-16,0 5-1 15,-4-10 1-15,4 6 0 16,-3-6 1-16,-1-3-4 16,4-3-3-16,0 0 0 15,0-6-1-15,0-7-7 16,0 0 0-16,0-3-15 15,7 0-5-15,0-12-33 16,1 3-11-16,-1-12-25 16</inkml:trace>
</inkml:ink>
</file>

<file path=ppt/ink/ink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36.934"/>
    </inkml:context>
    <inkml:brush xml:id="br0">
      <inkml:brushProperty name="width" value="0.07" units="cm"/>
      <inkml:brushProperty name="height" value="0.07" units="cm"/>
      <inkml:brushProperty name="color" value="#ED1C24"/>
      <inkml:brushProperty name="fitToCurve" value="1"/>
    </inkml:brush>
  </inkml:definitions>
  <inkml:trace contextRef="#ctx0" brushRef="#br0">-3 0 124 0,'0'15'46'0,"14"-11"-24"0,-17 2-24 0,10 3 9 15,-7 4 1-15,0-1 5 16,-4 3 13-16,4 7 5 16,0-3 2-16,4 3 0 15,-8 6-18-15,12 6-2 0,-4 0-2 16,-1 1-6-16,1 2-3 16,0-12-4-16,0 9 1 0,-1-18-8 15,1 5-2-15,-4-2-16 16,4-6-6-16,0-1-28 15,3-6-45 1,1-6 28-16</inkml:trace>
</inkml:ink>
</file>

<file path=ppt/ink/ink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37.426"/>
    </inkml:context>
    <inkml:brush xml:id="br0">
      <inkml:brushProperty name="width" value="0.07" units="cm"/>
      <inkml:brushProperty name="height" value="0.07" units="cm"/>
      <inkml:brushProperty name="color" value="#ED1C24"/>
      <inkml:brushProperty name="fitToCurve" value="1"/>
    </inkml:brush>
  </inkml:definitions>
  <inkml:trace contextRef="#ctx0" brushRef="#br0">183 13 168 0,'-4'-6'63'0,"4"3"-34"0,-3 0-38 15,3 3 7-15,-4 0-8 0,-4 0 1 16,1 0 5-16,-4 0 4 16,-4 6 1-16,-3 3 17 0,-1 4 8 15,0 9-5-15,0-10 1 16,4 4-13-16,4-4-3 15,4 7-6-15,3-13-3 16,4 3-5-16,11 1 0 16,4-4 4-16,4 4 2 15,0-1 2-15,-1-6 2 16,1 0-1-16,0 6-1 16,-5 0 1-16,1 10-1 15,0 0 0-15,-4-6 0 0,-3 11 2 16,-4-8 3-1,-4 2 2-15,-4 8 10 16,-4-14 4-16,-3 6 2 16,0 1 1-16,-8-6-9 15,1-7-2-15,-4 10-7 16,3-13-2-16,0 0-4 16,0 3-1-16,4-6-12 15,4 3-7-15,0-3-16 16,3 0-5-16,5-3-40 15,-1-3-37 1,0 3 40-16</inkml:trace>
</inkml:ink>
</file>

<file path=ppt/ink/ink2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42.561"/>
    </inkml:context>
    <inkml:brush xml:id="br0">
      <inkml:brushProperty name="width" value="0.07" units="cm"/>
      <inkml:brushProperty name="height" value="0.07" units="cm"/>
      <inkml:brushProperty name="color" value="#ED1C24"/>
      <inkml:brushProperty name="fitToCurve" value="1"/>
    </inkml:brush>
  </inkml:definitions>
  <inkml:trace contextRef="#ctx0" brushRef="#br0">0 143 341 0,'8'-25'34'0,"-1"6"-6"0,8-3-16 16,4 7-6-16,3-4-4 16,1 7-2-16,-4-1 1 15,-1 7-1-15,1-4 4 16,0 4 2-16,-5 12 0 15,1 4 1-15,-4-4-2 16,1 13 0-16,-5 6 5 16,-7-7 6-16,-4 14 3 0,1-14 3 15,-5 13-1-15,-3-9-1 16,-4-6-10-16,-3-4-4 16,-5-9-15-16,1-6-7 15,-4 0-16-15,-1-16-5 16,5-9-15-16,7-3-6 15,4 0-36 1,11-3-42-16,11-16 50 16</inkml:trace>
</inkml:ink>
</file>

<file path=ppt/ink/ink2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42.863"/>
    </inkml:context>
    <inkml:brush xml:id="br0">
      <inkml:brushProperty name="width" value="0.07" units="cm"/>
      <inkml:brushProperty name="height" value="0.07" units="cm"/>
      <inkml:brushProperty name="color" value="#ED1C24"/>
      <inkml:brushProperty name="fitToCurve" value="1"/>
    </inkml:brush>
  </inkml:definitions>
  <inkml:trace contextRef="#ctx0" brushRef="#br0">116-4 236 0,'11'0'90'0,"-7"6"-48"0,-1-3-49 16,-3 13 42 0,0 9-15-16,-3 6-7 15,-1 16-3-15,-4 3-7 16,1 5 9-16,0 14 5 0,-4 3 2 16,-4 24 3-16,0 0-6 15,4 4 1-15,3-13-10 16,4-12-2-16,1-16-1 15,3-6 0-15,0-10-16 16,0-11-6-16,0-1-16 16,0-9-3-16,-8-16-43 15,1 0-11 1,-5-12-41-16,1-7 39 16</inkml:trace>
</inkml:ink>
</file>

<file path=ppt/ink/ink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10.164"/>
    </inkml:context>
    <inkml:brush xml:id="br0">
      <inkml:brushProperty name="width" value="0.07" units="cm"/>
      <inkml:brushProperty name="height" value="0.07" units="cm"/>
      <inkml:brushProperty name="color" value="#00B0F0"/>
      <inkml:brushProperty name="fitToCurve" value="1"/>
    </inkml:brush>
    <inkml:brush xml:id="br1">
      <inkml:brushProperty name="width" value="0.07" units="cm"/>
      <inkml:brushProperty name="height" value="0.07" units="cm"/>
      <inkml:brushProperty name="color" value="#ED1C24"/>
      <inkml:brushProperty name="fitToCurve" value="1"/>
    </inkml:brush>
  </inkml:definitions>
  <inkml:trace contextRef="#ctx0" brushRef="#br0">-2311 36 124 0,'-4'0'49'0,"4"-3"-26"0,0 0-23 15,0 0 10-15,4 0-4 16,-4 0 1-16,0 0 7 15,8-4 5-15,-1 4 17 16,-3-3-19-16,0 3 4 16,-4 3 10-1,-4 0-7-15,0 0-9 16,0 3-7-16,8 3 3 16,0-3-6-1,0 4-2-15,-1-1-2 16,1 0 1-16,-4 6 1 0,0 4 1 15,0 2 0-15,0 1 0 16,-7 6 0-16,3 0 2 16,0 6-5-16,0 6-1 15,-3 10 0-15,-1 3 2 16,5 6-3-16,3-3 0 16,0 6 5-16,0-3 5 15,0-6-5-15,0-4 0 16,-4-5-2-16,0-1-2 15,4-12 1-15,-4-2-1 16,1-8 0-16,-1 4 0 16,0-7 0-16,0-5 2 0,4-1 1 15,-3-2 1-15,3-4-2 16,0 3 1-16,0-3-7 16,0-3-1-16,0 0-18 15,0 0-8-15,0 0-45 16,-4-3-21-16,0-10 2 15</inkml:trace>
  <inkml:trace contextRef="#ctx0" brushRef="#br0" timeOffset="-615.911">-2486 696 100 0,'-8'-3'38'0,"-7"6"-20"0,4-3-15 0,11 0 19 16,-11-15-3-1,3 2 7-15,1 4 3 16,-1-4 1-16,1 4 4 16,3-4-18-16,0 1 2 0,0-3 2 15,4-1-7-15,0 0 0 16,4-6-7-16,7 4-2 16,4-1-2-16,0 0 1 15,4 4-7-15,0 2 1 16,-4-5 1-16,0 9 3 15,-1 2-2-15,1 1 0 16,0 3 1-16,0 3 0 0,-4 3 0 16,-3 3 0-16,-1 1 0 15,1 2 2-15,-1 6-1 16,1-3-1-16,-1 4 1 16,-3 6-1-16,0-3 0 15,-4-1 2-15,0 7-1 16,-4 0-1-16,-3 0 5 15,-5-3 1-15,1 0 6 16,-4-3 5-16,0-1-5 16,-4 0 1-16,1-5-4 15,0-4 2-15,-1-2-6 16,0-4-1-16,4 3-2 16,0-12-2-16,4 3-10 15,3-22-33 1,5-6-3-16,6 0-21 0,5-7-8 15,3 1-17 1</inkml:trace>
  <inkml:trace contextRef="#ctx0" brushRef="#br1" timeOffset="28719.178">-8248 2647 132 0,'4'7'49'0,"-4"-14"-26"0,0 1-18 0,4 6 13 15,-4-9-6-15,0-4-2 16,-4 4 6-16,0 3 1 15,0-3-8-15,-3 6 8 0,-1-4 5 16,-3 7 0-16,0 7-1 16,-8-4-7-16,4 6-4 15,-4 3-1-15,-2 7-1 16,-2 0-2-16,1-1-1 16,-1 7-3-16,1-3 1 15,-1 3 0-15,1-3 1 16,3-1 4-16,4-2 3 15,4 0-4-15,8 0 1 0,3-1-5 16,6 4-2-16,6-7-3 16,6-2 1-16,9 9-8 15,3-10-2-15,3-12-21 16,5 6-6-16,2 3-38 16,9-9-54-1,-4 4 30-15</inkml:trace>
  <inkml:trace contextRef="#ctx0" brushRef="#br1" timeOffset="29109.378">-8035 2958 192 0,'-19'-6'71'0,"12"6"-38"0,-8-15-34 16,11 12 15-16,-3-6-12 15,-1-1-3-15,-3 4 0 0,7-4 0 16,-7-2 1-16,11-1 0 0,4 1 2 15,3 0 5-15,1 3 6 16,3 5 2-16,4-2 0 16,4 3-1-16,-1 3 1 15,5 0-6-15,-1 0-1 16,1 0-4-16,-1 9-3 16,-4-5-3-16,1 5-1 15,-4 3 8-15,-7 0 4 16,-5 1 7-16,-3-1 4 15,-3 1 1-15,-9 3 2 0,-3-4-4 16,-7-3 0-16,-4 3-10 16,-4-8-5-16,0 6-12 15,0-7-3-15,4 4-14 16,0-17-4-16,3-4-20 16,5 11-7-16,14-18-135 31,19-7 88-31</inkml:trace>
  <inkml:trace contextRef="#ctx0" brushRef="#br1" timeOffset="29453.883">-7638 2286 252 0,'0'0'93'0,"0"-12"-50"0,0 12-48 0,0 0 15 16,0 0-8-16,0 0-2 16,0 0 7-16,0 0 3 15,0 6-5-15,0 3 6 0,0 0 2 16,-5 4 7-16,5 15 2 16,0 6-5-16,0 7 0 15,0 15-10-15,0-6-2 16,0 12-1-16,-3 3 0 15,-1-3-5-15,0 10-1 16,-3 0 1-16,3-10 0 0,0 1-2 16,0-13 2-16,1-9-21 15,3-14-8-15,0-2-34 16,0-12-11-16,3-13-38 16</inkml:trace>
  <inkml:trace contextRef="#ctx0" brushRef="#br1" timeOffset="28134.735">-9436 2495 120 0,'8'0'46'0,"3"0"-24"0,0 0-26 0,-3 0 10 15,-1 0-5-15,8 6-1 16,8 4 12-16,-1 2 4 16,1 9 7-16,6-5 6 15,1 6-14-15,0 0-3 16,0-4-8-16,0 17-3 0,0-1 2 16,-5-9-2-16,-2 9-1 15,-1 3-2-15,1-12 1 16,-8 4 1-16,-4-8 0 15,-3 7 4-15,-5-6 2 0,-3 0 9 16,0-7 2-16,-7-3-2 16,-1 5-1-16,-3-4-4 15,-4-4-1-15,-4 0-5 16,-3-9-1-16,-1 3 3 16,2-3 1-16,-2-3-6 15,4-3 0-15,1 0-1 16,3-6 0-16,3-8-5 15,5 7 1-15,3-2 0 16,4 3-1-16,4-1 1 16,3 0 0-16,5 1 3 15,3 9 0-15,3-7 1 16,1 1 2-16,0 6-1 16,-1 3-1-16,4 0-2 0,-3 0 1 15,0 0-6-15,0 0-3 16,-4 12-21-16,0-2-7 15,0-7-56 1</inkml:trace>
  <inkml:trace contextRef="#ctx0" brushRef="#br1" timeOffset="29889.401">-7358 2763 112 0,'0'0'44'0,"0"3"-24"0,0 6-26 0,3-3 6 16,-3 0-8-16,0 7 0 16,0 2 15-16,0 7 9 15,0 3 24-15,0 3 11 16,4 4 0-16,0-5 2 16,0 9-26-16,3-12-10 15,1 1-11-15,3-12 0 0,8-1 3 16,-4-12-10-16,7-12-1 15,1-14-8-15,3 2-4 16,-1-12 3-16,-2 12 2 16,-4-4 13-16,-4 3 8 15,0-6 7-15,-8 9 3 0,1 3 2 16,-5-3 0-16,-3 7-9 16,0 3-2-16,-3-1-18 15,-1 4-7-15,0-1-21 16,0 1-8-16,1 6-37 15,-1 0-14-15,4-7-5 16</inkml:trace>
  <inkml:trace contextRef="#ctx0" brushRef="#br1" timeOffset="30640.446">-6891 2728 128 0,'7'16'49'16,"1"-10"-26"-16,3 1-25 0,-7 2 11 0,3 3 14 16,1 0 7-16,-1 10 9 15,1-6 5-15,-1 6-23 16,0-10 8-16,1 13 4 0,-1 0-11 15,1-3-2-15,3-16-6 16,4 3 1-16,-4-18-10 16,8 6-6-16,0-6-4 15,-1-7-2-15,-3 3 4 16,4-2 3-16,-4-7 5 16,0 10 4-16,-4 6 2 15,0-1 3-15,-4 1-1 16,5 3 0-16,-5 0-5 15,4-3-3-15,-3 6-5 0,-1 0-2 16,1 9 3-16,-1 0 3 16,-3 4 3-16,0-1 3 15,0 0-1-15,-1 1 2 16,1-1 0-16,0-2 1 16,7-7-4-1,12-12-11 1,-1 5-6-16,4-5 0 15,0 3 3-15,0-10 3 16,0 10-3-16,-3 0 2 16,3 3 6-16,-7 3 6 15,-4 9 0-15,0-9 1 16,-1 12-3-16,1 1-1 0,-4-1-6 16,1 11-1-16,-1-5-4 15,-4 0-1-15,1-1-21 16,3-4-8-16,0-1-48 15,-3-3-19-15,-8 3-25 16</inkml:trace>
  <inkml:trace contextRef="#ctx0" brushRef="#br1" timeOffset="31812.535">-5935 2787 140 0,'0'0'52'0,"0"0"-28"0,4 0-22 15,-4 0 14-15,0 0-4 16,4 0 1-16,-1 13 8 15,1-10 4-15,0 6-13 16,-4 4 6-16,0 6 5 0,0-1 3 0,0 7 2 16,0-9-7-16,0 6 0 15,0-1-8-15,0-6 0 16,7 2-6-16,-3-7-2 16,4-1-5-16,3-9 0 15,0 0 0-15,3-12 0 16,5-12-3-16,0 12 2 15,-19 12 10 17,30-24 3-32,-4 11 6 15,-3 0-4-15,-5 4 2 16,-3 6-9-16,0 3-2 16,-3 9-3-16,-2 4-2 0,1 3 3 0,-3 5 0 15,-1-6 1-15,1 12 0 16,-1-3 2-16,1 7 3 15,-4-5 2-15,-1-2-8 16,1-8-3-16,0 6-23 16,-4-10-10-16,7-21-124 15,8-4 10 1</inkml:trace>
  <inkml:trace contextRef="#ctx0" brushRef="#br1" timeOffset="32126.586">-5035 3162 148 0,'-22'-16'55'0,"18"4"-30"0,-7-23-25 15,7 23 13-15,-4-3 8 16,5-1 7-16</inkml:trace>
</inkml:ink>
</file>

<file path=ppt/ink/ink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00.405"/>
    </inkml:context>
    <inkml:brush xml:id="br0">
      <inkml:brushProperty name="width" value="0.07" units="cm"/>
      <inkml:brushProperty name="height" value="0.07" units="cm"/>
      <inkml:brushProperty name="color" value="#00B0F0"/>
      <inkml:brushProperty name="fitToCurve" value="1"/>
    </inkml:brush>
  </inkml:definitions>
  <inkml:trace contextRef="#ctx0" brushRef="#br0">542 19 52 0,'0'-15'22'0,"-7"18"-12"0,-1-3-3 0,8 0 9 0,-3 0 5 15,-1-3 2-15,-4 3 1 16,-7-3 2-16,0 3-5 16,-3-3-1-16,-1 3-5 15,-4 0 1-15,-3 6-9 16,-4 0 0-16,1-3 0 0,-1-6 1 16,0 3 2-16,4 0-3 15,-4 3 1-15,3-6-1 16,9 3 1-16,-1 0-4 15,5 0-3-15,2 0 4 16,1 0 1-16,0 6-2 0,3-3-3 16,1 0 0-16,3 0 1 15,4 1-3-15,-4-1 0 16,4 0 1-16,0-3 0 16,0 3 0-16,0 7 0 15,0-10-3-15,0 0 2 16,0 0 1-16,0 6 0 15,0 0 2-15,0 0 1 16,-3 1-1-16,-1-1-2 16,4 0-2-16,-4 6 1 15,4-3-1-15,-4 1 0 16,1-1 2-16,3 4 2 0,-4 6-1 16,4-4-1-16,0 0-2 15,0 7 1-15,0 0 1 16,0 9 2-16,0-6-3 15,0 7 0-15,4-2 1 16,-1 5 2-16,1 8-3 16,-4 4 0-16,4 3-1 15,-4 3 0-15,0 3 2 16,0 9 2-16,0-9-3 16,0-3-2-16,0-7 2 15,0 2 0-15,0-5 1 16,0-5 2-16,-4 8-3 15,4 1 0-15,0-47-15 32,-4 90 9-32,1-18 3 15,-1-4 9-15,-4-12 7 16,5-6 3-16,-1-10 0 16,0-8-7-16,0-2-3 0,1-11 1 15,-1 0-5-15,0-6-1 16,0-1-2-16,1-3 0 15,-1 3 0-15,4-2 0 16,-4 2 4-16,4-2 1 16,-4-4 1-16,1 7 0 15,3-4 6-15,-4-3 6 0,4 0-8 16,-4-3-2-16,4 0-4 16,0-3-2-16,0 0-2 15,0 0 1-15,4 0 1 16,0 0 2-16,3 6-3 15,1-6 0-15,3 4 3 16,0-4 1-16,0 9-1 16,8-18 1-16,4 18-2 15,3-9 2-15,0 3-2 16,3-3 2-16,1 0 0 16,0-3 3-16,4 6-3 15,-4-6-2-15,0 6 0 16,-4-6-1-16,-4 6 2 15,1 0 3-15,-12-3 4 16,4 7 2-16,-4-7-3 16,0 0 0-16,-11 0-5 0,0 0 0 15,0 0-3-15,0 0-1 16,0 0 1-16,0 0 0 16,0 0-16-16,0 0-6 15,-7 0-36-15,7-10-12 16,0-6-46-1</inkml:trace>
</inkml:ink>
</file>

<file path=ppt/ink/ink2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04.430"/>
    </inkml:context>
    <inkml:brush xml:id="br0">
      <inkml:brushProperty name="width" value="0.07" units="cm"/>
      <inkml:brushProperty name="height" value="0.07" units="cm"/>
      <inkml:brushProperty name="color" value="#00B0F0"/>
      <inkml:brushProperty name="fitToCurve" value="1"/>
    </inkml:brush>
  </inkml:definitions>
  <inkml:trace contextRef="#ctx0" brushRef="#br0">-18-386 64 0,'0'-16'24'0,"4"16"-12"0,11-6-3 16,-15 6 11-16,7 0 0 16,-7 0 0-16,4 0 1 15,0 9-1-15,-4-9 6 16,3 6 6-16,1 1-8 0,0-1-5 15,0 3-10-15,-4 4-2 0,0 6 0 16,0-1-3-16,0 10-1 16,0 1-3-16,0 11-1 15,-8 4 1-15,1-4 0 16,-1 4 2-16,-3-1 1 16,0 10-1-16,3-3 1 15,1-4 2-15,3-2 4 16,8-4 2-16,7-2 1 15,0-7-4-15,8-6 0 16,3-3-3-16,5-10 0 0,9 1-1 16,9-7 0-16,0 0-2 15,0-3-2-15,0 3 1 16,-8-3 1-16,-3 0-3 16,-8-3 0-16,-3 0 1 15,-5 0 0-15,-3 0-11 16,-3 0-3-16,-9-6-33 15,-3-6-12-15,-7 0-37 16</inkml:trace>
  <inkml:trace contextRef="#ctx0" brushRef="#br0" timeOffset="313.763">-22 50 176 0,'0'0'68'0,"0"3"-36"0,15 0-22 0,-7-3 17 16,3 0-7-16,4-3-1 16,0 0-7-16,4 0 0 15,2-4-7-15,2 4-1 0,14 0 2 16,1 0 12-16,-4 0 8 15,3 0-11-15,0 3-6 16,0 0-5-16,1 0-4 16,3 0-6-16,-7 0-1 0,-1-4-32 15,-7 1-14 1,-7-3-46-16,-4 0-33 16,-11-3 57-16</inkml:trace>
  <inkml:trace contextRef="#ctx0" brushRef="#br0" timeOffset="645.025">-130-324 228 0,'-4'-3'88'0,"12"3"-48"0,2-6-42 0,-2 6 17 16,3-3-9-16,8 0-1 15,3-3 4-15,1 3 2 16,3-1-6-16,0 4 4 0,4 0 3 16,0 0-2-16,15 4 2 15,0-1-5-15,7 3 1 16,0 0-7-16,0 0-3 15,8-3-26-15,-7-3-11 16,-9 0-73 0,-3 0-38-16,-7 0 70 0</inkml:trace>
  <inkml:trace contextRef="#ctx0" brushRef="#br0" timeOffset="1412.401">901-498 72 0,'0'3'30'0,"0"3"-16"0,0-6-3 0,0 0 12 16,0 0-3-16,3 6 0 15,-3 0-2-15,0 1 11 16,0 15 0-1,0-3-15-15,0-1-3 0,0 4-4 16,0 0-3-16,4 9-3 16,0-3-40-16,3 3-16 15,5-6-17-15</inkml:trace>
  <inkml:trace contextRef="#ctx0" brushRef="#br0" timeOffset="3346.424">325-1594 96 0,'-7'-3'38'0,"7"3"-20"0,0 0-8 16,0 0 14-16,0 0-7 16,0 0-2-16,0 0-4 15,0 0-2-15,0 0-5 16,0 3 4-16,0-3 2 0,0 0 1 16,0 0 1-16,0 0 0 15,0 4 2-15,0-1-3 16,4 9 1-1,-1 3-3-15,1 7-5 16,4-3-2-16,-1 9-1 16,1 0-1-16,-1 6 0 15,1 3 2-15,3 1-3 0,-4 5-2 16,1-2 2 0,-1-4 2-16,5 1 0 0,-5-10 2 15,1-4-2-15,-1-2 2 16,1 0-2-16,-1-6 2 15,0-7 0-15,-3 0 1 16,-1-3 0-16,1 4 0 16,0-4-2-16,-4-6-2 15,0 0 3-15,0 0 0 16,7 0 7-16,-3-6 4 16,0-1-3-16,3-5 1 15,1-3-5-15,-1-1-2 16,5-15 0-16,-1 0-6 15,4 3 1-15,-8-13 0 16,5 4 0-16,-5-4 2 16,1 8 1-16,-1-5-1 15,4 7-2-15,-3 3 3 16,-1 0 0-16,1 3 1 16,-1 3 2-16,-3 3-3 15,7 7 0-15,-8-4-1 16,1 7-2-16,-4 0 1 15,0 6-1-15,0-3 0 16,4 3 2-16,-4-4-1 16,4 7-1-16,-4-6-2 15,0 3 1-15,0 3 3 0,3 0 1 16,1-3 1-16,-4 3 2 16,4 0-3-16,3-3 0 15,-3 3-1-15,4 0-2 16,-1 0 3-16,4 0 0 15,1 0 1-15,-1 0 2 16,0 0-3-16,0 0-2 16,4-4 0-16,-3 4 1 15,-12 0-1-15,0 0 2 16,0 0-7-16,0 0 1 16,-4 0-15-16,0 0-3 15,0-3-27-15,-3 0-11 0,-1 0-60 16</inkml:trace>
  <inkml:trace contextRef="#ctx0" brushRef="#br0" timeOffset="4037.977">195-1563 108 0,'0'0'44'0,"19"-3"-24"0,-8 3-10 0,-11 0 14 15,4-3-2-15,-4 3-1 16,0 0-5-16,0 0 0 16,0 0-9-16,3 0 0 0,-3 0 3 15,4 0-8-15,0-3-3 16,7 0 2-16,0 0 1 16,4 0-5-16,0 0 0 15,0 0-6-15,0 0 1 16,0-1 2-16,0 1 1 0,0-3 3 15,0 6 3-15,-4-3 4 16,0 3 4-16,0-3 0 16,-3 0 0-16,-1 3-5 15,-3 0-1-15,0-4 1 16,-4 4 0-16,-4 0 0 16,0 0 2-16,-3 0 1 15,-4 0 1-15,-4 4 2 16,-4-1 4-16,-7 0-6 15,-4 0 0-15,0 3-2 16,3-3-1-16,2 1-3 16,2-4-2-16,1 0 3 15,3 3 2-15,4 0 0 16,0 0 2-16,4-3-4 0,3 3 0 16,1-6-1-1,3 3 1-15,0 0-4 0,4 0 0 16,0 0-1-16,0 0 0 15,4 0-5-15,4 0 0 16,3 0-17-16,0 0-7 16,12-3-45-1,7 0-49-15,0-4 36 16</inkml:trace>
</inkml:ink>
</file>

<file path=ppt/ink/ink2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02.312"/>
    </inkml:context>
    <inkml:brush xml:id="br0">
      <inkml:brushProperty name="width" value="0.07" units="cm"/>
      <inkml:brushProperty name="height" value="0.07" units="cm"/>
      <inkml:brushProperty name="color" value="#00B0F0"/>
      <inkml:brushProperty name="fitToCurve" value="1"/>
    </inkml:brush>
  </inkml:definitions>
  <inkml:trace contextRef="#ctx0" brushRef="#br0">142 3 72 0,'-8'0'30'0,"-10"-3"-16"0,11 3-6 15,7 0 11-15,-4 3-3 16,0-3 1-16,4 0-1 16,0 0 0-16,0 0-2 15,0 0 1-15,8 0 3 16,2 0 3-16,5 0-11 15,4 3 3-15,7-3 1 0,4 3-1 16,4-3 0-16,0 0-3 16,3 3 1-16,-4-3-2 15,1 0 0-15,0 0-3 16,0 0 1-16,-4 0 0 0,-5 0 1 16,-2 3 0-16,-5 1 2 15,-3-4-3-15,-3 0 1 16,-5 3-3-16,1-3 0 15,-1 0-3-15,-7 0-2 16,0 0 1-16,0 3-1 16,0 6 0-16,0-2 0 15,-4-1 0-15,1 0 0 16,-1 0-3-16,0 0 2 16,0 3 1-1,4 7-5-15,-3 0 1 0,-1 3-3 16,4 8 2-16,-4 4 3 15,0 7 1-15,1 5-2 16,-1 4 2-16,0 0-6 16,0-1-3-16,4 5 3 15,0 7 4-15,0 8 2 16,8 5 1-16,-1 1-5 16,1 0-1-16,-1-7-2 15,1-3 0-15,-1 6 2 16,8-5 4-16,-3-4 1 15,-1 0 1-15,-4 0 2 16,1-5 3-16,-4-2-4 16,-1-5-3-16,-3-10 1 15,0 4 0-15,0-7-2 0,0 4 2 16,-7-11 7 0,3 1 6-16,0-3-2 0,1 0 2 15,-1-6-3-15,0-7 0 16,0 10-3-16,4-9-1 15,0-1-3-15,0 0-2 16,0 1-2-16,0-7 1 16,8 7-1-16,-1 2 0 15,-3 1-7-15,0 2-2 16,0 4 8-16,-1-3 6 16,-3-6 5-16,0 2 3 15,0-3 3-15,0-3 2 0,-7 4-7 31,-1-7-7-31,5 4-4 0,-1-4-2 16,0 0 3-16,0 1-2 16,1-4 1-16,-1 0 4 15,0 0 3-15,0 0 2 16,1 0 3-16,-1 3 4 16,-4 0 1-16,1-3 0 15,-4 0 4-15,-1 0 0 16,-3 1 1-16,-7-1-5 15,-1-3-1-15,-2 0-4 16,-13 0-1-16,-7 0-5 16,-3-3-3-16,3 3 0 15,0 0-1-15,4 0-3 16,0 0 0-16,11 0-5 0,4 0 0 16,4 0-1-16,3 0 1 15,4 0-6-15,0 0-4 16,4 0-17-16,3-4-7 15,1-11-84 1,-4-6-55-16,3-14 79 16</inkml:trace>
</inkml:ink>
</file>

<file path=ppt/ink/ink2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43.041"/>
    </inkml:context>
    <inkml:brush xml:id="br0">
      <inkml:brushProperty name="width" value="0.07" units="cm"/>
      <inkml:brushProperty name="height" value="0.07" units="cm"/>
      <inkml:brushProperty name="color" value="#ED1C24"/>
      <inkml:brushProperty name="fitToCurve" value="1"/>
    </inkml:brush>
  </inkml:definitions>
  <inkml:trace contextRef="#ctx0" brushRef="#br0">-4 6 216 0,'0'-6'82'0,"4"6"-44"0,7 0-25 0,-3 0 22 16,7 0-12-16,7 0-3 16,4 0-9-16,8 0-5 0,7 0-3 15,4 0-11-15,7 0-3 0,4 0-32 16,-4 0-14-16,1 0-47 15</inkml:trace>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23T22:23:03.973"/>
    </inkml:context>
    <inkml:brush xml:id="br0">
      <inkml:brushProperty name="width" value="0.05292" units="cm"/>
      <inkml:brushProperty name="height" value="0.05292" units="cm"/>
      <inkml:brushProperty name="color" value="#7030A0"/>
    </inkml:brush>
  </inkml:definitions>
  <inkml:trace contextRef="#ctx0" brushRef="#br0">2755 10340 2709,'-5'91'4644,"2"-40"-516,-7-9 129,0-4-2322,8 11-1032,-3-3-129,5 11-129,0-2-258,6 12-129,4 4-258,1 8 0,1 14-129,1 6 0,1 16-129,-2 7 0,-2 17 129,-2 5 0,-6 8 129,3 5 0,-5 3 129,0-3-129,0-12-258,0-16-1032,0-22-2709,8-11-387,-3-30-387,6-15 0</inkml:trace>
  <inkml:trace contextRef="#ctx0" brushRef="#br0" timeOffset="468.025">2543 12530 4257,'-20'196'4386,"20"-92"0,-3-15-645,14 2-3354,8-7-903,11-2-129,5-16 258,6 1 0,3-10 258,-3-4 387,4 0 387,-10-17 516,4 7 129,-13-15 129,6 5-258,-11-23 258,7 4-516,-6-27-258,6-18 0,0-26-387,4-22-129,2-20 0,2-19 0,4-18-129,-2-9-258,5 7-387,-6-2-645,4 17-3225,-9 17-516,-7 12 0,-6 20-516</inkml:trace>
  <inkml:trace contextRef="#ctx0" brushRef="#br0" timeOffset="2852.163">16093 6044 1032,'-35'-23'1161,"18"11"-1677,-1 0 516,-1-3 516,1-1 516,2-4 387,-3 1 387,7-3 387,-2 0-129,4 1-903,-2-6-516,5-3-258,-2 0-516,1-6-258,3 1 0,-3-6-258,3-3 645,-1-4 129,2 1 387,1 3 0,3-5 0,3 7 258,11 1-387,10 4 129,5 2 0,10 8 0,4 1-129,8 12 258,1 1-129,3 13 129,-4 0 0,-1 7-387,-6 9 0,1 4-258,-7 6 0,-4-3-258,-7 2 258,-9 4-258,-3 0 129,-9 0-129,-6 2 516,-11 2-516,-9 3 258,-7 6 0,-8 3 0,-6 0 0,-8 3-387,-6-7-1419,-5-3-2322,0 2-387,-9-19-258</inkml:trace>
</inkml:ink>
</file>

<file path=ppt/ink/ink3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44.033"/>
    </inkml:context>
    <inkml:brush xml:id="br0">
      <inkml:brushProperty name="width" value="0.07" units="cm"/>
      <inkml:brushProperty name="height" value="0.07" units="cm"/>
      <inkml:brushProperty name="color" value="#ED1C24"/>
      <inkml:brushProperty name="fitToCurve" value="1"/>
    </inkml:brush>
  </inkml:definitions>
  <inkml:trace contextRef="#ctx0" brushRef="#br0">1-2 152 0,'4'0'57'0,"-4"9"-30"0,4-9-16 0,-4 0 31 15,3 13 2 1,1 2-6-16,0 4-21 15,0 6 0-15,-1 3 3 0,1 6 4 16,-1 3 3-16,-3 10-6 16,0-6 0-16,0 5-6 15,0-2-1-15,-3 8-4 16,-1 5 1-16,1-4-2 16,3-1 0-16,0-4-1 15,3-5 0-15,1-2-2 16,3-11-1-16,4 5-1 15,4-10 0-15,11 2 0 16,8-5 0-16,4 0 0 16,10-6 0-16,4 2-2 15,4-2-2-15,-3-7-2 16,-9-2 1-16,5 2-8 0,-8-6-2 16,-7 3-16-16,0-2-8 15,-4-4-28-15,-12-10-12 16,-3-9-59-1</inkml:trace>
</inkml:ink>
</file>

<file path=ppt/ink/ink3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44.364"/>
    </inkml:context>
    <inkml:brush xml:id="br0">
      <inkml:brushProperty name="width" value="0.07" units="cm"/>
      <inkml:brushProperty name="height" value="0.07" units="cm"/>
      <inkml:brushProperty name="color" value="#ED1C24"/>
      <inkml:brushProperty name="fitToCurve" value="1"/>
    </inkml:brush>
  </inkml:definitions>
  <inkml:trace contextRef="#ctx0" brushRef="#br0">-1 13 156 0,'0'0'60'0,"0"-9"-32"0,0 9-26 15,4 0 12-15,0-4 4 16,-1 4 3-16,5 0 18 16,-1 0 8-16,5 0-25 15,3 0 8-15,7 0 3 0,4 0-6 16,4 7-3-16,7-1-19 15,4-3-5-15,4 0-17 16,0 4-4-16,0-1-18 16,0-6-7-16,-12 6-12 15,-3-12-3-15,-7 12-31 16,-4-15-16 0,-4 6 57-16</inkml:trace>
</inkml:ink>
</file>

<file path=ppt/ink/ink3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44.663"/>
    </inkml:context>
    <inkml:brush xml:id="br0">
      <inkml:brushProperty name="width" value="0.07" units="cm"/>
      <inkml:brushProperty name="height" value="0.07" units="cm"/>
      <inkml:brushProperty name="color" value="#ED1C24"/>
      <inkml:brushProperty name="fitToCurve" value="1"/>
    </inkml:brush>
  </inkml:definitions>
  <inkml:trace contextRef="#ctx0" brushRef="#br0">0 11 200 0,'11'-6'74'16,"1"0"-40"-16,10 6-31 0,-7 0 15 0,0 0 2 16,0 0 2-16,4 0 11 15,3 0 3-15,1 0-18 16,2 3 5-16,9 0 1 0,11 7-12 16,8 12-7-16,6-10-17 15,1 0-7-15,0-3-50 16,-5-6-20-16,2 7-27 15</inkml:trace>
</inkml:ink>
</file>

<file path=ppt/ink/ink3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45.503"/>
    </inkml:context>
    <inkml:brush xml:id="br0">
      <inkml:brushProperty name="width" value="0.07" units="cm"/>
      <inkml:brushProperty name="height" value="0.07" units="cm"/>
      <inkml:brushProperty name="color" value="#ED1C24"/>
      <inkml:brushProperty name="fitToCurve" value="1"/>
    </inkml:brush>
  </inkml:definitions>
  <inkml:trace contextRef="#ctx0" brushRef="#br0">2 9 52 0,'0'-13'22'0,"0"13"-12"0,0 0 10 0,0 0 16 0,0 0 5 15,0 0 3-15,0 0-7 16,0 0 0-16,0 0-6 16,0 0-1-16,0 7-17 15,0-1 5-15,4 0 5 0,3 0-6 16,1 7 1-16,-8-7-5 15,-4 12 2-15,4-5-2 16,4 12 0-16,-8 0-7 16,4-4-2-16,7 8-7 15,-10-4 0-15,6 2-28 16,-6 5-9-16,-1-13-70 16,-4-1-51-1,-3-15 64-15</inkml:trace>
</inkml:ink>
</file>

<file path=ppt/ink/ink3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06:22.329"/>
    </inkml:context>
    <inkml:brush xml:id="br0">
      <inkml:brushProperty name="width" value="0.05292" units="cm"/>
      <inkml:brushProperty name="height" value="0.05292" units="cm"/>
      <inkml:brushProperty name="color" value="#00B0F0"/>
    </inkml:brush>
  </inkml:definitions>
  <inkml:trace contextRef="#ctx0" brushRef="#br0">3338 10978 1161,'4'24'1806,"-1"-8"-129,1 2-258,0 4 0,-2 1 129,2 7-258,-2-3 258,2 8-258,-4 0-129,4 10-258,-2-1-129,4 7-129,-3 2-258,5 0-129,-3 2-129,1-4 0,0-3-129,1-5 0,0-8-258,-4-7 0,3-5-645,-5-10-1290,-1-13-1806,0 0-387,8-4 0</inkml:trace>
  <inkml:trace contextRef="#ctx0" brushRef="#br0" timeOffset="514.029">3265 11042 645,'6'-21'2580,"10"15"0,-7-6-2322,9 0-516,6-1 258,6-4 129,0 5 258,5-2 258,3 4 129,0 1 387,-2 3-258,0 1 0,-5 5-258,-2 4 0,-8 9-258,-6 4 0,-5 4-129,-7 4-129,-3 5 0,-5 2 0,-3-1 0,-6 1 129,2-3 129,-7-5 0,2 0 387,-6-6-258,3-1 258,-6-7-258,4 2 129,-5-6-258,1 0 129,-1-5-387,2-1-129,1 0-258,1-7-387,7 3-1032,-2-5-1806,6-3-903,9 3-129</inkml:trace>
  <inkml:trace contextRef="#ctx0" brushRef="#br0" timeOffset="1335.076">4007 10724 129,'-30'36'645,"16"-12"129,2 0 129,-1 3 129,1 3 516,2 7 258,-4 0 0,5 8 0,-5 2 129,5 7-258,-4 2-387,8 8-516,3-2-129,2 1-258,7-4 129,11-1-129,0-8 258,12-1-258,0-11 129,8-4-129,-1-7 0,2-3-129,-3-7-129,0-4 0,-2-4 0,-3-3-129,-6-3 0,-2-3 129,-5 0-129,-3-3 129,-8-2-129,-2-5-129,-5 10-645,0-18-3354,-5 3-387,0-1-387,-5-7-129</inkml:trace>
  <inkml:trace contextRef="#ctx0" brushRef="#br0" timeOffset="2266.129">4207 10979 2709,'0'0'3612,"0"0"0,0 0-2709,-5-9-516,5 9-258,0 0-129,0 0 0,0 0 387,0 0 0,0 0 258,0 11-129,0-11 258,3 22-129,-3-7 0,2 5-129,-1 3-258,3 6 258,-4-3-258,5 5 129,-2-2-129,2-2 129,-1-5-129,2 2 258,0-10-258,4-1 129,0-8-258,1-3 129,3-2-129,2-4 129,-2-9 0,3-1-129,-2-6 0,-1 1 0,-3-2 0,-1 0-129,-4 2 129,0 1-129,-2 4 0,0 3 0,-4 11-129,7-10 0,-7 10 0,15 3 0,-5 6 0,0 1 129,3 5-129,1 2 129,2 2 0,0 1 129,0-2-129,0 0 0,1-3 129,-4-2-129,1-5 129,-2-2 0,-2-4 0,-1-2 0,1-9 129,-1-5-129,-1-4-129,2-6 129,-3-6 0,0-4-129,0-4 0,-3 0 0,-1 3 0,0 3 0,-3 5 0,2 4-129,1 7-129,-1 0-387,6 11-516,-5-4-2193,-3 9-1290,16-9-129,-16 9-258</inkml:trace>
  <inkml:trace contextRef="#ctx0" brushRef="#br0" timeOffset="3159.18">4859 11157 1806,'0'0'3225,"-2"-8"258,2 8-2193,0 0-387,0 0 129,0 0 129,0 0-129,0 0-129,0 0 387,2 7-129,-2-7-387,0 12 0,0 0-516,2 3 0,-1 1 0,2 7 129,-1-4 0,3 5-129,-4-4 129,3 4-129,-4-6 129,3 0 0,-3-6-129,1-2-258,-1-10 258,1 9-129,-1-9-129,7-7 258,1-6-387,0-3 387,1-5-258,2-1 129,1-3-129,1 2 129,-1 2-129,-1 3 0,-2 5 0,0 5 0,0 2 0,0 6 0,0 0 0,0 3-129,1 3 129,0 2-129,0 2 129,-1 5 129,-1 0-258,-1 5 258,-1-1 129,-3 3-258,0 2 258,-1 0-258,-2-4 129,0 1-129,0-3 129,-1-4 0,-1-3-258,2-11 129,-2 14-387,2-14-774,0 0-3483,0-9-129,0-4-258,0-4-645</inkml:trace>
  <inkml:trace contextRef="#ctx0" brushRef="#br0" timeOffset="3858.22">5366 11243 2580,'0'0'4257,"0"0"-129,-12-1 0,12 1-3483,0 0 129,0 0-258,0 0-129,0 0 129,0 0 0,7 0 0,4 0 0,-1 0 0,7 1-258,-1-1 0,9 1-129,-1-1-129,1 0 129,-1 0-129,0-1 0,-2 1-258,-4-3 0,0 3-1032,-8 0-2193,-10 0-1032,11 0-387,-11 0 387</inkml:trace>
  <inkml:trace contextRef="#ctx0" brushRef="#br0" timeOffset="4160.236">5327 11053 5031,'3'6'4386,"12"-2"-387,-15-4-774,18 6-3096,-3-1-129,3-1 129,1-1-129,4 3 129,-1-3-129,1 0 129,0-3-129,2 3-645,-1-3-2580,-1-3-903,6 3-258,-9-9 129</inkml:trace>
  <inkml:trace contextRef="#ctx0" brushRef="#br0" timeOffset="4938.282">5793 10835 2709,'2'-9'4128,"-2"9"-258,0 0-258,0 0-3483,10 0-129,-10 0 0,2 8 129,0 2 387,-2-2-129,2 3 0,-2 3 0,2 3 258,-1 1-258,3 4 0,-3 2-129,5 2 0,-1 2 0,0 5-129,1-3-129,1 5 129,-1-6-129,-1 0 129,0-5-129,-1 0 129,-2-9-129,1-3 0,-3-12 258,2 12 0,-2-12 0,0 0 0,0-15 0,1-3 0,-1-6 129,8-6-258,-1-5 129,4-5-129,2 1 0,2 1 0,3 1 258,3 6-258,-1 4-129,0 4 0,-1 7 0,0 2 0,-1 4-129,-1 2 0,-4 4-129,-2-2 0,0 5-258,-11 1-129,13 0-903,-13 0-2064,0 0-1161,0 7-258,-10-6 258</inkml:trace>
  <inkml:trace contextRef="#ctx0" brushRef="#br0" timeOffset="5219.298">5873 11093 4773,'25'30'4773,"-5"-17"-129,-1-6-387,5-6-3225,2 8-903,1 2 0,2 1-129,-4 1-129,-1-2 129,-3 5-129,0-3 258,-5 0-258,-2 0 258,-2 0-387,-3-7-903,0-1-2967,2 0-387,-11-5-129,10-6-129</inkml:trace>
  <inkml:trace contextRef="#ctx0" brushRef="#br0" timeOffset="5714.326">6474 10592 4902,'10'32'4515,"-6"-16"-129,5 8-387,2 3-3999,-3 4 0,2 6 0,-1 4 129,-2 3 0,-3 6 0,1 4 129,-4 1 0,-1 3 0,0 1 0,-1 3-129,-4-6 0,4 0-129,1-7 0,-1-8-387,2 0-1032,0-8-2838,3-14-129,6-6-387</inkml:trace>
  <inkml:trace contextRef="#ctx0" brushRef="#br0" timeOffset="6946.397">6930 10961 258,'7'6'3096,"-7"-6"-1290,0 0 0,0 0-129,0 0-258,0 0-129,0 0 258,0 0-129,0 0-129,0 0-387,0 0-258,4 15-129,-4-15-129,1 10 258,-1-2-258,1 7-129,-1-3-129,0 8 129,0-1-129,0 5 0,0 3 0,1 3-129,2-3 129,1 3 0,1-5 0,4 0 0,-1-3-129,2-7 129,0-1 129,1-6-129,-2 0 0,1-5 0,1-3-129,-2-6 129,0-4-129,2-4 129,-1-4-258,2-4 129,-1-4 0,2-1 0,-2 0 0,0 2 0,-1 3 0,-2 1 0,0 3 0,-2 5 0,-1 4-129,-5 9 0,0 0 129,8-3 0,-7 9 0,1 6 0,0 8 0,3 4 129,0 3-129,4 3 129,-1 1 0,4 4 129,2-4-129,2-1-129,-1-4 129,0-3-129,1-7 129,-1-3 0,-1-4-129,1-9 258,-1-3-258,1-7 129,2-8-129,0-5 0,0-4-129,0-5 0,-1-2 0,-5-3 129,0-1-129,-3 2 129,-7 3 129,-1 3-129,0 4 0,-2 4-129,0 10-516,-4-6-645,6 18-1419,0 0-1935,0 0-258,0 0-258</inkml:trace>
  <inkml:trace contextRef="#ctx0" brushRef="#br0" timeOffset="8522.487">7602 11284 2709,'11'-12'3741,"-11"12"-387,0 0-2709,0 0-387,4-2-129,-4 2 0,0 0 129,0 0 258,5 8 129,-5-8 258,6 13 258,-6-4 0,6 6-258,-5-2-129,5 4-258,-4 0-129,4 2-129,-3-1 0,0 0-258,0-2 0,-1-3 129,-1-1-129,0-4 129,-1-8 0,1 8 129,-1-8-129,0 0 129,10-12-129,-2 0 0,-1-6 129,6-3-129,3-6-129,0-1 0,4-4-129,1 2 129,0 1 0,1 1 0,1 7-129,0 3 0,-3 5 129,-2 4 0,-3 6-129,0 3 129,-1 5 0,-6 9-129,-1 1 129,-3 5 129,-1 3 0,-1 4 129,-2-1 0,0-1-129,0-3 129,0 0 0,-2-4 0,-2 1-129,0-4 0,0-2-129,1-3-129,-2-2 0,4 1-129,1-9-258,0 0-1419,0 0-2580,-11 0-258,10-11-258</inkml:trace>
  <inkml:trace contextRef="#ctx0" brushRef="#br0" timeOffset="10013.572">8063 11396 3483,'0'0'3870,"4"3"0,-4-3-2580,15 0-645,-4 0 0,0-3 0,4 3 129,-3-3-258,3 3 258,-2-2-129,2 2-129,-3 0 0,3 0 129,-3 0-258,0 0 0,-1 0-129,0 0 0,-3 0 0,2 0-129,-10 0-129,11 0-129,-11 0-258,0 0-258,12 0-1290,-12 0-2322,0 0-516,0 0-258</inkml:trace>
  <inkml:trace contextRef="#ctx0" brushRef="#br0" timeOffset="10498.6">8416 11213 2451,'0'0'2451,"7"6"-1290,-7-6 258,0 0 258,5 9-129,0 0 0,-5-9 129,5 15-129,-5-15-129,5 18-516,-5-5 0,4 4-387,-2-2 0,2 5-387,-2-1 129,2 1-129,-1-1 0,-1-3-129,-1-2 0,2-3 0,-1-1-129,-2-10 0,2 12-258,-2-12-1419,0 0-2580,3-6 0,0-7-516</inkml:trace>
  <inkml:trace contextRef="#ctx0" brushRef="#br0" timeOffset="12310.704">8343 10408 2451,'0'0'2193,"0"0"-1032,0 0 387,0 0-258,0 0 387,0 0-258,0 0-129,11 0 129,-11 0-516,13 2-387,-2 3-258,5 3-129,3 2-258,3 5 258,2 3-258,2 4 129,3 4 129,-2 4-129,2 4 0,-3 4 0,-1 5 258,-1 5-258,-1 3 0,-2 4 0,-2 6 0,0 0 0,-3 1-258,-2 4 258,0-1 0,-5 0 0,0-2 0,-3-4 258,-3-2-129,-3-5 0,0-5 129,-3 1 0,-6-10 0,0-1 129,-5-6-129,0-1 258,-3-6-387,1-2 129,-1-5-258,-1-2 0,4-4 0,1-1 0,4-4-129,0-3 129,9-3 0,-9 5 0,9-5-129,0 0-129,0 0-1677,9 0-2451,-3-8 129,6 3-516</inkml:trace>
  <inkml:trace contextRef="#ctx0" brushRef="#br0" timeOffset="13114.75">9142 11328 1806,'0'0'2193,"0"0"-516,0 0 0,0 0-645,0 0-129,0 0 129,0 0 129,0 0 258,0 0-129,0 0-129,0 0 129,0 0-387,9 0 129,-9 0-645,8 2 0,0-2-258,4 1 129,0 0 0,5 2-258,1-1 0,3 0 129,2-2-129,0 1 0,1 0 0,-3-1 0,0 1 0,-3-1 129,-1 0-258,-6 0 0,-2 0 0,-9 0-258,11 2-1032,-11-2-2580,-7 0-645,7 0-129,-20-7 130</inkml:trace>
  <inkml:trace contextRef="#ctx0" brushRef="#br0" timeOffset="13442.768">9104 11154 3999,'0'0'4386,"10"1"-387,-10-1-129,0 0-3612,0 0-516,14-4 129,-14 4 0,17-2 258,-4 2 0,0 0 129,5 0 0,1 0 0,3 0 0,-1 0-129,3 0-129,-1 0 0,-1 0-258,1 0-387,-7 0-1806,-3-3-1677,3 3-516,-16 0 387</inkml:trace>
</inkml:ink>
</file>

<file path=ppt/ink/ink3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08:09.892"/>
    </inkml:context>
    <inkml:brush xml:id="br0">
      <inkml:brushProperty name="width" value="0.05292" units="cm"/>
      <inkml:brushProperty name="height" value="0.05292" units="cm"/>
      <inkml:brushProperty name="color" value="#00B0F0"/>
    </inkml:brush>
  </inkml:definitions>
  <inkml:trace contextRef="#ctx0" brushRef="#br0">13313 10301 258,'13'3'1161,"-4"-3"0,0 0 129,0-5 0,2 1 258,2-2-129,3 0-387,1-6-129,3 1-258,-1-2-258,1 0-258,0-1 0,1-1 258,-4-1-258,1 0 0,-3 3 0,-3-1 0,-3-1 129,0 2 0,-3 1-129,-3 1 0,0 0-129,-2 0 129,-1 1 0,0 1 0,-4-1 258,4 10-129,-15-15 0,4 9 129,-2 2 0,-2 2-258,-3 2 0,-3 0-129,-1 5 129,-2 1-258,-1 3 258,0 2-129,0-1 129,1 5 129,-2 0-129,3 1 0,-1 3-129,2 2 129,-1-1-129,1 3 258,1-2-258,1 1 0,4 2-258,1 0 258,6 2 0,0-2 0,4 0 0,4-2 0,1 2-129,11 0 516,2-4-387,6 1 258,7-5-129,7-2 0,6-5 0,7 2 0,2-6 0,2-2 0,1-1-129,-2-2 129,-1 0 0,-3 0 0,-5 0 129,0-2 129,-10-1-129,-3-1 0,-3 1 0,-3 0 0,-9 0 129,3 0 0,-15 3-129,10-3 129,-10 3-129,0 0-129,0 0-258,0-7-387,0 7-2709,0 0-1290,1-11-129,0 2-516</inkml:trace>
  <inkml:trace contextRef="#ctx0" brushRef="#br0" timeOffset="7187.411">14440 9663 903,'0'0'1290,"0"0"-129,0 0-129,0 0-129,0 0-129,0 0 129,0 0-516,0 0-129,0 0-258,0 0 0,-4 11 129,4-11 258,-3 10-258,2-2 129,-1 3 129,-3 0-258,3 3 129,-3-2 0,2 3 0,-2 0 0,1 5-129,-2-3 129,2 3 0,1-4-129,1 2 0,-1-1-129,3-3 129,0-3-129,0-1 0,0-10 0,2 12 129,-2-12-129,0 0 0,7 10 129,-7-10-129,0 0 0,0 0 0,0 0 0,9 6-258,-9-6-129,0 0-774,0 0-903,0 0-1548,2-15 258</inkml:trace>
  <inkml:trace contextRef="#ctx0" brushRef="#br0" timeOffset="7565.432">14390 9869 1032,'-5'-9'774,"14"-5"129,3 4 0,2-1 387,5 0-129,2-2 516,3 0-258,3 1-129,-2 0 0,2 3-516,-4 0-129,-3 3-387,-3 0 129,-3 2-258,-5 0 129,-9 4-129,9-3-129,-9 3-129,0 0-645,0 0-903,-6-2-2064,6 2-258,-11 0 1</inkml:trace>
  <inkml:trace contextRef="#ctx0" brushRef="#br0" timeOffset="7941.454">14451 9823 1419,'9'15'2580,"11"-5"-1032,-10-1-2064,5-2 258,0 2 258,0-1 258,1 3 258,0-1 387,-1-1 387,-3 0 0,0 0-129,-1-3-258,-1 3 0,-10-9-516,14 11 129,-14-11-387,0 0 0,10 7 0,-10-7 0,0 0-129,0 0 0,0 0-258,0 0-645,0 0-2838,14 6-129,-14-6 129</inkml:trace>
  <inkml:trace contextRef="#ctx0" brushRef="#br0" timeOffset="10567.604">12460 11054 516,'14'0'1677,"-1"-2"-387,-13 2 129,15-4-258,-6 4 0,1-3-387,0 2-387,0 0-129,1 0 129,1-2-258,2 3 0,0 0 0,2-3-129,0 1 0,4 1 0,0-1 129,4 1-129,1-4 387,1 3-129,6-1 258,1 0-129,0-1 258,4 2-258,1-1 258,4 3-258,-1 0-258,3 0 129,-3 0 0,4 0-129,0 1 129,1-1-129,1 0 258,5 3 0,-2-3 0,4-1 0,-1-2 0,2 3 0,-1-2-129,3 0 0,-2 0-129,3 0 0,-1 2 0,3 0-129,3 0 129,0 1-129,1 2 129,2 0-129,0-1 129,1 1 0,1-3 258,3 0-129,0-1-129,5-2 129,-1-2-129,2 2-129,3-1 0,1-1-129,6 5 129,-2-1-258,3 1 129,-1 0 0,4 1 129,3 1 0,3 3 0,0-3 0,-1 1 0,-2 0-129,-2 2-387,-7-5-1161,-2 0-2322,-6 2-516,-15-3 0</inkml:trace>
  <inkml:trace contextRef="#ctx0" brushRef="#br0" timeOffset="18107.035">12781 11430 1548,'10'-1'1935,"-10"1"258,0 0-129,0 0-258,0 0-387,0 0-645,0 0-387,0 0 0,0 0 129,0 0-129,0 0 129,0 0-129,0 0-129,0 0 258,-2 3-129,2-3-129,-15 6 0,3-3 0,0 0 0,-4 0-129,-2 1 0,-2 1 0,-1 1-129,-6 1 258,2-2-129,-6-1 129,0 6 0,-3-3 0,-1 1-129,-1-1 258,-2 2-258,-2-2-129,2 4 129,1 0-129,1-1 0,2-1 0,2 0 0,2 0 0,3-1 0,7 0-129,3-2 0,3-1 0,5 1-129,9-6 129,-10 9 129,10-9-129,1 9 0,8-6 0,1 3 129,3 1-129,4 1 129,1 1 0,6-1 0,2 4 129,2 0-129,4 1 129,1-1-129,1 3 129,1-3-129,1 2 0,-5 0-129,4 0 129,-2-1-129,-1 3 0,-2-1 0,-1-2 0,-1 2 0,-3-1-129,-1-4 129,-6 3 0,-6-2 129,-1-2 0,-6 0 0,-4 2 129,-1-1-129,-5-1 129,-6 4-129,-2 1 129,-5-1-258,-3 1 258,-3 3-129,-5 0 129,-3 2 0,-6 2-129,-3 1 0,-5 3 129,-2 1-129,-7 4 129,2-1 0,-1 2 0,3 0-129,3-1 129,6-1-129,9-5 0,6-3 0,9-2-258,6-2 0,10-3 129,2-3 0,8 0 0,6 0 129,7 2 0,6-2 129,4 2-129,8-3 258,5 1-129,5 3 0,3-4 129,4 2 258,4-9 0,6 3 129,3-6 0,9 0 0,3 0-129,8-3 258,4-3-516,4 3-258,3 3-903,-8-6-1806,3 6-1806,-9 3-258,-10 0-387</inkml:trace>
  <inkml:trace contextRef="#ctx0" brushRef="#br0" timeOffset="29915.711">12054 13004 903,'6'-12'258,"0"0"774,-6 12 129,4-9 387,-4 9 387,0 0 129,3-9-258,-3 9-645,0 0-645,0 0-129,0 0-387,0 0-258,0 0 258,-4 4-129,4-4 129,-6 12 0,3-4 129,-1 3 129,2 2-258,-1 5 0,1 4 0,1 1 0,-1 4 0,1 1 0,-2 3 0,0 0 129,-2-1 0,1 0 0,-2-7 0,2 0 129,-1-6 0,0-2 129,1-6 129,3 3 258,1-12-129,0 0 258,0 0-129,0 0 0,0-14 0,4 2-129,5-7-387,2-3-129,5-3 0,4-2-129,5-1 129,1-1-258,4 0 129,1 0-129,1 5 129,1 0-129,-1 3 0,-2 3 0,-1 3-129,-5 0-129,-1 9-516,-8-4-1032,0 5-1548,-4 5-516,-11 0-645,0 0 387</inkml:trace>
  <inkml:trace contextRef="#ctx0" brushRef="#br0" timeOffset="30248.73">12140 13178 2709,'32'17'3225,"-18"-17"-903,11 7-645,-9-1-2451,5 2-903,-2 1 516,-2 5 516,0 3 774,-4-4 903,0 7 1032,-3-5 129,1 6 129,-3-6-387,5 1-1032,-4-3-516,-2-3-1548,4 1-1419,1 0-1290,-12-11-516,15 11 258</inkml:trace>
  <inkml:trace contextRef="#ctx0" brushRef="#br0" timeOffset="30695.755">12553 12850 3999,'8'10'3999,"-8"-10"0,0 0-387,0 0-3225,3 9-258,-3-9 0,0 0 387,4 10 0,-4-10 129,1 11 0,-1-11 0,0 15-129,-3-5-129,1 4-258,1 5-645,-4-1-645,5 8-2322,0 2-903,0 0-387,4 2 258</inkml:trace>
  <inkml:trace contextRef="#ctx0" brushRef="#br0" timeOffset="31243.787">12698 13403 6708,'7'15'4257,"11"0"-516,-10-15-387,5 1-3483,1-1-516,5 0 258,-2 0 0,3 2-129,-3-2 387,-1 0 387,0 2 129,-1 1-645,-5-2-903,-1-1-2580,3 4-258,-12-4-129</inkml:trace>
  <inkml:trace contextRef="#ctx0" brushRef="#br0" timeOffset="31517.802">12696 13306 5289,'0'9'3999,"18"-9"-774,-8-5 129,8 4-3870,0-2-258,8 3 387,-2 1 0,1 2 129,0 0-387,-3-1-2451,5 8-645,-12-10 129</inkml:trace>
  <inkml:trace contextRef="#ctx0" brushRef="#br0" timeOffset="32028.831">13187 13066 5676,'0'0'4773,"0"0"-516,10 5 0,-10-5-2838,1 13-1548,0-4 129,0 1 0,1 5 0,-2 2 258,1 6 0,-1 4-129,0 2 258,0 1-258,0 0 129,-3-1 0,1-1-129,-1-1-129,0-7-129,3 1-774,-6-10-1935,6-11-1419,0 8-516,0-8-258</inkml:trace>
  <inkml:trace contextRef="#ctx0" brushRef="#br0" timeOffset="33347.907">13103 11200 1032,'0'0'3354,"0"0"-258,8-3-1935,-8 3 129,0 0-129,0 0 0,0 0-129,-7 0-129,7 0-387,-8 3 0,8-3-258,-9 10-129,9-10-129,-7 15 129,6-6 0,-1 1 0,2 1 0,-1 1 0,1 0 258,0 3-258,0 0 0,0 3-129,0 4 129,0 2-129,0 3 129,0 2 0,1-1-129,1 3 129,2-1-129,-2 0 0,2-5 129,-3-1-129,1-3 129,-1-3 0,1-3-129,-2-3 129,0-5 0,0-7-129,0 9-258,0-9-258,0 0-1548,0 0-2064,9-2-258,-3-11-129</inkml:trace>
  <inkml:trace contextRef="#ctx0" brushRef="#br0" timeOffset="34143.952">13205 11333 1806,'0'0'3354,"0"0"-1032,0 0-1161,0 0 0,0 0-129,0 0-129,0 0-129,0 0 0,0 9-258,0-9-258,1 10-129,2-2 129,0 2-129,3 5 0,2 0 258,-1-1-258,3 7-129,-2-2 129,3 3-129,-1 0 129,-1-1-129,2 0 129,-4-1-129,2 2 129,0-5 0,-2-2 0,1-2 0,-1-2 0,1-3 129,-8-8-129,9 11 129,-9-11 129,0 0-129,9 3 0,-9-3 0,0 0 258,0-9-258,0 9-129,1-18 0,1 4-129,-1 0 0,1-3 129,2-1-129,2-3 0,1-1 0,1 1 129,2-2-129,0 2 0,4 1 0,-2 1 0,3 3 0,-3-2-129,1 5 129,-2 0-129,-2 4 129,-1-1 0,-8 10-258,8-11 0,-8 11-387,0 0 0,0 0-645,0 0-1548,0 0-1677,4 5 0,-4-5 388</inkml:trace>
  <inkml:trace contextRef="#ctx0" brushRef="#br0" timeOffset="35075.006">13683 11215 2193,'0'0'2451,"0"0"-1419,0 0 516,0 0-258,0 0 258,0 0-258,0 0 129,0 0-387,0 0-258,0 0-129,-10 9-516,10-9 129,-1 7-129,1-7 129,-2 15 258,2-6-129,0-9 0,-2 16 0,-1-4 0,0 4 0,-2 0-129,1 8 129,-4 0-258,3 6 129,-1 3-258,1 0 129,2 0 0,0 1 0,3-2 0,0-4-129,0-6 129,3-2 129,-2-6-129,2-2 0,-1-3-129,-2-9 0,1 9 0,-1-9-129,0 0 0,0 0-129,1 9-516,-1-9-1290,0 0-2193,4-5-516,1-2 0</inkml:trace>
  <inkml:trace contextRef="#ctx0" brushRef="#br0" timeOffset="37623.151">14388 12009 129,'12'2'1419,"-12"-2"0,11 6 258,-11-6-258,12 2 258,-4 1-387,2 3-387,3-6-129,2 4-387,2-4-129,4 3 129,0-3-129,2 0 0,0-3 0,1-3 129,-3-1-258,-1 0 0,-2-1 0,-4-1 0,-3-2-129,-2 2 0,-3 0 0,-3-3 0,-3 3-129,0 0 129,-3-1-258,-2 1 129,-2 0 0,-1 2-129,-4 1 129,-1-1 129,-2 1 0,-1 3 129,-4 0 258,0 0-258,-4 3 258,3 0 0,-4 0 0,3 6 0,-2 3-129,3 0 129,-2 0-129,3 2-129,3 1 0,0 3 0,3-2 0,1 3 0,3-1 258,2 3-258,2 1 0,3 6 0,3-1 0,0 1 0,0 4-129,9 1 129,-2 3 129,4 5-258,-1-4 258,4 1 0,-4-2 258,4 1-129,-2-4 129,3 2 0,0-11 129,9 0-129,-1-8 0,11 0 0,5-5-258,6-1-258,4-7 0,5 0 0,2-6-129,-1-1 0,-2-2 0,-4-1 0,-7-1 258,-6 2 0,-6-1 0,-7 4 0,-7 1-258,-4 0-516,2 7-2064,-14-2-1806,10 0-387,-10 0-387</inkml:trace>
  <inkml:trace contextRef="#ctx0" brushRef="#br0" timeOffset="41339.364">15403 11650 2580,'0'0'3225,"0"0"258,0 0-2838,0 0-516,0 0-258,-2 5 129,2 5 258,0 2 0,0 1 258,0 5-258,0 3 387,0 6-258,-1-2 258,-2 7-258,-1 0 129,-2 3-258,-1-1 129,1 0 258,-3-5-258,1-2 129,-2-3 0,2-4-129,-2-6 0,5-3 0,5-11-129,-12 8 0,12-8 0,0 0-129,-1-11-129,4 0 129,4-5 0,5-4-129,3-3 0,1-1 0,1-1 0,4 2 129,2-1-129,2 0-129,2 2 129,0 1-129,1 3 129,0 3-129,0 1 129,-3 0 0,-4 5 0,-4 1 129,-2 5-258,-6-3 0,1 4-774,-10 2-645,0 0-1935,0 0-903,0 0-387</inkml:trace>
  <inkml:trace contextRef="#ctx0" brushRef="#br0" timeOffset="41635.381">15479 11831 774,'-2'12'3999,"1"4"129,1-16-129,0 8-2709,4 2-774,0-2 258,9 4-129,-4-2 0,7 2-258,-1-1 129,4 5-129,-2-2 0,3 4-129,-1-1-129,-4 5 0,1-2-258,-2 0 129,-3 0-129,-1-5-516,2 3-903,-7 0-2838,-5-18-129,11 12-129</inkml:trace>
  <inkml:trace contextRef="#ctx0" brushRef="#br0" timeOffset="41971.4">15841 11588 3225,'14'26'4386,"-2"-11"-516,-8-6 129,3 5-3999,1 4-645,1 4-2322,-1 7-1161,-8-9-258</inkml:trace>
</inkml:ink>
</file>

<file path=ppt/ink/ink3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42:00.133"/>
    </inkml:context>
    <inkml:brush xml:id="br0">
      <inkml:brushProperty name="width" value="0.05292" units="cm"/>
      <inkml:brushProperty name="height" value="0.05292" units="cm"/>
      <inkml:brushProperty name="color" value="#00B0F0"/>
    </inkml:brush>
  </inkml:definitions>
  <inkml:trace contextRef="#ctx0" brushRef="#br0">17885 11335 258,'-12'-5'1935,"3"4"0,9 1-129,0 0 0,0 0-387,0 0-258,-7-3-387,7 3-129,0 0-387,0 0 258,0 0 129,0 0 0,0 0-129,5 0 0,-5 0 0,16 1 0,-5-1-129,5 0 0,3 0-129,4 0-258,0 0-129,1 0 0,3 0-258,-2-2 0,1 2-258,-2 0-645,1 0-903,-2 2-2064,-7-2 0</inkml:trace>
  <inkml:trace contextRef="#ctx0" brushRef="#br0" timeOffset="333.019">17897 11055 1161,'0'9'4386,"0"-9"0,-8 0-387,8 0-2193,10 0-1677,1 0 0,4 0-129,6 4-258,1-2 129,5-1-129,3-1-387,5 0-129,-2 0-774,5 0-774,5 0-1806,-4-7 0</inkml:trace>
  <inkml:trace contextRef="#ctx0" brushRef="#br0" timeOffset="1703.097">18426 11740 3225,'26'-52'4128,"-7"12"-1935,2 2-387,-4-10-387,7 2-387,-5-3-516,2-1-129,-3 0-258,-1 3 258,-5-1-129,-1 1-129,0 2 0,0-2 0,-3 3 0,4 1 0,-1 0 0,4 3 129,-3 3-258,3 5 129,0 3-129,-3 9 258,0-1-258,-2 9 258,-2 1-258,-8 11-129,12-11 129,-12 11 0,0 0 0,0 0 0,0 0 0,0 0 0,0 0-129,0 0 258,0 0-129,0 0 0,3 9 0,-3-9 0,0 16 0,0-4 0,0 3 129,2 4-258,0 1 129,0 9 129,-1 3-129,-1 8 0,0 3 0,0 2 0,-4-1 0,-1 0 129,-2-5-129,0-5 0,2-6 0,0-6 129,2-8-129,2-3 0,1-11 129,2 8-129,5-10 129,7-6 0,2-6-129,5-6 129,3-6 0,3-3-129,2-6 129,0-3-129,1-2 258,-1 0-258,-3 4 0,-1 3 0,-4 3 129,-2 3 0,-2 6 0,-3 3 0,-6 6-129,1 1 129,-9 11 0,6-9 0,-6 9-129,0 0-129,0 0 258,2 5-258,-2 5 258,0 2-258,0 4 129,2 2 0,-1 4 129,5 4-129,-2 4 0,1-3 0,0 4 0,-1 0 0,2-4 129,-3-2 0,-1-2 0,1-2 0,-1-6 0,0-1 0,2-3 0,-4-11-129,8 17 0,-8-17-129,7 10 129,-7-10-258,0 0-387,0 0-3096,0 0-774,10-4-387,-10-11 258</inkml:trace>
  <inkml:trace contextRef="#ctx0" brushRef="#br0" timeOffset="2524.144">19494 11135 1,'14'0'3353,"5"0"259,-19 0-258,0 0-2967,0 0-645,9 7 516,-7 4-129,-2 5 0,0 3 129,0 0 258,0 5-129,0 0 0,-2 8 258,-1-1-387,2 3 129,0 1-129,1 3-129,0-2-129,0 1 0,0-3 0,0-4 0,0-8 129,1-2 0,-1-4-129,1-4 129,-1-12 0,0 10-258,0-10 129,8-7 0,-1-2-129,2-6 258,5-6 0,-1-5 258,5-2-258,3-5 129,2-1-129,3-1 0,0 0 129,2 3 0,1-2 129,2 4-129,-2 6 0,-2 3 0,-6 2 0,0 5-129,-6 6-258,-4 1-258,-11 7 0,0 0-387,7 6-258,-15 0-903,-2 1-1419,-1 10-1161,-11-10 387</inkml:trace>
  <inkml:trace contextRef="#ctx0" brushRef="#br0" timeOffset="2773.158">19590 11414 1032,'9'15'3999,"-9"-15"0,22 13-1548,-2-2-387,-3-5-258,6 5-1032,-3-2 0,6 4-516,-4 1 129,3 1-387,-1 3 0,2-1-387,3 7-903,-3 0-2709,-3-8-516,2 5-129</inkml:trace>
</inkml:ink>
</file>

<file path=ppt/ink/ink3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0:35.653"/>
    </inkml:context>
    <inkml:brush xml:id="br0">
      <inkml:brushProperty name="width" value="0.07" units="cm"/>
      <inkml:brushProperty name="height" value="0.07" units="cm"/>
      <inkml:brushProperty name="color" value="#3165BB"/>
      <inkml:brushProperty name="fitToCurve" value="1"/>
    </inkml:brush>
  </inkml:definitions>
  <inkml:trace contextRef="#ctx0" brushRef="#br0">79 9 20 0,'-15'23'11'0,"15"-23"-6"0,0 3-6 16,0-3 17-16,0 0-7 15,0 0-6-15,0 0-2 16,0 0 1-16,0 0 1 15,0 0-1-15,0 0 7 16,-7 0 4 0,-1-6-2-16,1 9 1 15,-1-9-5-15,0-1 1 16,5 1-3-16,-1 2 0 16,0 1-1-16,0 0-2 15,1 3-2 1,-1-3 1-16,4 3-1 15,-4 0 4-15,4 0 5 0</inkml:trace>
</inkml:ink>
</file>

<file path=ppt/ink/ink3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0:36.088"/>
    </inkml:context>
    <inkml:brush xml:id="br0">
      <inkml:brushProperty name="width" value="0.07" units="cm"/>
      <inkml:brushProperty name="height" value="0.07" units="cm"/>
      <inkml:brushProperty name="color" value="#3165BB"/>
      <inkml:brushProperty name="fitToCurve" value="1"/>
    </inkml:brush>
  </inkml:definitions>
  <inkml:trace contextRef="#ctx0" brushRef="#br0">-2 6 200 0,'0'0'31'0,"0"-3"-8"15,0 3-4-15,4 0-12 16,0-3-4-16,0 3-2 0,-4 0-1 16,0 0 0-16,11 10 6 15,0-7 2 1,-3 3 2-16,-1 7 6 15,4-7 2-15,1 6-3 16,-1 0-1-16,0-2-6 16,1 2-3-16,-1-2 0 15,0-1-1-15,0 0-5 16,0 1 1-16,0 5-2 0,0-6 0 16,-3 1 2-16,-1-1 2 15,1 7-1-15,3-4-1 16,-3-2 3-16,3-1 2 15,-4 0 0-15,1 0 2 16,-1-3-4-16,-3 1 0 16,3-1-1-16,-7-6-2 15,4 3 1-15,-4-3-1 16,0 0 0-16,0 0 2 16,0 0-3-16,0 0 0 15,0-3 1-15,-4 0 2 16,4 3-1-16,-3-3-1 0,-1 3-2 15,4-3 1-15,0-1-19 16,0 1-9-16,0 0-29 16,0 0-14-16</inkml:trace>
</inkml:ink>
</file>

<file path=ppt/ink/ink3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0:36.989"/>
    </inkml:context>
    <inkml:brush xml:id="br0">
      <inkml:brushProperty name="width" value="0.07" units="cm"/>
      <inkml:brushProperty name="height" value="0.07" units="cm"/>
      <inkml:brushProperty name="color" value="#3165BB"/>
      <inkml:brushProperty name="fitToCurve" value="1"/>
    </inkml:brush>
  </inkml:definitions>
  <inkml:trace contextRef="#ctx0" brushRef="#br0">251 4 20 0,'0'-3'8'0,"0"0"-4"0,0 3-1 16,0 0 7-16,0 0 3 16,0 0 2-16,-3 0 7 15,-1 0 6-15,0 3-2 16,0 0-1-16,0 3-11 0,1-3-2 16,-1 0-3-1,4 3-2-15,-4-3-2 16,4 0-3-1,0 10-2-15,0 0 3 0,0 12 2 16,0-7 2 0,0-3 1-16,-7 4 2 15,-1 0-1-15,1-3 2 16,-1 8-2 0,1-2 0-16,-4 7-1 15,0 1-2-15,0-2 1 16,3 7-4-16,-3 2 0 15,0-3 5-15,-4 3 5 0,0 4 2 16,0 2 0-16,0-5-3 16,0 2-2-16,0-8-6 15,4-7-3-15,3-1 0 16,4-5-1-16,0 0-3 16,1-7 2-16,3-2-1 15,0 2 0 1,0 0 2-16,0-6-3 15,0 1 2-15,0-1-1 16,0-6-2-16,0 0-6 16,0 0-2-16,3-3-20 15,1 0-6-15,4 0-52 16,-1-1-21 0,1-8 58-16</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23T22:25:38.125"/>
    </inkml:context>
    <inkml:brush xml:id="br0">
      <inkml:brushProperty name="width" value="0.05292" units="cm"/>
      <inkml:brushProperty name="height" value="0.05292" units="cm"/>
      <inkml:brushProperty name="color" value="#7030A0"/>
    </inkml:brush>
  </inkml:definitions>
  <inkml:trace contextRef="#ctx0" brushRef="#br0">1852 10968 1161,'0'0'1935,"0"0"-645,0 0-387,0 0-387,0 0-387,0 0-129,0 0-129,0 0-129,0 0-258,8-6-129,-8 6 258,12-2 0,-12 2 258,14-3 516,-5 3-129,1 0 0,1 0 258,2 5-129,4 2 258,2-2 258,4 0-258,5 0-129,5 0-258,1-2 387,2-3 0,8 2 0,-4-2 129,5-2 129,1-5 129,6-2-129,-1-7 387,9 7-516,-5-11 258,6 5-258,-3-4 0,6 7-258,-6-3-129,4 8 0,-6-3-258,4 6 129,-3-1 129,2 5-129,-5 0 129,4 2 129,-4-2 0,4 2-129,-4-2 129,1 1-129,-4-1 0,4 0-129,-7-1 0,5 1 129,-5 0-258,0 0 0,-5 2 0,1 4 0,-7-1 0,0 2-258,-4-2 129,-5 0 0,-5 2 0,-4-3-129,-3-2 129,-5-1 0,-1 0-129,-10-1 129,12 4-129,-12-4 129,0 0-129,8 0-387,-8 0-258,0 0-2322,0 0-1677,0 0-129,-8-5-516,-3 0 258</inkml:trace>
  <inkml:trace contextRef="#ctx0" brushRef="#br0" timeOffset="32952.884">19054 7073 1,'21'-13'1031,"-3"10"646,8-2-129,3 0 0,7 0 129,8-2-645,6 2-258,9 0-258,6 4-129,6-3-129,3 4 129,7-4 0,5 4 258,1 0 0,8 2 129,0 0 129,9 3-258,0 1 129,11 3-258,2-2 0,8 3-129,4-2-129,8 1 0,3-6 129,7 2-129,1-5 387,6 0-129,-4-3 0,3 0 0,-6-6 0,0 6-258,-5-2 0,-6 0-129,-5 4-258,-6-2-258,0 3-258,-12-1-258,3 2-516,-18-2-645,1 1-1419,-8 0-903,-12-1-387</inkml:trace>
  <inkml:trace contextRef="#ctx0" brushRef="#br0" timeOffset="33577.92">24460 6989 903,'60'52'3354,"-60"-52"-387,0 0-645,30 62 0,-30-62-129,0 0-387,-30 58-258,8-42-258,-12 10-129,-1-5-129,-17 12-387,-2 1-129,-13 8-387,4 2-129,-12 3-258,4 0 387,-2 0 129,4-6 129,0 3 0,12-17 129,9 5 0,5-15 129,13 2 0,4-11-258,10 2-258,3-3-129,13-7 0,0 0-258,0 0-258,0 11-903,0-11-1677,0-7-1677,9-3-258,2-9-516,-1-8 259</inkml:trace>
  <inkml:trace contextRef="#ctx0" brushRef="#br0" timeOffset="34191.955">23421 6760 8643,'0'-32'5289,"5"18"-774,-5-5-387,0 19-4257,3-25-1806,7 25-774,-10 0-1032,0 0-258,0 0-258,15 22 1419,-15-22 1032,9 11 2064,2-1 1290,-1-10 774,11 3 1419,5-3 0,15 2-387,5-1-774,22 13-903,5-2-903,22 11-516,1 6-258,5 4-129,4 4 129,2 0 0,-15 3 0,-5-4-129,-18 0 258,-9-2-258,-14-2 258,-2-4 0,-44-28-258,32 58 129,-32-58 0,4 56 129,-4-56 129,-46 60 387,3-28-516,-15 9 387,-10-7-129,-12 10 0,-10-1-129,-6 4 0,4-1-258,-1 1-129,12-8 258,0-1-129,14-5-258,4-10-1290,17-1-3096,6-4-129,10-16-258,3-2-387</inkml:trace>
  <inkml:trace contextRef="#ctx0" brushRef="#br0" timeOffset="36516.088">1319 9447 1677,'0'10'516,"1"11"-258,-1-5-129,2 12 258,-2 5 0,0 15 129,3 9-258,-3 21 258,1 13-129,-1 28 129,0 22 0,0 20 387,0 22-129,0 17 0,0 8 129,-4 15 129,4 2 0,0-6-258,0-2 0,3-18-516,1-9-129,4-17-387,1-14 0,1-23-387,-1-21-258,1-21 258,-3-21-129,-1-18-129,0-16-129,-5-19-129,-1-20-387,-11-10-516,3-9-645</inkml:trace>
  <inkml:trace contextRef="#ctx0" brushRef="#br0" timeOffset="36840.106">1091 12233 1,'-34'31'3353,"34"3"130,0-3 0,11 17-2709,8 11-387,4 9 0,6 9-387,11 1-129,-14 3-129,8-1 129,-2-11-258,4-8 258,-1-19-258,5-17 129,-3-22 129,8-16 129,-2-26 258,5-24-129,-4-12 387,7-15-258,-8-5 0,6-3 129,-7 3-1161,0 1-2064,4 29-774,-15-4 387</inkml:trace>
</inkml:ink>
</file>

<file path=ppt/ink/ink4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0:38.881"/>
    </inkml:context>
    <inkml:brush xml:id="br0">
      <inkml:brushProperty name="width" value="0.07" units="cm"/>
      <inkml:brushProperty name="height" value="0.07" units="cm"/>
      <inkml:brushProperty name="color" value="#3165BB"/>
      <inkml:brushProperty name="fitToCurve" value="1"/>
    </inkml:brush>
  </inkml:definitions>
  <inkml:trace contextRef="#ctx0" brushRef="#br0">2 0 72 0,'0'-3'30'0,"4"3"-16"0,-4 0 1 0,0 0 15 15,0 0-3-15,0 0 1 16,0 0-15-16,0 0-6 16,0 0-4-16,0 3-3 15,0-3 1-15,0 6-1 0,0 1 0 16,0-1-3-16,0 0 2 15,4 3 1-15,-1 1 2 16,1-2 1-16,0 2 3 16,7 9-1-16,0-7 0 15,8 4-6-15,-11 5 1 16,3-5-2-16,0 3-2 16,-4 3 3-16,1-3 2 0,-1-1 0 15,-3 4 2-15,0-6 4 16,-4 2 4-16,4-6-9 15,-1 1 0-15,-3-4-4 16,0-3 0-16,0 4 2 16,0-10 0-16,0 0-7 15,0 0 0-15,4 0-13 16,-4-6-2-16,4-1-32 16,0 1-24-1,-1 0 30-15</inkml:trace>
</inkml:ink>
</file>

<file path=ppt/ink/ink4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0:39.841"/>
    </inkml:context>
    <inkml:brush xml:id="br0">
      <inkml:brushProperty name="width" value="0.07" units="cm"/>
      <inkml:brushProperty name="height" value="0.07" units="cm"/>
      <inkml:brushProperty name="color" value="#3165BB"/>
      <inkml:brushProperty name="fitToCurve" value="1"/>
    </inkml:brush>
  </inkml:definitions>
  <inkml:trace contextRef="#ctx0" brushRef="#br0">3 0 64 0,'-3'3'24'0,"3"-3"-12"0,0-3-14 0,0 3 6 16</inkml:trace>
</inkml:ink>
</file>

<file path=ppt/ink/ink4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0:40.261"/>
    </inkml:context>
    <inkml:brush xml:id="br0">
      <inkml:brushProperty name="width" value="0.07" units="cm"/>
      <inkml:brushProperty name="height" value="0.07" units="cm"/>
      <inkml:brushProperty name="color" value="#3165BB"/>
      <inkml:brushProperty name="fitToCurve" value="1"/>
    </inkml:brush>
  </inkml:definitions>
  <inkml:trace contextRef="#ctx0" brushRef="#br0">392 0 103 0,'-4'7'0'0,"1"-4"3"16,-1 0 0-16,0 3 10 15,1 3 6-15,-5-9 1 16,4 6 0-16,0-3-8 16,-3 0-5-16,3 3-4 15,-3-2-3-15,3-1 1 16,-4 3 1-16,5 0-1 16,-1 4-1-16,0-4 3 0,-3 0 0 15,-1 7 3-15,1-1 1 16,-1 7 1-16,1-4-4 15,-1 4-1-15,1 3-3 16,3-1-1-16,-3 8 1 16,-1-4 0-16,0 12-3 0,1 3 2 15,0 1 1-15,0-7 2 16,-8 6-1-16,0-8 2 16,-4-5-4-16,0 1 0 15,0 3 1-15,-3 0 2 16,3 1 3-16,4-8 2 15,0 1-1-15,0-6-1 16,1 3-3-16,3-7 1 16,3 1-4-16,1-1 0 15,3-5-6-15,4-4 0 16,0-6-17-16,8 0-7 16,-1-3-21-16,4 0-20 15</inkml:trace>
</inkml:ink>
</file>

<file path=ppt/ink/ink4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35.45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8242 9243 516,'-13'-4'903,"1"0"258,12 4-129,-13-3 387,13 3 0,-12-2 129,12 2-516,-7-4-129,7 4-516,0 0 129,0 0-387,0 0 0,0 0-129,0 0 0,2 8 129,-2-8 0,13 5 0,-6-1 258,5-4-129,0 1 0,5-1 258,3 0-258,3-1 0,4-3-129,3 0 258,6 0-258,0-1 0,3 4 0,-2-1-129,1 2 129,-1 0 0,0 3 0,-3 1-129,-1 1 129,-3-1-129,3 0 258,-2-2-129,0 1-129,-1-2 129,2-1-129,-4 0 0,-5 0 129,0 0-129,-6-1 0,-4 0 0,-4-1 0,-9 2-129,9-2-516,-9 2-1032,0 0-2451,0 0 0,-4 4-129</inkml:trace>
</inkml:ink>
</file>

<file path=ppt/ink/ink4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36.02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8203 9493 2193,'0'0'2064,"0"0"-645,0 0-387,5-5-258,-5 5-129,9-2-387,-9 2 0,15-1 129,-7 1 0,2 0 129,2 0-129,0 0 258,7 1-129,4-1 0,4 0-129,3 0 129,5 0-129,0 0-129,3 0 129,1 0-129,-1 0-129,-2 0 129,-1 0-258,-3 0 129,-1 2-129,-4 6 0,-2-1-129,0 4-129,-4-1-129,-2 4-129,-6-5 129,3 1-387,-8-3-516,2-5-2064,-1 7-645,-9-9 388</inkml:trace>
</inkml:ink>
</file>

<file path=ppt/ink/ink4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36.49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8112 9868 2322,'0'0'2967,"20"0"-1806,-8 0-903,3-2-129,4 2 258,0-4-129,3 4 258,0-4 0,3 2 258,1-3 0,0 3 129,1-4-129,6 1-258,-3 0 129,4 1-258,-2-1-129,2 2 0,-2 1-258,1 2 0,-6 0 0,2 1-258,-4 3 258,-3 3-129,-1-2 129,-1 1-129,-3 1 0,1-1-129,-3 3-387,-2-3-645,3 1-1032,-4 5-1419,-12-12 0</inkml:trace>
</inkml:ink>
</file>

<file path=ppt/ink/ink4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36.99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8423 9994 2193,'26'2'2580,"-6"3"-645,2-2-516,5 2-258,-3-2-387,6-1 0,-5 0-129,2-1-129,-3-1 0,0 1-129,-3-1-129,-1 0-258,-1 0-129,0 1-129,-1 2-129,-3-2-129,0 4-387,-2-5-258,1 3-387,-3 0-1032,-3-3-774</inkml:trace>
</inkml:ink>
</file>

<file path=ppt/ink/ink4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37.45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8378 10185 1,'23'2'2450,"0"-4"-1547,-11 1-774,5 1 0,-1 0 258,0-1 258,3 0-129,0-3 258,2 1 129,0-3 0,4 0 0,-1 1-129,4 0-129,-2 1-387,4 4-129,-4 0 129,3 0-258,-1 7 0,-4 0-387,0 3 258,-5 0-645,2 2-1032,0 3-1677,-12-9 0</inkml:trace>
</inkml:ink>
</file>

<file path=ppt/ink/ink4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37.95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8348 10463 1935,'26'0'-129,"-18"-1"0,2 1 129,2 0 258,-1-2 387,3 0 387,2 0 258,0-4-129,9 2 387,-1-2-258,6 0-129,0 0-258,7 0-129,-5 0-387,4 2-258,-3 1 129,0 1 0,-4 1-129,-1 1-129,-3 0 129,-1 4-258,-3-1 129,-4 2-129,0-1-129,-6 2 0,0 0 0,-11-6-645,13 13-258,-13-13-645,6 11-516,0 2-1290</inkml:trace>
</inkml:ink>
</file>

<file path=ppt/ink/ink4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40.03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13139 10169 3483,'-12'-3'3741,"12"3"-516,0 0-2580,0 0-645,0 0-129,11 0-129,3 0-129,2 0 258,4 2 258,2-1 0,3-1 258,4 0-129,0-1 387,4 1-258,1-3 258,5 2-258,-2-1 258,3 2-387,2 0 0,0 0-129,-1 0 0,-3 2 0,-2-1-129,-6 0 129,-3-1-129,-7 0 258,-2 0-129,-5-1 0,-4-2-129,-9 3 0,12-5-129,-12 5-258,0 0 0,0 0-258,0 0-1032,3-8-1161,-7 3-1290,4 5 129</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23T22:26:41.812"/>
    </inkml:context>
    <inkml:brush xml:id="br0">
      <inkml:brushProperty name="width" value="0.05292" units="cm"/>
      <inkml:brushProperty name="height" value="0.05292" units="cm"/>
      <inkml:brushProperty name="color" value="#7030A0"/>
    </inkml:brush>
  </inkml:definitions>
  <inkml:trace contextRef="#ctx0" brushRef="#br0">9485 5506 129,'0'10'2064,"-5"-10"-2451,5 0-258,0 0 516,0 0 258,7 5 645,3-2 387,0-2 387,6-1-129,4-1 516,6-5-645,4-4-129,8 0-129,3-7-258,9 0 0,1-7-258,8 0 129,1-4-258,4 0 129,1-3-258,2 0-129,-2-1-129,2 1-129,-4 2 129,-5 1-129,-4 2 0,-7 4-129,-7 5 0,-9 0-258,-5 10-1032,-12 6-2322,-14 1-129,0 0 0</inkml:trace>
  <inkml:trace contextRef="#ctx0" brushRef="#br0" timeOffset="591.033">9563 5046 1,'16'0'1934,"-7"13"-257,-2 0-2322,-5 4-387,0 7 774,-2-2 774,0 10 516,-5-3 645,0 7 774,-10-3 129,4 8 0,-9-8-258,5 9-516,-13-7-516,10 9-129,-10-6-258,5 6-129,-4-4-258,6 1-129,-2-4 0,5-2-258,3 1-129,3-4 0,4-8-129,5-3 129,3-8 129,11-1 0,9-4 0,10-4 0,11-4 129,12-7-129,10-1 129,9-2-129,3 2-129,3-3 0,-1 6 0,-8-3-516,-1 11-1161,-16-2-2838,-4 1-387,-8-2-516,-7-6 0</inkml:trace>
</inkml:ink>
</file>

<file path=ppt/ink/ink5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40.50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13163 9880 2580,'-11'0'3741,"11"0"-129,0 0-2709,0 0-645,0 0 0,0 0 258,0 0-129,8 0 258,4 0 0,-2-3 129,9 1 0,0-5-258,10 1 0,2-5 0,9 0-387,1-2 129,6-1-129,2 1 0,2-2-129,1 2 0,-2 3 0,-2 2 0,-4-1 0,-2 5 0,-7-1-129,-4 4 0,-7-3-258,-2 4-903,-11 0-1677,-11 0-1290,13 0-258</inkml:trace>
</inkml:ink>
</file>

<file path=ppt/ink/ink5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40.94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13111 9560 903,'-7'-16'3225,"9"2"129,9 6-2709,5 1-516,5-1 258,6 3 129,-2-4 258,3 4 129,-2-6 129,6 6 129,-3-7-129,9 5 0,-2-6-387,6 4-129,2-3 0,4 1-258,2 1-129,0 0 0,1 1-129,-4-2 129,-3 3 0,-3 0-129,-6 2 129,-5-1-258,-4 3 129,-6 0-258,-1 3-774,-9-2-1677,-10 3-1548,11-3-258,-11 3 0</inkml:trace>
</inkml:ink>
</file>

<file path=ppt/ink/ink5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41.43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13606 9244 1032,'43'-12'2967,"-18"4"-2193,0 2-645,5 0-129,-1 2 0,4-1 129,0 1-129,1 0 0,-1 1 129,-2 1 0,0 0 258,-6 1-129,-1 0 258,-3 1-129,-2 0 129,-2 0-387,-4 0 129,-2 2 0,-2 0-129,-1 1-129,-8-3-387,13 6-129,-13-6-1677,0 0-1032</inkml:trace>
</inkml:ink>
</file>

<file path=ppt/ink/ink5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42.40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15450 10207 774,'0'0'1935,"0"0"258,10-1 129,-10 1-387,0 0-258,12-5-516,-12 5-258,12-3-258,-12 3 129,15-2-258,-8-2 129,5 3-129,-1-2 0,4 2-258,-1-3 0,4 0-258,0 3 129,0-3-258,-1 0 129,0 1-129,2 0-258,-4-3-516,5 6-774,-4-4-1290,-1-1-1290,6 3 0</inkml:trace>
</inkml:ink>
</file>

<file path=ppt/ink/ink5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42.92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15446 9842 1,'0'0'2321,"0"0"-515,0 0-129,0 0 129,0 0 0,0 0-129,9-2 129,0-3-387,8 3-387,-1-3-387,5 0-129,0-1-387,2 0 0,1-1-129,1-1 0,-2-2 0,-3 1 0,2 1-258,-4-2-129,-1 4 0,-4-2-774,1 5-1419,-1 1-1419,-13 2-516</inkml:trace>
</inkml:ink>
</file>

<file path=ppt/ink/ink5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43.35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15380 9621 1548,'6'-6'2709,"3"0"-1677,-9 6-516,15-10 0,-4 8 387,0-4-129,2 3 258,0-4 129,4 2 0,-2-5 0,5 3-129,-2-2-129,6 1-129,-4-2-387,4 2-129,-2 1-387,-3 0-129,3 3-645,-7-1-903,0-2-1806,-3 7-516,-8-8-129</inkml:trace>
</inkml:ink>
</file>

<file path=ppt/ink/ink5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43.75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15312 9346 1806,'10'2'387,"-10"-2"-387,17 0 129,-8 0 129,6 0 258,0-2 258,3-2 129,4 1 0,3-3 129,3 4-258,5 1-774,3 1-2193,-5-4-645</inkml:trace>
</inkml:ink>
</file>

<file path=ppt/ink/ink5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50.37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1275 3961 1,'0'0'1676,"0"0"-1547,0 0-129,0 4 516,0-4 258,0 0 129,0 0 129,0 0 258,0 0-129,0 0 0,0 0-258,0 0-258,0 0-387,0 0 129,0 0-258,0 0 129,0 0 0,0 0 129,8 0-129,-8 0 129,9 0 129,-9 0-129,17 0 129,-8 0-129,4 0 0,2 0 129,3 0 0,3 0-129,3 1 0,3 0 0,2 2-129,1-3 0,3 1-129,1-1 129,2 0-129,-1 0 129,5-1 129,-3-3-129,2 0 0,1-1 129,2 0-129,-6 0 0,0 2 0,-2-1 0,-4 1-129,-4 1 0,-5 2 0,-2-2 0,-5 0-129,-2 2 129,-3-3-129,-9 3 129,13-5-129,-13 5 0,9-5 0,-9 5-129,0 0-258,9-1-645,-9 1-2838,0 0-258,-2 9-258,2-9-516</inkml:trace>
</inkml:ink>
</file>

<file path=ppt/ink/ink5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6:20.207"/>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Group>
    <inkml:annotationXML>
      <emma:emma xmlns:emma="http://www.w3.org/2003/04/emma" version="1.0">
        <emma:interpretation id="{CF9F3B80-6AB5-4102-8AA3-AB5C46322E22}" emma:medium="tactile" emma:mode="ink">
          <msink:context xmlns:msink="http://schemas.microsoft.com/ink/2010/main" type="inkDrawing"/>
        </emma:interpretation>
      </emma:emma>
    </inkml:annotationXML>
    <inkml:trace contextRef="#ctx0" brushRef="#br0">7839 6658 903,'-14'42'774,"7"-20"-129,1 0-258,-2 1 0,-1 1 129,0 0 0,0-2 129,0 0-129,1-2 258,0-1 0,2-3-129,1 0-129,2-3-258,3-2 0,0 0-258,4-2 0,2-1 0,4-1 129,0 2-129,2-3 258,0 0-258,2-2 0,-1 4 129,0-2-129,-2 1 0,1 3-129,-2 1 129,-1 2-258,-1 3 129,-1 0 129,-2 2 0,-2 2 0,-2-1 0,-1 2 129,-1-2 258,-4 2 0,-3-4 129,-2 4-129,0-2 129,-1 1-258,0-2 0,1 1 129,0-1-387,2 1 0,1-3 0,4 2 0,1-2 0,1 0-258,1-3 129,6 2 0,1-1 129,2 0-129,2 1 129,2 1 0,-1 2 0,2-2 0,-2 4 129,0 1-129,0 3 0,-2 1 129,1 2-129,-3 2 0,-2 0 0,-2 0 0,-4 2 0,0-1 0,-3-1 129,-2-1-129,-4-2 258,2 1-129,-2-5 0,3 2 0,0-3 0,0 0 0,1-3 0,0 2-129,-1-2 0,-1 0 0,3 2 0,-2 0 0,1 0-129,-1 1 129,2 1 0,-2-1-129,4 0 0,-1-2 129,0 0-129,1-1 129,1 0 0,1-2 0,0 1-129,0 0 258,0-2-258,2 3 129,2 0 0,1 2 0,1 0 129,0 1-129,-1 3 129,-1 3 0,-1-1 0,-3 4 0,0-1 129,-4 4-129,-7 1 0,-2 6-129,-3-2 129,-3 2-129,-2 2 0,-1-4 0,2 2-129,0-3 129,4 0 0,2-2 0,5-3 0,4 1 129,5-1-129,0 2 0,4 1 129,5-1-129,3 0 0,0 1-129,4 3 129,0-3 0,-2 2-129,3-1 129,-2-3 0,-3 0 0,0-2 0,-2 0 0,-2-1 129,-1-1 0,-4 0 0,-3 2 0,0-2 129,0 1-129,-7 0 129,-2 2-129,-3-4-129,-3 3 129,0 0-129,-3-2 129,0 1-129,-1-2 0,1 1 0,1-3 0,1-2 0,1 1 0,5-4-129,2-1 129,4-2-129,4 1 0,1-2 0,9-2 129,2 1 0,4 1 0,3 1 0,1 4 0,1-1 0,1 5 0,-4 1 129,1 4-258,-6 2 129,-2 5 0,-7 3 129,-2 1-129,-2 4 129,-8-3 0,-2 1-129,-4 0 0,3-1 129,-3-4 0,5-4 0,0 0-258,6-5 258,2-3-129,1 1 0,8-1 0,3-1 0,1 0 0,4 0 0,2-1 258,-1 0-129,-2 1 129,0-2-129,0 3 129,-3-5 0,-2 4 258,-2-1-387,-2 1 0,-2 0 0,1 1 0,-2-1-129,-3-1 0,0 3 0,0-5-129,-1 1 129,-2-1-129,-1 3 0,1-2 0,1 5-258,-1-1 129,3 2 0,1-2-129,5 7-129,0-4 129,1 2-129,1-4 129,2-2 258,-2 0 516,-2-6 0,2 4 645,-8-8 0,4 9 258,-8-6 0,2 9 0,-10-6-129,5 9-258,-8-2-645,-1-2-1419,2 3-2838,0 2-387,-4-7-516,2-3-387</inkml:trace>
    <inkml:trace contextRef="#ctx0" brushRef="#br0" timeOffset="33404.91">10753 6611 1,'4'-9'644,"-4"9"-386,0 0-129,0 0-258,8 0 0,-8 0 129,10 0-129,-10 0 129,12 0 129,-12 0-129,15 0 0,-7 0 0,1 0 0,0-2 0,2 2 0,-3 0 0,1 0 0,-1 0 0,1 2-129,-9-2 258,12 10-129,-12-10 0,8 18 0,-6-6 129,0 2-129,-2 3 258,0 2 129,-2 5 258,-2 2 129,-2 1 129,-5 0 129,2 5 0,-4-1 258,1 3-258,-3 0-258,0 4-258,3 0-129,-1 0-258,2 1-129,0-1 0,4-3-129,1-1 129,3-3-129,3-3 129,0 1-258,6-3 258,6-1 0,3 2-129,4-1 129,1-1-129,4 2 0,-2 0 0,-1 3 0,-1-1-129,-4 4 129,-1-1-129,-7 6 129,1 2-258,-7 2 129,-2 1 0,-2 1 0,-6 1 129,-1-1 0,-4 1 129,0-3 0,-1 0 0,-2 1 129,2-3-129,1 1 0,2-2 0,-1 1 0,3-2 0,-1 0 0,2-1 0,2-1 0,0 0 0,0 2 0,0-2 0,4-1 0,0-1-129,2-2-258,0-2 0,1-1 0,2-1-129,3-3-129,2 2-129,-1 0 129,1 2-387,1 2 258,-1 2-258</inkml:trace>
    <inkml:trace contextRef="#ctx0" brushRef="#br0" timeOffset="34243.958">10694 9800 1,'29'63'128,"-13"-29"259,-2-3-258,-2 4-129,0 2 129,-6 1 0,-3 2-129,-3 1 258,-9 2 129,-6-1-129,-6 2 258,-1-1-129,-7 0-129,4 1-129,-4-1 129,5-2 0,0-2 129,3 2 0,4-1 516,1-2 129,7 2 258,2-7-387,5 3 0,0-2 0,6-1-129,3-4-129,5 1-516,4-4-129,1 1-129,2-1 258,1-4-129,1-2-129,-2 0-129,1 2 129,-2-3 0,-1 3-387,-4-3 129,-1 5 129,-6 0 129,-1 3 129,-5 1 129,-1 1 258,-6 1 129,-5-3 387,1 3 129,-6-3-387,4 2 129,-6-1 0,4 3-129,2-7-258,0 2 129,0-1-258,4-3 0,2 0-129,1-2 0,4-3-258,0-3-129,2 2 129,4-5-129,5 4 129,-2-5-258,6 2 258,-2 0 129,1 0 0,1 2-129,0 4 129,0 0-129,-2 1 129,-3 5 129,-4 0 0,0 5 645,-6-2-129,-3 7 645,-12-8-258,4 13 258,-13-11 129,7 9-258,-9-7-129,6 1-387,-2-4-387,4-7-516,7 0-645,-3-15-1032,16-5-2709,0 0-129,0 0-516,0-16 129</inkml:trace>
    <inkml:trace contextRef="#ctx0" brushRef="#br0" timeOffset="102023.835">14316 6314 1161,'0'0'1290,"0"0"-258,-10-2-129,10 2-129,0 0-129,0 0-129,0 0-129,0 0-258,0 0 0,0 0-129,0 0 258,5 0-258,-5 0 129,16 0-129,-5 0 129,1 0-129,1 3 129,3 1 0,2 2 129,1 2-258,1 0 129,1 4-129,3 0 0,1 2 0,-2-1 0,1 1 129,-2 1 0,-2 1 129,-3 1 129,-2 2-129,-3 0 0,-5 4 129,-2 2-129,-5 4 0,-1 2 258,-5 3-387,-1 3 129,-7 2 129,0 6-258,-2-2 129,0 5 0,-4-1-129,1 2 387,-2 0-258,0 1 258,0-3-258,1 1 129,2-5-129,3 1 129,5-5-129,2-2-129,8-4 0,0-1-258,6-4 258,5 0-258,2-2 129,3 1 0,2-1-129,5 1 0,-2 1 0,1 0 129,1 3 0,-3-1 0,-2 3 0,-5 1 129,-3-2 0,-5 6 129,-5 1 0,-5 5 129,-11-2 258,-5 7-258,-7 0 0,-1 4 0,-5 2 0,1 0-129,1-3-129,4 0-129,5-6-129,5-2 129,8-4-129,8-6 129,2-4-129,9-3 129,7-3 129,4-1 0,4-1 0,0 0-129,0 0 129,0 2-129,-2 1 129,-2 4-258,-5 1 0,-7 3 0,-1 6 0,-7-1 0,-1 4-129,-12 3 129,-4 0 129,-9 3 0,-2-1 0,0 2 0,-1-3-129,1-2 0,8 0 0,3-2-129,8-2 129,6-4 0,4 1 0,7-2 258,4-1-129,3 0 129,1-2 0,3 2 0,2 0 0,1-2-129,2 2-129,1-3 0,1 2 0,-3-3 0,-4 0 129,-4 1 129,-3 0 0,-6 4 129,-6 0-129,-8 3 258,-8 4-129,-2 0 0,-4-1-258,-1 0 0,-2-1 0,0-2-129,4-6 129,2-3-129,7-5 129,3-1-258,9-4 258,0-2-129,11-5 0,5 0 0,5 0 0,4-3 0,4 2 0,1-1 0,-3 4 0,2-1-129,-2 4 129,-5 1 0,-4 4 0,-3-1 129,-9 8 0,-2 4 129,-8 1-129,-8 5 258,-8 0-258,-3 4 129,-5 1 0,-1 2-129,3-4 129,-1-4-129,5-1 0,6-5-129,6-1 258,6-3-258,4-6 129,3 2 0,7-1 0,6-2 0,4 4 0,2 0 0,1 1 0,1 3 129,2 3-129,-2-1 0,-2 3 129,-4 3-129,-4-1 129,-3 2 129,-11 1 0,0 4 129,-6-1-129,-8 7 0,-5-3-129,-3 3 129,-4 0-129,0-1 0,0 0-129,3-3 129,0-3-129,3-5 0,5-5 0,4-7-129,6 0-129,-2-11-1290,7-3-2451,5-1-516,-5-10-129,19-7 1</inkml:trace>
    <inkml:trace contextRef="#ctx0" brushRef="#br1" timeOffset="-188578.951">10191 8419 129,'-7'-35'1677,"5"17"129,-3-1-258,-1-2 0,3 1-258,-2-7-387,1 3-387,1-6 129,2 1 0,-3-6-258,4 0 258,0-1-258,0 1 258,3-1-387,2 3 129,-1 3-387,4 1 0,2 4-129,-2 1 0,3 0-129,-2 1 129,1 1-129,0-4 129,-1 1 129,-1-1-129,-1-1 387,-1-2-258,-4 0 258,0 1-129,-2-1 0,-3 1 0,-5 1 0,-4 1 0,0-1-129,-4 2 129,-3-3-129,0 1 258,1 0-258,-1 0 129,2-4-129,2 0 0,3-1 0,3-2 0,5-1 129,2-1-129,2-1 129,3 1 0,6-4-129,2 4 129,-1-1-129,4 0 129,-2 0-258,-1 2 129,0 3-129,-1 3 129,-2 3 0,-3 3-129,-3 2 129,-2 3-129,-1 5 129,-8 1 0,0-1 129,-5 0-258,1-1 258,-3-2-129,1-1 0,3-4 0,0-2 129,5-4-129,3-2 258,4-2-129,0-1 0,7 2 129,2-4-516,0 5-3096,0-8-387,8 6-516</inkml:trace>
  </inkml:traceGroup>
</inkml:ink>
</file>

<file path=ppt/ink/ink5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9:08.279"/>
    </inkml:context>
    <inkml:brush xml:id="br0">
      <inkml:brushProperty name="width" value="0.05292" units="cm"/>
      <inkml:brushProperty name="height" value="0.05292" units="cm"/>
    </inkml:brush>
  </inkml:definitions>
  <inkml:traceGroup>
    <inkml:annotationXML>
      <emma:emma xmlns:emma="http://www.w3.org/2003/04/emma" version="1.0">
        <emma:interpretation id="{E8FA30F9-C227-469F-BB53-7A27F9094D83}" emma:medium="tactile" emma:mode="ink">
          <msink:context xmlns:msink="http://schemas.microsoft.com/ink/2010/main" type="inkDrawing"/>
        </emma:interpretation>
      </emma:emma>
    </inkml:annotationXML>
    <inkml:trace contextRef="#ctx0" brushRef="#br0">2819 3697 129,'0'0'903,"0"0"0,0 0-129,0 0 0,0 0 0,0 0 129,0 0 387,5 7-129,-5-7 129,2 12-129,-2-12-258,3 16 129,-3-7-258,4 6-129,-2-1 0,2 6-258,-1 2-129,2 2 129,-1 4-258,-1 2 0,0 4-129,-3 1 129,1 0-129,-1-1 129,0-2-129,0-5 129,-1-2-129,0-4-129,1-7 0,-1-4-258,1-1-516,0-9-1548,0 0-1161,0 0-258,2-12 258</inkml:trace>
    <inkml:trace contextRef="#ctx0" brushRef="#br0" timeOffset="652.036">2832 3748 774,'0'0'2451,"0"0"-1677,0-7-129,0 7-129,14-12 258,-3 4 258,4 0-258,0 0 0,5-2-129,1 2 0,1-4-258,2 4 129,-1 1-258,-1 3 129,-2 2-258,0 2 129,-4 0-129,-2 9 0,-2 0 0,-2 1-129,-3 2 258,-1 1 129,-3-3 0,2 1 258,-5-4-129,2 4 0,-2-11 0,0 17 0,-4-9-129,-1 1 0,-4 1-258,-1-1 129,-2-1-129,-2 2 129,-3-5 129,-3 4-129,-1-6 258,2 2-258,-2-4 129,3 2-258,2-2 0,3-1-129,4 1-129,9-1-258,-9 0-387,9 0-774,0-6-2322,0 6-258,12-8-129,-2 4 387</inkml:trace>
    <inkml:trace contextRef="#ctx0" brushRef="#br0" timeOffset="1608.091">3318 3651 1806,'4'-3'1290,"-4"3"-516,0 0-516,13-2-129,-13 2 258,17 0-129,-9 1-129,2 3 129,1 2 129,-1 0-129,2-1 129,-3 2-258,2 2 258,-4 2-258,3-1 258,-2 2-129,-2 0-258,1 2 387,-2-4-129,2 5 0,-4-2 129,1-2 0,-3 0 129,3 0 0,-4-11 387,0 17-129,0-17 129,0 13-258,0-13 129,-12 11 0,0-8-258,2 3-129,-5 0-258,0-3 0,-3-1-129,0-2 258,0 0-258,0 0 0,1-2 0,1-1 0,3-1 0,2-1-258,2 1 0,9 4 129,-9-13-129,9 5 129,0 8-129,10-17 129,1 5-129,2 2 258,2-1 0,2 0-129,0 2 129,-1 2 0,0 1 0,1 0-258,0 3 0,-4-2-387,4 4 0,-4-3-774,2 4-774,0 0-1161,-15 0-129</inkml:trace>
    <inkml:trace contextRef="#ctx0" brushRef="#br0" timeOffset="2381.136">3601 3694 2322,'9'3'2709,"-9"-3"0,0 0-2193,7 11-129,-7-2 387,0-9-129,-1 15 129,-2-6-129,1 3 0,0-1 0,2 4-258,0-2-258,5 2 0,3 0-129,1 0 0,-1 0 129,4-1-129,-2-1 0,-1-3 516,-9-10 0,14 15 129,-14-15 0,0 0 129,0 0-129,2 9-129,-2-9 258,-7-2-516,7 2-129,-9-13-129,3 4 129,1-1-129,1-6 129,1 2-129,2-4 129,1 2 0,0-2-129,4 1 129,2 1-129,3-1 0,3 4-129,0-2 0,3 1 129,0 1 0,0 3-129,0 1 0,0 3 0,-3 2 129,5 4-258,-3 0-258,3 0 129,-4 1-516,5 5-774,-3-1-2451,-1-5 258,4 3-645</inkml:trace>
    <inkml:trace contextRef="#ctx0" brushRef="#br0" timeOffset="3095.177">3994 3688 2580,'0'0'2709,"0"0"387,0 0-2838,10 0-258,-1 0 258,-1 0 129,3 0 129,-2 2 0,3-2 129,-2 2-129,2 0 129,0 2 0,0 0-387,-3 2-129,3 1 0,-2 2-129,-2 1 0,1 0 129,-3 2-129,1 3 129,0-1-129,0 0 0,-4 2 0,3-3 387,-4-1-258,2 0 129,-4-3 129,0 1 129,0-10-129,-9 17 0,-3-12 258,1 2-129,-5-3-258,1 1 129,-3-2-129,1-2-129,-2-1 258,2 0-258,1-2-129,1-5 129,4-1-129,1 0 0,2-4 0,5 2 0,3-1 0,0 1-129,7 2 129,4 0-129,4 5 0,4-1-258,3 4 258,1 0 0,3 0-129,0 0 0,2 5-516,-5-4-1161,1 0-1806,-2 4-258,-5-5-129</inkml:trace>
    <inkml:trace contextRef="#ctx0" brushRef="#br0" timeOffset="3920.223">4311 3666 258,'0'12'2193,"0"-12"-1548,1 9 129,-1-9 387,2 12 516,2-3-129,-4-9 0,5 18 0,-5-18 0,7 18-258,-7-6-258,6 0-258,-4-2 0,3 4-258,-3-4-129,2 2-129,-3-4 0,3 1 258,-4-9-129,0 0-129,0 0 0,15 0 0,-4-9 0,4-3-129,-1-7 129,3-1-129,1 0 129,0 1 0,-5 1 0,1 4 258,-8 5-258,-6 9 0,9-7 0,-9 7 0,2 6-129,0 2-129,3 2-129,-2 1 0,3-1 129,2 2 0,2-3 0,-1-3 0,0 1 0,0-1 0,1-1 129,0-2-129,-1-2 0,1-1 0,2-3 129,1-3-129,0-3 0,1-1 0,1-2 129,0 0-129,-1 2 0,-4 0-129,0 5 258,-10 5-129,11 1 0,-6 7 0,-3 4 129,0 3-129,1-1 0,0 3 0,2-1 0,-1-1 0,2 0 0,0-2 0,2 0-258,1-5-129,3 7-1032,-12-15-2709,21 9-516,-6-9-129,-3-8-258</inkml:trace>
    <inkml:trace contextRef="#ctx0" brushRef="#br0" timeOffset="4483.256">4974 3717 3096,'1'15'3741,"-1"-15"-516,0 0 0,9 7-3225,-9-7-258,13 4 258,-13-4-129,18-2 129,-7-4 129,4-4 0,-1-1 129,2-4-129,0 0 129,1 0 129,-5 0-129,0 2 129,-4-1 129,-1 2-129,-7 1 0,0 11 129,-3-10-258,3 10-129,-20 0 129,9 1 0,-6 6 0,0 6 0,-1 0 129,2 5-129,-3 0 0,3 2 0,1-1 129,3 2-129,2-2 0,4 0-258,3-4 258,3 0-129,4-2 0,6-3 0,5-3-129,3-1 129,6-3-129,4-3-129,2 0 0,1-6-258,8 3-516,-6-7-516,8 5-1806,-6-5-1032,-1-3-387,0-1 0</inkml:trace>
    <inkml:trace contextRef="#ctx0" brushRef="#br0" timeOffset="5647.323">5514 3333 2322,'0'49'2580,"0"-21"0,0 6-516,0-3-258,3 10-129,-3-7-516,2 11-258,-2-10-387,1 4-129,-1-5-258,1-2 0,-1-6 129,3-3-516,-2-8 516,1-4-258,-2-11 0,3 9-387,-3-9 0,0-7-129,0-4-129,-5-7 0,-1 0 0,-4-8-129,1 1 516,-2-1 129,0 3 387,0 3 129,2 3-129,0 6 129,9 11 129,-6-8-129,6 8-129,0 0 0,3 8 129,6 0-129,0-1 129,6 0-129,0-2 387,6 2-387,1-4 129,6-3-387,0 0 258,3 0 0,1-4-129,0-3 258,2 0-387,-4-1 129,-1-3-129,-1 2 129,-5-1-129,-4-3 0,-3 2 0,-4 0 0,-6 1 0,-4 2 129,-2 8-129,-5-11 0,-7 11 0,-3 1 129,-3 8-129,-1 3 0,-4 4 0,2 3-129,-2 2 129,2 4-129,2-2 258,3 1 0,0 0 0,4-3 0,4-2 0,3-1 258,2-6-129,3 0 0,0-12 0,14 7 0,0-7-129,5-4 0,2-5 129,5-1-129,2-3-129,-2-1 129,-1 2-129,-2-1 0,-1 3 129,-6 0-258,-2 3 129,-5 0 0,0 3-129,2 1 0,-11 3-129,15 0 129,-5 5-129,-1-1 258,1 3-129,-1 2 0,2 1 129,-2 2 0,3-1 0,-3 1 0,-1 1 0,1-2 0,-2 0 129,0-2 0,-7-9 258,8 11-129,-8-11 129,0 0 129,-1-5-258,1 5 0,-13-16 0,5 3-258,-3-3 0,2-2 0,-1-1 0,3-2 129,3 2-129,4 0 129,0 4-129,10 3 129,5 1-129,2 5 129,4 3-129,3 1 0,2 2 0,-1 0-129,3 1-516,-8 0-2967,5 0-645,-3-1-516,-3-2-129</inkml:trace>
    <inkml:trace contextRef="#ctx0" brushRef="#br0" timeOffset="7751.442">6514 3656 2193,'0'0'2580,"-9"0"258,-3 3-2193,0 1 129,-6-1 0,1 4 129,-10-4 129,7 5 0,-8-2 0,6 2-258,-2-1-258,5 1-387,2-1-129,4 1 0,3-2-129,10-6 129,-9 10 0,9-10 0,5 6 0,6-3 0,6 0 0,0 1 0,3 1 129,2 0 0,-1 2-129,-1 0 0,-2 1 0,-2 1 0,-6 0 0,-2 0 0,1-1 0,-9-8 258,6 13 0,-6-13 129,0 12 387,0-12-129,-16 9 258,5-3-129,-9-3 0,3 6-129,-6-4-258,2 3 0,-2-2-258,3 0-387,5 3-645,-3-5-2967,7-4-645,11 0 0,-6-12-387</inkml:trace>
    <inkml:trace contextRef="#ctx0" brushRef="#br0" timeOffset="8547.488">7135 3295 2451,'12'18'3354,"-11"-9"129,9 8-1032,-6 7-2322,-1 4 258,2 5 258,-4 0-129,3 7 387,-4-3 0,0 9-129,-2-10 0,2 8-129,-5-6-129,4 2-258,-1-5 0,1-5-774,1-2 0,0-15-903,0-13-2580,13 6 0,-6-15-387</inkml:trace>
    <inkml:trace contextRef="#ctx0" brushRef="#br0" timeOffset="8803.503">7003 3522 1419,'-11'1'2967,"11"-1"645,0 0-645,7 6-774,5-9-516,11-1-258,3-7-258,7 4-516,5-5-129,5 1-387,5 0 0,1 1-387,5 7-903,-5 0-2322,0 0-516,1 3-387,-12 0 0</inkml:trace>
    <inkml:trace contextRef="#ctx0" brushRef="#br0" timeOffset="9307.532">7466 3777 4257,'-26'7'4128,"13"-7"-516,13 0-387,-13-7-3354,13 7-387,-1-20 387,2 7 258,6-2 129,5-4 387,5 4 129,-1-4 258,7 10-258,-3 2 0,3 6-387,-1 1-258,-1 5-129,-2 6-129,-3 1 0,-3 1 0,-2 2 0,-3-1 0,-3-2 258,-4-2-129,2 0 387,-3-10 0,-10 14 129,-7-10 0,4 2 0,-10-5-129,3 1 129,-3-2-516,-3 0-387,8 0-258,-5-9-1161,10 2-2709,2-2-129,5-1-387,2-4 258</inkml:trace>
    <inkml:trace contextRef="#ctx0" brushRef="#br0" timeOffset="10256.586">8368 3319 258,'0'0'2451,"-9"-6"-1290,9 6-129,0 0 129,-2 11 387,2-11 0,-4 18 129,2-8-258,2 11-258,0-3-129,0 7-258,1 3-387,1 6 0,1 1-129,-1 5 0,-2-2-129,2 3 129,-2-7-129,0-2 129,-2-6 0,2-4 0,-2-11 387,2-2-258,0-9 129,0 0-258,9-15 0,-1-1 0,2-3 0,3-3-129,0 0-129,2 0 0,-3 2 0,0 6 129,-3 2-258,0 9 258,2 3-258,-11 0 129,13 13 0,-6-2-258,1 5 258,2 0-258,-1 0 258,1-1-129,-3-2 129,2 1-129,-5-4 258,3 3 0,-6-4 129,-1 1 0,-3-1-129,-6 2 258,-6-1-129,-1-2 0,-6-4 129,0 0-129,-4-4 0,1 0-129,0-4 0,2-3-129,7 0-129,-1-3-258,8 4-387,-3-7-774,12 13-2709,1-12-258,-1 12-645,17-15 387</inkml:trace>
    <inkml:trace contextRef="#ctx0" brushRef="#br0" timeOffset="10892.622">8623 3735 1806,'24'6'2193,"-12"-8"258,5-2 129,-1-5-516,5 2-387,-1-4-516,5 1-387,-3-4 0,2 3-387,-2-2-129,-1 4-129,-2-5-129,-4 5 258,-5-3-129,-1 5 0,-9 7 0,5-14 0,-5 14 0,-6-8 0,-4 6 0,-4 2-129,-1 0 0,-1 2 0,-3 3 0,0 3 0,2 0 129,1 1 0,-2 2 0,7 2 0,-3 0 0,4-1-129,1 0 387,2 1-387,1-2 258,0 2-258,3-2 129,2 0 0,-1-2 0,2 1 0,5-1 0,4 0 0,4-1 0,8-2-129,6 0 0,7-3-387,8 3-258,1-6-1806,8-2-1806,4-4-129,2-6-387</inkml:trace>
    <inkml:trace contextRef="#ctx0" brushRef="#br0" timeOffset="11726.67">9691 3202 3096,'14'4'3870,"-14"-4"-129,0 0-258,7 11-3225,-7-11-129,4 15 0,-4-6 387,3 1-129,-3 2 129,6 4 129,-4 1-129,4 7 129,-3 2-129,4 10 0,-3 0-258,-1 7 129,-1 0-258,-1 0-129,0-1 129,-1-1-129,0-7 0,0-6 0,0-6-129,0-4 0,0-6 129,0-12-258,1 12-258,-1-18-258,0 6-258,-4-26-645,4 10-258,-12-13-129,6 6 129,-10-10 258,2 8 258,-7-4 645,-2 7 258,1 3 516,-2 6 258,1 2 258,1 5-258,4 2 387,4 3-129,5 0 0,9 1 387,0 0 387,7-14-129,15 6 516,4-8-258,15 7 129,1-11-129,12 8-387,1-7 0,7 10-516,-3-3 0,1 7-258,-7 2-258,-5 3-129,-6 5-645,-13-2-1419,-6 3-1935,-8 2-129,-15-8-516,0 0 517</inkml:trace>
    <inkml:trace contextRef="#ctx0" brushRef="#br0" timeOffset="12439.711">10089 3538 2709,'8'8'3354,"0"2"129,0-3-2580,-8-7-129,10 21 0,-7-7-258,3 2 0,-3 0-258,4 2-129,-3 0 0,3 2-129,-1-2 258,0 0-516,0-3 516,-1-2-129,0-4 258,-1 0 129,-4-9 129,7 10 129,-7-10 129,0 0-129,0 0 129,0 0-258,-3-12 0,2 3-129,-5-4-129,3-2-129,-3-2 0,2 0 129,-1-3-129,1 5 0,0 0-129,1 6 129,1-2-129,2 11 129,0-14-258,0 14 0,14-11 0,1 4 0,3 1 0,6-2 0,3 0 129,3 2-129,1 1 0,0 1-129,-3 2-129,-4 1-387,3 4-1290,-12 1-2451,-2 2-129,-2 0-258,-11-6-129</inkml:trace>
    <inkml:trace contextRef="#ctx0" brushRef="#br0" timeOffset="13091.748">10516 3544 129,'0'0'2838,"0"0"0,0 0 258,0 0-2193,-6 3-645,6-3 645,0 11 258,9-1 258,-9-10-129,12 13 129,-3-9 0,7 6-258,-2-4-645,6 3-129,-3 0-258,3 2-129,-2 1 0,0 0-129,-4 2 129,-1 0-129,-4-1 129,-1 0 0,-4-4 0,-2 2 258,-2-11-129,-2 13 129,2-13-129,-17 5 129,4-4 0,-5 0-129,-4 1 0,-2-2 0,-2 0-129,2 0 0,-1 0 129,3-3-129,2 0 129,5 2-129,4-1 129,2-1-129,9 3 0,0 0 0,0-12 0,7 6 258,5 1-258,5-2-258,4-2 258,2 2 258,4 1-516,0-1 0,1 6-516,-5-4-1161,6 4-2451,-6-1 129,-6 0-645,-1 1 258</inkml:trace>
    <inkml:trace contextRef="#ctx0" brushRef="#br0" timeOffset="13432.768">10861 3541 5934,'4'15'4257,"-4"-8"-129,1 7-516,-1 3-3612,0 3 129,0 5 0,0 1 129,0 1 0,0-2-129,0-1 0,0-6-129,3-2 0,3-3-516,-6-13-3354,12 0-258,1-10 0,-4-15-258</inkml:trace>
    <inkml:trace contextRef="#ctx0" brushRef="#br0" timeOffset="13627.779">10947 3278 11094,'-2'13'4773,"2"-13"-774,4 16-1419,-4-16-6837,1 12-516,-1-12-129,0 12-258</inkml:trace>
    <inkml:trace contextRef="#ctx0" brushRef="#br0" timeOffset="14431.824">10949 3571 4644,'11'-9'3612,"-11"9"-129,9-2-387,-9 2-2838,0 0-645,6 5 516,-6-5 258,0 0 0,0 0 516,0 12 0,0-12 129,0 0 0,0 0-258,0 16 0,0-16-258,8 20 0,-4-5-258,4 2-258,0 1 0,1-3 0,0 1 0,-1-2 0,0-5 258,1 0 0,-9-9 0,15 0 0,-7-7 0,2-2 0,0-7-129,1-3 129,3-2-258,1-3 129,-1 1 129,1 4-129,-3 0 0,0 4-129,0 7 129,-2 3-129,-10 5 0,14 3-129,-14-3 129,13 13-129,-7-4 0,1 2 129,0 0 0,1-1 0,-1 1 0,2 2-258,-2 0 258,1 2-129,-1-1 129,-2 0-129,-2 0-129,-2-3-258,1 3-387,-2-14-774,2 17-1419,-2-17-1419,0 0-387,0 0 0</inkml:trace>
    <inkml:trace contextRef="#ctx0" brushRef="#br0" timeOffset="15006.854">11484 3561 6837,'1'10'3999,"-1"-10"-258,9 5-387,0-4-3741,2 2 129,0-3 129,3 0 0,1 0 129,0-6 129,0 0 129,0-3 0,-1-2 0,-1 1-129,-3 0 0,-3-2-129,-2 2 258,-2 0-258,-3-1 0,-1 4 129,1 7-129,-14-15 129,4 14-129,-2 0 129,-2 1-129,-1 5 129,0 5 0,-3 2-129,1 6 129,-2-1 0,2 4 129,-2-2 0,5 6 0,-3-3 0,8 1 129,-3-5 0,8 3 129,-1-9 0,5 3-129,0-6-129,6 0 129,3-5-129,6-1-129,6-2 0,2-1-129,5 0 0,3 0-129,4-2-129,-2-5-258,8 5-1032,-12-9-2193,5 3-774,-3-5-129,-3 0-258</inkml:trace>
    <inkml:trace contextRef="#ctx0" brushRef="#br0" timeOffset="15442.883">11839 3639 3354,'-12'7'4128,"12"3"-258,0-10-129,0 0-3354,0 10 0,0-10-258,10 15 129,-1-9 387,5 0-258,1-6 258,4 2 258,1-5-129,2-1 0,-2-6-129,4 1 0,-8-6-129,2 2 0,-6-8-258,-1 4 0,-7-4 0,-1 2-129,-3 0 129,-6 3 0,-4 3-129,-4 5 0,-3 4-129,-3 4 0,-1 9-258,-6 4-129,2 8-645,-9-7-645,12 11-258,-8-10-258,14 2-258,-7-11-516,14 3 129,-3-9 0,12 0-516</inkml:trace>
    <inkml:trace contextRef="#ctx0" brushRef="#br0" timeOffset="15842.904">11973 3169 5031,'9'-27'3870,"-8"12"-387,8 8-516,-9 7-2580,14-6 0,-6 6 387,-8 0 0,13 0 258,-13 0-129,9 3 129,-9-3-129,4 14-129,-4-4-387,3 9 0,-2 1-129,2 9 0,-1 3-258,3 7 258,2 5-258,-1 2 129,2 5-129,0 0 0,3 3 0,-3-1-129,2 0-387,-6-7-1161,3 2-2709,-2-3-387,-1-7-129,-2-5-258</inkml:trace>
  </inkml:traceGroup>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23T22:27:23.263"/>
    </inkml:context>
    <inkml:brush xml:id="br0">
      <inkml:brushProperty name="width" value="0.05292" units="cm"/>
      <inkml:brushProperty name="height" value="0.05292" units="cm"/>
      <inkml:brushProperty name="color" value="#7030A0"/>
    </inkml:brush>
  </inkml:definitions>
  <inkml:trace contextRef="#ctx0" brushRef="#br0">11335 4979 258,'-97'0'0,"47"0"258,-3 9 258,-2 0 129,-1 4 0,-2 4 129,5 2 0,-3 5 0,3 0-258,1 6 129,3-2 0,2 7 129,0 2 0,3 8 129,-2-4-258,3 7 129,-2 0-129,6 5-258,-1 4 0,2 2-258,3 0-129,2-4-129,5 3 129,2-1 0,3-5 0,6 2 129,3-5 0,4-1 0,6-2 0,4 6 0,10-5 0,2 4-129,6 0 258,7 2-258,1 4 0,5 0-258,3 0 129,4-3 129,2 1-129,2-4 129,4-4 0,5-4 0,7-5 0,2-6 129,5-4 0,7-4 258,0-3 0,6-3-129,3-3 387,6 1-387,-1-5 387,3 0-258,2-3-129,3 3 0,0-5 0,6 4 129,-5-5 0,3-3 0,-1-2 0,6 3 0,0-3 129,4 0 0,-1-7-258,3-1 0,1-4-129,2 0 0,0-3-129,-1-1 0,-3-1 129,-1 0-129,-6-3 129,1 6-129,-2-5 258,-3-1-129,-2-5 0,0-1 0,-1-5 0,1-4-129,1-5 0,-1-4 129,2-5 0,-1-1-129,-3 2 0,-3-2 0,-3-1 129,-5 0 0,-6-1-258,-5-1 129,-6 4-129,-7-2 129,-2-2 0,-3 1 0,-7-3 0,-4-2-129,-5 3 258,-3 1-129,-8-2 129,-5 0-129,-8 3 129,-8-5-129,-5 3-129,-10-1 0,-7 2-258,-11-5 258,-8-1-129,-9-5 0,-8 2 0,-10 4 0,-8 0 258,-7 2 0,-7 2 258,-2 4-258,-7 6 129,-4 10 0,-5 3 0,-3 5-129,-6 6 129,-5 6-129,-10 4 0,-7 9 129,-5 1 0,-7 0-129,-7 4 129,-4 3 0,-6 3-129,-4 2 0,-4 5 129,-4 7 0,-5 2-129,-2 7 0,-2 7 0,0 6 0,0 7-258,0 0 0,5 13-774,-5-11-903,12 10-2709,0 4-129,2-2-387</inkml:trace>
</inkml:ink>
</file>

<file path=ppt/ink/ink6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20:22.458"/>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5D0F48FA-FBA7-4AEE-B676-CB8F9219683B}" emma:medium="tactile" emma:mode="ink">
          <msink:context xmlns:msink="http://schemas.microsoft.com/ink/2010/main" type="inkDrawing"/>
        </emma:interpretation>
      </emma:emma>
    </inkml:annotationXML>
    <inkml:trace contextRef="#ctx0" brushRef="#br0">10787 5765 774,'-9'-1'3225,"9"1"-387,0 0-387,-12-12-645,12 12-129,-8-12-645,8 12-258,-5-18 0,5 7-258,0 0 129,1-2-258,3 0-129,1 3 0,4-3-129,0 3 0,1 0 0,3 3-129,0 0 129,2 2-129,-2 2 0,2 2-129,0 1 129,-1 0 0,0 0-129,-1 0 129,-4 4 0,2 1-129,-3 0 129,0 1 0,-4 3 0,1 3 129,-2 1-129,-1 2 0,-2 0 0,0 2 129,0-2-129,-2 2 129,-2-3 0,0-2 0,-2 1 129,2-2 0,4-11-129,-10 14 129,10-14-129,-13 7 129,13-7 0,-13 3-129,5-3-129,-2-3 0,1-2-129,-4-2-516,13 7-774,-20-9-2709,12 0-258,8 9-516,-10-17 646</inkml:trace>
    <inkml:trace contextRef="#ctx0" brushRef="#br0" timeOffset="621.035">10952 5457 1677,'0'0'3483,"0"0"-1032,0 0-774,0 0-516,-6-3-258,6 3-129,0 0-129,0 0-258,-6 8-129,6-8 129,0 10-129,0-10-129,0 14 0,0-3 0,3 1 0,0 0-129,1 3 0,1 1 129,-2 1-129,0 1 0,1 3-129,1 0 258,-2 2-129,3 0 0,-3 2 0,3-3 0,-1-3 0,2-1 0,-3-3-129,0-2 129,0-6 0,-4-7 0,5 11 0,-5-11 129,0 0-129,0 0 0,0 0-258,0 0-387,0 0-1290,0 0-1935,0 0-129,0 0 1</inkml:trace>
    <inkml:trace contextRef="#ctx0" brushRef="#br0" timeOffset="1124.062">11099 5620 2193,'6'-11'3612,"-6"11"-516,0 0-1290,3-13-129,-3 13-258,0 0-516,0 0-129,0 0-129,0 0-129,0 0-258,0 9-129,0-9 0,0 15-129,0-4 129,0 4 0,3-3 0,3 3 0,-4-1 0,3 3 0,-1-2-129,1-1 129,-1-1-129,1-1 0,-3-3 0,1 2 0,-3-11-129,2 13 0,-2-13-387,0 0-1677,0 0-1935,0 0-387,0 0 0</inkml:trace>
    <inkml:trace contextRef="#ctx0" brushRef="#br0" timeOffset="1876.107">11219 5627 2709,'0'0'3999,"6"-9"-2322,-6 9 0,0 0 129,0 0-387,0 0-258,0 0-129,0 0-516,0 0 0,0 0-258,0 0 0,0 0-129,0 0 258,8 6-129,-8-6 129,4 13 0,0-3 0,-2 0-129,3 2-129,-2 1 0,0 2 0,-1-3 0,2 1-129,0-3 0,-2-1 129,-2-9-129,9 12 129,-9-12 0,11 0 0,-11 0 129,16-11-129,-9 0 129,4-1 0,-4-3 0,2 0-129,-3 0 0,0 2 129,-2 1-129,1 3-129,-5 9 129,5-13-129,-5 13 0,0 0 0,11-8-129,-11 8 129,9-1 0,-9 1 0,10 0 0,-10 0 129,10 2-129,-10-2 0,12 9 129,-7-1-129,-1 3 0,2 2 129,-1 0-129,2 5 0,-4-1 0,4 2 0,0-1 0,-1-1 0,-1-2 0,0-4 0,2 0 0,-7-11 0,11 10-129,-11-10-258,12 2-1290,-12-2-2838,9-12-129,-5 1-516,-1-4 129</inkml:trace>
    <inkml:trace contextRef="#ctx0" brushRef="#br0" timeOffset="3057.174">11473 5758 258,'0'0'2193,"9"-2"-387,-9 2 387,7-10 0,-7 10-129,8-13-516,0 7-258,-5-6-258,6 3-129,-4-4-387,4 3 129,-3-3-258,3 3 0,-2-2-129,1 4-129,-2-1 129,-6 9-129,13-11 129,-13 11-129,9-5 0,-9 5 0,0 0 129,11-1-129,-11 1 0,0 0 129,8 0-129,-8 0 129,6 10-129,-3-1 0,0 1 0,1 2 129,2 2-258,-2 1 129,3 1 0,-2 0-129,3-1 129,-1 0-129,1 0 0,-1-2 0,-1-2 0,2 0 0,-5-2 0,-3-9 0,9 13 0,-9-13 0,6 9-258,-6-9-129,0 0-2838,0 0-1419,6-6 129,-4-3-516</inkml:trace>
    <inkml:trace contextRef="#ctx0" brushRef="#br0" timeOffset="3860.22">12039 5707 774,'-23'4'2709,"12"-4"129,-2 0-258,-3-9-516,6 4-129,-5-9-387,9 5-258,-8-8-258,8 4-516,-1-5-129,4 3-129,3-3 0,0 3-258,6-1 258,3 0-258,4 3 0,3 1 0,0 3-258,3 3 258,0 2 0,-1 2-129,-2 2 129,-1 4-129,-1 7 0,-5-2 129,-1 4 0,-2 3-129,-2 0 129,-2 2 0,-2 1 0,0-1 0,0-1 0,-3 0 0,-1-1 0,-2-1 129,-1-3-129,-1-2 129,-2-2 0,-1-1 0,-1-2-129,-2-5 0,1 0-774,-2-4-1806,-1-4-1548,5-2-258,0-7-258</inkml:trace>
    <inkml:trace contextRef="#ctx0" brushRef="#br0" timeOffset="4392.251">12081 5259 2451,'0'0'2838,"1"4"-1677,-1-4-387,0 0 258,1 11 0,3-4 387,-4-7-258,4 19 129,-4-9 0,2 10-258,-2-4 0,0 9-516,0 3 0,0 6-258,0 0 129,3 5-387,-1 0 258,3 2-258,-1-3 0,5-2 0,-2-5 0,0-4 129,1-7-129,-2-2 129,-2-7 0,0-2 0,-4-9 0,0 0-258,0 0-258,0 0-903,4-6-2064,-3-2-1161,-1-5 0,0-2-258</inkml:trace>
    <inkml:trace contextRef="#ctx0" brushRef="#br0" timeOffset="5203.297">12626 5384 1806,'0'0'3096,"0"0"-645,0 0-2064,0 0 258,-6 2 258,6-2 0,0 0 0,0 0 129,-16 4 0,16-4 129,-15 7-129,10 2-258,-9-5 129,4 8-387,-7-1 0,3 8 129,-8-1-258,4 5-129,-7-1-129,2 2 0,-2 0 0,3-3-129,-1-1 0,5-4 129,1-5-129,5-1 129,2-4-129,10-6 129,-12 6 0,12-6-129,0 0 129,0 0-129,9 9 0,-9-9 0,15 7 0,-3-1 0,0-1 129,1 4-129,1-3 0,2 1 129,-1-2-129,3 1 129,-1 0-129,2-3 0,-2 0 129,-2 0-129,0 0 0,-4-2 0,-1 0 0,-10-1 0,10 1 0,-10-1 0,0 0-258,0 0-387,10 1-1677,-10-1-2064,1-4-258,-1 4-387</inkml:trace>
    <inkml:trace contextRef="#ctx0" brushRef="#br0" timeOffset="5984.342">12916 5421 2451,'0'0'3612,"0"0"-774,-5 1-903,5-1-645,-12 7-258,12-7-387,-20 11-129,10-2-129,-6-3 258,1 3-258,-2 0 0,0 2 0,-2-2-129,2 1 0,-4-1-129,4 3 0,-3-2-129,1 0 129,-1-1 0,0 2 0,2-3-129,1 1 129,2-3-129,2 2 129,3-4-258,2 1 129,8-5 0,0 0 0,-5 8 0,5-8 129,9 6-129,-1-4 129,3 2 0,1-2-129,2 2 258,1-1-129,-2 2 0,5 0 0,-6-2 0,6 3 0,-3-2 0,2 2 0,1 0 0,-1 0-129,2-1 0,-2-1 129,0 2-258,1-3 258,-3 0-258,-3 0 258,0-3-129,-4 2 129,-8-2 0,10 0-129,-10 0-258,0 0-387,0 0-2064,0 0-1548,0-8-258,0 8-258</inkml:trace>
    <inkml:trace contextRef="#ctx0" brushRef="#br0" timeOffset="6899.394">13154 5170 774,'0'0'2709,"0"0"-1806,0 13 645,0-13 129,0 13 258,0-13-129,-3 16 0,0-7-258,3 5-258,0 1-258,5 7-516,-1 2 0,0 4-387,3 5 129,0 3-258,1 2 0,1 3-258,-2-1 516,0-4-258,1 2-258,-2-6 516,1-3-258,-1-3 0,-2-6 0,2-2 0,-2-4 0,1-2 0,-5-12 0,7 13-258,-7-13 129,0 0-903,8 0-2967,-8 0-387,3-15 0,1 2 130</inkml:trace>
    <inkml:trace contextRef="#ctx0" brushRef="#br0" timeOffset="7931.452">13331 5359 2451,'-9'0'3096,"9"0"-387,0 0-516,0 0-387,0-9-258,0 9-516,0 0-129,0 0 0,0 0-387,3 7-129,-3-7 0,6 20-129,-2-5 0,6 4 0,0 1 0,2 6-129,3-1 0,3 2 0,-2 1-129,1-1 129,2-1-129,-1-2 0,-2-2 0,0-2 129,-4-2-129,1-3 0,-5-4 129,-1-4 0,-7-7 0,10 7 129,-10-7-129,1-5 129,-1-6 0,0-5-129,-6-5 0,1-5-129,0-4 129,-1-1-129,2-3 0,0 0 0,3 0 0,1 1 0,1 1-129,5 2 387,2 3-387,0 4 387,2 1-258,-1 4 129,0 5-129,-3 2 0,-6 11 0,8-11-258,-8 11 0,0 0-387,0 0-645,-2 7-2580,2-7-516,-11 16-516,1-10 387</inkml:trace>
    <inkml:trace contextRef="#ctx0" brushRef="#br0" timeOffset="8627.493">13772 5050 1161,'0'0'3225,"10"-1"516,-10 1-2580,0 0 0,0 0 258,0 0 0,1 7 0,-1-7-129,0 12-129,0-12-258,-2 15-258,0-4-258,2 6-129,0-3 0,3 7-129,1 0 0,2 3 0,0 3 0,2 5-129,-1-1 129,1 5-129,-1-1 258,-1 2-258,-1-1 0,3 1 0,-5-1 129,2-5-129,-2-4 0,-1-5 0,1-1 0,-2-6 0,1-3 0,-1-3 0,-1-9 0,0 0 129,1 9-129,-1-9 0,0 0-129,0 0-645,0 0-2967,0-7-516,0 7-258,-8-15-387</inkml:trace>
  </inkml:traceGroup>
</inkml:ink>
</file>

<file path=ppt/ink/ink6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5:12.945"/>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Group>
    <inkml:annotationXML>
      <emma:emma xmlns:emma="http://www.w3.org/2003/04/emma" version="1.0">
        <emma:interpretation id="{24AE1893-8264-40F0-9DF0-35A6D3CFA610}" emma:medium="tactile" emma:mode="ink">
          <msink:context xmlns:msink="http://schemas.microsoft.com/ink/2010/main" type="inkDrawing"/>
        </emma:interpretation>
      </emma:emma>
    </inkml:annotationXML>
    <inkml:trace contextRef="#ctx0" brushRef="#br0">317 9254 1,'0'0'2966,"-3"-9"-644,3 9-129,0 0-387,0 0-129,0 0-387,-9-7 0,9 7-387,0 0 0,0 0-387,0 0 258,0 0-258,0 0 0,0 0 258,0 0-258,0 0 0,0 0 0,0 0 0,0 0-258,0 0 0,0 0 0,-6 8-129,6-8 0,-3 14 258,2-5-258,1 3 129,-2 3 0,0 2-129,2 0 0,0 2 129,0 1-258,0 1 0,3-1 129,2-3-258,1-1 258,0-4-258,2-2 258,1-4-129,0-5 129,2-1 0,0-4 0,1-5 129,-1-7-129,4 0 0,-3-7 0,1 2-129,-3-2 129,1 3 129,-2 3-129,-3 2 0,-1 3 129,-5 12-129,4-10 0,-4 10 0,0 0 0,0 8 0,0 0-129,1 1 0,0 1 0,2 4 129,0-2-129,1 1 0,5 0 0,0 0 0,-1 1 0,2-1 0,2 1 0,0-2 0,0-2 0,1-4 0,0-2 129,0-4 0,0-2 0,-1-9 0,-1-4 129,0-4-129,-3-4 129,-1 0-129,-4-3 0,-2 4 0,-1 0 0,0 2-129,-4 4 129,1 2-129,-1 5 0,0 2-129,4 7-129,0 0-258,0 0-645,0 0-1677,11 0-1935,-3 0 0,6 4-387,-1-2-258</inkml:trace>
    <inkml:trace contextRef="#ctx0" brushRef="#br0" timeOffset="624.035">923 9404 1935,'-9'3'3741,"9"-3"387,-11 0-1032,2-4-1419,9 4 0,-16-8-258,16 8-129,-19-13-258,19 13-258,-13-16-129,11 7 0,-3-3-258,5 1 0,0-5-129,7 3-129,2-2 0,1 3 0,0 1 0,2 2-129,0 2 129,-3 3-129,2 3 0,-2 1 0,-2 3 0,-7-3 0,15 14 0,-9-6 0,2 1 0,-4 0 0,0 1 0,0-1 0,0 0 0,-3 0 0,1 1 0,1-1 129,-3 0 0,0 2 0,-3-1 0,-1 0 258,-4-3-258,-2 2 0,-2-5 0,-3 1-129,1-3-258,-4-2-129,6 0-387,-5-4-516,17 4-1419,-15-5-1677,15 5-387,-9-12-129,9 12 129</inkml:trace>
    <inkml:trace contextRef="#ctx0" brushRef="#br0" timeOffset="1376.078">1159 9237 1935,'0'0'2967,"0"0"-1032,0 0-516,0 0 129,0 0 0,0 0 129,1 11-258,-1-11-129,0 16-129,0-6-387,0 3 0,0-1-258,0 3-258,1 0-129,2 0 129,-2-3-258,3 0 0,-1-3 0,-3 0 0,0-9 258,6 8 0,-6-8 129,0 0 0,0 0 0,0 0 0,1-7 129,-1 7-129,0-15 0,-1 4-258,-2-1 129,0 1-129,3-4 0,0 4 0,0-2 0,0 1-129,3-1 129,4 0-129,3 1 0,0 1 0,6 0 0,-2 2 0,3 2 0,0 1 0,-1 1 0,0 2-129,-2 3 0,-2 0 0,0 0-258,-12 0-387,19 5-1806,-19-5-1677,12 1-387,-12-1-258,9 0 0</inkml:trace>
    <inkml:trace contextRef="#ctx0" brushRef="#br0" timeOffset="2012.115">1478 9363 2580,'-9'-22'4128,"9"8"0,0 1-1677,0-5 0,3 7-516,-2-7-258,8 11-645,-4-5-129,4 7-129,-9 5-387,17-9-129,-17 9-129,14-3 0,-6 3 0,-8 0-129,15 0 0,-6 0-129,0 0 129,0 0-129,2 2 0,1 1 0,0 1 129,1-1-129,-3 2 129,1 1 0,-3 0 0,-2 3 129,-6-9 0,1 17 129,-2-7-129,-5 2 0,-6 0 0,1 0 0,-4 0-129,0-3 0,0-1 0,-1-3 0,2-2-258,1-3-129,4-2-387,-2-13-774,10-1-2451,-2-2-516,3-4-258,0-1-129</inkml:trace>
    <inkml:trace contextRef="#ctx0" brushRef="#br0" timeOffset="2428.138">1691 8984 3870,'0'0'4257,"0"0"-516,0 0-1419,0 0-387,0 8-129,0-8-516,0 10-387,0-10-387,0 22-129,-2-6-129,2 4 129,0 3 0,2 7-129,-2 0 0,0 3 0,0 0-129,1 1 129,1-1-129,0-2 0,-1-6 0,2-3 0,-1-7-258,1-4-258,2 1-645,-5-12-3225,0 0-258,0 0-258,2-7-387</inkml:trace>
    <inkml:trace contextRef="#ctx0" brushRef="#br0" timeOffset="22899.308">3008 8718 645,'0'0'1548,"0"0"129,0 0 0,0 0 0,0 0-387,0 0-258,0 0-129,0 0-258,0 0-516,0 10-129,0 1 129,0 2-129,0 2 0,0 2 0,0 5-129,0 0-129,0 2 129,0 0 0,0 0-129,0 1 129,0-2 258,0-2-129,0-3 387,-1 0-129,0-6-129,1 2 129,0-5 0,0 0-258,0-9-258,0 10 258,0-10-258,0 0-258,0 0-1290,0 0-1806,0 0 645</inkml:trace>
    <inkml:trace contextRef="#ctx0" brushRef="#br0" timeOffset="23487.343">3131 8878 2451,'0'0'2709,"-2"6"387,2-6-2967,0 0-129,0 0 129,0 0 387,0 0 0,0 0 387,0 0 0,0 0 0,0 0 0,0 0 0,0 0-258,0 0-129,0 0-129,0 0-129,0 0 0,5 0 129,-5 0-258,13-2 129,-3 2-129,-1-1 129,2 1-129,0-4 0,2 4 0,-1-2-129,0 2 129,-4 0 0,2 0 129,-10 0 0,15 0 0,-15 0 0,0 0-129,8 0 129,-8 0-129,0 0-129,0 0 0,0 0 0,0 0-387,0 0-903,0 0-2580,0 0-258,0 0-516,0 0 258</inkml:trace>
    <inkml:trace contextRef="#ctx0" brushRef="#br0" timeOffset="24112.378">3332 8693 129,'0'0'3225,"0"0"-129,4 6-129,-4-6-2451,0 10-129,0-2 387,-2 1 0,2 2-129,-3 0 129,3 3-129,-2 1-129,2 4-129,0 4 0,0-1-258,1 3-129,2 0 0,0 0 0,1-3 129,0-2-129,-1-4 0,1-4 129,1-3 0,-5-9 0,7 10 0,-7-10 0,8 0 0,-8 0 258,10-3-129,-10 3 0,7-16 0,-3 1 129,3-1-129,-2-6 129,3 1-129,2-7 0,1 4 0,4-5 0,4 2 0,0 0 0,3 2 0,-1 3 0,5 3-129,-4 4 0,1 2 0,-5 2-129,-1 2 0,-7 5 0,0 0-129,-10 4 0,10 0-129,-10 0-387,0 0-387,0 10-1548,0-10-1548,-10 10-387,10-10 129</inkml:trace>
    <inkml:trace contextRef="#ctx0" brushRef="#br0" timeOffset="24492.4">3416 8866 1,'6'-3'3353,"7"3"130,-5 0-1032,3 0-645,2 4-516,-6 0-258,5 6-129,-5-2 0,3 6-258,-5-5 258,6 6-258,-5-4-129,5 2 0,-3-3-129,3 1-258,-1-5 0,1 2-129,-1-2-129,-1-2 129,1-1-129,-10-3 0,12 5 0,-12-5-516,0 0-774,0 0-2709,0 0 129,0 0-387,0 0 388</inkml:trace>
    <inkml:trace contextRef="#ctx0" brushRef="#br0" timeOffset="25320.448">3951 8888 1548,'0'0'1161,"7"0"129,-7 0 0,0 0 387,0 0-129,0-8 0,0 8-129,0 0 129,0 0-387,-3-14-258,3 14-387,0 0-129,-12-3 129,12 3-258,-15 0 0,3 1-129,4 5 0,-6 1 129,3 1-258,-2 4 129,0 0-129,0 3 0,2-2 0,-1 3 0,-1-1 0,3 1 0,1-1 129,1 0 0,4 0 129,3 0 0,1 1 0,3-2 0,9 1 0,0-3 0,7 0 0,2-5-129,3 1 0,-1-5 0,3-3 0,1 0-129,-1-6 129,-1 0-129,-4-3 129,-2-1-129,-4-1-129,0 2 0,-8-2-516,5 7-774,-12 4-2580,3-14-387,-3 14-387,0-11 258</inkml:trace>
    <inkml:trace contextRef="#ctx0" brushRef="#br0" timeOffset="32042.832">4177 9066 129,'0'0'3096,"0"0"-1161,-2 7 129,2-7-387,0 0 258,-8 3-516,8-3 129,0 0-258,0 0-258,-9 1-258,9-1-129,0 0 0,0 0 0,-9-4-258,9 4-129,-5-11 129,5 11-258,-1-18 129,1 7-258,0-2 0,3-1 0,4 1 0,1-2 0,2 2 129,1 1-129,1 2 129,1 2-129,-2 3 129,1 0-129,-1 4 0,-1-1 129,0 2-129,-1 0 0,-1 2 0,1 1 0,-9-3 0,12 12 129,-12-12-129,11 16 0,-9-6 129,1 3-129,-2 1 0,0 2 129,-1-3-129,0 4 129,-3-2-129,-2 0 129,-1-3 0,0 0 0,-1-3 129,-2 0 0,-1-5-129,0 1 129,-1-4-129,-2-1 0,0-1-129,1-5 0,-1 0 0,-1-1-258,6 3-387,-3-9-1419,7 4-2193,4 9-516,0-17-258,7 9 129</inkml:trace>
    <inkml:trace contextRef="#ctx0" brushRef="#br0" timeOffset="32802.876">4485 9080 1935,'-11'-4'3870,"1"-1"387,1 2-2193,9 3-129,-16-7-258,8 6-258,-5-7-129,13 8-387,-16-10 0,16 10-387,-12-13-129,12 13-129,0-15-129,2 6-129,3 0 0,5-3 0,1 0 0,6-1 0,-1 2 0,0 0 0,5 4 0,-2-2 0,2 6-129,-3 3 129,1 0 0,-4 4-129,-1 4 129,-3 0 0,-3 1 0,-3 3 0,-3 0 0,1 1 129,-3-2-129,-2 2 0,-1-3 0,-1 3 129,-1-4-129,-2 1 129,7-10 129,-14 15-258,5-10 129,1-1 0,-3 1-129,0-2 0,0 0 0,-2-1 0,0-1-258,-2-1-258,5 3-516,-4-5-1935,2 0-1548,4-5-258,1-2-129</inkml:trace>
    <inkml:trace contextRef="#ctx0" brushRef="#br0" timeOffset="33303.904">4653 8661 2580,'0'-9'3483,"0"9"387,0 0-2838,0 0 129,0 9-129,0-9 129,-4 11-387,4-11-129,-7 15 129,7-15-258,-2 18 129,-2-9-258,4 3 0,0 3-258,4 0 0,-3 3 0,3 4-129,-2 2 129,0 3-129,0 1 0,0 3 0,-1-4 0,-1 2 0,2-4 0,-2-1 0,3-4 0,-2-4 0,3-3-129,-2-5-129,3 1-258,-5-9-516,10 6-1419,-10-6-1806,11 0-129,-11 0 0</inkml:trace>
    <inkml:trace contextRef="#ctx0" brushRef="#br0" timeOffset="33735.929">4817 8933 1548,'10'-2'2451,"-10"2"-516,0 0 387,6 8-387,-6-8-258,5 11-129,-5-11-129,4 14 258,-4-14-774,5 22 129,-5-12-516,3 7 0,-3-3-129,4 3 0,-1-1-387,-1 0-258,2-3 0,-1-1 0,3-2-516,-6-10-903,11 0-2451,-4 0-516,-1-9 0</inkml:trace>
    <inkml:trace contextRef="#ctx0" brushRef="#br0" timeOffset="33967.942">4827 8696 3483,'0'0'4257,"0"0"-129,9 6-258,-9-6-3612,0 0-129,0 0-516,0 0-2580,11 3-903,-11-3-645,0 0 387</inkml:trace>
    <inkml:trace contextRef="#ctx0" brushRef="#br0" timeOffset="35019.002">5061 8934 1419,'0'0'1935,"7"0"-387,-7 0 258,0 0 129,0 0-129,0 0 129,0 0-387,0 0-129,0 0-516,0 0-129,0 6-387,0-6 0,2 13-129,0-2 129,-1 0-258,3 4 129,-2 0-129,-1 0 0,3 3-129,-1-1 129,-2-2-129,2-2 258,-2-1 0,4-5 0,-5-7 129,8 5-129,-8-5 129,13-11-129,-6-2 0,5-2 129,-2-6-258,2 2-129,1-1 0,-1 2 0,-3 2 0,-1 3 129,-1 3-129,-7 10 0,9-9 0,-9 9 0,0 0 0,10 8 0,-10-8 0,7 16 0,-3-7 0,2 3 0,0 1 129,-3 1 0,1 1-129,-2 0 129,-2-1-129,0 2 0,0-1 0,0 0 0,-4 0 129,2-3-387,2 0-258,0-12-1290,0 0-2451,0 0-645,10 0 0,0-9-258</inkml:trace>
    <inkml:trace contextRef="#ctx0" brushRef="#br0" timeOffset="35936.055">5431 9031 3096,'0'0'4257,"-4"0"-258,3 6-2451,1-6-258,-10 18 129,4-11-258,6 8-258,-4-5-129,4 3-387,0-4 129,3 0-258,-3-9 0,17 1 0,-6-6 0,6-5 0,1-7-129,0-2 0,0-5-129,0 1 129,-4 1 0,-1 4 0,-7 1 129,-3 4-129,-3 4 258,0 9-129,-13-7-129,1 7 0,0 0-129,0 1 129,1 3-129,-1 2 0,3-1 0,0 2 0,9-7-129,-9 16 129,5-6 0,2 2 0,1 1 0,1 1 0,0 3-129,1 2 129,3 4 129,2-1-258,3 5 129,-2-2-129,4 4 129,-3 0-258,4 2 258,-2 0-387,1-2 0,-2-2 258,0-1-129,-3-7 129,0 2 0,-1-7 0,-1-3 129,-1-3 0,-1 1 129,-2-9-129,0 9 129,0-9-129,0 0 129,-13 12 0,2-8-129,1-1 129,-3-3 0,1 2 0,-1-2 129,0-4 0,0-5-129,4-2 0,0-5-129,2-4 0,3-5 0,3-4 0,1-4 0,7-1 0,7-6-129,6 0 0,5-2-129,3 2 258,3 0-129,4 4 129,0 2-129,0 6 129,-5 4 0,-5 5-129,-4 9-258,-6-5-1548,-5 9-2580,-10 6-129,0 0-387,0 0 259</inkml:trace>
    <inkml:trace contextRef="#ctx0" brushRef="#br0" timeOffset="3875.221">656 9929 3096,'0'0'3612,"0"0"-129,-4 0-1290,4 0-774,0 0-387,-8 6 0,8-6-129,0 0-129,-12 3-129,12-3 129,-6 9-129,6-9-129,-6 12 0,5-3-129,-4 3-129,4 2 0,-4 3-129,2 3 258,0 1-258,1 2 129,1-2-129,1 1 129,0-5-129,0 0 0,6-7 129,4-5 0,5-5-129,5-2 0,1-9 0,4-4 129,0-3-129,0-1 129,-4 0 0,0 1 0,-8 4-129,-2 2 129,-6 4 0,-5 8 0,3-9 0,-3 9-129,0 0 0,0 0 0,0 0-129,0 0 129,0 0-129,0 0 0,0 0 0,0 0 0,0 0 0,4 8 129,2 2-258,-3 2 258,5 3-258,0 3 129,2 0 0,0 1-129,0-2 129,1-2-129,1-3 129,3-4 0,0-7 0,3-4 0,1-9 129,1-6-129,1-6 0,0-3 0,-2-2 129,-2 0-129,-2 0 0,-6 2 0,-4 5 129,-4 3 0,-1 3-129,-2 4 129,-5 1-129,7 11 129,-15-11-258,15 11 0,-10-2-258,10 2-774,0 3-2709,0-3-645,0 12-516,0-12-387</inkml:trace>
    <inkml:trace contextRef="#ctx0" brushRef="#br0" timeOffset="6743.385">1224 10127 1161,'0'-9'2451,"0"9"-387,0 0-387,0 0-129,0 0-129,0 0 0,0 0-258,0 0 0,0 0 0,0 0-129,0 0 0,0 0-387,0 0 129,0 0-387,0 0 0,5 4 0,-5-4 0,0 0-129,1 9 129,-1-9-129,2 11 0,0 1 0,-2-2 0,2 4 0,-2-1 0,3 3-129,-3 0 0,1 0 0,0-2 0,-1-2-129,3 0 0,-3-12 129,0 13 0,0-13-129,0 0 258,0 0-129,0 0 0,9-9 129,-7-1 0,5-3 129,-4-4-258,3 1 0,-2-4-129,3 2 0,0 0 129,-1 1-129,-1 1 0,2 4-129,-1 1 129,0 3-129,-6 8 129,10-9-129,-10 9 129,9-1-258,-9 1 258,0 0 0,13 5-129,-13-5 129,8 9 0,-8-9 0,9 12 0,-4-2 0,0-2 0,-1 5 129,0 0-129,0 2 0,-2-1 0,1 3 258,-2 0-258,0 2-258,-1-4 258,0 0-129,0-3 129,0-3 0,0 1 0,0-10-129,0 8 129,0-8 0,0 0-129,0 0-258,0 0-129,0 0-1161,5-5-2580,-5 5-516,0 0 129,3-12-516</inkml:trace>
    <inkml:trace contextRef="#ctx0" brushRef="#br0" timeOffset="8187.468">1535 10199 1548,'0'0'2451,"0"0"0,0 0 0,0 0-387,0 0-645,0 0-258,0 0-258,0 0 0,0 0-129,0 0 129,0 0-129,0 0 129,0 0-129,0 0-129,0 0 0,0 0-129,0 0-129,0 0 129,0 0-258,0 0-129,0 0 0,0 0-129,0 0 0,0 0 0,0 0 0,0 0 0,0 0 0,0 0 129,0 0-129,9 6 0,-9-6 0,9 1 0,-9-1 0,12 1 0,-3-1 0,0 0 0,-1 0 129,1 0-129,0-1 0,-2 0 0,-7 1 0,14-4 0,-14 4 129,9-2-129,-9 2 0,0 0 0,0 0 0,8-1 0,-8 1 129,0 0-129,0 0 0,0 0 0,0 0 0,0 0 129,0 0-129,0 0-129,0 0-129,0 0-645,0 0-2967,0 0-387,0 0-387,0 0-516</inkml:trace>
    <inkml:trace contextRef="#ctx0" brushRef="#br0" timeOffset="9447.54">1802 10102 1,'0'0'1805,"0"0"1,0 0 387,0 0 129,0 0-258,0 0 0,9 1-258,-9-1-129,0 0-387,0 0-387,0 0-129,0 0-258,0 0-129,0 0-129,0 0 129,0 0-129,0 0 129,0 0-129,0 0 129,0 0 0,0 0-129,0 10-129,0-10 129,0 8-129,0-8 0,1 13 0,0-2 0,0-2 129,-1 1-129,0 1 0,3 1 0,-3 0 129,2 0-129,-2-3 0,2 1-129,-1-2 129,0 1 129,-1-9-258,1 11 129,-1-11-129,3 10 0,-3-10 129,1 13-129,-1-13 0,1 9-129,-1-9 258,0 0-129,1 9 0,-1-9 0,0 0 0,0 0 0,0 0 129,0 0-129,0 0 0,0 0 0,0 0 0,0 0 0,0 0 0,0 0-129,0 0 129,0 12-129,0-12 129,0 0-129,0 0 129,0 0 0,-1 8-258,1-8 129,0 0-645,0 0-1935,0 0-1806,0-5-387,0 5-387,1-11 129</inkml:trace>
    <inkml:trace contextRef="#ctx0" brushRef="#br0" timeOffset="18596.063">2104 9626 258,'0'0'2322,"0"0"-903,0 0-1290,0 0 129,0 0 258,0 0-129,0 0 258,0 0-129,0 0 258,0 0-258,0 0 0,0 0-129,10 0 0,-10 0-129,12-6 0,-4 3 387,2 0-129,5-3 0,0 3 129,0-1-129,4 2 129,2-1-129,0 3 0,2-2-129,1 2 258,-2-1-129,1 1 0,-3 0 258,2 0-258,-6-1-129,1 1 258,-6 0-258,1 0-129,-12 0-129,13 0 0,-13 0-129,9-2 0,-9 2 129,0 0-129,0 0-258,0 0-387,0 0-2451,9 0-1032,-9 0 0,0 0-516</inkml:trace>
    <inkml:trace contextRef="#ctx0" brushRef="#br0" timeOffset="19484.11">2440 9475 1806,'9'5'2967,"-9"-5"-129,0 0-2322,0 0-258,0 0 387,8 5 129,-8-5 129,0 0 258,9 1 0,-9-1 0,11 1 0,-2 2 0,-9-3-516,18 4 0,-9-4-387,5 6 258,-1-3-387,2 3 0,3-1-129,0 2 129,0-1-129,-1 1 129,1-2 129,1 2-129,-4-2 129,3 1 0,-6-4 0,2 3 0,-4-3 0,2 1 0,-4-2-129,-8-1-129,14 2 0,-14-2 0,0 0 129,9 3 0,-9-3-129,0 0 129,0 0 0,-7 5 129,7-5-258,-15 6 0,4-2 0,-1 2 0,-1 2 0,-4-1 0,1 2 0,-3 3 129,-1-2-129,1 3 129,-2 0-129,0 0 129,-1 1 0,2 0-129,0-1 129,1-1-129,2-2 129,1 1-129,2-4 0,2 2 0,3-4 0,1 0-129,8-5 129,-10 5-129,10-5 0,0 0 0,0 0-387,0 0-387,7 0-3225,1-2-387,-8 2-258,16-14-129</inkml:trace>
    <inkml:trace contextRef="#ctx0" brushRef="#br0" timeOffset="38292.189">3777 9615 3096,'0'0'3870,"0"0"-1419,0 0-129,0 0-774,0 0-387,0 0-387,0 0-387,0 0-129,0 0 0,0 0 129,0 0-129,0 0 0,0 5-129,0-5 129,0 10 0,0-10 0,2 19 258,-2-7-129,2 6-129,-2-1 129,0 6 0,0-3 258,0 5-258,-2-5 129,2 4 0,0-5-129,5-1-129,0-5 0,4-4-129,3-3-129,1-4 129,4-4-129,3-7 129,1-5-129,1-3 129,-1-4 0,-2 0 0,0-2 0,-3 3 0,-3 0 0,-3 2 0,-5 3-129,0 3 129,-4 1-129,-1 11 0,0-11 129,0 11-258,0 0 129,0 0 0,0 0 129,0 0-129,0 0 0,0 0-129,0 0 129,0 0 0,0 0 0,3 7 0,-1 0 129,4 4-258,-1 3 258,3 3-258,3 0 258,1 4-129,0-1 0,6 0 0,0-1-129,2-3 258,-1-2-258,4-3 129,-1-3 0,2-5 0,0-3 0,-3-2 0,-1-7 129,-4-1-129,-1-5 258,-2-4-129,-6-4-129,-3-1 129,-1-1 0,-2-1 0,-1 2-129,-4 0 129,1 3-129,0 3 0,-1 6-129,1 2 0,3 10-645,-3-12-1290,3 12-2580,4 0-387,-4 0-129,0 0-645</inkml:trace>
    <inkml:trace contextRef="#ctx0" brushRef="#br1" timeOffset="-138927.111">3203 10724 1032,'0'0'1290,"0"0"-645,0 0-387,0 0-129,0 0 0,0 0 387,-3-5 258,3 5 387,0 0 387,0 0 0,0 0-129,0 0 0,0 0-258,0 0-258,0 0-258,0 0-129,0 0-258,0 0-129,0 0 0,0 0 129,-6-7-129,6 7 0,0 0 0,0 0-129,0 0 258,0 0-129,-11 1-258,11-1 129,-9 6 0,9-6 0,-10 10 0,10-10 0,-10 13 129,6-4 0,-1-1 129,2 2 0,-1-1 0,2 3 0,-1-3-129,2 2 129,0-3-258,1 2 258,0-2-258,0-8 0,5 15 0,-5-15 0,14 11 0,-5-7 0,3-4 129,0 0-129,2 0 129,-1-4 0,5-3-129,-3-2 129,0-3 0,2 1 0,-4-1 129,-1-3-129,-1 0 129,-2 1 0,-4-2 0,-3 2-129,-2-1 129,0 1-129,-2 1 0,-3 3-129,-1 1 0,-2 0-129,8 9 129,-12-9-129,12 9 0,-15 0-129,12 8-645,-8 2-3096,4 0-387,2 6-258,-5-5 0</inkml:trace>
    <inkml:trace contextRef="#ctx0" brushRef="#br1" timeOffset="-138239.071">3360 10421 1,'0'0'1031,"0"0"259,0 0-258,0 0-258,0 0-129,0 0 129,0 10 0,0-10 387,0 0-129,-12 6 0,12-6 129,0 0-129,-4 11 129,4-11-258,0 0-129,0 12-129,0-2 0,0 3 0,0 5-258,0 3-129,0 5 129,-2 6-258,0 3 129,-4 2 0,1 2 258,-2-1-258,3 0 0,1-3 129,3-2-129,0-6 0,0-5-129,6-2 0,0-6-258,3-2 129,-9-12-258,12 10 129,-12-10-258,0 0-1290,0 0-2322,0-7-387,0 7-129,-6-17-129</inkml:trace>
    <inkml:trace contextRef="#ctx0" brushRef="#br1" timeOffset="-137771.045">3532 10733 1161,'12'-4'1548,"-12"4"-258,5-12-2709,-5 12-258,0 0 775</inkml:trace>
    <inkml:trace contextRef="#ctx0" brushRef="#br1" timeOffset="-137511.03">3532 10733 129,'27'-17'1806,"-27"17"516,0 0 129,2 5-129,-2-5-516,0 0-258,3 8-387,-3-8-129,6 11-258,-3-3-258,-2 1-129,4 1 0,-2 1-129,0 1 0,-3 1 0,1 2-129,-1 1 387,0 1 129,0-4-129,0 5-129,-2-5 129,2 2-258,0-5 129,0 2-387,0-12 0,0 12-387,0-12-258,0 0-1161,9 3-2580,-9-3 0,11-5-387,-3-2 388</inkml:trace>
    <inkml:trace contextRef="#ctx0" brushRef="#br1" timeOffset="-136374.965">3858 10693 645,'6'9'2580,"-6"-9"-129,4 11-2451,-4-11-129,2 9 258,-2-9 516,0 10 516,0-10 258,-2 8 129,2-8 129,-4 8 129,4-8-387,-3 9 0,3-9-645,-3 11-129,3-11-129,-4 16-129,0-7-129,3 3-129,-2-2 129,0 1-129,0-1-129,1-1 129,2-9 0,-4 12 129,4-12 0,0 0 258,0 0-129,0 0 129,0 0 0,0 0-129,0 0 0,0-4-129,0 4-129,9-15-129,-3 5 0,3-1-129,0-1 129,0 2 0,3-4 0,-2 5 0,2-3 0,-2 1 0,3 4 0,-3 2 0,1 1-129,0 3 129,1 1 0,-1 0 0,3 2-129,-2 3 129,-2 1 0,1 0 0,-2 2 0,-2 0 0,-2 0 0,0 1 129,-3 2-129,0-1 129,-2 2 0,0 0 129,0 1-129,0-2 0,-2-3 258,1 0-258,1-8 0,-3 10 0,3-10-129,0 0 129,0 0 0,0 0-129,0-5 129,0 5-129,9-14 129,-3 5-129,2-3 129,0 0-129,2 0 0,0-1 0,0 1 0,-1 2 0,0 2 0,-1 0 0,-8 8 0,17-10 0,-17 10 0,14-6-129,-14 6 129,14 0 0,-5 0 0,0 0 0,-9 0 0,15 6 0,-7 0 0,-8-6 0,12 17 0,-8-5 0,-1 1 0,1 2 0,-1 2 0,-1 2 129,2-1-129,-2-1 0,1-4 129,-2 0-129,1-3 129,0-1-258,-2-9 258,0 0-258,2 9 129,-2-9-387,0 0-1548,0 0-2709,6-7-258,-3-5-516,1-4-129</inkml:trace>
    <inkml:trace contextRef="#ctx0" brushRef="#br1" timeOffset="-135526.916">4634 10459 4386,'0'11'3999,"0"-11"-258,0 10-1290,0 0-2451,0 5 129,0 2 0,0 3 129,1 5 129,-1 0-129,1 6 258,-1-2 0,0 5 0,0-2 0,0 4 129,-3-3-258,-1 3 0,-2-6-129,1 0-129,0-3 0,-2-4-129,5-2 0,-2-4-129,3-3-387,1-14-774,-3 10-2967,3-10 0,6 2-387,3-2 129</inkml:trace>
    <inkml:trace contextRef="#ctx0" brushRef="#br1" timeOffset="-133699.812">4800 10655 1161,'0'0'2838,"0"0"-1935,0 0 0,2 9 516,2 0 0,-4-9 129,0 15 129,0-15-129,0 20-129,0-11-387,2 7-129,-1-3-516,3 5-129,-1 0 0,0 2 0,2 1 0,0 1 258,-1-1-129,2 1-129,-3-5 258,4 0-258,-3-4 129,3 0-387,-4-4 129,-3-9-129,6 10 129,-6-10 0,0 0-129,0 0 129,10 3 0,-10-3 0,0 0 0,9-10 0,-4-1-129,1-3 129,7-4-258,0-1 129,1-5 0,3 0 0,1-2-129,0 1 129,0 1 0,-1 3 0,-2 1 0,-2 2 0,-1 5 0,-3-1 0,-1 6 0,-2 0-129,-6 8-129,5-9-129,-5 9 0,0 0-129,2 9-1032,-4 2-2709,2-11-387,-10 19-258,1-12 517</inkml:trace>
    <inkml:trace contextRef="#ctx0" brushRef="#br1" timeOffset="-133090.78">5281 10511 2451,'2'15'3870,"-2"-15"0,0 10-129,0-10-3483,-2 17-258,1-4 387,-4 1 129,3 4 129,-9 1 258,6 5-129,-7-3 258,5 9-258,-8-5 0,6 7 0,-5-3-387,3 4 129,-1-2 0,1 1-387,-1 0 0,1 0 0,1-3 0,2 2 0,1-4-129,0-1 0,2 0-129,1-3 129,1-2-129,-1-6 0,4 4-387,0-19-1290,0 14-2580,0-14-387,0 0-258,11-4 0</inkml:trace>
  </inkml:traceGroup>
</inkml:ink>
</file>

<file path=ppt/ink/ink6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1:18.035"/>
    </inkml:context>
    <inkml:brush xml:id="br0">
      <inkml:brushProperty name="width" value="0.07" units="cm"/>
      <inkml:brushProperty name="height" value="0.07" units="cm"/>
      <inkml:brushProperty name="fitToCurve" value="1"/>
    </inkml:brush>
    <inkml:context xml:id="ctx1">
      <inkml:inkSource xml:id="inkSrc2">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1" timeString="2016-01-21T20:19:39.381"/>
    </inkml:context>
    <inkml:brush xml:id="br1">
      <inkml:brushProperty name="width" value="0.05292" units="cm"/>
      <inkml:brushProperty name="height" value="0.05292" units="cm"/>
      <inkml:brushProperty name="color" value="#FF0000"/>
    </inkml:brush>
  </inkml:definitions>
  <inkml:traceGroup>
    <inkml:annotationXML>
      <emma:emma xmlns:emma="http://www.w3.org/2003/04/emma" version="1.0">
        <emma:interpretation id="{CF0AD544-1FC2-4C23-9273-A63C0A9F2ED0}" emma:medium="tactile" emma:mode="ink">
          <msink:context xmlns:msink="http://schemas.microsoft.com/ink/2010/main" type="inkDrawing"/>
        </emma:interpretation>
      </emma:emma>
    </inkml:annotationXML>
    <inkml:trace contextRef="#ctx0" brushRef="#br0">17876 8240 52 0,'0'-28'22'0,"4"28"-12"0,-8 0 1 15,4 0 10-15,0 0-5 16,0 0-1-16,0 0-12 15,-4-3-1-15,4 3 0 16,-3 0 3-16,3 0 4 16,0 0 5-16,0 0 3 15,-4 0 2-15,4-4 1 16,0 4 0-16,0 0-9 0,0-6-2 16,0 6-5-16,4 0-3 0,-4 0 2 15,0 0-4-15,0 0-2 16,0 0 2-16,0 0 0 15,0 0 1-15,0 6 2 16,-4 1 1-16,0 8 3 16,-3 4 1-16,-1 3 3 15,1-7-3-15,-1 1 1 16,-3 3-3-16,3-3 0 16,2 2 1-16,-2 4 3 15,-7-4 0-15,4 1 0 16,0 9 1-16,-1 0 1 0,5 0-5 15,-1 3-2-15,-3 4-2 16,0 2 1-16,0 3-4 16,-1 4 0-16,1 3 3 15,0-4 3-15,0 1 2 16,-1-13 3-16,1 0-3 16,0-6-2-16,0 0-2 15,0-7 0-15,4 1-2 16,-1-3-1-16,1-4 1 15,-1-2-1-15,1 2 0 16,-1-6 2-16,4 0-1 16,1-3-1-16,-1-3-2 15,4 0-1-15,0-3 2 16,4 0 0-16,-1 0-8 16,1-3-4-16,-4 6-134 31,15-12 38-31,-4-1 11 15</inkml:trace>
    <inkml:trace contextRef="#ctx0" brushRef="#br0" timeOffset="-948.02">17480 8169 60 0,'-4'0'24'0,"8"0"-12"0,-4 0-10 0,0 0 6 0,0 0 4 16,0 0 3-1,0 0 0-15,0 0 1 0,0 0-6 16,0 0-2-16,0 0-4 16,0 0-1-16,4 3-1 15,-4-3 1-15,0 0 4 16,0 6 4-16,0-6 0 16,0 6 3-16,4 0 2 15,-4-6-1-15,0 0-7 16,3 6-3-16,-3 3 1 0,0-2-1 15,4-1 2-15,0 0-6 16,0 1-1-16,-1 8 4 16,5 10 7-1,-1-7-2 1,1-2 3-16,-1 3-5 16,1-3-2-16,-1-1-2 0,5 0 0 15,-1-2-4-15,4 0 0 16,0 2 1-16,7-2 2 15,-4-1-3-15,-3-3 0 16,-3 0 1-16,-1 4 2 16,-4-7-1-16,1 4 2 15,-4-4-4-15,-1 0 0 16,9 4 5 0,-1-7-4-16,-4 0 0 15,1 6 0-15,-1-3 2 0,1-3-1 16,-4-6-1-16,-1 0 1 15,1 0-1-15,-4 3-11 16,4-3-3-16,-4 3-26 16,0 0-12-16</inkml:trace>
    <inkml:trace contextRef="#ctx1" brushRef="#br1">18793 7930 129,'9'-42'645,"-6"20"-258,3 0 0,0 0-129,-1 0-129,-1-2-129,0 3 0,0 1-129,0 1 0,1 1-387,0 2 258,3-1-387,-1 0 388</inkml:trace>
    <inkml:trace contextRef="#ctx1" brushRef="#br1" timeOffset="1629.091">18832 7758 1032,'0'0'1419,"0"0"-258,9-2-387,-9 2 129,0 0 258,2-9-129,-2 9 0,4-13 0,2 3-129,-6-4-258,3 0-258,1-4 0,0 2-258,0-3-258,2-1 129,1 1-129,2 2 129,2 0-258,1 0 129,2 3 129,1 0 0,3 2 0,-2 1 0,3 3 0,-2 2 0,-2 0 0,1 5 0,-2 1 0,1 0 0,-2 1 0,1 2 0,1-3 0,3 0 0,2-3 129,0-2-129,-2-5 0,2 1 0,-1-3 258,0-3-129,-8 1 0,0 0-129,-6 0 129,-2 0-129,-3 1 0,-4 0 0,-1 2 0,-5-2-258,3 2-129,-2-2-129,4 2-516,-3 0-1548,2-7-1161,7 11 258</inkml:trace>
    <inkml:trace contextRef="#ctx1" brushRef="#br1" timeOffset="481.027">19243 7338 516,'-12'-39'903,"-1"21"387,-5 0 129,2 3 129,0-1 0,3 3-387,0-3 258,9 3-387,4-4-129,11 0-516,5-3-258,8-3 129,5-1 129,4-3 0,6 0-258,1-2 258,-1-1-129,0 3-129,-1 0 129,-7 1 0,-5 3-129,-2-1 129,-7 3 0,-4 3-129,-7-1 0,-4 3 0,-2 1 0,0 2-129,-4-2 129,-1 3-129,1 0 0,2-1-129,2 2 129,0 2-129,8-3 0,2 3 0,3 0 0,4 0 0,2 0-387,0-1-1161,1-7-2193,8 3-387,-5-14 258</inkml:trace>
    <inkml:trace contextRef="#ctx1" brushRef="#br1" timeOffset="2846.162">20004 6201 3870,'11'-2'4257,"-11"2"-258,0 0-1935,0 0-903,0 0-387,4-9 0,-4 9-387,0 0 0,0 0 0,0 0 258,0 0-258,-7-4-129,7 4 129,-12 0-129,12 0-129,-18 10 129,8 1-129,-2-2-129,2 5 0,0-2 0,2-1 0,2 0-129,3-2 129,3-9-129,0 10 129,8-8-129,4-2 129,3 0 0,3-2-129,3-1 129,-1 2 0,3 1-129,-3 0 129,-3 0 0,-1 7 0,-3 1-129,-4 2 129,-2 1-129,-1 1 129,-2-3 0,-3 3 0,0-3 0,-1 0 0,0-9 129,-5 15-129,5-15 129,-13 11 0,3-6 0,-3-1 0,0 0-129,-1-1 0,-1 0-129,2 0 0,2-1-387,0-2-903,11 0-1806,0 0-1290,-6-10-129,9 2 0</inkml:trace>
    <inkml:trace contextRef="#ctx1" brushRef="#br1" timeOffset="3445.197">20355 6264 1548,'-9'6'1677,"9"-6"-516,-7 0 387,7 0-258,-7-7-129,3-2-129,1 0-387,1-5-258,0-3 0,0-2-387,2 0 129,0-3 0,3 1-129,5-1 258,-1 6-129,2-2 258,1 6-258,-1 2 0,2 5 0,-2 3 0,0 2-129,-9 0 0,13 10-129,-4 1 129,0 0 0,-1 3-129,1-1 129,-2 0 0,1-1 258,-2-1 258,0 2 0,-6-4 129,0 2-129,0-1 129,-6 2-258,-2-3 0,-2 0-129,-2-2-258,1 1 0,-1-4-129,-1-4-258,3 2-645,-1-2-2580,-3-7-516,14 7-129</inkml:trace>
    <inkml:trace contextRef="#ctx1" brushRef="#br1" timeOffset="4215.241">20588 6099 2193,'0'0'3612,"0"0"387,17-3-2451,-6-1-774,-1-5 258,8 3 129,-1-8-129,9 5-258,-1-7 0,5 5-258,-3-5-129,1 3-516,-1 2-1677,0 3-2193,-9-5-387,1 7-129</inkml:trace>
    <inkml:trace contextRef="#ctx1" brushRef="#br1" timeOffset="3923.223">20588 5775 903,'2'57'2193,"3"-22"-129,0 2 129,5 4-516,2 2-516,6 2-129,6-2-516,2-3-258,4-6-129,-2-2-129,0-7-129,-2-5-387,-5-6 0,-6-6-1419,0 2-1806,-15-10 258</inkml:trace>
    <inkml:trace contextRef="#ctx1" brushRef="#br1" timeOffset="4952.282">20833 5780 2709,'55'-16'3999,"-23"3"-1419,6 1-387,-2-6-516,6 3-516,-6-6-258,3 3-645,-4 1-1677,1 4-2322,-9-9-516,0 9 129</inkml:trace>
    <inkml:trace contextRef="#ctx1" brushRef="#br1" timeOffset="4666.266">20904 5602 1032,'10'-1'3612,"-10"1"258,0 0-2580,5 6-258,1 2 258,-6-8-129,2 22 258,-1-11-258,5 8-258,-1-4-258,5 10-129,-4-2 0,8 7-129,-4-3-258,5 4 129,-3-2-129,3 0-129,0-4 0,0-1 0,1-4-129,-2-4-387,3-2-1032,-4-4-2709,-2-10-258,3-3 0</inkml:trace>
    <inkml:trace contextRef="#ctx1" brushRef="#br1" timeOffset="5778.33">21366 5901 1161,'0'0'3225,"0"0"-1677,0 0-645,0 0 258,0 0-129,0 0-129,9-5 129,-9 5-516,16-13 387,-7 4-258,4 1-129,-1-3-129,3 3 0,1-4 0,2 3-258,1 1-516,-3 1-2580,-1-6-903,5 8-258</inkml:trace>
    <inkml:trace contextRef="#ctx1" brushRef="#br1" timeOffset="6881.393">21564 5515 1,'9'7'3224,"-9"-7"259,0 0-2193,0 8-258,0-8 0,2 8 129,-2-8-129,10 12 0,-1-1-129,-4-2-258,6 4 0,-4 1-258,5 2-129,-3 0-129,1 1 258,-2-2-258,0 0 0,-1-5 0,1 1 0,-8-11 0,7 10 0,-7-10 0,0 0 129,0 0 0,11 1-129,-11-1 258,3-11-258,-3-1 129,1-1-129,0-4 0,2-1 0,-2 0-129,2 0 129,-2 0 129,1 5-129,0-2 0,0 2 0,4 3-129,-3-1 129,3 1-129,0 4 0,-6 6 0,15-15 0,-7 11 0,-8 4-129,15-8 129,-15 8 0,12-3-129,-12 3 129,0 0 0,10 2 0,-10-2 0,6 13 0,-2-4 0,1 0 0,-1 4 0,1 1 0,1-1 0,0 0 0,-1-3 0,-1-1 129,-4-9-129,9 15 0,-9-15 129,8 3-129,-8-3 129,12-6 0,-5-6 0,3-1-129,-1-6 129,4 0 0,0-2 0,1 0-129,-2 2 129,-1 1 0,0 4 0,-2 2-129,-1 2 0,-1 4 129,-7 6-129,13-8 0,-13 8 0,13-4 0,-13 4 0,11-1 0,-11 1 0,14 5 0,-14-5 0,14 16 0,-7-4 0,0 2 0,-1 1 0,0 0 129,1 0-129,0 0 0,-1-3 0,-1 0 0,-1-3 0,-4-9-129,10 14-258,-10-14-2580,0 0-1419,13-10-258,-9-5-516</inkml:trace>
    <inkml:trace contextRef="#ctx1" brushRef="#br1" timeOffset="7577.432">22214 5238 2709,'0'0'2967,"0"0"-1935,0 0-774,0 0 774,8 0-129,-8 0 129,11-1 0,-1 0 0,-3-2 0,6 3-258,0 0-129,5 2-258,-1 2 129,3 2-129,4 1-129,-2 3 0,3-1 0,-4 1-129,-2 1 258,0 4-258,-5-1 258,-4 2-258,-4-1 129,-1 1-129,-3-2 258,-1 0-387,-1-3 129,0-1 0,0-10 0,-6 12 0,6-12 0,-17 7 0,3-5 0,-1-1-129,-5 1 0,0-2 0,-2 0 0,-1 0 0,2-2 0,2-1 0,2-4 0,4 2 0,2-1 0,11 6 0,-8-13 0,8 3 129,0 10-129,10-18 0,0 11-129,1-3 129,4 1-258,2-1 129,0 1-129,0 2-258,4 6-1161,-3 0-2709,3-5 258,3 5-645</inkml:trace>
    <inkml:trace contextRef="#ctx1" brushRef="#br1" timeOffset="8466.484">22643 5370 2451,'-9'-3'2580,"3"-5"387,1 0-774,5 8 129,-7-22-645,7 10-516,-2-7-645,2 1-129,4-6 0,3 0-258,4-3 0,2 0 0,2 0 129,5 2 0,-2 1-129,2 4 0,-2 2-129,-2 3-774,1 0-3096,-4 12-258,-8-7-516,-5 10 259</inkml:trace>
    <inkml:trace contextRef="#ctx1" brushRef="#br1" timeOffset="8081.462">22528 5109 2451,'0'0'3483,"0"0"0,0 0-2709,0 0 0,0 0 0,0 0-258,8 7 129,-8-7-129,19 11 129,-6-4-129,5 6 258,1-3-258,7 7 129,0-4-129,4 5-129,-2-3-129,2 1 0,-4-2-129,-4-2 0,-1 0-258,-6-5-129,-1 2-258,-14-9-1548,10 4-1935,-10-4-516,0 0 129</inkml:trace>
  </inkml:traceGroup>
</inkml:ink>
</file>

<file path=ppt/ink/ink6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18T23:44:01.935"/>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FEF9755D-85CC-49C7-BB95-98F81FBA4ECD}" emma:medium="tactile" emma:mode="ink">
          <msink:context xmlns:msink="http://schemas.microsoft.com/ink/2010/main" type="inkDrawing"/>
        </emma:interpretation>
      </emma:emma>
    </inkml:annotationXML>
    <inkml:trace contextRef="#ctx0" brushRef="#br0">-33-295 64 0,'0'-4'24'0,"-5"4"-12"0,8 0 1 0,-3 0 14 16,0 0-2-16,-3 0 0 15,3 0-5-15,0 0 0 16,0 0-9-16,0 0-2 15,0 0-5-15,0 0-1 0,0 4 3 16,0-4-3-16,3 2 0 16,-3-2 3-16,2 3 1 0,1 3 1 15,-1 1 0-15,1 2-2 16,0-1-1-16,0 6 1 16,-1-1 1-16,1 2-3 15,-1-1-3-15,-2-14 0 31,5 48-1-15,1-6 2-16,-1-5-1 16,-2 5-1-16,2-13 1 15,-3 1 1-15,4-3-1 16,-3 2-3-16,2-5-1 0,0-7 2 16,0 1 2-16,-2-3 0 15,0-3-1-15,0 3 1 16,-1-6-1-16,1-5 0 15,-1 3 2-15,-2 0-3 0,3-1-2 16,-3-6-9 15,0 2-18-31,0-2-9 16,0 0-26-16,-3 0-11 16,1-2 27-16,-1-2 13 15</inkml:trace>
    <inkml:trace contextRef="#ctx0" brushRef="#br0" timeOffset="796.333">186-86 88 0,'0'-2'33'0,"0"2"-18"16,0 0-9-16,0 0 9 0,0 0-2 15,0 0 2-15,0 0 5 16,0 4 2-16,0 1-5 16,0 4 0-16,0 0-6 15,0-1 1-15,0-3-7 16,0 8 1-16,0-2 4 0,0-2-4 16,0 6 2-1,3-3-3 1,-1 0-3-16,1 6-1 15,0-5 0-15,-3-13 10 32,5 25-2-32,0-3 0 15,-2-5 0-15,-1-6-1 16,1 5-4-16,0-8-3 16,0 1 0-16,0 0-1 0,-3-4 0 15,0-1-3-15,0-1 0 16,0-3-5-16,-3 2-2 15,0-2-22-15,0 0-6 16,0-2-10 0</inkml:trace>
    <inkml:trace contextRef="#ctx0" brushRef="#br0" timeOffset="-915.991">-78 285 176 0,'-7'0'30'0,"1"-5"-11"16,1 1-7-16,0 4 1 15,0-5 4-15,-1 3-9 16,0 0 2-16,4-3 3 0,-1 3-1 16,1-4 3-16,-1 4 1 15,1-5 2-15,2-2-8 16,0 5-3-16,0-3-2 15,2-2-1-15,1 3-2 16,-1-6-2-16,3 4 1 16,4 2-1-16,4-4-3 15,-2-1 2-15,-1 4 1 16,1 1 0-16,-4 2 0 16,1 0 0-16,1-6 0 15,-2 8 0-15,4 0 0 0,-3-2 0 16,-1 1 0-16,2 3 0 15,-2 0 0-15,1 0 0 16,1 0 0-16,-4 0 0 16,0 3-3-16,0 3 2 15,1 1 1-15,-1-2 2 16,0-1-3-16,-3 4 0 16,4-3 1-16,-3 4 0 15,-1 4 0-15,1-4 0 16,-3-1 0-16,0 2 2 15,0-2-3-15,-3 3 0 0,-2 2 3 16,-1 1 1-16,1-1-4 16,-2-4-1-16,-2 8 1 15,2-4 0-15,-4 1 1 16,3-6 2-16,-2 8-1 16,1-5-1-1,2-2 1-15,-1-9-1 16,-3 0 0-16,4-3-7 15,-2-3-3-15,4-3-19 16,0 0-6-16,0-2-57 16,2-4-25-1,0-3 61-15</inkml:trace>
    <inkml:trace contextRef="#ctx0" brushRef="#br0" timeOffset="-1485.942">-59 280 64 0,'-14'5'27'0,"14"-5"-14"0,0 0-2 0,0 0 10 15</inkml:trace>
    <inkml:trace contextRef="#ctx0" brushRef="#br0" timeOffset="1306.536">290-26 96 0,'0'-4'35'0,"0"2"-18"0,0-16-9 15,5 15 11-15,-5 3-9 16,0-6-3-1,7 4-2-15,-1-5-1 16,4 5 2-16,-7-5-3 16,5 5 0-16</inkml:trace>
    <inkml:trace contextRef="#ctx0" brushRef="#br0" timeOffset="2012.775">339-79 226 0,'3'0'12'0,"-3"0"1"0,2 0-1 16,1 0 2-16,0 0-5 15,0 2-3-15,2 5-1 16,0-3 5-1,0 3 0-15,1 8-4 16,-1-1-3 0,-2-2 1-16,2 0-1 0,0 1 3 15,-2 0-3-15,0 1 0 16,-1-6-1-16,1 3-2 16,-1-2 1-16,1 2-1 15,-1-2 0-15,1-5 2 16,-3 0-1-16,0 1 2 15,3 2-2-15,-3-7-1 16,0 0 3-16,0 0 0 16,0 0 1-16,0 0 0 15,0-5 0-15,0 3 2 16,3-3-3-16,-3 1 0 16,3-2 1-16,-3-1 2 0,2-2-3 15,1 0 0-15,-1 1-3 16,3-10-1-16,-2 5-1 15,0-9 0-15,2 4 2 16,0-2 0-16,0 3 0 16,1-1 2-16,4 1-1 15,-2-1-1-15,8 9 1 16,-5-4-1-16,-1 2-3 16,1 2 2-16,-1 3 1 15,1-3 2-15,-3 6-1 16,0-1-1-16,0 0 1 15,0 4-1-15,-1 0 0 16,-1 4 0-16,-1 0 2 16,0 6 1-16,0-2 1 15,1 1 0-15,-3 4-9 0,2-2-2 16,-2 0 13-16,-1 7 5 16,1-3-8-16,-1 3 0 15,-2-1-1-15,0 1 3 16,0 0-2-16,0-3 0 15,0-6-1-15,0 2-2 16,0 0 1-16,0-2 1 16,0-3 1-16,0 1 1 15,0-3-2-15,0 1 1 16,0-3-7-16,0-2 1 16,0 0-37-16,0-2-13 15,-2-5-59-15</inkml:trace>
    <inkml:trace contextRef="#ctx0" brushRef="#br0" timeOffset="3152.328">688-26 40 0,'-3'0'16'0,"3"-4"-8"0,0 4-10 0,0 0 6 16,0 0 1-16,0 0 11 16,0-5-2-1,0-2 0-15,0 5 0 0,0-4 2 16,0 3 2-16,0 3-6 15,0-3-2 1,0-2-3-16,0 5 0 0,0-5 5 16,0 1 2-16,0-3-5 15,3 5-1-15,0-7-4 16,-1 3-1-16,6-1 1 0,0-4 2 16,2 0 1-16,1 5-1 15,-1-8 1-15,1 3-2 16,0 3 2-16,0-4-4 15,-1-3 0-15,3 6-1 16,0-2 1-16,-2-2-2 16,-1 5 2-16,-1 3-4 15,-2-4 0-15,-2 9 3 16,3 0 1-16,-2 2-1 16,-1 0-2-16,-3 3 1 0,1 0-1 15,2 1 2-15,-2 0 1 16,3 6 5-16,-6-6 3 15,5 2-2-15,0 2 2 16,-3 3-4-16,1 0 1 16,0 0-5-16,-3-4 0 15,0 2-3-15,-3-2-1 16,-2 0 1-16,2-5 0 16,1 1-5-16,-3-1-1 15,2 0-33-15,0-2-11 16,0-2-39-16</inkml:trace>
    <inkml:trace contextRef="#ctx0" brushRef="#br0" timeOffset="4581.094">-12 346 40 0,'0'0'16'0,"0"0"-8"0,-2 7-3 16,2-7 8-16,0 0 6 16,0 0 5-16,-3 0 1 15,1-7 0-15,2 7-8 16,0-2 0-16,-3-2-4 16,0 1 2-16,0 3-2 15,1-2 0-15,-1-3-7 0,1 3-4 0,-6 2-1 16,2-2-1-1,1-2 0-15,-5 2 0 16,1 2 0-16,2-2 0 16,-1-5 0-16,0 2 0 15,3 1 6-15,0 0 4 16,-1-1-1-16,0 1 2 16,1 0-6-16,0-5-1 15,3 2-2-15,-1-2 1 16,0 1 0-16,0-4 1 15,1 4-5-15,2 1-1 0,0-2-2 16,0 3 3-16,2 1 0 16,1-2 1-16,3 3 0 15,-1 0 0-15,5-5-3 16,-1 5 2-16,1-1 1 16,1-1 2-16,-1 3-1 15,1 3-1-15,-1-4 1 16,-2 4-1-16,0 0-3 15,-3 0 2-15,0 4 1 16,1 1 2-16,-3 1-3 16,-1 1 0-16,1-4 1 15,2 3 0-15,0-4 0 16,-2 4 0-16,2-3 0 16,-2 4 0-16,-3-7 0 15,5 6 0-15,-3-4-5 16,1 1 1-16,-3 3-9 0,3 3-2 15,-3-9-113 17,-3 18 56-32,-2 1 21 15</inkml:trace>
    <inkml:trace contextRef="#ctx0" brushRef="#br0" timeOffset="63850.398">1346-690 197 0,'5'22'10'15,"1"-2"-2"-15,-1 2 0 16,0-2-5-16,3 2 0 16,0 2-1-16,0-2-4 0,0-4 1 15,0 6 1-15,-1 1 2 16,-1-4 1-16,0-3 1 15,-1 0 0-15,0-3 0 0,0-2-2 16,1-1 1-16,-1-2-2 16,2 1-1-16,-1-2 3 15,-1 0 0-15,1-3-1 16,-1 3-2-16,0-2 1 16,-2-5-1-16,0 5 0 15,-3-7 2-15,0 0 5 16,0 0 6-16,0 0-5 15,0 0-2-15,0 2-6 16,0-2-2-16,0 0-6 16,0-2-2-16,0 2-17 15,0-7-8-15,7 5-32 16</inkml:trace>
    <inkml:trace contextRef="#ctx0" brushRef="#br0" timeOffset="63535.384">1291-800 32 0,'0'-2'13'0,"0"2"-6"0,0-11-4 16,2 11 4-16,-2 4-6 15,0-6 0-15,0 7-1 16,0-5 2-16,0 0 5 15,0 0 10 1,8 4-2-16,-3-6-4 16,-2 6 1-16,3-2-7 15,-4 1-1-15,1 4 0 16,-3-7 4 0,0 2 0-16,2 2-4 0,1 2-2 15,-1 1 1-15,-2 0 0 16,3 2 3-16,-3 1 3 15,0 1-6-15,6 1-2 16</inkml:trace>
    <inkml:trace contextRef="#ctx0" brushRef="#br0" timeOffset="62469.158">1314-518 44 0,'0'-2'16'0,"0"2"-8"0,0 0-1 0,0 0 7 16,-2 2-1-16,-1-2 0 0,0 2-7 15,0-2-2-15,1 0 2 16,-1 0 3-16,1 0-6 15,-1 0-2-15,0 0 3 16,-2 0 5-16,2 3 12 31,-2-1-10-15,0 3-6-16,-1-1-1 16,4-2-1-1,-4 4-1-15,1-1 1 16,2-1 0-16,1 1-1 15,-1-1-2-15,1 5 1 0,-1 0-1 16,0-3 0-16,0 8 0 16,-2-1 0-1,2-4 0-15,1-1-3 16,-1 4 0-16,1 0 4 0,-1 0 1 16,0-3 0-16,0 6-2 15,0-6 1-15,3 0-1 16,0 0 6-16,0 0 4 15,3-1-5-15,0 1-1 16,0-4-2-16,0 3-2 16,2 5 1-1,2-4-1-15,-1 5 0 16,0-3 2-16,1-6 1 16,1 1 3-16,0 0 1 15,0-6-1-15,3 5-1 0,-3-1 3 16,2-4 3-16,1 0-4 15,-3-4 1-15,0-1-3 16,0-1 0-16,0-3-1 16,0 0 0-16,0-2-5 15,0 4-1-15,-3-2 1 16,1 1 2-16,-1-8 4 16,-2 7 2-16,-3 1-3 15,0-1-1-15,0-2-1 16,-3 2-2-16,1-4 1 15,-1-1 1-15,0 3-3 16,0-6 0-16,0 3-4 16,1 6 1-16,-1-8-5 15,1 5 1-15,-1 2-1 16,3-6 3-16,-2 4 4 0,2 0 1 16,-3 0-2-16,3 2 2 15,-3 2 1-15,0 1 0 16,-2 1 2-1,-5 3-6-15,1 2-1 16,1 0-20-16,1 2-9 16,-2 3-31-1,2 1-20-15,-1-1 41 16</inkml:trace>
    <inkml:trace contextRef="#ctx0" brushRef="#br0" timeOffset="64735.698">1648-608 253 0,'0'0'4'0,"0"0"2"0,5 2 6 16,-3 2 2-16,1-2-1 16,-3-2 2-16,5 3-2 15,1 1 0-15,4 1-3 16,-2-1-1-16,3 1-3 15,2 3-1-15,0 1-1 16,3 0 2-16,0 0-3 16,2 6-2-16,3-6 0 15,0 0-1-15,-2-1 0 16,2 3 0-16,-2 3 0 16,-1-4 2-16,0 2 8 15,-2-3-6 1,-5 0 1-16,0-1-3 0,-6 1-2 15,0 0 1-15,-8-2 1 16,1-1-8-16,-1-4-1 16,-5 0-14-16,0-6-4 15,0 0-20-15,1-1-7 16,-2-3-32 0</inkml:trace>
    <inkml:trace contextRef="#ctx0" brushRef="#br0" timeOffset="64421.206">1650-612 128 0,'0'-14'49'0,"-2"26"-26"0,2-6-16 0,0-6 15 0,0 0-11 16,0 0-3-16</inkml:trace>
    <inkml:trace contextRef="#ctx0" brushRef="#br0" timeOffset="65199.866">1754-348 88 0,'0'0'33'0,"3"0"-18"0,-3 0-13 16,0 0 6-16,0 0 0 15,0 0 2-15,0 0 1 16,0-4 3-16,0 2 8 16,0-3 4-16,0 3 3 15,0 0 2-15,0-1-8 16,0 1-3-16,2 0-12 15,1-6-3-15,0-8 1 0,0 2-1 0,2 0 2 16,0-7-4-16,3 0-2 16,0-3 2-16,0-1 2 15,3 1 0-15,-4-3 0 16,1 1-3-16,0 4 1 16,0 6 0-16,0 3 3 15,-3 4-10-15,1 0-4 16,-1 5-5-16,0-1-2 15,-3 5-6-15,1-4-1 16,-3 4-24-16,0 0-7 0</inkml:trace>
    <inkml:trace contextRef="#ctx0" brushRef="#br0" timeOffset="65951.799">2085-1002 88 0,'0'0'35'0,"2"0"-18"0,-2 0-13 0,0 0 8 0,0 0-3 15,0 0 0-15,3-2 6 16,-3 2 2-16,0 0 3 15,0 0 11 1,7 4-6-16,-1 2-13 16,0 3-3-16,-1 0-2 0,-5-9 19 31,10 24-15-15,-2 14-4-16,0-3-8 15,0-2 0-15,0 0 3 16,0-2 1-16,0 11-1 15,0-3-4-15,-1 3 1 0,2-7 1 16,-2 3 2-16,1 6 3 0,-2-8 2 16,-1-6-1-16,0-3-1 15,0-3-1-15,-2-7 2 16,0-3 1-16,-3 0 1 16,0-6-7-16,0-2-2 15,0-1 4-15,0-5 3 16,0 0-10-16,0-2-2 15,-3-1-8-15,0-11-50 16,1-4-10 0,-1-4-15-1</inkml:trace>
    <inkml:trace contextRef="#ctx0" brushRef="#br0" timeOffset="67031.774">2343-818 100 0,'0'-3'38'0,"0"3"-20"0,-2 3-6 16,2-3 27-1,-5 2-9-15,0-2-6 16,2 0-3-16,0 0-12 16,0 0 1-16,1 4 1 0,-1-4-2 15,0 0 0-15,3 0 1 16,0 0 4-16,6 7 5 15,2 0-8 1,2-3-1-16,1-2-4 0,0 3 1 16,-4 2-4-16,4 2 0 15,-3-1-6-15,3 3-2 16,-1 3 6-16,1-3 4 16,0 0-5-16,-1 9 1 15,1 2-3-15,-3-2-2 16,0 0 5-16,5-2 3 15,-2 2-1-15,-3-5 0 16,5 6-1-16,-2-10 1 16,-1 0 2-16,1 2 2 15,-3-6-1-15,0-1-1 16,0-1-1-16,-1-3 0 0,-1 0-2 16,0-2-2-16,1 0 1 15,-4 0-1-15,-1-2 0 16,-2 0 2-16,0-3-3 15,0 1 0-15,0-3 1 16,0-1 2-16,0-1-3 16,0 0 0-16,0 0 1 15,0-9 2-15,0 0-1 16,0-2 2-16,3 2 0 16,0-4 3-16,-3 2-1 15,3-9 0-15,-3-2-3 16,3 0-2-16,-1 0 1 15,1-1-1-15,-1 4-3 16,1 3 2-16,2 4-4 0,-2 0 1 16,0 8-5-16,-1 1-1 15,1 2-2-15,-1 1 2 16,1 2-7-16,0 3-2 16,-1-1-14-16,-2 3-7 15,0 2-44 1,-2 2-34-16</inkml:trace>
    <inkml:trace contextRef="#ctx0" brushRef="#br0" timeOffset="68158.305">2787-1192 64 0,'-3'0'27'0,"6"0"-14"0,-3 0-2 0,0 0 12 15,0 0-6-15,0 0 1 16,0 0-5-16,0 2 2 15,0 3-4-15,0-1 1 16,0 0-3-16,0 3 0 16,0 2-5-16,0-2-3 0,0-1 0 15,0 2-1-15,0 6 2 16,0-5 3-16,0 8 9 16,2 8-1-1,-2 1 2-15,3 3 1 16,-1 1-5-16,1 1-1 0,-1 9-2 15,4-5 0-15,-3-5-4 16,2-2-3-16,0-2 2 16,0 0 0-16,1-5-4 15,-4-2 1-15,1 8 2 16,-3-5-1 0,0-3-1-16,3-3 3 15,-3 0 0-15,0-6-1 16,0 0 1-16,-3-4 0 15,3 3 1-15,0-4-2 16,0-1-2-16,0-2 1 16,-3 0-1-16,3-2-5 0,0 0 1 15,0 0 0-15,0 0 2 16,3-2-4 0,0 0 0-16,-1-4-11 0,-2 6-3 15,0-5-37 1,3-2-52-16,-3-4 22 15</inkml:trace>
  </inkml:traceGroup>
</inkml:ink>
</file>

<file path=ppt/ink/ink6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6:39.489"/>
    </inkml:context>
    <inkml:brush xml:id="br0">
      <inkml:brushProperty name="width" value="0.05292" units="cm"/>
      <inkml:brushProperty name="height" value="0.05292" units="cm"/>
    </inkml:brush>
    <inkml:context xml:id="ctx1">
      <inkml:inkSource xml:id="inkSrc11">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1" timeString="2019-01-21T20:21:03.260"/>
    </inkml:context>
    <inkml:brush xml:id="br1">
      <inkml:brushProperty name="width" value="0.07" units="cm"/>
      <inkml:brushProperty name="height" value="0.07" units="cm"/>
      <inkml:brushProperty name="fitToCurve" value="1"/>
    </inkml:brush>
  </inkml:definitions>
  <inkml:trace contextRef="#ctx0" brushRef="#br0">8514 9209 1,'0'0'644,"0"0"130,0 6 258,0-6 0,0 0 258,0 9-258,0-9 387,-1 9-387,1-9-129,-1 17 0,0-6-258,1 3-129,-3 3 0,3 5-129,-2 2 0,2 3 0,-1 3 0,0 2 129,-1-1-129,2 4 0,-3-4 129,2 2-129,-4-4 129,2 2-258,-1-2 258,1-2-387,-1-4 129,3-1-129,-1-3 0,2-1-129,-2-3 0,2-2 129,0-1-129,0 0 129,0-3 0,0 1 0,0-10 129,0 15 258,0-15-129,0 11 0,0-11 0,0 10 0,0-10-129,0 10 0,0-10 0,0 8-129,0-8 0,0 0 129,9 5-129,-9-5 129,16 4-129,-1-4 129,-3 0-129,6 1-129,0-1 129,0 0-129,2 0 0,-1 0 0,0 0 0,-2 0 0,2 0 0,-2 0 0,4-1 0,-2-1 0,1 0 0,-1 0 0,-3 0 0,0-1-129,-2 1 129,-3 0 0,-11 2-129,14-3-129,-14 3-387,0 0-645,0 0-3096,0 0-387,0 0-258,-17-8 0</inkml:trace>
  <inkml:trace contextRef="#ctx0" brushRef="#br0" timeOffset="410.022">8492 9584 129,'6'-4'645,"-6"4"258,9-2 387,-9 2 0,15-2 258,-15 2 258,16-3-258,-16 3 0,21-7-258,-12 3-129,3 2-129,0-1-516,3 0 0,-2 2-387,3-1-129,-1 0 0,1 1-129,1-2-258,-4 2 258,2-1-387,-6-1-645,0-3-2580,0 6-516,-9-10 258</inkml:trace>
  <inkml:trace contextRef="#ctx0" brushRef="#br0" timeOffset="804.045">8535 9208 1935,'39'-5'3225,"-20"1"-2064,-1-2 0,3 1-258,-1-2-387,1 2-129,0-1-258,0 0 0,0 3-129,0 0 258,0 0-516,-2 3 258,2 0-129,-1 0 0,-2 0 0,0 3 0,-2 0-645,1 6-2709,-10-9 258</inkml:trace>
  <inkml:trace contextRef="#ctx0" brushRef="#br0" timeOffset="4686.268">9198 9542 645,'0'-6'3225,"0"6"129,0 0-2967,0 0 0,0 0-129,0 0 0,4 6 258,-3 2 0,-1-8 258,1 14 0,-1-14 0,2 18-129,-2-6 0,2 3 129,-2-1-258,3 1 129,-3 3-258,2 0-129,-2-1 0,2 0-129,0-5 258,0 1-387,1-4 258,2 0-129,-5-9 129,10 1 0,-10-1 129,12-6 0,-6-4 129,3 0-129,-2-6-258,1 2 0,-2-1-129,2 1 129,-4 0-129,1 4-129,2 1 0,-1 0 0,-6 9 129,12-9-129,-4 6 129,-8 3-129,14 0 129,-14 0-129,15 3 129,-8 5 0,-1 1 129,3 3 0,-3 2 0,1 1-129,1 1 258,-1 1-129,-1-3 0,0 1 0,0-5 0,2 2-129,-8-12 258,12 12-129,-12-12 0,13 4 129,-13-4-129,12-3 129,-12 3 0,12-15 0,-7 2 129,3 1-129,-3-5-129,0-1 0,-1-4 0,0 1 0,-1-3-129,2 0 129,-2-3-129,0 2-129,1 2 258,1-3-258,1 5 129,-1 4-129,1 2 0,-1 3 0,-5 12-258,8-12-387,1 15-1032,-9-3-2838,2 16-258,0-5-258</inkml:trace>
  <inkml:trace contextRef="#ctx0" brushRef="#br0" timeOffset="5577.319">9738 9539 1419,'0'0'3225,"0"0"-645,0 0-774,0 0-516,0 0-129,0 0-258,9-1-129,-9 1-129,14-2-129,-14 2-129,20-3 0,-10 2-129,3 0 0,-1 1-258,0 0 129,-1 0 0,1 0-129,1 0 129,-1 0 0,0 2 0,0 0-129,2-1 258,1-1-258,-1 2 0,1-2 0,-4 0 0,3 0 0,-6 0 0,1 0 0,-9 0-258,0 0-1419,6-8-2451,-6 8-258,0-8 0</inkml:trace>
  <inkml:trace contextRef="#ctx0" brushRef="#br0" timeOffset="6217.355">9964 9355 1548,'0'0'3096,"0"0"-2193,9 0-516,-9 0 387,11 4 0,-11-4 129,12 6 0,-12-6-129,15 5 0,-15-5-258,16 10 0,-6-6-258,0 3-129,2 0-129,-2 0 129,1 1-129,0 0 0,-2 1 0,0 0 0,-1 0 0,-3 1 0,1-1 0,-4 3 0,-1-1 0,-1 1 129,0 1-129,-3-2 258,-3 2-258,0-1 258,-4-1 129,3 2 129,-6-4 0,6 3-129,-6-2 258,4 1-258,-4-1 258,3 1-387,-1 0-129,1-1 0,-1-1 0,3 0-129,8-9 0,-13 16-129,13-16 129,-9 11-129,9-11 0,-3 8 129,3-8-129,0 0-258,-1 9 129,1-9-258,0 0-2064,0 0-1677,0 0-129,8 0 130</inkml:trace>
  <inkml:trace contextRef="#ctx0" brushRef="#br0" timeOffset="14288.817">10947 9969 645,'-34'85'258,"22"-44"0,0 0-258,4-2-129,4 0-129,4-4-387,4 0 517</inkml:trace>
  <inkml:trace contextRef="#ctx0" brushRef="#br0" timeOffset="19795.128">10902 10101 903,'1'-19'2580,"-1"10"-258,0-3 129,-2 3-774,2-1-516,-3-1-516,3 1-387,0-1 0,0 0-129,0 1 258,3-2-129,-2 0 129,5 3 129,-5-4-129,5 0 0,-2-2 129,3 2-258,-1-4 0,3 2-129,0-2-129,3 0 0,-1 1 0,1 2-129,-2-1 129,4 0 129,-5 3-129,1-1 129,-3 2 0,0 2 258,-2-1-129,0 2 0,-5 8 0,4-13 0,-4 13 0,2-10 129,-2 3 0,0 7 0,0-15-129,0 15 129,-2-15-129,2 7 0,-2-3 0,-1 1-129,-1-3 0,1 1 0,-3-3 0,2 3-129,-2-2 258,2 1-129,-2 1 0,3 0-129,-1 2 129,2 1-129,2 9-129,-4-11 0,4 11-258,0-9-258,8 9-645,-8 0-2838,18-6-645,2 0-387,-1-9 259</inkml:trace>
  <inkml:trace contextRef="#ctx0" brushRef="#br0" timeOffset="48020.746">11542 9446 516,'0'0'2451,"0"0"-258,0 0 0,0 0-516,0 0-516,0 0-258,0 0-516,0 0 0,0 0-387,0 0 129,0 0-129,0 0 0,0 0 129,0 0 0,0 0 0,0 0 0,0 0 129,0 0 0,0 0-129,0 0 0,2 5 0,-2-5-129,8 10 0,-8-10 0,7 15 0,-4-8 129,1 3-129,1 1 258,-2 0-258,1 4 129,-1-3-129,1 3 129,-2 1 0,3 1-129,-2-2 129,0 1-129,1 0 129,1-3-129,-1 1 0,0-1 129,-1-3-129,-2 1 0,0-2 129,-1 2-129,0-2 129,0 2 129,0-11-129,-9 14 0,9-14 129,-13 15 129,2-9-258,2 0 258,-4-3-129,2 0-129,-2 0 129,-1-2-129,-1-1-129,0 0 129,1-1 129,0-2-129,0-2 0,2 1 129,2-2 0,-1 0 0,3-1-129,8 7 129,-14-15-129,9 5 0,-2-1-129,2 0 129,-2-1-129,2 0 129,-1-1-258,-2-1 129,4 1 0,-3 0-129,3-1 258,-1 3-258,2-2 129,3 2 0,0 0 0,0-2 0,0 3 0,2-1 0,4 2 0,1-4 0,4 0 0,2-2 0,4 0 0,2 2 0,4-6 0,3 1-129,3 0 129,1 0 0,1 0 129,-1 1-129,0 2 0,-3 1 129,-1 3-129,-2 1 129,-2 3 0,-3 3-129,0 2 0,-3 2 129,-4 0-129,-1 0 0,-3 0 129,-8 0-129,10 0 258,-10 0 0,0 0 0,0 0 0,0 0 129,0 0-129,0 0 129,0 0-258,0 0-258,0 0-258,0 12-516,0-12-2838,0 0-1161,0 0 0,0-9-645</inkml:trace>
  <inkml:trace contextRef="#ctx0" brushRef="#br0" timeOffset="51476.943">12031 9045 129,'-11'9'129,"11"-9"129,-11 13 0,5-3 0,-2-1 387,-1 2 258,2 0 129,-5 3 129,3 4 129,-6 0 258,4 4-258,-7 4-129,5 4-258,-5 2-387,3 5 0,-2 2-258,2 3 0,0 2 0,2 0-129,1 0 0,3 1 129,1-4-129,4 1 258,0-5-258,4-2 129,0-1 0,4-1-129,2-2 0,0 0 0,3-2 129,0 0-129,-1 0-129,2 0 129,2-6-129,-1-1 258,-1-3 0,2-1 0,-1-5 258,2-2-129,-4-7 129,3 2 0,-3-3 0,3 0-129,-12-3-129,15 0 0,-15 0 0,11 0-129,-11 0-129,10 0 129,-10 0-129,0 0 0,10 0 0,-10 0 0,0 0-129,0 0 129,10 3 0,-10-3 0,0 0-129,0 0-129,8 3-645,-8-3-3612,0-6 0,5-5-387,-5-9 259</inkml:trace>
  <inkml:trace contextRef="#ctx0" brushRef="#br0" timeOffset="54745.13">12136 9275 1548,'0'8'1806,"0"-8"0,0 0 258,0 0-774,0 0-258,0 9-129,0-9-258,0 0 129,0 10-258,0-10 129,0 12-129,0-3 129,0-9-129,2 19 0,-2-8 0,3 4-129,-3 0 129,0 8-129,0 0 0,0 6-129,-1 1 0,-1 2-129,0 2 258,2 5-258,-1-5 0,1 1-129,0-2 129,0-4-129,0-1 0,0-2 0,0-6 0,3 0-129,-3-7 129,3-1 0,-2-4 0,-1-8 129,1 11 0,-1-11 0,0 0 0,0 0 0,0 0 0,7-9-129,-4-1 129,0 0 0,3-5-129,0-1-129,1-4 258,1-1-129,1-4 0,0 0 0,1 0 0,0 1 0,0 0 0,-1 2 0,0 1 0,1 2-129,-2 3 129,1 5 0,-3 0 0,-1 1 0,-5 10 0,7-11 0,-7 11-129,0 0 258,0 0-129,0 0 0,5-9 129,-5 9-129,0 0 129,0 0 0,0 0 0,0 0 0,0 0 0,0-8-129,0 8 0,0 0 129,0 0-129,0-9 0,0 9 0,0 0 0,0 0 129,0 0-129,0 0 0,0 0 0,0 0 0,0 0 0,0 0 0,0 0 0,0 0 0,0 0 0,0 0 0,0 0 0,0 0 0,0 0-129,0 0 129,0 0 0,0 0-129,0 0 129,0 0-129,1 4 129,-1-4-129,5 16 258,-2-5-129,0 3 0,1 4 0,2 3 129,1 6-129,0-1 0,2 2 0,1-1 0,-1 0 0,2-2 0,0-4 0,0-1 0,4-4 0,-3-2 0,0-2 0,0-3 0,3 0 0,-4-3 129,2-3-129,-4 1 129,2-4-129,-2 0 129,-9 0 129,13-7-129,-13 7 0,8-15 0,-6 6 0,1-3-129,-1-2 129,2-4 129,4-4-258,0-3 0,4-6 0,2-5 0,4-5 129,3-5-129,2-3 0,0-5 0,-1-1 129,1-1-129,-4 0 0,-1 4 0,-3 2 0,0 4 0,-5 4-129,1 9 129,-1 5-129,-2 6 129,0 6 0,-3 4-258,-5 12 129,8-10 129,-8 10-129,0 0 129,2 6-129,-2-6 0,0 13 0,-1-4 129,-2 0-258,-1-2-129,4 9-1419,0-5-2709,0-11-258,-3 12-387</inkml:trace>
  <inkml:trace contextRef="#ctx1" brushRef="#br1">10415 9041 12 0,'0'-3'5'0,"0"3"-2"0,0 0-2 0,0 0 3 15,0 0-2-15,0 0-2 0,0-3 5 16,0 3 4-16,0-3 4 16,0-3 2-16,0 3-2 15,0 3 2-15,0 0-8 16,0 0-2-16,0 0-3 15,-4 0 1-15,4 0-4 16,0 0 0-16,0 0 1 16,0 0 0-16,0 0 0 15,0 0 0-15,0-3 6 16,0 3 6-16,0-3 0 16,0 3 3-16,-4 0-6 15,4 0-1-15,0 0-6 16,0 0-2-16,0 0-2 15,-3 0 0-15,3 0 2 0,0 0 2 16,0 0-1-16,0 0 2 16,0 0 4-16,-4 0 4 15,0 3 2-15,0-3 3 16,1 3-3-16,3 0 0 16,-4-3-7-16,4 0-4 0,0 0-1 15,0 0-1-15,0 0 2 16,0 6-1-16,0 0-1 15,0 0 1-15,0 1-1 16,0-1 2-16,0 6 3 16,0 1 0-16,0 0 2 0,0-1-2 15,0 12 2-15,0-5 2 16,4 3 2-16,-4 0-3 16,3-4-3-16,1 8 0 15,-4-8-1-15,0 1 0 16,0 6 2-16,0 0-3 15,0 3-2-15,0-7 0 16,0 4-1-16,0-3 0 16,-4 3 0-16,1 0 2 15,3 3 3-15,0-3 0 16,0 3 0-16,0-6 1 16,0 6 1-16,0-7-6 15,0 8-2-15,0-7 0 16,3-1 0-16,1-6 1 0,0 4 2 15,0-6-1-15,-1-1-1 16,-3-2 1-16,0-1-1 16,0 3 0-16,0-6 0 15,0 1 0-15,0-1 0 16,0 0 0-16,0-3 0 16,0-3 0-16,0 7 2 15,0-4-1-15,0-3-1 16,0 0 1-16,0 0-1 15,-3 0 0-15,3 0 2 16,0 0-1-16,0 0-1 16,0 0-2-16,0-3 1 15,0-1 1-15,0 1 2 0,0 0-1 16,0-3-1-16,0 0 1 16,3-4-1-16,-3-5-3 15,4 0 2-15,0-4-1 16,-1-3 0-16,1 3 2 15,3-5 0-15,1 5-3 16,-1-3 2-16,4 0 1 16,1 4 0-16,3-4 0 15,-4 6 0-15,4 0-3 16,-4 1 2-16,4 6-1 16,0-1 0-16,-4 4 2 15,-3 0 2-15,-1 3-1 16,5 3-3-1,-1 0 1-15,-4 3 3 16,-7-3 1-16,7 6-4 16,-7 0-1-16,4 4 1 0,0-1 2 15,-1 3 0-15,1-3-1 16,0 1 1-16,0 2-1 16,-4 4 0-16,0-3 2 15,0-1-1-15,-8 19 2 16,1-6-2-1,-5-6 2-15,2-4 2 16,2 1 0-16,1-1 0 16,3-5-1-1,8-1-2-15,0-3-2 16,-4-6-6-16,11 7-1 16,-11-7-15-16,10 3-3 0,2-3-16 15,-1 0-6-15</inkml:trace>
  <inkml:trace contextRef="#ctx0" brushRef="#br0" timeOffset="65192.724">13344 9495 774,'0'0'1032,"0"0"-129,0 0 387,0 0-258,0 0 258,4 7-129,-4-7-129,0 0 0,3 9-129,-3-9 0,3 11-129,-3-11-129,4 17-129,-3-7 0,2 4-258,0 4 129,1 1 0,-2 1 0,1 5-129,-2-3 0,1 3-129,-1-2 129,1 1-129,-2-5 129,1-3-258,1-1 129,-2-3-129,0-2-129,0-10 129,1 11-258,-1-11 129,0 0-516,0 0-516,0 0-1290,0 0-1677,0-15-258</inkml:trace>
  <inkml:trace contextRef="#ctx0" brushRef="#br0" timeOffset="65893.768">13266 9660 774,'0'0'1806,"0"0"-1935,0 0 258,3-5 516,-3 5 258,0 0 258,0 0 258,3-9-129,-3 9-129,0 0-258,0 0-129,0 0-387,0 0-258,0 0 258,11-4-129,-11 4 129,9 0 129,-9 0 0,18 0 129,-8 0-129,5 0 129,-1-4-129,4 3-129,-2-5 129,3 4-129,-2-2 0,4 1 0,-5-1-129,2 3 129,-2-2-258,-1 1 0,-5 1 0,1 1 0,-11 0 0,12-2 258,-12 2-129,0 0 0,0 0 0,0 0 0,0 0-387,0 0-258,0 0-1161,0 0-2967,0 0-129,0 0-516</inkml:trace>
  <inkml:trace contextRef="#ctx0" brushRef="#br0" timeOffset="66913.827">13728 9136 1806,'4'-2'1419,"-4"2"-1677,0 0 387,0 0 258,0 0 774,0 0 0,0 0 387,0 0-258,0 0 258,0 0-258,0 3-258,0-3-258,0 0-258,0 0-258,0 12-129,0-12 0,0 12-129,-1-3 129,1 1-129,-3 2 258,1 5 129,1 2-129,1 5 0,-2 3 0,2 8 129,0-1 0,0 4-129,1 2 0,1 1 0,-2-2-129,0-1 129,0-4-129,0 1 0,0-6 258,-1-3-387,-2-4 129,1-4-129,0-3 129,0-4-258,2-11 258,-2 11-129,2-11 129,0 0 0,0 0 129,0 0-129,0 0 129,0 0-129,-1-9 129,1 0 0,0 0-258,1-4 129,6-2-258,-2-1 129,7 1-258,-1-2 258,5 2-129,1 0-129,1 3 258,1 2-129,1 2 129,-1 2-129,-3 5 129,-1-1 0,-2 2 0,2 4 0,-6 3-129,-9-7 129,16 16-129,-11-5 258,1 1-129,-3-1 0,0 2 129,-2-1-129,-1 2 129,0-1-129,-3-3 129,-1 3-129,-2-4 129,-1 2-129,-4-3 129,1-2 129,-2 0 0,0 0 0,-4-3 129,0 0 0,0 0 258,-1-1-258,-3-2 0,1 1-129,0 1-129,2-1-129,2-1 0,0 0-129,6 0-387,-6-3-1161,15 3-2967,-6-10-258,6-1-516,0-4 258</inkml:trace>
  <inkml:trace contextRef="#ctx0" brushRef="#br0" timeOffset="68650.925">13857 8951 645,'11'0'1677,"-11"0"0,0 0 129,10 0 0,-10 0-258,0 0 0,0 0-387,0 0-258,8 0-258,-8 0 0,0 0-387,13 9 0,-13-9-129,15 10 387,-6-6-258,2 5 129,-1-3 0,5 4 129,-2 1-258,5 2 129,-1 2-129,3 3 0,-1 0 258,4 3-387,-2 2 129,3 2-129,-5 2 129,1 2-129,-2 1 129,-2 4-258,-4 4 129,-2 4 0,-2 1-129,-3 6 129,-3-1 0,-2 2-129,0 1 0,-2-4 129,-4-4 0,-2-3 0,-2-5 258,2-2-258,-5-8 129,4-1 129,-4-4 129,4-4-258,-1-2 0,1-2 0,1-3-129,8-9 0,-13 12-129,13-12 0,0 0 0,-9 9 0,9-9-129,0 0 129,0 0-129,0 0 129,0 0-129,0 0 0,0 0-129,0 0-258,0 0-774,0 0-2580,0 0-903,1-9-387,1 0-129</inkml:trace>
  <inkml:trace contextRef="#ctx0" brushRef="#br0" timeOffset="84369.825">14229 9489 645,'0'0'1161,"-8"1"-387,8-1-387,0 0 0,0 0 258,0 0 129,0 0 129,0 0 258,12 9 258,-4-9-129,7 3 129,0-3-258,7 4-129,1-4-129,5 0-387,4 0 0,2 0-387,2-2 0,0-1-129,7-1 0,0 0-129,3-1 129,0-1 0,2 0 0,0 0 0,-3-2 258,-1 4 0,-8-2 0,-5 3 258,-6 0-387,-4 3 129,-6 0-129,-4 0-129,-2 2-129,-9-2 0,7 4 129,-7-4-129,0 0 129,0 0-129,0 0-258,0 0-903,0 0-1806,0 0-1032,0 0-258</inkml:trace>
  <inkml:trace contextRef="#ctx0" brushRef="#br0" timeOffset="84968.859">14997 9279 903,'2'9'3096,"-2"-9"129,0 0-3096,0 0 0,6 11-129,-6-11 129,9 9 0,-9-9 387,15 7-129,-6-3 129,-1-2 129,5 1-129,-4-3 258,4 5-129,-1-3-258,2 4 0,-2 0-129,0 3-129,-3 0 0,1 3-129,-3 1 0,-3-4 0,-3 5 0,-1-1 129,-3 0-129,-2 0 129,-5 0 129,-2-1 129,-4 1-129,1 3 129,-3-3 129,0 2-129,-1-3-129,2 3 0,-3-3 0,4 0 0,1-3-129,4-3-129,2 0 0,9-6 129,-10 7-129,10-7 0,0 0-129,0 0 0,0 0-258,6 0-903,-6 0-2451,19-4-516,-16-6 0</inkml:trace>
  <inkml:trace contextRef="#ctx0" brushRef="#br0" timeOffset="90181.158">16181 9424 129,'-8'0'774,"8"0"-516,-8 0 0,8 0-129,-11 2-129,11-2 0,-13 2 129,13-2 129,-12 3 258,12-3 129,-12 5 129,12-5 258,0 0 129,0 0 258,-10 4-258,10-4 0,0 0-129,0 0-129,0 0-258,0 0 0,0 0-258,6 0 0,-6 0-129,12 0 0,-12 0-129,19 0 129,-9-1 129,6 1-129,-1 0 0,5-2-129,-2 1 129,5-1 0,0-1 0,1 0 0,0-1 0,2 2 0,-5-2 0,1 3 0,-3-1 0,0 0 129,-9 2-258,2 0 0,-12 0-129,13 0 0,-13 0 0,0 0-129,0 0 0,0 0 129,0 0-387,0 0 0,0 0-1290,0 0-2322,0 0-258,0 0-129</inkml:trace>
  <inkml:trace contextRef="#ctx0" brushRef="#br0" timeOffset="90834.195">16406 9237 258,'-2'9'2967,"2"-9"-1419,0 0 0,9 5 387,5-1-258,0-4-129,6 5-129,1-4-258,7 3-387,-3-4 0,5 4-129,-2-3-129,1 4-129,-2-1-129,-2 1-129,-4 1 0,-1-1 0,-2 2-129,-6-1-129,-2 0 129,-10-6-129,11 12 0,-11-12 0,0 12 129,-3-4 0,-6-1 0,-4 2 129,-3 3 0,0 1 0,-6 2 0,-1 4 129,-6 0-129,1 2 258,-5 0-129,5 3-129,-3-6 129,5 0-129,0-5 0,5-2 0,3-2-129,7-4 0,11-5-129,-10 4 0,10-4-387,0 0-1161,6-2-2451,9 1-516,-3-7 129</inkml:trace>
  <inkml:trace contextRef="#ctx0" brushRef="#br0" timeOffset="91535.235">17059 8999 258,'0'0'774,"0"0"516,0 0 0,0 0 387,0 0 387,4 9-258,-4-9 0,0 14-387,-3-4 0,3 6-516,0 2 0,0 7-387,0 3 0,0 8-258,3 3 0,0 4-129,0 3 0,1 3 0,1-4-129,1-1 258,-3-4-258,0-4 258,1-7-258,-2-4 129,2-5-258,-3-7 0,0-2-387,-1-11-645,0 0-1290,0 0-1806,-8-9-258,4-8 129</inkml:trace>
  <inkml:trace contextRef="#ctx0" brushRef="#br0" timeOffset="92021.261">16948 8967 1,'10'-18'3095,"4"14"-128,-9-7-1419,6 1-645,4 0 0,-3-4 129,9 5 258,-4-5-129,8 6 129,-3-5-129,7 6-258,-2-2-129,3 5-387,1 2-258,-1 2 0,-3 0-129,-2 7 129,-4 4-258,-4 4 129,-6 1 0,-1 6 0,-8-2 0,-2 3 129,-3-4 0,-8 1 0,-7-3 258,-1 0-129,-8-3 0,-3-1 0,-7-2 0,-1 0-129,-2-1 0,2-2 0,2-1-129,0-2-129,6 0 129,5-3-258,9 1-387,-1-3-1935,9-2-1548,8 2-516,0 0 129</inkml:trace>
  <inkml:trace contextRef="#ctx0" brushRef="#br0" timeOffset="92786.307">17709 8818 2322,'16'-17'3483,"-16"5"258,0 12-2322,8-9-903,-8 9-258,0 0 0,0 0 0,-6-3 258,-2 3-129,8 0 387,-20 2-129,10 6 129,-6-2-258,2 6 129,-3 1-258,1 5-129,-4 1-129,2 4 0,-2 4-129,2 4 129,-1 2-129,4 6 129,-1 0 0,1 3-129,4 6 129,0 1-129,2 3 0,3 0 129,2 1-129,1-1 129,3-4 129,7 0 0,4-6-129,7-3 258,2-6 129,5-3-129,2-9 0,4 0-129,-2-8 129,1 1-129,-3-9 258,2 1-387,-6-4 0,-2-1-129,-5-1 129,0 0 0,-6 0-129,-10 0 129,12 0-129,-12 0 0,0 0 0,0 0-258,0 0-516,0 0-2709,0-9-1032,0 9-516,0-17-129</inkml:trace>
  <inkml:trace contextRef="#ctx0" brushRef="#br0" timeOffset="94753.419">17695 9216 129,'0'0'3483,"8"-9"-1032,-8 9-516,0 0-129,2-9-129,-2 9 129,0 0-516,-1-10-387,1 10-387,0 0 0,0 0-258,-4-9 0,4 9-129,0 0 0,0 0 129,0 0-129,0 0 0,0 0 0,0 0 0,0 0 0,0 0-129,0 0 0,0 0 0,0 0-129,0 0 129,0 8-129,2 0 129,0 5 0,2 0 0,-3 5 0,1 0 129,0 2-129,0 2 129,-1-4-129,2 2 258,1-5-258,2-2 129,4-7 0,2 0 0,3-6 0,3-2 0,-1-5 129,3-5-129,-1-3 0,0-2-129,-2-2 129,-2 0-129,-3 0 129,0 0-129,-4 1 129,1 3-129,-4 2 0,1 1 0,-6 12 0,8-13-129,-8 13 129,0 0-129,9-1 0,-9 1 129,7 6-129,-2 2 129,1 3-129,0 2 129,3 2 0,1 1 0,0 2 0,0 1 0,2 1 0,-2-1 0,1-2-129,-2 0 129,2-4 129,-1-2-129,-1-7 0,0 0 129,-2-4 0,4-3 0,-2-6 129,0-4-129,-2-5 129,2-1-129,-1-4 0,2 0 0,-5-2 0,1-2 0,-2 1-258,0 4 258,-2-2-258,-1 6 129,0 5-258,-1 1 0,0 12-387,0-12-1419,0 12-2193,0 0-516,-6 8 0</inkml:trace>
  <inkml:trace contextRef="#ctx0" brushRef="#br0" timeOffset="95857.481">18324 9288 1161,'0'0'1290,"0"0"387,0 0 0,0 0 258,0 0-258,0 0-129,-6-9-387,6 9 0,0 0-129,0 0-258,0 0-387,0 0 0,0 0 0,0 0 0,0 0-129,0 0 0,0 0-129,1 8 129,-1-8-258,1 15 129,0-7-129,0 2 129,0 1-129,2 2 129,-2 0 0,1 1 0,1-1 129,-1 2 0,-1-1-129,1-3 129,-1 0-129,2-3 0,-3-8 129,2 12 0,-2-12 129,0 0-129,0 0 129,0 0-129,6-10 129,-1 1 0,-1-6-258,3 0 0,3 0-129,-1-2 0,5 2 0,-3 3-129,-1 2 129,2 3 0,1 5 0,-5-1 0,-8 3-129,12 0 129,-12 0-258,11 10 258,-11-10 0,9 12 0,-9-12 0,10 12 0,-10-12 0,12 12 258,-12-12-258,10 17 129,-5-7-129,-1 1 0,-2 2 129,0 1-129,-2-1 0,0 4 0,0-3 0,0-1 0,-2 0 0,0-2 0,2-1 0,0-1 0,0-9 0,0 9 0,0-9 0,0 0-129,0 0-258,0 0-516,0 0-3225,7 0-516,-3-4-387,2-5-129</inkml:trace>
  <inkml:trace contextRef="#ctx0" brushRef="#br0" timeOffset="98277.621">18695 8828 645,'0'0'3225,"-11"-1"-129,11 1-1935,0 0-774,0 0 258,0 0 0,0 0 0,0 0 0,0 0 0,0 0-129,0 0 0,0 0-129,0 0-258,4 10 129,-2-2 129,3 5-129,-2-1 0,2 6 0,-1 0 129,3 6 0,-2-2-129,1 8 129,-3 2 129,3 6-258,-3 2 129,3 5 0,-3 2-129,4 2 0,-2 3 129,6-2-258,-2-2 0,1-7 0,0-4-129,1-3 129,-4-7-129,-1-4 129,-2-8-129,0-2 129,-4-13 0,2 13 0,-2-13 0,0 0-129,0 0-258,-2-15-645,2 4-1935,1-1-1548,1-9-258,4 1-258</inkml:trace>
  <inkml:trace contextRef="#ctx0" brushRef="#br0" timeOffset="99397.685">19036 9126 2967,'4'-5'2967,"-4"5"-2064,0 0-387,0 0-129,2-9 0,-2 9 129,0 0 258,0 0 0,0 0 258,0 0-129,0 0 0,0 0 0,0 0-387,0 0-129,0 0 0,0 0-129,0 0-258,0 0 129,0 0 0,0 0-129,0 0 129,0 0-129,0 0 0,0 0 0,0 0-129,0 0 129,0 0 0,0 0 0,0 0 0,0 0 0,-2 7 0,-1 5 0,0 0 0,0 6 0,-3 2 129,3 4-129,-4 1 0,5 0 0,-2-3 129,4 0 0,0-5 0,4-2 258,2-8 0,3 1-129,3-8 0,2 0-129,1-5 129,1-5 0,-2-4 0,2 0-258,-4-1 129,0-1-129,-1-1 0,-2 4 0,-3-1 0,-1 2-129,2 3-129,-4 1 0,-3 8 129,10-13 0,-10 13 129,0 0-129,12-9 0,-12 9 258,0 0-129,8 2 0,-8-2 0,7 16 129,-4-6-258,0 3 258,4 1-129,-2 1 0,3 2 0,-1 0 129,2-2 0,3 2 129,0-5 129,2 1-129,-4-5 129,6 1-129,-2-5 0,0-4 0,-1 0 0,-2-3-129,2-5-129,-3-2 129,1-3 0,-2-2-129,-1-3 129,-1 1 0,-2-4 0,-2 3-129,-1-3 129,1 4 0,-3 0-129,0 0 0,0 8-129,0-3-129,0 12-645,0-13-1161,0 13-2322,0 0-258,0 0-387</inkml:trace>
  <inkml:trace contextRef="#ctx0" brushRef="#br0" timeOffset="100457.745">19561 9321 2709,'-1'-15'3741,"1"15"0,0 0-1806,2-13-774,-2 13-387,0 0-387,8-8-129,-8 8 258,0 0-258,0 0 0,0 0 0,0 0 0,0 0 0,5 5 0,-4 4-129,-1 0 129,0 4 0,0 1 0,1 1 0,-1 3-129,3 0 0,-1-2 129,2 3-129,-3-3 0,3-1 0,-3-5 0,-1 1 0,0-11 129,2 11-129,-2-11 129,0 0 129,0 0-129,0 0 129,0 0-129,0-5-129,1-4 129,4-3-129,-2-4 0,5 0-129,1-4 0,2 0 0,1 2 0,2-2 0,-2 4 0,3 1-129,0 4 129,-2 1 0,-1 4 0,-3 1-129,2 3 129,-3 1 0,-8 1-129,13 0 129,-13 0 0,8 11 0,-6-2-129,1 2 129,-2 0 0,0 2 0,0 3 0,-1 2 0,0 3 0,1 0 0,-1-1 0,2-1 0,-2 0 0,0-2 0,0-3 0,0-2 0,0-12 0,0 12 0,0-12 0,0 0-387,4 7-1935,-4-7-2193,1-5-129,0-4-387</inkml:trace>
  <inkml:trace contextRef="#ctx0" brushRef="#br0" timeOffset="100975.775">19916 9418 516,'0'0'3354,"8"2"258,1-2-1548,1 0-645,-10 0 0,20-3 129,-10-1-387,2 4-129,0-2 0,2 2-258,-3-1-129,0 1-387,1 0-129,-3 0 0,-9 0-129,13 0 0,-13 0-258,0 0-129,0 0-645,0 0-1032,0 0-2193,0 0-129,0 0-129</inkml:trace>
  <inkml:trace contextRef="#ctx0" brushRef="#br0" timeOffset="101837.824">20184 9224 2580,'8'0'3483,"-8"0"516,9-3-2322,-9 3-645,0 0-258,0 0 0,0 0 0,0 0-129,9 0 129,-9 0-129,0 0-129,0 12-129,3-3 129,-3-1-258,1 5 129,-1 1-258,2 5 129,-1 1-129,4 2 0,-4 2 0,3 1 0,1-1-129,0-2 0,0-3 129,0-1-129,0-6-129,-1-1 129,1-2-258,-5-9-258,0 0-2709,9 7-1032,-9-12-258,0-4-387</inkml:trace>
  <inkml:trace contextRef="#ctx0" brushRef="#br0" timeOffset="103401.911">20098 8480 774,'0'0'2193,"0"0"0,0 0 129,0 0-387,0 0-258,0 0-258,4-5-129,5 5-645,-9 0-387,15 0-129,-3 0 129,3 4 0,1 2 0,4 2 0,2 4 0,4 4-129,0 3 258,2 5-387,2 1 258,0 4-258,0 2 0,2 7 0,-4 2 129,-1 2 0,0 4-129,-4 2 129,-5 3-129,0 2 129,-5 2-129,-4 0 129,-6 2-129,-3-1 129,-1 1 0,-6 1 0,-3-4-258,-2-3 258,-3-3-129,1-4 129,-2-4 0,1-5 258,0-6-129,0-1-129,-1-6 129,2-1-129,-1-2 0,3-1-258,-1-1-129,-1-5-774,6 2-2838,-2 0-387,-4-7-645,5-2 516</inkml:trace>
</inkml:ink>
</file>

<file path=ppt/ink/ink6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18T23:45:42.941"/>
    </inkml:context>
    <inkml:brush xml:id="br0">
      <inkml:brushProperty name="width" value="0.07" units="cm"/>
      <inkml:brushProperty name="height" value="0.07" units="cm"/>
      <inkml:brushProperty name="color" value="#ED1C24"/>
      <inkml:brushProperty name="fitToCurve" value="1"/>
    </inkml:brush>
    <inkml:brush xml:id="br1">
      <inkml:brushProperty name="width" value="0.07" units="cm"/>
      <inkml:brushProperty name="height" value="0.07" units="cm"/>
      <inkml:brushProperty name="fitToCurve" value="1"/>
    </inkml:brush>
  </inkml:definitions>
  <inkml:trace contextRef="#ctx0" brushRef="#br0">13291 10276 44 0,'0'2'19'0,"0"0"-10"0,0 0 5 16,0 3 12-16,0-5-1 0,0 0 3 15,0 5-5 1,0-5-2-16,0 6-7 0,-3 2-1 16,0-1-6-16,1 0-2 15,-1 2-2-15,1 0-3 0,-1-3 3 16,1 1-4-16,-1 0 0 16,0 4 3-16,0-2 1 15,1-1-1-15,-1 3 1 16,0 3 4-16,-2-4 6 15,5 4-5-15,-5 1 0 16,2-2-2-16,-2 5-1 16,0-3-3-16,-3 8 1 15,2-4 0-15,1-1 1 0,0 0-2 16,0 0-2-16,2-4-2 16,0 2 1-16,3-3 1 15,6 3 0-15,-1-1 0 16,-2-2 0-16,-1 1 0 15,3-1 0 1,4-2 0-16,-4 2 0 16,0-1 2-16,-8 2-1 15,1 0-1-15,-3 1 1 16,2 3-1-16,-5-1 0 16,-3 3 2-16,0 4-1 15,-1 1-1-15</inkml:trace>
  <inkml:trace contextRef="#ctx0" brushRef="#br0" timeOffset="374.884">13103 11030 212 0,'-5'18'82'0,"5"-14"-44"0,0 5-49 0,0-4 11 16,0 3-8-1,0 10 5 1,0 0 1-16,0-6 2 0,2 2 0 16,1 1-3-16,2-4 2 15,1 1-6-15,2-1-3 16,-1-3 6-16,2 1 1 15,-2 0 0-15,-2 2 2 16,1-3 1-16,-3 4 0 16,-3 1 4-16,-3-2 5 0,-3 9-3 15,-1 0-1-15,-4 2 2 16,-2-2 2-16,2 0 2 16,1-3 1-16,-1-1-4 15,3-1 0-15,1 1-5 16,1-6-2-16,0 1 2 15,1 7 0-15,3-1-1 16,-1 1-2-16,1-5 1 16,-1 3 1-16,3-5-3 15,0 0 0-15,0 2-10 16,0-4-3-16,0 0-37 16,0-3-14-16,3 3-16 15</inkml:trace>
  <inkml:trace contextRef="#ctx0" brushRef="#br1">13781 9521 60 0,'-4'0'24'0,"4"3"-12"0,-3 0-8 16,3-3 10-16,-8 3-8 15,1 3-1-15,-1-6-3 16,4 7-2-16,1-4 1 16,-1 0-1-16,0 0 6 15,0 3 6-15,4-2 3 16,0-1 3-16,0 0-4 16,0 0 0-16,0 0-8 15,0 0-2-15,0 4 2 16,0 1 1-16,0-2-3 15,0 4-3-15,-3 2 0 0,-1 1 1 16,0 9 3-16,0-3 2 16,1 5 1-16,-5-2 0 15,1 10 0-15,3-5 0 0,-4 11 0 16,1 2 0-16,3 1 0 16,0-4-4-16,1-3-3 15,-1 1 4-15,0-8 4 16,-3-2-1-16,3-3 1 15,-4 0-3-15,5-7 1 16,-1-2-4-16,4-1-2 16,0-2 0-16,0-1 1 15,0-2-3-15,0-5 0 16,-4 2 1-16,4-4 2 16,0 2-1-16,0-2-1 0,-4 0-2 15,1 0 1 1,3-2 1-16,-4-2 0 0,4 2 2 15,0-2 1-15,0 4-4 16,0-3 1-16,4-3-2 16,-1-3 0-16,1-4 2 15,0 4 2-15,0-1-3 16,7-2 0-16,-4-4 1 16,1 7 2-16,-1-3-1 15,1-7 2-15,3 0-4 16,-3 0 0-16,7 4-1 15,0-4 0-15,3 7 2 16,1-1 0-16,-4 1 0 16,-1 5 2-16,5 1-1 15,-4 4-1-15,0-2 1 16,0 4-1-16,-4 0-3 0,1 0 2 16,-1 4 3-16,-4 4 1 15,1 5 1-15,-1-7 2 16,1 0-3-16,-1 7 0 15,-3 0-1-15,4-1 1 16,-5-3-2-16,1 1 2 16,4-4-2-16,-5 0-1 15,1 3 1-15,0 4-1 16,0-4 0-16,-1 1 2 16,0-1 1-16,5 1 1 15,-4 2-5-15,-1 0 1 16,1 0-2-16,0 1 0 0,-4 0 2 15,0 2 0 1,0 6-18 0,0 1-8-16,0-3-77 15</inkml:trace>
  <inkml:trace contextRef="#ctx0" brushRef="#br0" timeOffset="7175.971">12246 11561 76 0,'-3'3'30'0,"3"1"-16"0,0-2-8 15,0-2 11-15,0 0-7 16,0 0-1-16,3 5-3 15,-3-1-1-15,0 1 3 16,0-1 3-16,0 0 2 16,0 0 3-16,0 3 2 15,0-2 1-15,0 1-6 16,0-1 0-16,0 1-8 16,-3-1-3-16,3 3-1 0,0-1-1 15,-2 0 0-15,2 0 2 16,0 1 3-16,0 3-2 15,0 3 0-15,0 3-1 0,0 1-2 16,-6-1 3-16,1 3 0 16,2 2 5-16,6-4 5 15,-3 0-7-15,2 14-3 16,-2-1-5 0,0-2-1-16,-5 2 2 15,3-2 0-15,-3-3 3 16,2 2-3-16,-6-5 0 15,2 1 7-15,-1-6 6 16,2-1-4-16,1-3-2 16,3-3-3-16,-1-5-3 15,1 1 1-15,-1-3-1 16,3 3 0-16,0-7 0 0,0 0-3 16,0 2 0-16,5 1-1 15,0 1 3-15,-5-4-5 16,5 0 2-16,-2-7-7 15,-3 7-1-15,3-4-13 16,0-3-4-16,-3 5-20 16</inkml:trace>
  <inkml:trace contextRef="#ctx0" brushRef="#br0" timeOffset="7942.906">12423 11972 140 0,'3'2'52'0,"7"-2"-28"0,-15 0-26 15,5 0 11 1,0 0-4-16,0 0 6 15,0 0 5-15,0 0-8 16,0 0 9-16,0 0 3 0,0 0 1 16,0 2-1-16,0 0-4 0,0 3 0 15,0-1-9-15,0 2-2 16,0 1-3-16,0 2 1 16,-3 0-4-16,3 4 0 15,0-2 3-15,-2 0 1 16,-3 6-1-16,5 1-2 15,-3 2 3-15,0-2 2 16,0-1 2-16,1 1 1 16,-1-3-7-16,1-1-2 15,-1 2 0-15,0-6 0 16,1 1 1-16,2 0 0 16,-3-4 0-16,3-1 0 0,0-1-5 15,0-1 1-15,0 1-5 16,-3-3 1-16,3-2-12 15,-3-2-2-15,1-1-30 16,-1-3-62 0</inkml:trace>
  <inkml:trace contextRef="#ctx0" brushRef="#br0" timeOffset="8978.276">12598 12002 140 0,'0'2'55'0,"3"-2"-30"0,-3-2-34 16,2 2 9-16,1-2-4 15,4 0-1-15,-1 0 8 16,2 2 3-16,-6 0 16 15,-2 0 9-15,3 2 1 16,-1 2 1-16,1 1-18 16,0-1 0-16,0 1 1 0,-3-1-6 0,0 4-1 15,0-1-5-15,0 0-3 16,0 0 0-16,0 0-1 16,0 3-3-16,0-1 2 15,0 4 1-15,0 5 0 16,-6-5 4-16,1 3 2 15,0-3 0-15,0 0-1 16,10-2-1-16,-10-5 2 16,10 1-3-16,-3-2 0 15,1-1-1-15,-3-4-2 16,0 0 3-16,0 0 2 16,2 0-4-16,1-2-3 15,3 0 3-15,-1-7 3 0,0-2-6 16,3-7 0-16,3 3-2 15,2-3 2-15,0 0-4 16,1-1 2-16,1 1 2 16,-1 0 3-16,-1 3-2 15,-3 2 0-15,1 4 1 16,0 0 2-16,-1 2 1 16,-2 1 3-16,-3 4-3 15,0 2 0-15,4 0-1 16,-4 2 1-16,0 4-2 15,0 3-1-15,-5 0-2 16,0 2 1-16,0 2 3 16,0 1 3-16,0 1 2 15,0-2 3-15,0-2-1 0,3 2 0 16,-3-2-5 0,0-1-3-16,3-4 0 15,0 3-1-15,-3-5 0 16,0-4 2-16,2 2 1 15,3-4-4-15,-2 0 1 16,-1-4 2 0,1-1-1-16,0 0 2 15,2-2-2-15,0 0 2 16,1-1-7-16,-1 1 1 16</inkml:trace>
  <inkml:trace contextRef="#ctx0" brushRef="#br0" timeOffset="9308.505">12926 12009 320 0,'5'-2'121'0,"-2"4"-66"0,0-2-64 16,-3 0 20-16,0 0-10 16,2 5-1-16,1-3 3 15,-1 2 2-15,1 3-2 16,-1-1 0-16,1 1 1 0,-3 2-2 16,0 0 1-16,3 1-2 15,0 4 2-15,-3 4 0 16,0-6 1-16,0 2-2 15,0 1-2-15,2 1 1 16,-2-1 1-16,0-4 1 16,0 0 3-16,0 3-1 15,0-6 0-15,0-1-6 16,0 0-1-16,3 1-2 0,-3-1 3 16,0-3-5-16,0 1 2 15,0-5-5-15,0 2-1 16,0 0-13-16,-3 0-5 15,1-2-43-15,-4-4-18 16,1-3-20 0</inkml:trace>
  <inkml:trace contextRef="#ctx0" brushRef="#br0" timeOffset="6229.942">12047 12077 60 0,'-2'-4'24'0,"4"1"-12"0,-2-1 3 16,0 4 15-16,0-2-1 16,3 0 1-16,-3-4-6 15,0 1-1-15,0 0-6 16,-3 1 0-16,3 0-10 15,-2-3 0-15,4-2 3 0,-2 3-4 0,3-1 2 16,-3-2-3-16,2 0 2 16,4-4-4-16,-1 4 0 15,-2 0 1-15,5-8 0 16,0 6-2 0,0-1-4-16,-1 2-1 15,2-1 2-15,-2 4 0 16,1 0-2-16,1-1 2 15,-2 3 1-15,1 1 2 16,5 0-1-16,-2 1-1 16,-3 1 7-1,0 2-4 1,-3 0 1-16,1 5-7 16,-4-1 2-1,-2 5 2-15,0 6-2 16,0-1 0-16,-5-3 1 15,2 2 2-15,0 0-1 16,1 2-1-16,-1-1 1 16,1-1-1-16,-3 2 0 15,2-1 2-15,-3 0-3 16,1-2 0-16,0-1 1 16,0 4 0-16,-1-8 0 15,-2 4 0-15,1-2 0 16,1-1 2-16,-2-3-1 15,3-1-1-15,0-2 1 0,-1-4-1 16,1 0-5-16,2-2-1 16,1 0-11-16,-1-5-3 15,1 0-15-15,2-3-2 16,-3-2-38 0</inkml:trace>
  <inkml:trace contextRef="#ctx0" brushRef="#br0" timeOffset="33974.479">13307 11780 56 0,'0'-5'24'0,"2"10"-12"0,1-3-8 0,-3-2 10 0,0 0-2 16,0 0 3-16,0 0 1 16,0 0 2-16,0 0 1 15,0 0 3-15,0 0 1 16,0 0 1-16,0 2-2 16,0 0 1-16,0 3-13 15,0-5 1-15,0 4 2 0,0-4-3 16,0 5 2-16,0-1-5 15,0 0-2-15,0 5 0 16,0-2-1-16,0-1-2 16,-3 4 1-16,3 0-2 15,0 6-1-15,0 8 1 16,0 0-1-16,0 7 0 16,0 2 2-16,0 5-3 0,0-1 0 15,-2 1-1-15,-1 4 0 16,0-1-3-16,1 1 1 15,-1 2 2-15,1-2 3 16,-1 0-2-16,0-6 0 16,0 1 3-16,1-11 3 15,-1 1 0-15,1-5 0 16,-1-5-3-16,1-1 1 16,-1-5 2-16,0 0 2 15,3-2-1-15,0 0 1 16,0-5-4-16,-3-1-2 15,3-3-3-15,0 0 1 16,0 0-1-16,0-3 0 0,0 3-7 16,0-4-2-16,0-5-40 15,0 0-57 1</inkml:trace>
  <inkml:trace contextRef="#ctx0" brushRef="#br0" timeOffset="34424.964">13447 12033 4 0,'0'-2'0'0,"0"-2"0"16,0-1 0-16</inkml:trace>
  <inkml:trace contextRef="#ctx0" brushRef="#br0" timeOffset="35174.845">13441 12007 148 0,'0'0'55'0,"0"0"-30"0,0 0-23 15,0 0 12-15,0 0-9 0,0 0-1 16,0 0 2-16,0 0 1 15,0 0-3-15,3 2 6 0,0 3 5 16,-3-1-1-16,0 0 0 16,0 5-2-16,3-2 0 15,0-1-4-15,-1 1 0 16,1 0-1-16,-3 3 1 16,2-1-4-16,1 2-1 15,-1 7-1-15,1-2 1 16,0 1-2-16,0 1 2 15,-1 1-2-15,1 1 2 16,-1 4-2-16,1 5-1 0,-1 0-2 16,4-3-1-16,0 1 2 15,-1-2 0-15,0-6-2 16,3 0 0-16,0-3 2 16,-1 0 0-16,-1-6 1 15,-1 4 2-15,1-5-3 16,-4-2-2-16,1-1 4 15,-1-2 1-15,1 1 0 16,-3-5-2-16,0 0 1 16,0 0-1-16,3 0 0 15,0-3 0-15,-1 1 2 16,3 0 1-16,-2-2 1 16,-1 0 2-16,1-1-5 15,0 1-1-15,2-3 2 16,1-2 3-16,-1 2 2 0,0-1 1 15,1-1-2-15,1-4 1 16,4-3 0-16,-3-2 1 16,2-1-4-16,-1-1-3 15,1 3 0-15,1-4 1 16,-1 2 1-16,1-1 1 16,-1-2-2-16,1 2-2 15,-3-4 3-15,-1 4 2 16,2-2 0-16,-1 2 0 15,-3 4-6-15,0 4 1 0,-2-2 2 16,2 5 1-16,-2 2 1 16,-1 1 0-16,1 0-2 15,-3 1 1-15,0 3-4 16,0-1-2-16,0 1-5 16,0 0 0-16,2 0-5 15,-2 2-2-15,0 0-9 16,0 0-3-16,3 0-34 15,-3-2-13-15,0-3-21 16</inkml:trace>
  <inkml:trace contextRef="#ctx0" brushRef="#br0" timeOffset="36105.507">13957 11800 128 0,'0'0'49'0,"3"2"-26"0,-3 0-27 0,0-2 8 16,0 0-4-16,0 0 2 15,3 4 5-15,-3 3 4 16,3 0 7-16,-1-1 6 15,-2 3-13-15,0 6 5 0,0-1 4 16,0 8-7-16,0-2 0 16,-2 4-7-16,-1 2-4 0,0 1-1 15,0 6 1-15,3-33-19 32,-12 66 10-17,1-4 2-15,0-2 4 16,3-10 3-16,3-4 1 15,2-4 1-15,1-6-2 16,-1-8-2-16,1 0 1 0,-1 0-1 16,3-7 0-16,-3-1 0 15,0-2 2-15,1-5 3 16,-1-2 4-16,1 2 0 16,2-4 2-16,0 0-6 15,0-7-3-15,0-2-1 16,0 4-1-16,0-4-3 15,0 0 2-15,0 0 1 0,0 7 0 16,0-7-5-16,0 0-1 16,0-5-15-16,2 3-4 15,-2 0-143 1,3-20 89 0</inkml:trace>
  <inkml:trace contextRef="#ctx0" brushRef="#br0" timeOffset="36887.674">14122 12161 148 0,'-3'-2'55'0,"6"2"-30"0,-3 5-23 0,0-5 14 15,0 0-8-15,0 0-2 16,0 0 3-16,0 0 2 15,0 0 7 1,3 6-10-16,-1-2 7 0,1 0 5 16,-1 1-2-16,-2 0-1 15,3-3-7-15,-3-2-2 0,0 0-4 16,2 4-3-16,1-2 0 16,-3-2 1-16,3 3-3 15,0 4 0-15,-1-5 7 16,1 2 4-16,-3-4-3 15,2 4-2-15,3 3-2 16,-2 0-3-16,3 1 1 16,-1 2-1-16,0-2 0 15,3 3 2-15,0 6-3 16,2 1-2-16,2 2-1 16,-2-4 0-16,1 2-4 15,-4-4 0-15,1 2 6 16,1-5 3-16,-2 0-2 15,-2 0 1-15,1-4 0 16,-3-1 0-16,-3-2-5 0,0 1 1 16,0-3 0-16,0 3 2 15,-3-3-8-15,0-2-3 16,0 0-7-16,1 0 0 16,-1-2-16-16,1-5-4 15,-6 0-39 1</inkml:trace>
  <inkml:trace contextRef="#ctx0" brushRef="#br0" timeOffset="37456.35">14113 12386 128 0,'-2'-2'49'0,"2"2"-26"0,2 2-16 0,-2-2 13 15,0 0-10-15,0 0-3 16,0 0-7-16,0 0 0 15,0 0 0-15,0 0 6 0,3 0 4 16,0-2 8-16,0 0 3 16,0 0-4-16,-1-3-2 15,1 0-5-15,-1 1 1 16,3-5 7 0,4-4-8-16,-2-5 0 15,4 3-4-15,2-3-1 0,3 3-1 16,0-3 2-16,0 6-1 15,0-4 2-15,0 4 2 16,-3-2 2-16,0 0-3 16,-3 5 0-16,-10 9 12 31</inkml:trace>
  <inkml:trace contextRef="#ctx0" brushRef="#br0" timeOffset="37593.044">14312 12168 482 0,'5'-9'0'0,"1"2"-3"16,-1 5 1-16,-2 0 1 15,-3 0-4-15,0-1 1 0,2 1 0 16,-2 2-1-16,0 0-14 0,0 0-5 16,0 0-23-16,0-15-83 31</inkml:trace>
  <inkml:trace contextRef="#ctx0" brushRef="#br0" timeOffset="38883.848">14539 12434 220 0,'6'14'82'0,"-3"-12"-44"0,5 2-40 15,-6-4 14-15,3 0-6 16,6-2-1-16,2-7-6 16,3 0 1-16,0-1 0 15,0-6 0-15,0-1 0 0,0-1 0 16,-3 1 0-16,0-1 2 15,-2 2 3-15,-3 3 4 16,2-3 2-16,-4 6-1 16,-1-4-1-16,0 3-8 15,-2 1-2-15,-3 0 0 0,0-1 0 16,-3 2 1-16,-2 1 0 16,0-6-3-16,-6 6 2 15,1-2 7-15,-1 4 6 16,-2 2-4-16,-1-3 0 15,-2 3-4-15,1-1-3 16,1 1-5-16,1 2 0 16,3-1-9-16,-1 6-4 15,0 1-7-15,1-2-2 16,-1 5-6-16,4-2 0 16,-2 3-29-1,1-4-37-15,3 3 25 16</inkml:trace>
  <inkml:trace contextRef="#ctx0" brushRef="#br0" timeOffset="38522.184">14635 12210 100 0,'-11'2'41'16,"4"0"-14"-16,-2 2-9 15,2-2-5-15,2 1-1 16,-1 1-2-16,0 1-1 16,1 1-5-16,0-1-1 15,0 0-1-15,-1-2 1 0,1 4 0 16,0-3 3-16,3 1 3 16,-1 8 9-16,0 3-8 15,0 2 0-15,0-4-2 16,3 2 0-16</inkml:trace>
  <inkml:trace contextRef="#ctx0" brushRef="#br0" timeOffset="38344.562">14674 12203 24 0,'-2'-4'11'0,"-1"4"-6"0,1 0-11 0,-1 4 3 16,-2-1 7 0,-3-1 7-16</inkml:trace>
  <inkml:trace contextRef="#ctx0" brushRef="#br0" timeOffset="40955.384">14577 12110 64 0,'-3'0'24'0,"1"7"-12"0,2-2-3 0,0-5 11 15,0 0-2-15,0 0-1 16,0 2-3-16,-3 0-1 16,3-2-3-16,0 9-1 15,0-3-5-15,-3-1-1 16,0-1 3-16,1 3 3 16,-1-3 5-1,1 5-8-15,-1-3-1 0,1 1-1 16,-1 0 2-16,3-1 1 15,-3 4 1-15,0-4 0 16,0 0-4-16,1 1-3 0,-1 0 2 16,1 2 0-16,2-2 1 15,-3-4 2-15,3 4-1 16,-2 0 0-16,-1 6-3 16,0-5 7-1,3 2 4-15,0 5 0 16,-3-2-4-1,3-2-1-15,0 3-5 16,0-6-2-16,0 1-3 16,0 0-1-16,0 0 2 15,3-2 0-15,0-1 1 16,0 1 0-16,-1-1-3 16,3 3 2-16,-2-4 1 15,2-1 2-15,1 0-3 0,-1 0 0 16,0 1-1-16,0-3 0 15,1 3 0-15,-1-5 0 16,0 0 0-16,3-5 0 16,1 3 4-1,-2 0-1-15,4-1-1 16,-1-1 3-16,-2 0 0 16,0-2-1-16,0-6 1 15,0 3-2-15,-2-1-1 16,-1-6 1-16,0 3 1 15,0-3-1-15,1 1 2 16,-4 2-2-16,1-3-1 0,0 5 1 16,-3 0-1-16,0-2 0 15,0 2 0-15,0 3 0 16,0-6 0-16,-3 5-7 16,3 0 0-16,0 1-8 15,-3-6-1-15,1 3 2 16,-1 2 3-16,0-4 5 15,-2 9 1-15,-3-5-6 16,0 2-1-16,-5 5-42 16,-1 2-19-1</inkml:trace>
  <inkml:trace contextRef="#ctx0" brushRef="#br0" timeOffset="42215.528">14775 11685 96 0,'0'0'38'0,"0"0"-20"0,0 0-23 16,0 0 6-16,0 0-1 15,0 0 2-15,0 0 3 16,0 0 4-16,0 2 7 16,-2 3 2-16,-1-1 2 15,0 0 2-15,0 5-3 16,1-4 0-16,2 1-10 16,-3-1-1-16,3-5 17 31,-2 15-9-16,-1 5-4-15,1-5-2 0,-4 3-2 16,3-3-2-16,1 1-1 16,-1 14-6-16,3 1-1 15,0-2 1-15,0 5 0 16,0-4 1-16,0-1 2 16,0-1 1-16,0 3 1 15,-2-4 0-15,-1-3 2 16,0 0 3-16,1-1 5 15,-1-4-2-15,0 1 1 16,-2-5 1-16,2 8 2 16,1-4-1-16,-1 1 1 0,3-4-8 15,0 2-3-15,0-6-5 16,0 0-1-16,0 1 3 16,0-2 3-16,-2 0-2 15,2 0-2-15,-3-1 4 16,0 0 4-16,0 1-1 15,1-2 3-15,2-1-6 16,-3-1-3-16,3 2 1 16,0-5 0-16,-2 1-4 15,2-1 1-15,0-1-2 16,0-1 0-16,0-2 0 16,0 0 0-16,0 0 0 15,0 0 0-15,0 0-3 16,0 0 1-16,0 0-3 15,0 0 0-15,0 0-3 0,2 0-1 16,1 0-8-16,2 0-2 16,1-2-27-16,-1-5-9 15,-3-9-58 1</inkml:trace>
</inkml:ink>
</file>

<file path=ppt/ink/ink6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6:21.635"/>
    </inkml:context>
    <inkml:brush xml:id="br0">
      <inkml:brushProperty name="width" value="0.05292" units="cm"/>
      <inkml:brushProperty name="height" value="0.05292" units="cm"/>
    </inkml:brush>
  </inkml:definitions>
  <inkml:trace contextRef="#ctx0" brushRef="#br0">8037 15231 3096,'0'0'3354,"0"0"258,0 0-1419,0 0-1419,0 8-258,0-8 129,0 13-258,0 0 129,0-1-129,3 6 0,0 6-129,1 5 129,-2 6-258,2 5-129,-2 0 0,1 2 129,0-1-129,-1-4 129,1-7-129,-2-5 0,4-8-258,-2-8-258,-3-9-903,13 3-2064,-10-13-387,6-3-387</inkml:trace>
  <inkml:trace contextRef="#ctx0" brushRef="#br0" timeOffset="308.017">8088 15248 1677,'0'0'2580,"-5"-10"387,5 10-2064,0 0-774,5-12-129,-5 12 0,12-11 258,-12 11 387,15-9 0,-3 6 0,-2-1 129,6 1-129,0-2-258,4 1 129,2 0-387,2 1 0,1-2 0,-1 1 0,-1 2-129,-2-1-1032,-7-3-2064,5 7-387,-19-1 129</inkml:trace>
  <inkml:trace contextRef="#ctx0" brushRef="#br0" timeOffset="591.033">8078 15377 6063,'1'11'4386,"-1"-11"-258,10 4-258,-10-4-3483,13-7-645,0 2-129,2-2 129,2 1 0,0-3-129,1 3 0,-1-5-387,5 10 0,-2-6-258,1 7-774,0 1-1548,-3-1-774,5 11 516</inkml:trace>
  <inkml:trace contextRef="#ctx0" brushRef="#br0" timeOffset="1242.071">8473 15301 1161,'0'0'3483,"0"0"0,-3-8-387,3 8-1935,0 0-1032,0 0-129,0 0 258,0 0 0,0 9 0,0-9 387,4 20-129,-3-6 129,4 5-258,-1 3 0,1 6-129,-1 1 129,0 1-258,-1 0-129,2 1-129,1-3-387,-6-6-774,3-8-2322,3 4-258,-6-18-258</inkml:trace>
  <inkml:trace contextRef="#ctx0" brushRef="#br0" timeOffset="1881.107">8687 15372 2193,'5'33'3096,"0"-11"129,-5-9-645,2 7-2709,2 1 0,2 0 0,-2 1-129,1-4 129,-1 1 516,-2-6-129,3 1 129,-5-14 129,5 14 0,-5-14 258,0 0-129,0 0-129,5-9-129,-5-4 258,0-2-258,-2-6-129,1-3 0,-1-6 129,2 1-387,0 0 129,0 0 0,5 0-129,3 4 0,0 2 129,1 5 0,1 3 0,0 5 129,0 1-129,1 5 0,-2 2-129,2 2 0,-1 0-129,-2 3-129,0 6 129,-3 0 0,0 1 0,-2 2 0,-3 1 258,-1 0-129,-6 1 0,1-3 129,-5 0-258,1-7-774,2 2-903,0-4-1419,-3-4-903,11 2 129</inkml:trace>
  <inkml:trace contextRef="#ctx0" brushRef="#br0" timeOffset="2099.12">8784 15354 1032,'4'5'3354,"-4"-5"-258,5 11-1419,4-2-516,1 1-258,3 2-129,1 2-387,3 0 0,1-1 129,0 2 0,-1 0 129,0 0 0,-3-3 0,1 3 129,-6-6-387,0 1 0,-3-1-774,-6-9-1161,0 0-2322,11 13 0,-11-13-387</inkml:trace>
  <inkml:trace contextRef="#ctx0" brushRef="#br0" timeOffset="2644.151">9256 15232 6450,'0'0'4257,"0"0"-387,0 0-516,-7 2-3096,-3 2-645,-3-3 129,0 4 129,-4 1-129,3 3 129,-2 0 129,3 0 0,0-2 0,2 1 129,11-8-129,-11 14 0,11-14 0,0 11 0,0-11 0,17 13 0,-4-8-129,3 3 129,0 1 0,2 0-129,-2 2 0,-1 1 129,0-1 129,-3 0-129,-2 0 258,-5-3 129,0 0 129,-5-8 129,5 14 129,-5-14-258,-5 11 129,-4-9-129,9-2-129,-21 12 0,9-5-258,-3 0-645,-5-6-129,7 8-645,-8-9-645,9 6-1161,-4-2-1290,2-4-258,5 3 0</inkml:trace>
  <inkml:trace contextRef="#ctx0" brushRef="#br0" timeOffset="3002.171">9534 15241 1677,'-3'42'3096,"3"-13"-129,-1-11 0,1 10-3225,0 0 0,4 3 129,0-4 0,1-3 258,1-1 129,-1-5 387,1-3-258,-2-8 0,-4-7-1032,0 0-2193,16-4-387,-16-15-129</inkml:trace>
  <inkml:trace contextRef="#ctx0" brushRef="#br0" timeOffset="3284.187">9404 15211 2709,'28'0'4128,"-16"-2"129,8-3-258,3 0-1935,-4-11-516,9 11-516,-5-12-258,5 8 0,-3-6 0,4 5-258,-3-2-129,1 2-258,1 5-903,-7 1-3354,0-3-129,-4 5-516,-17 2-258</inkml:trace>
  <inkml:trace contextRef="#ctx0" brushRef="#br0" timeOffset="40388.31">11011 15440 645,'-10'2'2838,"10"-2"516,0 0-2193,0 0 0,0 0 0,0 0 258,0 0-129,0 0 129,0 0-387,0-12 0,0 12-387,2-18-258,2 7-129,-1-5 0,3-1 129,0-5-258,3 2 0,-2-4-129,4 1 0,-1-3 0,1 3 258,0 1-258,-1 2 129,0 1-129,0 2 129,-2 2-129,2 3 129,0 2-258,-1 0 0,1 1 0,1 3 0,-2 1 0,-9 5 0,15-6 129,-15 6 0,11 0 129,-11 0 0,9 10 0,-6-1 0,0 2 0,1 4 0,-1 0 0,3 3-129,1 1 0,0 1-258,2-2 129,1 0-129,-1 0 129,2-3-129,-2-1 0,-2-3 0,4 0 129,-11-11-258,10 15-129,-10-15-645,0 0-2322,10 12-516,-10-12-387,0 0 517</inkml:trace>
  <inkml:trace contextRef="#ctx0" brushRef="#br0" timeOffset="40608.322">11135 15227 2709,'25'0'2967,"-12"-7"258,5 4-2967,5 1 0,1 0-129,0 0-387,3 2-516,-2 0-2451,-7-3 258</inkml:trace>
  <inkml:trace contextRef="#ctx0" brushRef="#br0" timeOffset="40936.341">11428 15096 1,'8'9'2579,"-1"4"1,-2-4-2451,-2 3 387,2 1 129,-2 6 387,4 2 0,-4 1 258,5 2-258,-3-3-129,3 3-129,-1-6-129,0 0-516,2-5 0,-9-13-645,11 11-1677,-2-9-1290,-9-10-516</inkml:trace>
  <inkml:trace contextRef="#ctx0" brushRef="#br0" timeOffset="41404.368">11452 15065 903,'0'-10'3483,"0"10"129,0 0-258,11-4-2322,-11 4-1032,9-2 129,-1 2 129,2-3 0,2 3 129,-1 0 258,5 3-129,-1-3 258,6 3 0,-6-1 0,8 2-129,-6-1-129,3 1 0,-1 1-258,-1 2 0,-1-1-258,-3 5 0,0 0 0,-3 2 0,-1-1 0,-2 5-129,-2-3 129,-2 5 0,-2-3 387,0 3-129,-2-4 258,-1 4 0,-6-9 129,1 5 129,-6-6-129,2 1-258,-4-4 0,-1-2-258,-2-1-387,-3-3-516,8 0-1032,-12-1-2193,7-5-1032,-2-1 0,2-2-129</inkml:trace>
  <inkml:trace contextRef="#ctx0" brushRef="#br0" timeOffset="41954.399">11865 14959 4257,'15'14'4386,"-5"8"-129,-9-12-258,5 3-3096,-2 5-1032,1 1 0,-1 6 129,1 0-129,1-1 0,-2-1 0,1 1 0,-1-7 129,-2 1 0,0-6 129,0 0-129,-2-12-129,0 0-1032,0 0-1161,0 0-1806,0-10 0,-2-2-129</inkml:trace>
  <inkml:trace contextRef="#ctx0" brushRef="#br0" timeOffset="42336.42">11835 14947 1548,'7'-9'1806,"-7"9"0,16 0 258,-16 0-258,21 0-387,-11 2 387,7 7-258,-4-4-258,7 7-387,-4-4-129,4 7-258,-3-4-129,3 5-258,-4-1 0,1 0-129,-1 3 0,-4-3-129,-1 0 129,-1 1 129,-5-5 387,2 4 0,-7-15 129,0 18 0,0-18 0,-10 15 0,-4-8 0,1 0-387,-6 0-129,-1-1-258,-4 1-258,0-6-516,5 6-258,-6-9-1548,9-1-1677,2 0-516,4-7 0</inkml:trace>
  <inkml:trace contextRef="#ctx0" brushRef="#br0" timeOffset="42655.439">12159 14955 1935,'14'3'3870,"-14"-3"258,0 0-129,0 0-2838,0 0-645,0 0 0,7 10 387,-7-10 0,2 16 129,-2-6-258,0 6 0,0-1-258,1 5 0,1-1-387,2 2 258,2-1-516,0 0-258,3-1-129,-3-8-1032,8-2-2193,-3-4-1032,0-7-129,1-6-129</inkml:trace>
  <inkml:trace contextRef="#ctx0" brushRef="#br0" timeOffset="43152.468">12372 14857 6321,'0'0'4644,"0"0"-387,0 0-258,0 12-3870,0-3-387,1 2 258,2 3-129,-1 5 129,1 2 129,2 4 0,1 1-129,1 2 129,0-1-129,-1-2 0,2-5-129,-2-1 0,-1-5 0,-1-6-258,-4-8-516,0 0-645,0 0-516,2-14-1032,-2 0-516,-6-2-774</inkml:trace>
  <inkml:trace contextRef="#ctx0" brushRef="#br0" timeOffset="43418.483">12291 14849 645,'9'7'4257,"5"-2"258,-14-5-387,13-3-2193,2 3-645,0-7-387,6 1-516,0-3-258,3-1-129,-1-3 0,-1 2 0,0 0-129,-2 0-129,-3 6-903,-8-1-2322,-1-2-774,1 8-258,-9 0 130</inkml:trace>
  <inkml:trace contextRef="#ctx0" brushRef="#br0" timeOffset="43648.496">12615 14780 7482,'10'27'4773,"-3"-13"-258,-3-5-387,-1 6-4128,5 0-387,4 8 129,1 2 129,-1 0-129,-1 1 258,-1-2 0,0-1 0,-2-4-129,-2-7-258,4 0-1548,-10-12-2322,10-3-387,-3-9-258</inkml:trace>
  <inkml:trace contextRef="#ctx0" brushRef="#br0" timeOffset="44263.53">12908 14887 5676,'-8'21'5031,"8"-21"-516,-8 3-258,8-3-3741,-7-5-645,5-5 129,2-6 0,0 1-129,0-5 258,5 2-129,1-1 129,4 2-129,0 1 129,3 3 0,0 3 0,2 4-129,2 0-129,-1 3 0,1 3 129,-2 0-129,1 6 0,-2 0 0,-3 1 129,-1 4 0,-4 2 0,-1 2 129,-4-1 129,0 3 129,-2-1-129,-3 0 258,-7-3-129,1 4 387,-7-6-387,2 1 0,-6-2-129,0-3-129,0-1-387,-3-6-903,9-4-3483,-4-4-129,4-6-516,4-5 0</inkml:trace>
  <inkml:trace contextRef="#ctx0" brushRef="#br0" timeOffset="45016.574">13139 14689 4644,'5'17'4644,"-5"-17"-387,8 19 0,-8-6-3612,3 4-903,0 1 516,-2 0 129,1 3 0,-2-2 129,-1 2 129,-4-6-129,4 0 0,-1-7 0,2-8-258,-3 11-129,3-11 0,3-8-258,0-6-129,3-3-129,0-3 129,0-4 129,-3 2 0,1-1 0,-2 2-129,-2 3 129,0 5 0,-3 3-129,-2-2-129,5 12-129,-4-14-129,4 14-258,0-14 387,0 14 0,10-12 0,-1 8 387,0-1 129,1 2 0,2-1 129,1 4 129,3 0-129,-1 1 0,2 6-129,1 0 0,0 3 0,1 2 0,0 2 0,-3-1 129,0 2 0,-2-3 129,1 5 0,-3-7 129,1 2 258,-13-12 0,20 13 0,-20-13 129,14 0 0,-12-6 0,4-3-258,-6-7 129,0-2-258,0-6-129,-1-3-129,-6-3-129,1 1 129,-1-1-387,1-1 0,5 7-516,-6-6-1419,7 9-2322,4 5-645,3 3-129,4 4 129</inkml:trace>
  <inkml:trace contextRef="#ctx0" brushRef="#br0" timeOffset="45563.606">13530 14771 6321,'-1'9'5160,"1"-9"-387,0 0-258,5 5-3741,-2-12-645,2-6-129,-2 0 387,3-9-258,2-5 0,-2-1 0,2-5-129,3-1 129,0 0-129,3 0 129,0 3-258,2 4 129,0 4-129,0 4 129,-1 7-129,-1 5 129,-1 7-129,-1 0 129,0 4 0,-2 8 0,-1 3 0,2 5 129,-2 0-129,1 2 129,-2 4 0,1 2 0,0-3 0,-1 0 0,0-2-129,1-2 0,-2-2 129,0-2-258,0-7 258,-7-10-258,9 13 0,-9-13 0,0 0-129,0 0-516,8 0-645,-14-14-1419,0 5-1806,-3-3-387,-6-1 0</inkml:trace>
  <inkml:trace contextRef="#ctx0" brushRef="#br0" timeOffset="45768.617">13625 14587 2967,'0'8'4644,"0"-8"129,15 1-258,3 1-2838,-2-7-774,11 2 0,-3-7-387,7 4-258,0-4-258,-3-1-1806,0 2-2451,1 1-645,-8-2-129,-4 1-128</inkml:trace>
  <inkml:trace contextRef="#ctx0" brushRef="#br0" timeOffset="47044.689">14058 14351 258,'4'-10'2451,"-4"10"-2193,5-9 387,-5 9 903,0 0 258,1-11 387,-1 11-129,0 0 129,0 0-258,0 0-258,0 0-645,-1 5-387,1 4-387,-3 2 0,1 2-258,-2 3 0,1 6 129,-3 0 129,3 6 258,-5-3-129,5 5 258,-6-5-129,6 5 129,-3-6-129,5 0 129,-5-5-387,6-2 0,0-7-129,0-10 0,17 7 0,-1-12-129,4-7 258,4-2-258,3-4 0,2 1 0,1-2 129,-4 1-258,-2 5 258,-3 4-258,-5 4-258,-2-2-774,1 4-3354,-8 3-516,-7 0-129,0 0-258</inkml:trace>
  <inkml:trace contextRef="#ctx0" brushRef="#br0" timeOffset="5688.325">8073 16093 1677,'0'0'2709,"0"9"387,0-9-2451,0 0-258,0 0 387,0 0 258,0 0-129,0 0 129,-6 10 0,6-10 0,-6 11 0,1-2-516,1 5-258,-2 1-258,-2 5 129,1 3 129,-1 4 129,-2-1 129,3 5 0,-4-7 258,5 3-129,-2-11-129,6 4 0,-2-9-129,4 0-129,0-11-258,14 5 129,-2-5-129,2-1 0,3-1 0,3 0 0,-3-3 0,2-1 129,-2 4-129,0 2-129,-2 0 129,0 0-129,-1 2-129,-2 0-387,4 2-903,-3-4-2709,0-4-129,4-4-516,-5-4 516</inkml:trace>
  <inkml:trace contextRef="#ctx0" brushRef="#br0" timeOffset="6297.36">8356 16423 1032,'0'-8'3354,"2"-5"-774,1 1-516,3-1 0,-5-3-258,5 3-258,-3-5-129,4-3-387,-3-2-387,5-3-129,-2 0-129,3 0-258,-1-2 0,1-1-258,2 4 258,-2 0-129,3 2 0,-3 4 0,0 2 129,-1 4-129,-9 13 129,13-13-129,-13 13 129,10-1-129,-10 1 0,8 6 0,-8-6 0,8 17 0,-1-8 0,-1 5 0,1 0 0,-2 4 0,5 0 0,-4 4 0,2 2 0,1-1 0,-2 2-129,1-3 129,-4 0 0,3-4-129,-2-2-129,-3-5-516,4 1-774,-6-12-2451,0 0 0,0 0-387</inkml:trace>
  <inkml:trace contextRef="#ctx0" brushRef="#br0" timeOffset="6537.373">8448 16150 1,'12'11'3353,"14"-6"130,-13-6-258,8-1-2193,2 0-774,2 1 129,1 0-258,-1 0-258,-3 1-258,1 0-1032,2 5-1806,-12-9-258,7 6 259</inkml:trace>
  <inkml:trace contextRef="#ctx0" brushRef="#br0" timeOffset="6945.397">8796 16021 129,'0'0'2451,"4"9"-1032,-4-9-129,0 0 258,11 10-129,-11-10 129,10 14-129,-10-14-129,12 18 129,-12-18-258,13 21-258,-8-11-258,3 2-258,1-4-129,0-1-258,0-5-258,0-4-516,4 1-1419,0-7-1548,-4-10-516,7 5 516</inkml:trace>
  <inkml:trace contextRef="#ctx0" brushRef="#br0" timeOffset="7475.427">9020 15996 2322,'16'-13'3612,"-16"13"645,0 0-1032,6-13-1161,-6 13-1032,0 0-645,0 0-258,0 0-129,0 0 0,0 0 0,-3 0 129,3 0 129,-9 0 0,9 0 0,-12 3 0,12-3 129,-11 5-258,11-5 0,-13 7-129,6 2-129,-3-1 129,3 2-129,-2 0 129,2 0 0,-2 0 0,3-1 129,-3-1 129,9-8-129,-8 9-129,8-9 129,0 0-129,0 0 129,-7 8-129,7-8 0,0 0-129,0 0 129,0 0 0,6 4 0,-6-4 129,0 0-129,5 10 0,-5-10 0,1 13 129,-1-1-129,0 2 0,0 1 129,0 2-129,-2-1 0,2 5 129,0-3 0,0 4 0,0-6 0,3 3 0,0-6-129,2 0 129,-1-3-129,-4-10-129,6 14-129,-6-14-258,0 0-774,0 0-1677,0 0-1290,10 0 0,-10-9-516</inkml:trace>
  <inkml:trace contextRef="#ctx0" brushRef="#br0" timeOffset="7931.452">9196 15975 4773,'3'19'3741,"-3"-3"0,0-16-258,-6 10-3096,1 0-645,0 3 129,-1 4 129,-1-1 0,1 6 387,-2-6 258,5 8 0,-2-8 0,5 4 258,0-8 0,5 6-258,-5-18 0,19 15 129,-5-12-387,8 1-129,-2-4 129,6 1-129,-4-1-129,5-1 129,-5-3 0,1-1 0,-8 1-129,1 1 0,-4 0 129,-4 0-516,1 2-387,-9-13-1935,0 14-1806,6-13-387,-6 0-387,0-1 0</inkml:trace>
  <inkml:trace contextRef="#ctx0" brushRef="#br0" timeOffset="8190.468">9222 16063 1806,'0'12'2967,"8"-8"0,-8-4-903,10-7-2322,1 2 516,2-2 0,3 0 387,-1-1 0,4-1 258,-1 0 0,3 0-774,-2-1-2193,5 7-903,-12-11-645,6 12-129</inkml:trace>
  <inkml:trace contextRef="#ctx0" brushRef="#br0" timeOffset="8444.482">9184 15896 4902,'11'14'4515,"8"-10"0,-2-4-516,10-5-2064,-1 1-1806,2-3 0,2 1-129,0-1-258,-6-5-516,4 8-2064,-3 0-1290,-6-3 0,-1 7-645</inkml:trace>
  <inkml:trace contextRef="#ctx0" brushRef="#br0" timeOffset="9916.564">9579 15898 2451,'0'0'4257,"7"12"-258,-7-12-387,0 0-1290,5 14-2193,-5-3 0,4 3 129,-3 4 0,3 3-258,-2 2 129,2 4 129,-1-2-129,-1 2 0,-1-5 387,3 2-129,-4-11 0,3 3 129,-3-16 129,0 11 0,0-11-129,0-5-129,-3-5-129,2 0-129,-2-5 0,0-4-129,0 0 0,1-3-129,-2-1 258,4 1-129,-1-1 129,1-1 0,0 4 0,3-2-129,4 0-258,1-3 258,6 7-516,0-5 258,6 8-516,-4-4 129,5 7-129,-3 0 258,5 9 129,-6-1 0,2 4 0,-6 7 258,-1 1 258,-3 5 0,-5-1 258,-2 6 0,-2-5 129,-4 7-387,-7-8 387,0 3-258,-4-5 0,0 2-129,-1-3-129,-3-4-258,4 1-129,-1-6 129,3 4 0,1-4 0,2 1 129,2-1 0,8 0 129,-9 0 0,9 0 0,0 0 129,0 0 0,0 0 0,6 10 129,-6-10 0,12 12 129,-3-1 129,-1-2 0,4 4-258,-3-2 258,3 3-129,-1-2-258,4 3 129,-1-2-258,2 2-129,1 1 0,-1-4 0,0 6-387,-3-8-645,7 5-2967,-7-2-387,-2-7-258,-1-3-129</inkml:trace>
  <inkml:trace contextRef="#ctx0" brushRef="#br0" timeOffset="12276.702">6809 16288 1935,'-3'-11'645,"2"-2"-258,1 13-258,-1-10 0,1 10 129,0 0 258,0 0-129,0 0 258,0 0 258,0 0 129,5-3 0,-5 3 0,4 4-129,-2 5 0,-2-9-258,1 22 129,-1-8-129,0 9 0,-6-2 0,2 9-129,-4-7 129,3 6-129,-2-5-258,3 0 129,-1-8-258,4-4-129,1-12-387,0 0 129,13-4-258,-4-14-129,3-4 0,0-10-129,2 2 387,-4-12-258,0 9 387,-2-7 0,-2 10 516,-2 0 0,-4 7 387,4 6-387,-4 3 258,3 5-258,-3 9 0,8-10-258,-8 10 0,15-4-129,-3 4 0,1 0 0,0 3 129,2 1 129,0 4 0,0 1 129,0 2-129,0 5 129,0 1 0,3 3 0,-4-2 0,1 5 0,1-5 0,-2 5 129,-1-10 0,-1 2-129,-2-5 258,-1 1-129,-9-11 258,13 8-258,-13-8 129,4-10-129,-4-5 0,1-1-129,-1-11 0,0-1 0,-1-4-129,-1-4-258,1-1 129,0 2-129,1 5 129,0-1-258,4 9-258,-1-5-516,9 17-1419,-3-5-1935,-3 6-258,3 6 0</inkml:trace>
  <inkml:trace contextRef="#ctx0" brushRef="#br0" timeOffset="13200.754">7363 16087 2580,'4'-7'3870,"-4"7"129,0 0-1419,0 0-1677,0 4-516,0 5-129,0 3 0,0 3-258,0 8 258,0 3-129,0 6 129,0-2 129,1 2 258,-1-7-129,3 2-129,-3-9 0,0-3 258,0-15-258,0 0-258,0 0 0,10-18-129,-10-3 0,0-3 258,-1-3-129,-3-2 0,-5 0 129,1 3 0,-2 4 0,2 7-129,2 3-129,-3 3-258,9 9 0,0 0-129,0 0 129,0 0-129,10 10 0,1-4 0,4 4 258,4 3 0,3 2 129,1 0 129,0 1-129,1 8 129,-3-4-129,1 2 258,-2 6-258,0-2 129,-4-2-129,1 0 0,-1-7 0,-1 2 129,-3-9 129,3 1-129,-5-5 258,4-5-129,-5-1 129,3-7 0,-5-4 0,1-2 0,-3-1 0,-1-5 0,-4-8-129,0-1 129,-3-2-129,0-5-129,-3 0 129,3 0-129,0-3 0,3 2-129,1 3 0,2 3-258,8 6-387,-7-3-2709,8 6-1419,-2 4 129,-3 2-903</inkml:trace>
  <inkml:trace contextRef="#ctx0" brushRef="#br0" timeOffset="48311.759">11400 15955 1806,'11'-29'3354,"-8"12"-1548,4 6 129,-6-5-129,-1 16 0,5-18 0,-5 18 0,0 0-258,0 0-258,0 0-645,0 0-129,0 0-129,6 7-129,-3 2 129,-2 6-387,1-3 516,3 7-258,-4 0 387,3 3-516,-3-4 258,1 0-258,0-3 0,0-5 0,-1-2-129,-1-8 0,0 0-258,6-7-258,0-2-129,-6-10 0,5 3 0,-5-8 258,2 4-258,-2-4 258,0 5-258,-2-5 516,0 8 0,2-2-129,0 4 0,0-4 258,5 3-129,2 0 0,2 3 129,0 3 0,4-3 129,-2 6-129,2-3 129,-2 7-129,4 1 129,-1 1 0,-1 0-129,0 4 0,-1 4 0,4 1 258,-3 3-258,0 4 258,-1-1-129,0 3 0,0-2 258,1 2-258,0-3 387,-1 0-387,0-6 258,1 1-387,-3-4 387,0 0-258,-10-6 258,15 4-129,-15-4 387,0 0-387,0 0 0,9-10 387,-9-1-387,0-2 258,-6-5-387,1-4 258,1-3-516,-2-3 258,0-2-129,2 2 0,2-2-129,0 1-258,2 5 129,2-5-387,10 11-645,-8-11-2064,8 9-1419,2 2-516,-2 3 0</inkml:trace>
  <inkml:trace contextRef="#ctx0" brushRef="#br0" timeOffset="49172.812">12096 15592 6966,'12'0'4515,"-12"0"-258,9 0-387,-9 0-4257,10 18-129,-8-6 0,4 8 258,-3 0 129,-1 6 387,5 1 387,-7-1-258,2-2 129,-2-6 0,3-3-129,-3-5 0,0-10-258,0 0 0,2-6-258,0-10 0,-2-1-129,0-7 129,-3 2 0,-1-6 129,-2 5 0,-1 0 0,0 4 0,-1 2 129,4 3-258,-1 4 0,1 0 0,4 10-129,0-17-129,0 17 129,13-11 0,-1 9 129,0 0 0,2 2 129,1 0 129,-2 4 0,4 5 129,-2 1-129,1 4 0,-1-1 0,4 3-129,-2 1 0,2-1 0,-2 2 0,2-2 0,2-2 129,-1-1 0,-1-4 129,1 1 0,-4-8 0,0 1 129,-2-3-129,0-1 129,-6-8 0,0-3-129,-5 0 0,1-6-129,-4-6 129,0-1-129,-3-4 129,0-2-129,-3 1 0,1 1-129,0-1 0,3 3-129,2 3 0,0 2-129,5 8-516,-1-8-1419,8 9-2580,1 3-258,1 1-516</inkml:trace>
  <inkml:trace contextRef="#ctx0" brushRef="#br0" timeOffset="49779.847">12880 15364 3999,'10'0'4128,"-10"0"129,4 9-1806,-4-9-2064,0 16-129,0-4 129,1 5 258,-1 3-129,-1 6 129,-3 0-258,2 4 258,-3-6-258,4 5 0,-2-7-129,3-1-129,0-5 0,4-2 129,5-7 0,5-2-129,4-3 129,3-2 129,3 0-129,3-3 129,-1-6-129,3-1 0,-3 0-129,1 0-129,-9 1 129,-1 1-258,-2 2-258,-11-9-1548,-4 15-2709,9-6-516,-9 6-258,0 0 388</inkml:trace>
  <inkml:trace contextRef="#ctx0" brushRef="#br0" timeOffset="50275.875">13281 15619 4386,'-7'21'3999,"7"-10"-258,-8-11 0,8 0-4386,0 0 516,0 0 516,0 0 0,-1-16 387,5 5 387,-3-11 258,10 4-387,-5-11 0,6 1-387,-2-6-387,2-1-129,2 1 0,-2 0 0,2 3 0,0 5 129,-3 1-387,1 6 387,-3 4-258,1 3 258,-2 2-258,-8 10 129,13-9-129,-13 9 0,10 0 129,-10 0-258,11 15 258,-6-2-387,1 3 387,-1 5-258,2 4 258,-1 3-258,0 7 0,2-1 129,-2-1 0,1-3-129,0 0 129,-1-6-129,1-1 0,-4-9-129,4-5-258,-7-9-516,0 0-1161,0 0-2064,-8-1-774,-5-11-258</inkml:trace>
  <inkml:trace contextRef="#ctx0" brushRef="#br0" timeOffset="50484.887">13325 15423 2967,'-18'-15'3999,"18"15"-1032,-8-9-903,15 9-645,-7 0-129,26 2-129,-12-2 0,12 4-129,-3-3-129,9 5-387,-4-2 0,4 1-258,-1 1-387,-5-4-516,4 5-2193,-6-5-1677,-4-2-387,-3-2 0</inkml:trace>
  <inkml:trace contextRef="#ctx0" brushRef="#br0" timeOffset="51184.926">13616 15193 1419,'0'0'3612,"0"0"645,0 0-258,13 5-3096,-13-5 0,11 17 258,-10-9 0,11 10-129,-10-6 0,8 9-129,-4-9 0,4 7-258,-1-6-258,3-3-258,1-1-129,0-6 0,3-2-129,-2-3-129,7-7-258,-3-9 387,3 1-387,-1-7 387,2 3-258,0-3 387,1 0-258,-2 3 258,-2 4 0,-3 2-129,-3 5 129,-2 1 0,-11 9-129,11-6-129,-11 6 0,0 0 129,0 0-129,0 0 129,0 0 0,-4 5 129,4-5 0,-11 10 129,2-1-129,-2 0 0,0 1 0,-4 2 0,-1 1 129,-2 2-129,1 0 129,-1 2-258,0-2 258,3 2-129,0-1 129,3 2-258,-1 0 258,3 0 0,0 2 129,4-2 258,-3-2-129,4 3 129,-1-4-129,6 3 129,-1-5-258,1 1 0,1-4-129,4 2-129,-1 1 0,4-3-129,-1 0 0,-7-10-258,17 15-774,-17-15-1548,11 0-1935,-1 0-258,-10 0-387</inkml:trace>
  <inkml:trace contextRef="#ctx0" brushRef="#br0" timeOffset="51799.962">14041 15223 3612,'0'0'4515,"14"10"-516,-14-10-258,0 0-3483,1 10-516,-1-10 258,5 19 129,-5-10 645,3 6-129,-3-4 387,1 11 0,-3-11 258,2 11-129,-1-10-387,1 6-129,-1-3-258,1 1 0,-3-5-129,1-1-258,1 0 0,-1-3-129,2 2 129,0-9-129,2 12 129,-2-12-258,14 10 129,-1-6 129,2 0-129,5-4 129,2 0-129,4 0 129,2-8 0,-1-1 0,-1 2-258,-4-7-258,5 8-1161,-12-7-2709,-3 1-516,0 1-387,-7 0-129</inkml:trace>
  <inkml:trace contextRef="#ctx0" brushRef="#br0" timeOffset="52049.977">14065 15314 4128,'30'0'4257,"-16"-4"-516,12-2-516,-4 1-3354,4-2-258,-2-1 387,0 3-387,-2-4 0,0 1-1677,1 2-1677,-11-7-258,4 5 0</inkml:trace>
  <inkml:trace contextRef="#ctx0" brushRef="#br0" timeOffset="52298.99">14052 15178 7998,'-6'15'5031,"21"-12"-516,-1-6 0,8-3-4644,2-3-129,5 0 129,0-3-129,2 0 129,-3-3-516,4 6-903,-10-4-2838,-1-1-129,-2 2-516,-5-1 258</inkml:trace>
  <inkml:trace contextRef="#ctx0" brushRef="#br0" timeOffset="53023.032">14422 15070 8643,'8'23'4902,"-5"-11"-516,0-4-129,0 5-4515,-1-3-516,8 8 258,-5-2 129,-1 5 258,-1 2 0,0-2 387,0 5 0,-3-6 258,0 4-129,-3-7 258,0 1-387,1-6-129,0-2 129,2-10 0,-5 12-129,5-12 129,0 0 0,0 0 0,-5-10-258,2-5 129,-1-2 129,3-5-387,-1-4 0,1-2-129,0-2 129,2 0-258,3-1 387,7 5-258,-1 1 0,5 5 129,3 2 0,1 3 129,0 5-129,1 2 129,1 5 0,-1 3-129,-5 0-129,-1 6 0,-4 6 129,-4 3 0,-3-3 0,-3 6 0,-3 0 258,-7-2 0,-1 2 0,-7-3 0,2-2 258,-3 0-516,0-9-258,4 3-258,-3-7 0,6 1 129,-1-1 0,13 0 129,-15-4 0,15 4 0,0 0 387,0 0 129,0 0 258,0 0-258,0 0 0,7 0 0,5 4 129,-3 2 129,7 5 258,-2-1-129,4 9 0,0-3 258,3 6-387,-5-1 129,3 3-258,-1 0-129,0-3-258,-2-2-258,-5-12-903,8 3-3225,-5-7-387,-3-6-258,-1-7-129</inkml:trace>
  <inkml:trace contextRef="#ctx0" brushRef="#br0" timeOffset="53536.062">15002 15031 4644,'10'-9'4773,"-10"9"0,0 0-387,0 0-2709,-10-3-1032,2 4 0,-10 1 0,5 4-258,-10 0-258,4 3 129,-4 2 0,3 2-129,1-1-129,-1 1 0,4-1-129,3-2 129,5 1-129,2-3 0,6 1 129,0-9 0,6 10-129,9-3 129,0 0 0,3 4 0,3-1 0,0 2 0,1 2 0,-2 1 0,-2 0 0,-3-2 0,-3 2 258,-5-2 0,-5-2 129,0 4 129,-7-6 129,-1 4 0,-12-2-129,1 1 0,-3 0-129,-3-2-129,-4 1-387,-3-5-645,8 6-2838,-9-12-1419,1 0-387,-1-9-129</inkml:trace>
</inkml:ink>
</file>

<file path=ppt/ink/ink6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18T23:43:57.939"/>
    </inkml:context>
    <inkml:brush xml:id="br0">
      <inkml:brushProperty name="width" value="0.07" units="cm"/>
      <inkml:brushProperty name="height" value="0.07" units="cm"/>
      <inkml:brushProperty name="color" value="#ED1C24"/>
      <inkml:brushProperty name="fitToCurve" value="1"/>
    </inkml:brush>
  </inkml:definitions>
  <inkml:trace contextRef="#ctx0" brushRef="#br0">666 1639 8 0,'-3'-6'5'0,"6"4"-2"0,-3 0-2 0,3 0 3 16,-1-1 4-16,-2 1 5 15,3-2 8-15,0-5 5 16,2 2-1-16,-2-1 2 16,-1 3-4-16,1-11 0 0,-1-1-6 15,-2-1 0-15,0 2-4 16,0 4 2-16,3-9-8 15,-3 4-6-15,0-1-2 0,0 1 3 16,0-6 1-16,3 4 3 16,-3-1 3-16,3-4-2 15,-1 4 1-15,1 0-3 16,-1-2 2-16,-2 9 0 16,3-2 1-16,-3-3 0 15,3 3 2-15,-3-10-1 16,0-1 2-16,0 6-2 15,0-4 0-15,0 0-3 16,-3 1-1-16,0-3-3 0,-2-3-2 16,0 3 3-16,-1 6 0 15,1-6-1-15,3 2-2 16,-1 3 1-16,1 0-1 16,-1 3 4-16,-3 0 5 15,1 5-12-15,0-3-2 16,-3 4 2-16,0 0 1 15,-2-5 2-15,-1 6 2 16,0-12 1-16,-5 6 1 16,3-1-2-16,3 1-2 15,-4-3-2-15,4-2 1 16,2 2-1-16,0 2 0 0,3 1 0 16,0-1-2-16,-1 2 0 15,0 1 0-15,1-3 0 16,0 8 3-1,0-8 0-15,-1 9 1 16,-1-4 0-16,2 2 0 16,-4 0 0-16,1-4 0 15,1 3 2-15,-4-1-1 16,1 2-1-16,1 0-2 16,1-4 1-16,1-9 1 15,-4 6 0-15,8-2-3 16,1 3 0-16,-1-8 2 15,3 8 0-15,0-1 1 16,0 1 0-16,3 1-3 0,-1 1 2 16,1-5 1-16,-1 8 0 15,-2-3 0-15,0 6 0 16,-2-4 0-16,-1 0 2 16,1 4-1-16,-6 0 2 15,-6 1-4-15,-2 1 0 16,1 0-1-16,-4 5 0 15,1-5 2-15,-4 5 0 16,4 2 0-16,-6-2 0 16,3-3 0-16,-5 5 2 15,4 0-1-15,1-2-1 16,2-4 1-16,4 4 1 16,2-3 1-16,-1 1 1 0,1-3-2 15,0 0-2-15,0-1-2 16,2 4 1-16,1-1 1 15,1 1 2-15,2-1-3 16,1 3 0-16,3 0-12 16,1 2-7-16,-1 0-22 15,3 0-9-15,3 9-33 16</inkml:trace>
</inkml:ink>
</file>

<file path=ppt/ink/ink68.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20T21:28:31.064"/>
    </inkml:context>
    <inkml:brush xml:id="br0">
      <inkml:brushProperty name="width" value="0.07" units="cm"/>
      <inkml:brushProperty name="height" value="0.07" units="cm"/>
      <inkml:brushProperty name="fitToCurve" value="1"/>
    </inkml:brush>
  </inkml:definitions>
  <inkml:trace contextRef="#ctx0" brushRef="#br0">0 0 0,'0'20'1031,"0"1"-968,0-1-32,0 0 78,0 1 407,0-1 1000,0 0-1485,0 1 141</inkml:trace>
</inkml:ink>
</file>

<file path=ppt/ink/ink6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28:46.875"/>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7030A0"/>
    </inkml:brush>
  </inkml:definitions>
  <inkml:trace contextRef="#ctx0" brushRef="#br0">3600 8128 129,'3'64'387,"3"-28"-129,4 2-129,-1 2 129,3 7 0,-2 3-129,4 7 0,-4 7 129,2 7 129,-3 4 0,1 8 129,-2 6 258,-2 4-129,0 4 0,-1 1 0,-1 0 387,-1 2-258,-1 0 0,-1-2 129,2 0-129,-1-6 129,2 1 0,-1-4-129,3 1-129,-1 1 0,5 1-258,-4 0 0,1 1-129,1 1 0,0 2-258,-2 6-129,-1-4 129,-1-4-129,-4-5-129,0 2 129,-1-6 0,-6 0 0,0-4 0,-4-6 129,2 1 0,0-2 0,3-2 0,0 0 0,5-1-129,1 0 258,0-3-258,0 4 129,0 0 0,3 4 0,0 2 129,0 2-129,1-2 0,-1 2 129,3 1-129,-3 0 0,0-2 0,-3 0 129,0-1-129,0 1-129,-4-3 129,-2 0-129,-1-5 129,-1-3-129,2-3 0,1-2 0,0-6 0,3-3-129,-1-2 129,3-3 129,0-4-129,0 0 129,0-5-258,0 5 0,0-9-387,0 9 0,0-7 129,0 1-129,0-5 258,0-1-258,-4-2 387,3-6 129,-3 0 129,1-6 129,0-5-129,1-5-129,-1 0-258,2-1-129,1-8-645,-2 12-387,2-4 129,0-8-129,-3 13 129,1-2 517</inkml:trace>
  <inkml:trace contextRef="#ctx0" brushRef="#br0" timeOffset="1231.07">3697 14130 129,'-3'22'774,"3"-22"-129,0 15 0,0-15-258,11 17-258,-2-8 129,3 0-258,3 1 0,4 1-258,3-2 258,2-3 0,4 4 0,4-7 0,1 0 258,6 3-129,-1-4 0,2-2 0,5 1 387,1-1-258,4 0 387,1-2-129,0 0 0,0-2 129,-1 0 129,-1 1-258,-4-3 0,0 3-129,-9-4 0,-1 1-129,-7 0 0,-6-4 129,-2 2-258,-5 1-129,-5-2 129,-2-1-129,-4 1 0,0-1-129,-4-3 0,0 2 129,-2-5-129,-2-5 129,-1-1 0,-3-4 129,1-2 0,1-7 258,0-2 258,1-6 129,-2-10 258,4 1 0,-1-10 129,4 0-129,-4-18 129,4 4-258,0-16 258,0 4-387,0-12-129,0 1-129,0-9-129,2-3 0,-2-5 0,0-3-129,-3-7-129,0-6-129,-3-10 0,3 1 129,-1-7-258,1-2 129,-1-1-258,3 3 129,-4 3 129,2 7 0,0 7 0,1 0 0,-1 8-129,0 4 129,1 1 129,0 4-258,2-1 0,0 6 0,0 0 0,-3 0-258,-1 3 387,-2 2-258,2 5 129,-3 3 129,-2 5-129,2 1 0,-1 2 129,2 5-129,4 5 129,2 3 0,0 2-258,1 2 129,6 7-129,-2 1 129,3 6-129,-3 5 129,-2 2 0,-3 4-129,0 4 258,-3 4 0,-3 2 0,-2 4-129,-1 1 129,2 4-129,2 4 129,0 3-129,0 2 129,2-1 0,2 6 0,0-1 129,-1 4-258,0-1 258,0 2-129,-1-2 129,1 1-258,2 10 258,-7-14-258,5 6 0,-3-4 258,5 12-258,-13-19 129,2 10 0,0-1 129,-5-2-258,0-1 129,-5 0 129,0 1-129,-3-1 0,0-2 0,-3-1 0,-3 3 0,0-1 0,-3 3 129,-3-1-129,0 0 0,-2 3 129,-1 2-129,1 2 0,0 2 129,-2 0-129,3 1 258,0 2-258,4 0 0,0 0 129,6 0 0,2 0 0,5 0-129,4 0 129,4 0-258,12 0 129,-11 0-129,11 0 0,0 0-516,8 0-1419,5 0-2064,7 1-387,-2-4 0</inkml:trace>
  <inkml:trace contextRef="#ctx0" brushRef="#br0" timeOffset="44850.564">7472 8108 1,'-6'50'515,"3"-18"-128,-1 1 129,0 5-129,0 3 0,1 3-258,1 4-129,1 5 129,-1 4-129,1 5 0,-1 1 516,0 2-129,0 5 129,-2-2-129,2 2 258,2 1 129,-2-1 0,2-1 129,2 0-129,4-2-258,-2 3 258,3 1 0,-2 0-129,4 2-129,-4 0 0,1 1 0,-3 2 0,3 6 0,-3-9 0,2 4 0,-2-6 258,2 2-129,-4-11 258,3 5-129,-2-10-258,3-1 258,-3-3-258,3 1 0,-2-4 0,2 1-387,0 1 129,0 1-258,0 0 129,-3-3-129,1 5 0,0-3 0,-3 1-129,0-1 258,-1-3 0,-1 0 0,-1-1 0,2 3-129,-1-3 129,2 2-129,0 0 258,0 3-258,0 3 0,3 2 0,3 5 0,2 1 0,-1 6 0,3 1 0,-2 7 0,1 1 0,0-2 258,-1-1-258,-2-2 0,-2-1 129,-1-6 0,0-1-129,-2-3 129,-1-3-129,0 3 129,1-1-129,-1-4 129,0 7 0,0-5 129,0 6 0,0-3 0,0 1 0,0-1 0,1 3 0,-1-3-129,3-2 129,-3-4-258,1-2 129,0-3-258,0-1-258,-1-4 129,0-4 0,4 5-645,-4-10-774,6 6-1935,-2-9-1032,0-4-258,-1-9 0</inkml:trace>
  <inkml:trace contextRef="#ctx0" brushRef="#br0" timeOffset="46194.642">7652 13825 1419,'9'8'2580,"-9"-8"-1290,0 0-258,0 0-387,3 12 0,-3-12 0,5 7 0,-5-7-129,0 0 258,6 9 0,-6-9 0,0 0-129,9 12 0,-9-12-258,7 9 129,-7-9-258,10 8 129,-10-8-129,13 8 387,-13-8-129,12 10 129,-12-10-129,14 8-129,-14-8 129,17 13 0,-17-13-129,16 10-258,-5-4 0,0 0 0,0-1 0,1 2 129,1 0 0,2-1 0,-2-2-129,3 2 129,1-4 0,-1 2 0,1-2-129,3 0 0,-2-2 129,4 0-258,-1 0 387,3-2-129,2 0-129,3 2 129,0 0 0,4 0-129,0-1 129,4 1 0,-1-1-258,0-3 0,-1-2 0,0-4-258,1 3 0,-6-5-258,1 6-387,-7-7 0,3 7-516,-12-9-1419,3 3-1806,-1-1 129,-9-5-258</inkml:trace>
  <inkml:trace contextRef="#ctx0" brushRef="#br0" timeOffset="48710.786">7427 8320 903,'21'-71'1548,"-13"37"0,-1 0-258,-4 1-129,0-2-258,-2 4-258,1-1-258,-2 3-129,1 0 0,-1-1-258,0 3 129,0-1-129,0 6 129,0-3 0,0 3 0,-1 0-129,1 0 129,0 4 129,5-1-258,2 4 0,1-1 129,-1 4 0,1 1 0,-1 0-129,-7 11 129,10-13-129,-10 13 0,8-8-258,-8 8 129,8-1-258,-8 1 0,8 3 258,-8-3-258,18 7 387,-7-3 0,4-2 258,2 2 0,5-3 0,5 0 129,4 1-129,1-1-129,7 1 129,-2 2-258,5 3 258,-1 4-258,-2-2 0,1 6 0,-3-3 0,2 2 129,-5-2 129,3-1 129,0-3 0,0 0-129,1-4 387,-3-1-516,-4-2 258,-3 3-258,-5-2 0,-7 0-129,-5 1 258,-11-3-129,0 0-129,7 9 129,-7-9-129,0 0 0,0 0-129,-4 11 0,4-11-129,0 0-258,0 0-387,0 0-1032,7 1-2322,5 4 516</inkml:trace>
  <inkml:trace contextRef="#ctx0" brushRef="#br0" timeOffset="149430.546">8317 7840 258,'9'0'1161,"4"0"-645,-4-1-129,-1-2-129,2 3-129,-1-2 129,0 2-129,-1 0-129,0 0 0,-8 0 129,14-2 258,-14 2 258,15-1 129,-15 1 0,19-1 258,-9-2 129,3 2-258,-1-1-258,3 1 0,-3 1-387,1-1 129,-1 1-387,1 0 129,-2 0-129,1 1 129,-3 1 0,3-1 387,-2-1-129,1 0 0,0 0 258,0 0 0,2-5-129,-1 5-129,2-3 129,-3 1-258,4 1-258,0-1 129,-1 2-129,-1 0 0,-2 0 0,3 0 0,-4 0 129,4 0 129,-3-1-129,0 1 258,-1-2-258,3-1 129,-2 0 0,1-1-129,1 2 0,-1 1-129,1-2 0,-1 3 0,0-2 0,0 1 0,0 1-129,-2-1 129,1-1 0,-1 2 129,1-2 129,-2-1-258,4 0 129,-2 1-129,0 0 129,-1 0-129,2 1 0,-1-2-129,-3 3 129,2-1 0,-10 1 0,13 0 0,-13 0 0,10 0 129,-10 0-129,0 0 0,9 0 129,-9 0-129,0 0 0,11 0 0,-11 0 0,0 0 0,10 4 0,-10-4-129,0 0 129,11 0 0,-11 0 129,0 0-129,10 0 0,-10 0-129,8 0 129,-8 0 0,9 0 0,-9 0 0,9-3-129,-9 3 129,12-1 0,-12 1-129,11-1 129,-11 1 0,15-4-129,-15 4 0,15-7 129,-15 7 0,12-6 0,-12 6 0,0 0 0,10-4 0,-10 4 0,0 0 129,0 0-387,10 2 258,-10-2 0,8 5-129,-8-5 129,9 3 129,-9-3 0,0 0 0,0 0 258,0 0-258,0 0 258,0 0-387,0 0 129,0 0-129,0 0-129,0 0 129,0 0-258,0 0 129,0 0 0,0 0 129,0 0 0,0 0 0,0 0 0,0 0-129,0 0 129,6 8 0,-6-8 129,0 0-129,0 0 0,0 0 0,0 0 0,0 0 0,0 0 0,0 0 0,0 0 0,0 0 0,0 10-129,0-10 129,0 0-129,0 0 129,-2 8 0,2-8-129,0 0 258,-4 9-387,4-9 258,0 0-129,-9 13 258,9-13-258,-3 13 129,3-13 0,-2 14-129,1-6 258,1 3-258,-1-1 129,0 3 0,1 1 0,0-1 0,-1 2 0,0 3 0,0 2 0,0 0 0,0 4 0,-1 1-129,0 2 129,1 3-129,-1 0 129,2 1-129,0 0 129,5 2 129,1 2-129,1-3 0,0 2 0,1-1 0,-2 0 0,2 1 0,-2 0 0,-3-1-129,0 3 129,0 5-129,-2 1 129,1 6-129,-2 0 129,0 2 0,0 2 0,0 3 129,0-2-129,0 2 0,0-3 0,0-3 0,6 0 129,-2-2-258,2-2 129,-1-2-129,3-3 258,-4-1-258,1 2 258,-1 0-129,-1 1 0,-2 1 0,0 2-129,1 4-129,-2 2 258,2 2-129,-2-1 129,0-1-129,0 2 258,-3-4-129,0 0 129,-1-6 258,2-1-387,-1-1 129,1-4-129,1-2 0,1-1 0,0 1-129,0 0 129,0 1-129,0-2 258,0 1-129,0 1 129,-1 2-129,-5 1 129,1-2 0,2 1-129,-2 0 129,1 0-258,1 0 129,0-1 0,1 3 129,2 0-129,0 2 129,0-1 0,0-2 0,0 3 129,-1-1-129,1 0 129,-2-4-258,0-1 387,-1-1-258,0 1-129,-1-4 258,0 2-258,-3 0 129,2 3 0,-3 2 0,-1 3 0,1 1 0,1 4 0,-3 2 0,1 2 0,1 2 129,1-1-129,1-3 0,0-2 129,1-2 0,2-4-258,2-4 258,1 0-129,0-6-129,1 0 129,3-2-129,0 1 0,-1 1 0,0 1 129,0 2-129,0 1 0,-3 4 0,3 1 0,-3 0 387,4 4-258,-3-1 129,2 0 129,-3-2 0,3 1 0,-3-4 0,1 0 0,-1-4-129,0-2 0,-2-2-258,0-1 129,-1-4-129,0 1 0,1-1-129,1-2 258,-1 2-258,0 2 258,-1 2-129,1 3 0,-2 0 129,0 2-129,0 2 129,0 2 0,0 1-129,0-4 129,0 0 0,1 1-129,-1-4 129,4 0 0,0-1-129,0-4 0,0-2 0,0-2 0,0 1 129,0-2-129,0 2 0,0-2 0,0-2 0,0 2-129,0-1 129,0-1-129,0 2 0,0 2 129,3-5 0,0 3 0,0 0 0,-2 2 129,0-4 0,0 4 0,-1-5 0,0-1-129,0-1 0,0-3 129,-1 2-129,0-4 129,0-4-129,1-8 0,-3 12 0,3-12 0,0 0 0,0 9 0,0-9 129,0 0 0,0 0-129,0 0 0,0 0 129,0 0-129,-1 8 0,1-8 0,0 0 0,0 0 0,0 0 0,0 0 0,0 0 0,0 0 129,0 0-129,0 0 0,0 0 0,0 0 0,0 0-129,0 0 258,0 8-129,0-8 0,0 0 0,0 10 0,0-10 129,0 0-129,0 0 0,0 0-129,0 0 258,0 0-129,0 0 0,0 0-129,0 0 129,0 0 129,0 9-258,0-9 258,0 0 0,-2 14-129,2-14 129,0 0-129,-5 11 0,5-11 0,0 0 0,-10 7-129,10-7 129,-10 1 0,10-1 0,-14 1 0,3-1 0,1 3 0,-3-3 0,-1 1 0,-2-1 0,0 1 129,-1 0-258,0 3 258,-1-2-129,0 0 0,1 2 0,1-3 0,-2 1-129,2 0 258,0-1-129,0-1-129,0 1 258,-1-1-129,1 0 0,-1 1 0,-1 1 0,-2-2 0,-1 0 0,1 0 0,-1 0-129,1 3 129,-2 2 0,-1-1 0,1-3 0,-1 1 129,0 3-129,-3-1 0,0 0 0,-2-1 0,2 0 0,-2 0-129,4-2 0,-2-1-516,8 2-1548,-4-5-2451,2-2-258,2-5-387,-2 0-258</inkml:trace>
  <inkml:trace contextRef="#ctx0" brushRef="#br1" timeOffset="-172111.009">8321 9934 129,'-12'-12'2322,"-3"4"-1548,4 4-516,-2 1 129,-4-1 0,-2 2 129,-1 1 0,-2 1 258,-5 0 129,-2 0-258,1 4 0,-2 3-258,-1 1-129,1 3-258,-1 1 129,0 1-129,4 4 0,-1-1 129,2 4 0,2 2 0,1 1 0,1 3 129,-1 2 0,4 5-258,-2 3 129,3 6-129,0 1 0,3 2 129,-1 2-258,5 1 129,-1 1 0,5-5 129,1-4 258,6-2-258,0-3 129,2-2-129,6-5 129,1 0 0,3 1 0,1-2-129,3 0-258,0 3 129,3 1 0,2 1 0,4 2 0,0-2 129,4 1 129,3-4 258,0-3 0,3-3 258,-2-8-129,4 3 258,-4-8-129,6 1-129,-6-8-129,5 7-129,-3-7 0,4 5-258,1-4-129,0 0 0,-1-2 0,2 1 0,-1-3 0,-2 1 0,0-1 129,-1-1-129,-5-2 129,2-2-129,-4 0 0,-2-1 129,-1-3 0,-2-2 0,-3-2 129,2-2-129,-4-3 129,3-3-129,-5-5 129,2-1-129,-2-4 129,1 2-258,-1-2 129,-1 0-129,-1-3 0,-1 2 129,-1-1-258,-2-2 0,-2 0 129,-1-3 0,-6-2 0,1-2 0,-2-2 0,-2-2-129,0-1 129,-6 0 0,0-1 129,-3 1-258,0 2 129,-6-1 0,-1 2-129,-4 3 258,-1 4-258,-2 1 129,-2 2 0,-2 3 0,-3 2-129,1 2 258,-2 3-129,0 3-129,-4 1 129,-1 2-129,-1 5 129,-3 0-129,2 8-129,-3 1-129,2 5-387,-1 0-774,9 10-2193,0 5-645,1-2-387</inkml:trace>
  <inkml:trace contextRef="#ctx0" brushRef="#br1" timeOffset="-170347.908">8924 10086 2580,'10'-8'903,"-10"8"-903,17-9 129,-8 6-129,1-3 258,-1 0 129,3-1 0,0-2 129,-1 2 0,4-1 258,-2-3 129,7 3-129,-2-5 129,8 4-129,-2-4-258,9-3 129,3-3-258,7 0 0,2-5-129,6-2-129,1-2-129,4-4 258,5-3 258,0 3-258,-3-4 516,1 5-258,-4-2 258,3 5 0,-5-2-129,1 5-129,-6 1-258,0 1 0,-4 2-258,-4 6 129,-6-3-129,-6 6 0,-6 1 129,-4 4 0,-8 1 0,-10 6 258,10-3-258,-10 3 0,0 0-129,0 0 0,0 0-258,0 0-516,2 8-903,-2-8-2709,0 0 0,3 8-516</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23T22:29:08.448"/>
    </inkml:context>
    <inkml:brush xml:id="br0">
      <inkml:brushProperty name="width" value="0.05292" units="cm"/>
      <inkml:brushProperty name="height" value="0.05292" units="cm"/>
      <inkml:brushProperty name="color" value="#7030A0"/>
    </inkml:brush>
  </inkml:definitions>
  <inkml:trace contextRef="#ctx0" brushRef="#br0">15150 10406 2967,'0'-15'3741,"0"15"-129,0 0-1677,1-17-1290,-1 17-645,0-18-387,0 7 0,0 11 0,-1-17 129,1 17 129,-1-17 258,1 17 129,0-14 129,0 14-129,0 0 258,0 0-129,0 0 129,0 14-258,1 6 129,-1 2 0,0 13 258,0-3-258,0 8 387,0-5-129,0 3-129,3-7 129,7-5-258,4-10-129,8-12-387,10-4-387,-1-13-387,10-6 258,-3-10 258,0-1 129,0-2 258,-9-2 387,-3 10 129,-11-3 258,0 13 129,-9-5-258,2 12-258,-8 7-387,10 0-258,-2 13-129,-3 9-129,3 10 0,-4 5 387,3 8 129,-2 2 387,-3 1 0,5-1 258,-6-11 0,7 1 0,-1-21-129,8-8-129,5-12 0,7-16-516,4-20 129,1-3-387,4-15 387,0-7 0,-4 2 129,-1 8 129,-10 4 129,-3 11 0,-8 11-129,-2 10-258,-8 19-903,0 0-3612,0 0-129,0 0-645,4 5-129</inkml:trace>
  <inkml:trace contextRef="#ctx0" brushRef="#br0" timeOffset="1621.091">18148 10299 2580,'9'0'2064,"-9"0"-903,0 0 0,0 0 129,0 0-258,0 0 129,0 0-129,0 0 258,0 0 0,0 0 0,-9-5-129,9 5-387,-17-6-129,9 6 258,-7-3-387,1 3 0,-6-3 0,0 3-258,-3 0 0,-2 3-129,-2 2 0,-3 2-129,-1 2 129,2 4-129,-1 1 129,-1 1-129,2 4 0,2 0 129,4 3-129,1 3 129,5-1 129,5 0 0,2-1 0,8 1 0,-2-1 0,4 3 129,6-6-129,6 2 129,3-5 0,7 0 0,3-3-129,5-1 0,5-4-129,3-1 0,3-6-129,4 2 129,0-4-129,0 3 0,-1-3 0,-1 0 129,-3-3-129,0 1 129,-5-2-129,-4 3 129,-6-2-129,-4-4 0,-7 6 0,-2-3 0,-4 4-258,-8 0-387,8 0-1161,-8 0-2967,0 0-258,0 0-258,-10-12-387</inkml:trace>
  <inkml:trace contextRef="#ctx0" brushRef="#br0" timeOffset="9931.568">15001 13634 1677,'9'-17'4644,"0"5"129,-4-17-258,9-4-2709,0 2-1290,-1-10 129,6 5-258,-3-3 0,3 9-129,-4-4 0,0 11-258,-4-4 129,2 7 0,-2 5-516,-5-5-387,6 15-1161,-9-9-1548,-3 14-903,12-15-387,-12 15 388</inkml:trace>
  <inkml:trace contextRef="#ctx0" brushRef="#br0" timeOffset="10433.596">14918 13192 4644,'0'11'4644,"8"-14"0,1-16-516,4-2-3483,6-2-774,6-6 258,2 1 0,1-6 129,0 5 0,-4-3 258,1 6-129,-5 0 129,0 6 0,-8 3-129,2 8 129,-2 3-258,1 6 0,-2 8-258,1 3 0,1 5 0,-1 1 0,1 0 0,-1 3 129,-3 0 0,0 4 129,-5-6 0,-1 7 0,-3-2-129,1 5 129,-1-4 0,3 5-387,1-4 258,3 1-258,6-3 129,1-3-258,5 4 0,-3-20-1290,7 7-3354,-2-11 0,-1-6-258,-4-18-387</inkml:trace>
  <inkml:trace contextRef="#ctx0" brushRef="#br0" timeOffset="12076.69">18256 13580 1806,'2'23'3096,"-2"-4"129,0-19-2451,-7 15-645,7-15 258,0 0 645,0 12 0,0-12 258,0 0-129,-3-6 129,3 6-387,0-32 129,0 9-516,-2-11-129,0-2-258,-4-9 258,1-2-129,-3-5 0,2 3-258,-3 0 258,5 5-258,-1 1 129,2 5 0,1 5 0,1 7-129,1 6 0,0 3-387,0 17-774,0 0-1677,0 0-1419,0 0-387,-12 2 129</inkml:trace>
  <inkml:trace contextRef="#ctx0" brushRef="#br0" timeOffset="12632.722">17855 13297 5934,'0'0'4773,"0"-17"-903,8 0-387,1-7-3612,5 1 0,1-7 0,5-2 258,3 1 258,0-2 129,4 7 0,-5-4 129,3 13-129,-8-6 0,5 11 129,-10-1-129,3 3-258,-5 4 0,0 2-129,-10 4 129,16-9 0,-16 9-129,15-3 129,-15 3 129,17 5-129,-17-5 129,16 9-258,-6 2 0,-1 2 0,4-2 0,0 2-129,0 2 129,3-3-129,-1 0 129,-1 1 0,2-3 0,-1 4 0,-3 4-129,2-1-129,-2 1 129,0 1-258,2 2-129,-2-5-774,7 10-1548,-3-12-1935,-4-5-516,-3-3-258,-9-6 129</inkml:trace>
  <inkml:trace contextRef="#ctx0" brushRef="#br0" timeOffset="35512.03">16652 7807 258,'1'14'2451,"-1"-14"-1548,12 5-258,3 0 129,5-1 0,6 2 258,5 2-258,6 2 0,5 1 0,4 3-129,2 1-258,2-1 387,-3 2 0,0 2 258,-6-2 0,-1 3 0,-8-10 0,-1 4 0,-10-1-516,-2-3-258,-5 0-645,-14-9-645,14 6-1290,-14-6-1677,0 0-387,-3-11 0</inkml:trace>
  <inkml:trace contextRef="#ctx0" brushRef="#br0" timeOffset="36137.066">16620 7793 3870,'-18'8'3870,"18"-8"-129,0 0-129,0 0-3483,5-12-645,10 5 258,4-4 129,3 1 0,5-2 0,1-1 0,6 4 258,-2-3 0,0-3 129,-4 6-129,-2 1 129,-4 0-258,-2 4-129,-7 3-387,-5-4-645,0 5 0,-8 0-387,0 0 258,0 0-129,-9 2-129,-4 0 516,-3 3 645,-2 0 129,-7 2 258,-1 0 387,-2 0-258,-2 0 258,1 2 0,-1-1-129,2 0 516,1 5-129,6-5 0,5 3 258,1-2 0,7 6 129,8-15 129,-2 30 0,2-18 0,10 7 0,-3-3 0,7 9-258,-4-2 0,7 5-258,-4-2-129,2 2-129,-2 2 0,1 2-258,-1 1 0,-1-4 0,2 0-129,0-4 0,5 3-516,-1-1-2838,3-10-774,6 1-516,-8-14-129</inkml:trace>
</inkml:ink>
</file>

<file path=ppt/ink/ink7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30:06.370"/>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7030A0"/>
    </inkml:brush>
    <inkml:brush xml:id="br3">
      <inkml:brushProperty name="width" value="0.05292" units="cm"/>
      <inkml:brushProperty name="height" value="0.05292" units="cm"/>
      <inkml:brushProperty name="color" value="#00B050"/>
    </inkml:brush>
  </inkml:definitions>
  <inkml:trace contextRef="#ctx0" brushRef="#br0">14471 6768 645,'0'0'903,"0"0"-258,0 0-258,-9-5 129,9 5-129,0 0 0,0 0 0,0 0 129,0 0-129,0 0 0,-5 6-129,5-6 0,0 0 129,-4 11 0,4-11-258,-1 11 129,1-11-129,-4 11 0,3-3 0,1-8 0,-7 15 129,2-5-129,-1 2 129,-4 3-129,3 2 387,-4 2-258,0 4 258,-3-1-129,4 4 129,-5-2 0,6 2 258,-4-4-258,5 4 0,-1-3 0,3 0 0,-1-2 0,4 3 0,-2-1-258,5-1 129,0-1-258,1-5 129,5 0 129,5-2-129,3-6 0,5 1 129,3-8 0,5 0 0,-1-1 129,2 1-129,0-1 0,0 0-129,-4-3-129,1 3 129,-4 0-258,-2 0 129,-2-3-129,-1 2 0,-4-1-129,-2-1-258,1 3-774,-11 0-3096,4-13-129,-4 13-516,0-24 387</inkml:trace>
  <inkml:trace contextRef="#ctx0" brushRef="#br0" timeOffset="443.025">14219 6990 2193,'-4'-9'2967,"8"3"-1290,-4 6-1290,16-6-387,-5 6 0,3-3 0,0 1 258,1-1 387,1-1 258,3 1 0,-1-2 129,4 1 129,0-2-129,6 2-129,0-4-258,4 5-129,-1-1-258,2 1 0,-2-1-258,-3 2 129,-4 2-129,-3 0 0,-6 0-129,-4 0 129,-11 0 0,10 7-258,-10 2-1032,-1 0-2580,-8-6-387,9-3 129</inkml:trace>
  <inkml:trace contextRef="#ctx0" brushRef="#br0" timeOffset="1308.075">14727 7029 258,'-8'0'2709,"8"0"-2322,5 3-258,-5-3 258,0 0-129,11 8 258,-11-8-129,7 9 129,-7-9 0,8 14 258,-3 0-258,2 1 129,-2 2-258,1 2 129,3 0-129,-1 1 258,2 0-129,-1-1-129,-1-4 0,1 3-129,-2-5 0,-1 0 0,-2-5 129,1 1 129,-5-9 129,0 0 129,0 0-258,0 0 129,0 0-129,0 0 129,-8-9-258,4 0-129,-1-3 0,-1 1 0,-2-3 0,4 3 129,0-3 0,3 2-258,1-1 0,2 1 0,6-1-129,5 1 0,4-3 129,3 1-129,1 1 0,5-2 0,-2 1 0,1 4 0,-1-2 0,-4 5-129,-1 2 0,-7 2-258,2 3-516,-14 0-1290,0 0-2193,6 6-129,-6-6-258</inkml:trace>
  <inkml:trace contextRef="#ctx0" brushRef="#br0" timeOffset="2008.115">15099 7091 2451,'13'-6'774,"-13"6"-387,13-3 258,-13 3 129,15-2 129,-15 2 0,13-2 258,-13 2-258,14 0 0,-3 0 0,-3 0-387,6 3 0,-2 1 0,3 4-258,0 1 129,3 4-129,-3 0-129,0 5-129,0 1 129,-3-1-129,-3 2 0,0 1 129,-6-5 129,0 3-129,-3-3 0,-1 1 129,-6-4-129,0 3 0,-5-5 129,0 0 129,-3-5 0,-1 1 0,-1-4 129,-2 0 0,-1-3-129,1 0-129,1-6 0,1-1-129,4-3 0,3-3-129,5 0 0,4-3-129,3 2 129,7-1 0,3 3 0,5-1 0,2 3 0,0 1 0,2 3 0,-2 2-129,0 4-129,-3 0-516,5 4-1290,-6 3-2064,-6-2-516,2 0 258</inkml:trace>
  <inkml:trace contextRef="#ctx0" brushRef="#br0" timeOffset="2403.137">15432 7114 3483,'0'0'4515,"5"-8"-516,-5 8-129,8 0-3741,-8 0-129,0 0 129,9 8-129,-9-8 0,9 11 129,-9-11 258,7 13-129,-4-2 0,-1-2 0,3 4 129,-4-1-129,3 5 258,-2 0-387,2 5 129,-1-1-129,3 0-129,0-2 0,0-1-258,4 0-774,-4-9-1419,2-6-1935,1-1-258,0-9 129</inkml:trace>
  <inkml:trace contextRef="#ctx0" brushRef="#br0" timeOffset="2635.151">15499 6772 7740,'10'10'4773,"-1"-1"-774,-9-9-1032,17 9-5418,-11 0-2193,2-2 0,1 2-516</inkml:trace>
  <inkml:trace contextRef="#ctx0" brushRef="#br0" timeOffset="3379.193">15683 7098 258,'0'0'2064,"0"0"0,12 9 258,-12-9 0,0 0-387,9 0 0,-9 0-645,12 2-387,-12-2-645,13 11-129,-5-3-129,-2 4 129,0 0-129,1 5 0,-3 3 129,-1-1-129,0 0 129,-2-3 0,0 1 0,-1-7 258,1 0 0,-1-10 129,1 10 0,-1-10 0,0 0 0,12-15-129,-1 5-129,0-4-129,3-4 0,3-3 0,2-1-129,-2-1 258,0 5-258,-3 0 129,1 3 0,-1 5 0,-4 2 0,1 3-129,-11 5-129,15-4 258,-15 4-258,15 5 129,-8 3 0,-1 3-129,0 3 129,1 4 0,3 4 0,-2 1 0,0 2 0,1 0-258,0-2-129,3 2-774,-6-8-1548,5-3-1548,-1-4-516,0-10 129</inkml:trace>
  <inkml:trace contextRef="#ctx0" brushRef="#br0" timeOffset="3705.212">16219 7081 5805,'14'4'4902,"-14"-4"-516,12 2-129,-12-2-3741,11 13-516,-3-4 0,-1 3-129,1 7 258,-1-1-129,-2 2 0,-2 2 0,1-1 129,-1-2-129,0 1 0,-1-5 0,-2-15-1161,0 0-3096,9 7-129,-8-17-258,3-6-129</inkml:trace>
  <inkml:trace contextRef="#ctx0" brushRef="#br0" timeOffset="3901.223">16237 6849 7611,'14'16'4644,"-5"-15"0,2-1-1419,-1-1-3741,7 1-1419,-3 4-2322,-3-4-258,2 2-387</inkml:trace>
  <inkml:trace contextRef="#ctx0" brushRef="#br0" timeOffset="4432.254">16464 7053 1677,'26'9'3612,"-19"-8"258,12 8-645,-7 1-3096,0 2 129,-2 3 129,-2-2 258,-2 5-129,-6 0 258,1 5 0,-3-4 0,1 2 0,-5-7-129,6 3 0,0-5-129,6-4-258,5-8 0,8-10 0,5-9-258,6-4 129,1-6 0,4-2-129,-3-1 258,-2 3 129,-6 1-129,-2 10 0,-6 5 258,-2 8-258,-6 5-129,-3 6 0,0 9-258,-3 1-129,2 6 129,-1 0-129,3 5-129,-4-5-129,8 7-1548,-4-6-2451,-2-6-258,1-4 0,-5-13 130</inkml:trace>
  <inkml:trace contextRef="#ctx0" brushRef="#br0" timeOffset="5131.294">16969 7211 4902,'27'16'5031,"-12"-16"-516,5 3-387,-4-3-2064,6 0-2451,2-11-258,5 3 129,-7-5 0,2 1 0,-4-5 258,-4 0 258,-2-1-129,-7 2 0,-4 1 0,-3 2 129,-6 3-258,-3 4 129,-6 3 0,-1 3 0,-4 0 0,0 7 0,-3 3-129,0 5 129,3 0 129,0 3-129,3 1 129,4-2 0,4 2 258,5-1 0,4 3 0,5 0 0,8 6-129,2 0 129,5 5 0,1 5 0,4 5-258,-2 0 129,1 6-129,-3 2 0,-1-1 0,-5-1 0,-2 0 129,-4-4-129,-4-2 258,-3-5-258,-2-3 129,-2-8 0,-3-3 129,-6-8 0,1-2-129,-4-8 129,0-5 0,-4-3 0,1-9 0,-3-10-129,3-4 129,0-9-129,5-8-129,4-1 129,7-7 0,7-2-129,14 1 129,9-3 0,11 5-129,7-1 0,8 2 0,6 3-129,0 1-645,4 4-3483,-8 6-258,-9 0-387,-5 6-129</inkml:trace>
  <inkml:trace contextRef="#ctx0" brushRef="#br0" timeOffset="213898.234">18212 7053 1806,'9'-3'2451,"-9"3"-258,0 0 0,0 0 129,0 0-129,0 0-258,-7-5-258,7 5-645,0 0-129,-9 0-129,9 0-258,0 0 0,-14-2-129,14 2-129,-12-2 0,12 2 0,-18 0-258,9 3 258,-5 0-258,2 0 0,-1 0 0,-2 1 0,3 1 0,-3 0 129,4 0-129,1 0 0,0-1 0,10-4 0,-13 11-129,13-11 129,-5 10 0,5-10-258,0 0 258,1 13 0,-1-13 0,15 9 0,-5-5 0,4 2 0,2-2 0,1 3 0,2 0 0,1 0 0,-1 1 0,0 1 0,-2 0-129,-3 1 129,-1 1 0,-3 0 0,-1 0-129,-3-1 129,-1 0 0,-2-2 0,-1 1 0,-2-1 129,0-8-129,0 17 129,0-17 129,-4 12-129,-2-4-129,-2 1 129,-1-4 0,-5 3 0,0-2 0,-3-1-129,-1-1 129,-1-1-129,0-3 0,-1 0 0,3 0-129,-1-1-258,6 0-258,-3-7-903,15 8-2580,-8-9-645,8 9-258,0-12 129</inkml:trace>
  <inkml:trace contextRef="#ctx0" brushRef="#br0" timeOffset="214701.28">18383 7115 774,'-11'-10'1677,"11"-1"0,0 11 129,7-11 387,-4 3-129,7 5-129,-5-6-129,7 6-129,-12 3-387,23-7-258,-12 1-129,4 6-387,0-3 0,2 3-258,-1 0-129,1 0 0,-4 5-129,2 1 0,-2 2-129,-1 1 129,-3 6-129,-1 1 258,-2 1-258,-1 3 129,-2-1 0,0 1 0,-2 1 0,-1-3 0,0 0 0,0-3 0,0 0 0,-2-3 0,-2-3 0,-5 0 129,2-2-129,-3-2 129,-1 0-129,-2-1 129,0-2-129,-1 0 129,-1-2 0,2 0 0,-2 0 0,3-3 0,0-5 0,2 3 0,1-3-129,1-1 0,6-1 129,2-2-258,2 0 129,6 1 0,4 1-129,3 1 129,4-3-129,1 3 0,0 2-129,1-2-129,4 9-774,-10 0-1548,1 0-1806,3 2-129,-8 0-258</inkml:trace>
  <inkml:trace contextRef="#ctx0" brushRef="#br0" timeOffset="-213835.395">18762 7083 1548,'2'-3'3999,"-2"3"-129,0 0-2064,0 0 0,0 0-387,4-9-258,-4 9-516,0 0 0,0 0-258,0 0-258,8 10 258,-8-10-129,7 17 258,-4-8-129,4 5 0,-3-2-129,3 5-129,-2 0 0,0-2 0,-1 1 0,-2 1 0,0-2 0,0 0 0,-2-3-129,1-2 258,-1-10 0,2 8 0,-2-8 0,0 0 129,13-8-258,-2 1 258,1-6-129,5-4-129,2-1 0,1-1-129,-1 0 129,2 0 0,-3 1-129,-2 3-129,-3 4 258,-3 1-258,-10 10 129,11-7-129,-11 7 129,8 5 0,-8-5-129,3 16 129,-1-6-129,0 5 258,1 0-129,-1 0 129,0-1-129,2-1 0,0 1 129,-2 0-129,1-3 0,-3-11 0,5 12 129,-5-12-129,0 0 129,9 6-129,-9-6 129,15-9 0,-4-3 0,1-1-129,1 1 129,2 0 0,-3-3-129,0 5 129,-3 3-129,-9 7 0,13-5-129,-13 5 129,11 5-129,-11-5 129,11 16-129,-3-3 129,0 3 0,2 2 0,-1 3-129,1 3 129,0 1-129,-4-3 0,6 6-903,-12-10-2709,7 0-903,0-7-387,-7-11-258</inkml:trace>
  <inkml:trace contextRef="#ctx0" brushRef="#br0" timeOffset="-213067.351">19476 7187 3354,'0'0'4128,"0"0"-258,0 0-1806,6 9-1419,-6-9 129,5 13 0,-5-13 129,6 19-387,-6-8 129,3 7-258,-3 0 129,2 6-129,-2 1-129,0 4-129,0-2 0,0 2 0,-2-2-129,0-4 0,2-1 0,-1-6 129,1-6 0,0-1 0,0-9 129,0 9 0,0-9 0,0-4 0,0-8 0,0-1-129,-3-6 129,0-5-258,-3-4 0,1-9 258,-1-2-258,2-2 0,-1 5 0,4-3 0,1 6 0,3 1 129,6 7-129,1 5 0,4 6 129,2 4-258,0 2 258,2 4-258,1 4 129,0 0-129,-2 7 129,-1 0-258,1 7 129,-7 2 129,1 2 0,-4 0 0,-2 2 0,-5 1 129,0-2 129,0 1-258,-7-6 258,1 0-129,-5-6 129,2 1-129,-5-4 129,3 0-129,-4-5 129,1 0-129,-1-3-129,0-6-258,7 7-774,-7-11-3096,8-2-516,5-3-258,2-4-387</inkml:trace>
  <inkml:trace contextRef="#ctx0" brushRef="#br0" timeOffset="-212631.326">19752 6844 774,'0'0'3612,"0"0"645,2-7-2193,7 7-516,-9 0 129,11-2-129,-11 2-258,10 0-387,-10 0-129,8 8-258,-8-8-129,2 18 0,-2-4 129,0 4-129,0 2 129,0 6-258,-2 1 0,2 7 129,-2 1-258,2 4 0,0-2-129,0 1 0,0-3 0,0-4 0,3-3-129,-2-4-129,7-2-1161,-8-11-2064,0-11-1161,11 8-258,-7-13-129</inkml:trace>
  <inkml:trace contextRef="#ctx0" brushRef="#br0" timeOffset="-212031.293">20048 7171 258,'51'-21'2451,"-24"7"-387,-3 3-129,-4-2-129,-1 5 129,-8-5-129,-1 7 0,-7-5-387,-3 11-387,0-9-258,0 9-129,-17-9 0,5 9-387,-5-3 129,0 3-129,-5 0 0,2 3 0,-2 0 0,2 4-129,1-1 0,2 2 129,0-1-129,5 2 129,2 2 0,1 0 0,3 2 129,1 1 0,3 0-129,2 3 0,0 0-129,3 3 129,2-3-129,6 2 129,-1-2-129,7 1 129,1-2-129,6 2 258,3-5-258,5-1 0,4-2 0,2-1-129,3-3-129,0-6-387,5 9-1806,-4-9-2451,-4 0-258,-3 0-387,-4-6 0</inkml:trace>
  <inkml:trace contextRef="#ctx0" brushRef="#br0" timeOffset="26231.5">16307 8010 258,'0'0'1548,"0"0"-387,0 0-129,0 0-258,0 0-258,0 0 258,0 0 0,0 0-129,0 0-129,0 0-129,0 0 129,0 0-258,0 0 0,0 0-258,0 0 129,0 0-258,0 0 129,0 0 0,0 0 0,0 0 0,0 0 129,0 0 129,1-5-129,-1 5 129,0 0 0,0 0 129,0 0-258,0 0 0,0 0 0,0 0-129,0 0 129,0 0 0,0 0 129,0 0-129,-4 2 0,4-2 129,0 0 0,-10 11 129,10-11 0,-13 16 129,6-4 0,-3 0 258,2 4-258,-4-2 0,2 7 0,-1-6-129,2 3-129,-2-4 129,4 0-387,1-4 129,0-1-129,6-9 129,-5 13-129,5-13 129,0 0 0,0 0 129,0 0-258,0 0 0,0 0-387,-1 9-258,1-9-903,0-5-2322,0 5-516,6-12-258</inkml:trace>
  <inkml:trace contextRef="#ctx0" brushRef="#br0" timeOffset="26735.529">16397 8044 1548,'0'13'3225,"0"-13"258,0 0-2451,0 0-1032,-6 10 129,6-10 258,-13 17 516,6-1-129,-6-7 516,2 10-129,-8-5 129,7 6-258,-8-6 0,6 8-387,-4-8-129,4 0-258,2-3-129,2-2-258,2-1-129,8-8-387,-9 11-1161,9-11-2193,-10 0-516,10 0 0</inkml:trace>
  <inkml:trace contextRef="#ctx0" brushRef="#br0" timeOffset="41258.36">16682 8163 1677,'0'0'1290,"0"0"-387,0 0-516,0 0 129,0 0-129,0 0 129,0 0 129,0 0 258,0 0-129,8 8-258,-8-8 129,1 8 0,-1-8-387,0 11 387,0-11-387,0 15 129,0-6 258,0 2-129,0 3 129,-5 3 129,5 3-387,-3 2 0,3 3 129,-1 3-387,1 3 129,0 1-129,0 2 0,1-1-129,-1 1 129,0-3-129,0 0 129,0-4 0,0-3 258,-1-2-258,1-2 0,-2-5 129,2-2-258,-2-3 258,2 0-129,0-10-129,-1 12 129,1-12 0,0 0 129,0 0 129,-1 9-129,1-9 0,0 0 129,-1-6-258,1 6 129,0-12-258,0 3 0,1-3-129,1-4 129,2 2-129,0-3 0,0 2-129,1-4 129,0 4 0,3-3-129,3 3-129,0 0 129,6 2-258,-1-3 129,5 6 0,-3-2-258,4 3 258,-4 3 129,2 2 0,-2 2 0,0 2 129,-5 5 0,1 3-129,0 3 0,-4 4 129,-3-3-258,0 5 258,-3 1 0,-2-2 129,-2 2 129,0-1 258,-5 1-129,-3-4 0,1 3 129,-3-5 258,-3 3-129,-2-4 129,2 1-258,-5-2-129,1-1 0,-4-4 129,1 0-258,-2 0 0,2-1-129,-1-3 129,1-1-129,-1 0 0,5-3 0,2-2-129,2-2-129,12 7-774,-9-14-2193,9 1-903,5 4-387,4-6 129</inkml:trace>
  <inkml:trace contextRef="#ctx0" brushRef="#br0" timeOffset="41772.389">17058 8551 1161,'0'0'2967,"9"5"-1419,-9-5-774,2 12 258,0-3-129,-2-9 258,0 18 129,-2-9-258,2 6 129,-3-3 0,3 4-258,-2-2-258,2 1-129,0-1 0,2 0-387,1-1 0,0-5-129,-3-8-774,11 6-1161,-11-6-2064,16-6-387,-10-10 129</inkml:trace>
  <inkml:trace contextRef="#ctx0" brushRef="#br0" timeOffset="41995.402">17097 8332 6450,'0'11'5031,"5"-1"-258,-5-10-645,12 0-3225,-12 0-1677,18 8-645,-18-8-1161,12 0-2193,-12 0-258,10 0 0</inkml:trace>
  <inkml:trace contextRef="#ctx0" brushRef="#br0" timeOffset="42823.449">17317 8577 1032,'7'18'2967,"-1"-9"-2193,-6-9-387,13 11 387,-2-9 258,-3-2 0,4 0 129,-2-2 0,3-3 0,-5-7 258,5 3-258,-5-5-387,1 0 0,-6-3-258,3 1 129,-6-1-258,0 1-129,-6 2 0,-3 1-129,2 4-129,-4 2 0,1 5 0,-2 1-129,3 1 0,-3 5 129,4 3-129,0 0 0,1 1 129,1 4-129,3-3 129,0 2 0,2 0 0,1 1 0,0-1 0,0 1 129,1 3-129,3-1 0,1 3 129,1 3-129,1 0 129,0 3-129,3 1 0,1 4-129,-1 0 258,2 0-258,-1-1 129,-1 1-129,-1 0 0,-1 1 129,-1-3 0,-4-2 0,3 0-129,-6-6 129,3 2-129,-2-3 129,-1-4 0,0-1 129,-6-4 0,1 0 0,-4-6 0,-1 3 0,-2-4 129,-1-2-129,-2 0-129,0-6 0,-1-3 129,2-3-129,1-4 129,3-1-129,2-9 258,5-3-129,3-4 129,3-1-129,10-3 0,5 0 0,7-1 0,6-2 0,5 3-129,2 3-258,4 5-903,-4 2-2967,-1-3-387,2 5-258,-11-4 130</inkml:trace>
  <inkml:trace contextRef="#ctx0" brushRef="#br0" timeOffset="44347.536">18025 8556 1677,'0'0'258,"0"0"258,0 0 258,0 0 129,0 0-129,0 0 258,0 0-129,0 0 0,0 0 0,0 0-129,0 0-129,0 0 129,0 0-129,0 9 129,0-9 129,0 10-129,0-10-387,0 19 129,1-5 129,3 6-387,-1 1 0,2 4 0,2 5 0,1 5-129,0 1 0,-1 3-129,2 0-129,0-3 0,-2 2 129,1-5 0,-3-1 0,-1-6 0,-2-5 0,-1-4 0,-1-4 0,0-2 258,0-11-129,0 10 0,0-10 0,-1-6 0,-2-6 129,1-3-129,-1-8 0,0-3-129,-1-8 129,-1-3-129,1-2 0,-2-2 0,2 1 0,-1-2-129,3 3 0,2 3 129,0 5-258,2 1 129,6 4-129,2 5 129,3 1 0,1 3 0,2 3 129,2 2 0,0 4 0,2 2 0,-1 5 0,-2-2-129,1 3 129,-2 3 0,-3 4 0,-4 2 0,-1 2 0,-5-1 0,-3 2 0,0 2 0,-6 2 129,-1-2 0,-4 0 0,-1 2 129,-3-4 0,0 2 129,-3-2 0,0 2 129,-4-7-129,2 5-129,-1-8-258,0-4-1290,3-1-2709,6-4-516,0-12-129,8-1-257</inkml:trace>
  <inkml:trace contextRef="#ctx0" brushRef="#br0" timeOffset="44794.562">18376 8144 1,'7'6'2708,"-7"-6"259,0 0-2709,4 8-129,-4-8 645,9 21 0,-8-8 516,3 3-129,-4 4 129,1 10 129,-1-2-129,5 9-129,-5 1-258,6 6-129,-5-3-387,6 5 0,-4-4-258,2-2 129,-2-4-258,1-4 0,-3-5-129,-1-6-387,1-3-1419,1-4-2322,-2-14 0,0 0-387</inkml:trace>
  <inkml:trace contextRef="#ctx0" brushRef="#br0" timeOffset="45590.608">18523 8521 1935,'10'-16'3870,"-8"4"-129,8 7-1935,3 0-903,-3-1-258,3 3-516,0 0 129,2 2 258,0-2 129,2 3 0,-2-4 129,4 4 0,-3 0 0,3 2-129,-3 0-129,4 5-129,-2-2-258,2 4 0,-3-1-129,3 4 0,-2 0 0,-1 0 129,-3-2 0,0 3 0,-3-1-129,-4 3 129,-1-2 0,-3-1 0,-3 1 0,0 1 0,-6-2 0,0-1 0,-5-2 0,0-2 0,-3-1 0,-1-3 129,-3 0-258,-2 0 129,0-3-129,1 0 129,0-1 0,0-4-129,5-2-129,1 1 129,5-2 0,5-1-129,3-1 129,3 2-258,9-1 129,6 1 0,3 2 129,3-1-258,4 5-129,-2-6-387,7 8-1677,-3 0-2193,-4-4 0,0 4-258</inkml:trace>
  <inkml:trace contextRef="#ctx0" brushRef="#br0" timeOffset="46058.634">19051 8141 1419,'1'7'3612,"-1"-7"-129,4 8 0,-4-8-3612,3 12-258,0-4 258,-1 3 516,1 0-129,-2 2 129,2 3 258,-3 3-129,1 5 0,-1 5-129,0 6 0,0 4 0,0 3 0,-3 2-129,1 2 0,-1-3 129,2-2 0,-1-8-129,2 0-129,0-10 129,0-7-258,3-1-903,-2-6-3225,-1-9 0,3-7-645</inkml:trace>
  <inkml:trace contextRef="#ctx0" brushRef="#br0" timeOffset="46307.649">18955 8358 2580,'22'3'4773,"-7"-3"-258,8 0-258,-1-1-2193,8-4-1548,6 5-387,3-4 0,2-1-258,2 5-774,-4-6-774,5 2-2580,-7 4-258,-7-2-387</inkml:trace>
  <inkml:trace contextRef="#ctx0" brushRef="#br0" timeOffset="46886.682">19340 8552 4128,'12'13'4515,"7"2"-645,-10-15 129,7 3-4257,-1-2 129,6-1 0,-1 0-129,0-4 258,1-5-129,-2-3 387,-1 3-129,-4-4 129,1-1 258,-6-1-258,-2 3 129,-2-1-129,-4 5 0,-1-1-129,0 9 0,-13-9-258,-2 9 0,1 0 0,-5 8 129,-2 2-129,-1 1 0,-2 2 129,0 2 0,1-3 129,2 5 129,0-1-129,3 2 258,3-3 0,5 1-129,1 1 258,7 4 129,-1-7-129,6 5-129,3-3 129,9 1-129,0-4 0,6 1-258,5-4-387,2-7-774,7 4-2322,2-7-1161,-3-8-516,3-7 0</inkml:trace>
  <inkml:trace contextRef="#ctx0" brushRef="#br0" timeOffset="47426.712">19706 7945 1548,'11'2'3741,"-11"-2"129,10 8-258,-10-8-3354,11 13-387,-7-4 258,-1 3-129,1-2 129,0 4 129,0 2 258,0 0-129,1 4 129,-2-5 129,4 6-387,0-2 129,0-1-516,2 0-1161,-1-4-1290,-8-14-1548,13 17-387</inkml:trace>
  <inkml:trace contextRef="#ctx0" brushRef="#br0" timeOffset="47728.726">19893 8009 2193,'7'22'4128,"-4"-2"0,-2-6-2451,-1-2-258,4 8-258,-4-4 129,0 7-387,0-5-258,0 4-258,0-2-129,0-2-516,2 0-903,-1-2-3096,-1-16-129,2 10-258</inkml:trace>
  <inkml:trace contextRef="#ctx0" brushRef="#br1" timeOffset="129078.382">10615 10198 258,'0'0'1548,"0"0"-258,0 0-129,-10-4 258,10 4 258,0 0-129,0 0-129,0 0-258,0 0 129,-6-12-516,6 12-129,0 0-258,0-9-258,0 9 0,8-12-129,-2 5 258,4-2-258,4-2 129,3 0 0,2-2 0,4 1-129,2-3 129,2 2-258,2-1 258,2 3-129,-1-1 0,1 4 0,-2-2 0,-1 2-129,1 3 258,-2 0-129,-1 2 0,-1 2 0,-2 1 129,-1 0 0,-3 1-129,2 3 129,-4 6 0,1-4-129,-3 3 0,-1 0 0,-1 1 0,-1 0 0,0 3 0,-2-2 0,1-1 129,1 3 129,-2-2-129,4 2 129,-3 0 0,4-1 0,-1 0 0,0 1 0,-1 2 0,1-3 0,0 0-129,2 1 0,-4-3 0,2 0-129,1-2 129,1-1-129,4-6 129,2 0 0,5-1 0,2-8 0,2-1 0,2-3 0,1-4 129,-2 0-129,-2 0 0,-4 0 0,-6 2 0,-3 4 0,-6 1-129,-4-1-516,2 9-2967,-9 1-1032,0 0-258,-12-12-129</inkml:trace>
  <inkml:trace contextRef="#ctx0" brushRef="#br1" timeOffset="130262.451">10599 10114 1419,'16'-31'2193,"-6"15"-258,2-2-645,1-2-387,2 2-387,1 0-129,0 0 0,-1 0-387,2 3 129,-3-1 0,0 2 129,-6 2 258,2 1-129,-5 4 0,-5 7-129,6-11-129,-6 11 0,0 0-129,0 0-129,0 0 0,0 5-258,0-5-129,-2 17-129,-2-8 0,-3 2-645,1 1-258,-4 1 258,2 0-258,-4-2 516,-1 3-129,0-1 258,-1 3 775,0-1 128,0 3 0,1 0 128,0 0 259,1 2-258,1-1 129,1-1 258,0-1-129,1-1 387,-1-1 129,0-3 0,4-4 258,-3 2 0,9-10-258,-12 16-129,12-16-129,-8 11-258,8-11 129,-1 11-129,1-11 258,6 10-258,-6-10 129,19 9-129,-5-6 129,4 1-129,2-1-129,3 0-129,-2 0 258,-1-2-387,0 2 0,-3-2 129,0 4-129,0-3 0,-2 1 0,1 1-129,4 3-645,-1-1-1677,1-4-1290,8 8-258</inkml:trace>
  <inkml:trace contextRef="#ctx0" brushRef="#br1" timeOffset="131165.502">12323 9981 2709,'0'-9'2064,"9"-2"-516,-8 2 387,-1 9-129,5-8 258,-5 8-129,0 0-258,0 0-258,0-11-387,0 11-129,-7-3-387,7 3-129,-13 0-129,3 0-129,0 1-129,-3 4 0,0 3 0,-4-1 0,-1 5 0,-1 1-129,0 3 129,0 0 0,0 2 0,-1 2 129,3 3-258,2 0 129,3 1 0,4-1 129,1-1-258,6-1 258,1-4-129,11 0 129,4-6-129,6-2 0,5-5 0,3-3 0,3-1-258,-2-6-645,7-1-2580,-4-4-1032,-5-3-129,0-1-258</inkml:trace>
  <inkml:trace contextRef="#ctx0" brushRef="#br1" timeOffset="131629.527">12527 10177 4386,'-21'2'4644,"21"-2"-516,-17-18-129,8 0-3741,5 2-258,1-1-258,3 1-129,0-4-129,3 3 0,5 3 129,2 0-129,2 4 258,3-1 0,0 5 0,3 2 129,-1 3 129,-2 1 0,1 2 129,-2 6-129,-4 1 129,-1 4 0,-3 1 129,-5 1 0,-1-2 258,-1 5 129,-9-3 129,2 2 129,-7-4 0,4 0-129,-6-6-129,3 2 0,-4-5-129,2-2-129,-2-2-516,0-2-129,6-1-516,-7-3-645,12 0-2967,-3-1-129,1-2-516,8-2 1</inkml:trace>
  <inkml:trace contextRef="#ctx0" brushRef="#br1" timeOffset="132150.557">12809 9939 3612,'0'10'4128,"0"-10"0,-10 5-645,10-5-3225,0 0-645,-4 17-258,4-10 258,4 8 0,0 0 0,4 4 258,1-3 129,-1 5 0,3 0 258,-5-4 258,2 2-258,-4-4 129,2-3 129,-5-2-129,2 1 0,-3-11 258,1 10-258,-1-10 0,0 0 0,0 0 0,-4-5 129,-3-5 0,7 10 0,-9-22-129,5 9-129,-4-3 129,2-1-129,4 1-129,0 0 0,2-1-129,1 0-129,7 3-129,2 0 0,8 3 129,-1 0-129,2 3 0,-1-1 0,1 8-129,-2-4-387,2 7-903,-6-2-1290,0 4-1548,2 3 0,-2-3-129</inkml:trace>
  <inkml:trace contextRef="#ctx0" brushRef="#br1" timeOffset="132622.582">13072 9948 2451,'0'19'3225,"5"5"0,-5-14-2193,7 3-1806,1 2 129,-1 4 258,0 0-129,0 3 387,0-4 258,-3 1 258,1 0 0,-3-1 258,3-2 258,-5-7 258,5 4 516,-5-13-129,2 8-129,-2-8 0,0-8-129,-1-8-258,1 3-129,-3-10-387,0-1-516,-3-2 0,3 1 129,-3-2 0,2 6 129,0 1-129,0 5 0,3 2 129,1 5-129,0 8 0,9-8-129,1 6 0,2 2-129,3 0 0,0 0-129,6 1-258,-4-1-516,8 4-1419,-6-4-2064,-4 0-258,1 0-129</inkml:trace>
  <inkml:trace contextRef="#ctx0" brushRef="#br1" timeOffset="133023.609">13376 9993 774,'12'18'3612,"-12"-18"258,15 7-258,-2-7-3096,-2-2-516,4-1 129,-2-8 258,1 3 0,-5-5 387,3 4-129,-9-4 258,-3 13 0,5-18-129,-5 18 0,-1-11-129,1 11-258,-11 0-258,11 0-129,-14 0 0,5 3 0,1 3 0,-2 0 0,3 3 0,-2 2 129,1 0-129,2 0 258,-1 3 0,2 0 0,0 0 129,4 3-129,-1 1 0,2 1-129,4-1-129,3-2-387,5 3-903,-2-10-2451,6-5-903,5-4-387,0-9 129</inkml:trace>
  <inkml:trace contextRef="#ctx0" brushRef="#br1" timeOffset="133442.633">13718 9952 1935,'0'0'3354,"5"7"-1290,-5-7-258,0 0 0,-8 4 0,8-4 0,-16 0 129,16 0-516,-20 0-129,11 0-645,-2 0-258,3 0-258,8 0 0,-11 0-258,11 0 0,0 7 0,0-7 0,18 14 0,-4-5 0,2 1 0,4 5 129,0-3 0,-1 1 0,-3 3 0,-2-2 0,-6-1 129,-4 3 0,-4 2 129,-4-6 0,-6 3 129,-5-1 0,-2-2-129,-4-3 0,-1 1 129,-2-4-387,3-3 129,-3-1-258,3-2-258,6 0-774,-8-15-1806,10 6-1548,4-7-387,5-2 0</inkml:trace>
  <inkml:trace contextRef="#ctx0" brushRef="#br1" timeOffset="134042.667">13909 10037 1,'4'40'3224,"-1"-10"1,-2-5-1419,2 3-774,3 3 0,-3-2 0,4 4 0,-4-5-129,3 2 129,-5-6-129,4-2-258,-4-7-258,3-2 0,-4-6-129,0-7 0,0 0-129,0 0 129,0-12 0,-1-2 129,-6-4 0,2-3-258,-3-4 129,0-2-129,0 0 0,3 1 0,0-1-129,0 1-129,5 0 0,0-1 0,11 5-129,0-1 0,5 3 0,2 4 129,3 1 0,-1 3 0,0 2 0,1 5 129,-3 5-129,-1 0 129,-2 4-129,-4 4 129,-2 6 0,-1 2 129,-5-1 129,0 6 129,-4-3 258,-2 5 0,-9-8 0,4 3 0,-7-8 0,1 2 0,-2-6-387,-2-3-645,7-3-1548,-5-4-2451,6-8-387,1-7-387,3-4 129</inkml:trace>
  <inkml:trace contextRef="#ctx0" brushRef="#br1" timeOffset="134505.693">14342 10094 6708,'-12'10'4644,"12"-10"-258,-18-10-516,3-3-3612,6 2-516,9 11 0,-13-16 0,6 8 0,7 8 129,-6-16 129,6 16 0,0-15 0,0 15-129,12-16 129,-3 9 0,5 0 0,0 2-129,2 1 129,1 4 0,-1 2-258,-1 6 129,0 5 0,-6 4 129,-1 2 129,-3 2 258,-5 0-129,0 3 387,-10-4 0,1 1 0,-6-8 0,6 1 129,-6-7-387,4-1-258,0-6-129,0-8-516,6-2-903,-5-9-1419,6 0-1677,1 0-387,2-5-387</inkml:trace>
  <inkml:trace contextRef="#ctx0" brushRef="#br1" timeOffset="134938.718">14551 9965 5934,'0'0'4773,"0"0"-387,0 8-258,1 3-3870,-1 3-258,-1 2-129,1 2 0,-1 1 258,1-2 0,1-2 129,2-6 258,4 0-129,-7-9 0,23 0 0,-10-6-129,8-4 129,-3-8-129,3 1-129,-1 2 0,-1 0-129,-6 2 129,-2 4 0,-11 9 0,14 0-129,-11 9 0,-1 5 0,0 6 0,-1 0-129,1 5-258,-2-4-774,8 2-2580,-7-6-774,2-9-387,-3-8-258</inkml:trace>
  <inkml:trace contextRef="#ctx0" brushRef="#br1" timeOffset="135246.736">14934 10155 2580,'23'33'4773,"-10"-22"-387,-3-11-387,3-8-2451,4-1-903,-6-9-516,4-1-129,-1-3 0,-2-3-129,-1 1 129,-2 0 129,-5 3 0,1 7 129,-4 0-129,-1 4 0,0 10-129,-9-7 0,9 7 0,-17 3-129,7 11-516,-8-5-774,1 4-2838,1 9 0,-4-8-258</inkml:trace>
  <inkml:trace contextRef="#ctx0" brushRef="#br1" timeOffset="135582.755">15002 9957 903,'40'-62'2580,"-26"25"0,3 3-2580,-1 3 645,-5 2 129,2 5 645,-9 0 129,4 10 258,-8 2 0,0 12-258,0 0-258,6 8-258,-6 5-258,1 9-258,-1 4-129,2 7 129,-2 3 129,6 3-258,-6 3 387,4 6-387,-4-2 0,1 5-258,-1-7 0,0-1 0,0-5-387,0-12-645,6 1-2967,-2-13-774,-4-14-387,16 0-129</inkml:trace>
  <inkml:trace contextRef="#ctx0" brushRef="#br1" timeOffset="136070.782">15556 9974 7224,'0'0'4515,"0"0"-129,-14 4-387,3-2-3870,-2 2-258,1 4 0,-6-3 129,0 3 0,-2 1 129,2 1-129,-1 3 129,2-1 0,1 0-129,7-3 0,-2-2 0,11 2-129,0-9 129,6 10-129,5-8 129,5-1 0,1 4-129,1 1 129,3 0 129,-4 3-129,0 0 0,-4 2 129,-1-1-129,-7 4 129,-2-1 129,-3-4-129,-6 1 258,-7-2-258,-1 0 129,-7-2-129,-3-1-129,-1 2-516,-5-7-2064,5 0-1935,3 0-387,1-8-129</inkml:trace>
  <inkml:trace contextRef="#ctx0" brushRef="#br1" timeOffset="136470.805">16079 9820 1161,'0'11'3483,"0"7"-129,0-9-258,0 3-3096,0 5 0,2 2 387,0 5 129,-2 3 258,3 9-129,-3 0 258,0 8 258,0-3-129,0 6-129,-3-7-258,3 3 129,-1-11-258,1-3-645,3-8-1806,3-6-2193,-6-15-387,0 0-516</inkml:trace>
  <inkml:trace contextRef="#ctx0" brushRef="#br1" timeOffset="136702.819">15794 10033 2451,'20'26'4773,"2"-20"-258,14-2-258,11 0-2322,-1-6-903,10-1-516,0-2-258,1-2-516,3 7-1290,-6-2-2580,-8-3-387,-4 5-129,-10-3 1</inkml:trace>
  <inkml:trace contextRef="#ctx0" brushRef="#br1" timeOffset="137105.842">16406 10201 6708,'0'9'4644,"0"-9"-129,-5-5-387,1-6-3741,4-1-258,2-3-129,3-3-129,5 1 0,0 4 129,3 1-129,1-1 129,2 5 0,1 5-129,-2 3 129,0 3 0,-4 9-129,-2 2 258,-2 1-129,-1 3 129,-5 1 0,-1 2 258,-2-3 0,-2 2 258,-6-10 129,1 2-129,-9-8 0,3 2-258,-6-6 129,1-1-516,2-1-1290,-7-11-3354,1-3-129,-2-4-645,3-7 0</inkml:trace>
  <inkml:trace contextRef="#ctx0" brushRef="#br1" timeOffset="138113.9">17100 10265 1677,'14'-20'3612,"-2"20"258,-12 0-645,9-12-2838,-9 12-129,12-6 129,-12 6 258,0 0-129,9 6 129,-9 4-129,0 7 0,-3-2 0,0 11 0,-7 2 0,4 8 129,-6-3-129,3 6-129,-5-4 129,5-1-129,-3-4 0,3-2-258,0-8 0,1-9-258,8-11 0,-15 4-129,11-8-129,0-13 0,4-4 129,0-6 0,0-3 0,2-6 129,4-2 0,2 1 129,1-2 129,3 3 0,1 0-129,0 3-129,5 4 129,1 1-129,2 9 129,1 4 0,2 2 0,2 4 0,0 2 0,1 7 0,0 0 0,-2 5 0,-1 3 129,-2 1-129,-2 4 129,-5 1 129,-5 3 129,-2 4 258,-8-6 0,0 6 0,-15-6 258,0 6-129,-10-7-129,2 2-129,-7-7 0,1-2-387,0-2-258,-3-5-645,8 0-1548,-1-9-2322,3-8-387,3-5-258,4-2 0</inkml:trace>
  <inkml:trace contextRef="#ctx0" brushRef="#br1" timeOffset="138517.922">17678 9771 4128,'-2'15'4128,"2"-2"-387,0-13-129,2 12-3870,2-3-258,3 3 516,-1 3 258,-1-1 0,0 8-129,-2 2 258,1 7-129,-2 2 387,0 7 0,-2-1 0,0 6 258,-4-6-258,3 4 0,-5-8-129,3-1-387,1-3-1806,0-6-2709,-4-13-258,3-3-516,3-9 258</inkml:trace>
  <inkml:trace contextRef="#ctx0" brushRef="#br1" timeOffset="139433.975">17834 10145 774,'21'0'3354,"6"-9"-1032,-11 5-1161,2 2-129,1 1 258,0-3-387,2 4 129,-2 0-387,2 1-129,-3 5 0,2 4 0,-5 0-129,3 8 258,-6-3-129,2 5 0,-7-3 129,2 5-129,-6-4 0,1 2-129,-4-6 129,-1 0 0,-7-3-258,-2 1 129,-6-5-129,-1-2 129,-4-5-129,1 0 0,-2-7-129,1 2-129,3-4 129,3-1-258,4-2 129,4 0 0,7 3-258,0-1 0,11 4 0,2-4 0,7 7 0,1-3 0,3 4 129,0-1-258,1 3-645,-7-3-1806,1-3-1419,2 4-387,-7-11 0</inkml:trace>
  <inkml:trace contextRef="#ctx0" brushRef="#br1" timeOffset="139797.995">18317 9820 6321,'-6'13'4644,"3"-2"-258,3-11-258,0 13-3741,3-1-645,3 3 129,-2 6-129,2 9 258,-1 5 0,1 3 0,-3 6 258,-1 2-258,0 3 129,-2-4 0,1-2 0,-1-9-129,0-3 0,-2-7-387,-6-11-1548,8-13-2322,-12 5-129,2-12-516</inkml:trace>
  <inkml:trace contextRef="#ctx0" brushRef="#br1" timeOffset="140008.008">18203 9999 3612,'27'9'4644,"-6"-1"-387,4 1-2064,-2-4-774,10 5-387,-3-3-645,3 0-258,1 0-645,-5-5-1032,4-2-2580,-2 4-129,-8-4-387</inkml:trace>
  <inkml:trace contextRef="#ctx0" brushRef="#br1" timeOffset="140458.034">18616 10121 2193,'12'26'3870,"5"-12"258,-6-6-1161,4-7-1806,9 2-387,-5-3-387,6-4 0,-3-7 0,3 0 0,-2-4 129,1 0-258,-4-1 258,0 7 0,-7-6 0,3 7 0,-9-5 0,-7 13 0,5-14-129,-5 14-258,-9-7 0,-5 1-258,-2 6 129,-5 0-129,-1 3 0,-3 4 129,-4 1 0,1 1 0,0 5 0,1 1 129,0 2-129,6 7 258,2-2 0,6 4 0,3-1 258,10 8 0,2-5 0,11 4 0,6-4 0,7 1 129,7-3-387,6 0-129,3-2-387,-1-6-4386,5-7-129,1-7-645,-4-11-129</inkml:trace>
  <inkml:trace contextRef="#ctx0" brushRef="#br1" timeOffset="152090.699">17031 9755 129,'0'-17'1290,"0"17"-2580</inkml:trace>
  <inkml:trace contextRef="#ctx0" brushRef="#br1" timeOffset="152489.722">16956 9645 1806,'-11'-6'2580,"11"6"-1161,0 0-387,0 0-516,-1 6-258,1-6-129,-4 14 258,1-4 0,-3 3 258,3 5 129,-3-2 0,3 4 258,-6-2 129,5 2 0,-5-1-129,6-2-258,-7-1 0,6 1-516,-3-3-258,0-1-387,4-4-516,3-9-129,-5 13 0,5-13-258,0 0-774,0 8-2064,0-8 387</inkml:trace>
  <inkml:trace contextRef="#ctx0" brushRef="#br1" timeOffset="152842.742">17072 9662 1548,'3'9'3741,"-3"-9"0,0 0 0,-1 9-2967,1-9-1032,-5 13 129,2-3 258,-3 0 0,2 3 258,-4-1-129,4 3-129,-3-1 258,5 1-258,-4 1 258,5-1-258,-2 1-129,2-5-516,1 4-1419,3 3-1935,-3-18-258,5 14 0</inkml:trace>
  <inkml:trace contextRef="#ctx0" brushRef="#br1" timeOffset="153689.791">19093 9754 1419,'0'0'2451,"0"0"387,0 0-3483,10 0 387,-10 0 258,14 0 903,-14 0-129,11 2 129,-11-2 258,0 0 0,4 12-387,-4 0-129,-4-1 258,0 7-387,-6-1 387,3 6-258,-4-2-129,3 4-129,-1-2-129,1 0 0,4-3-258,0-3-258,4 1-387,0-7-903,0-3-2064,8 0-516,-8-8 0</inkml:trace>
  <inkml:trace contextRef="#ctx0" brushRef="#br1" timeOffset="154008.808">19282 9738 4902,'4'26'4515,"-4"-10"-387,-1-6 0,-2 5-3870,0 4-516,-1 5 387,2 1-129,-3 0 129,1 3-258,-1-2-129,-4-2-1677,-1-2-2322,7 0 129,-6-12-645</inkml:trace>
  <inkml:trace contextRef="#ctx0" brushRef="#br1" timeOffset="145194.303">12175 11837 4128,'12'-4'4257,"-12"4"-258,0 0-129,0 0-3225,0 0-645,0 0 258,-2-9 129,2 9 129,-17-1 129,8 1 0,-7-1 0,3 1 0,-3 0 0,1 2-258,-1 2 0,1 3-129,-1 0-258,2 8 129,0 0-129,2 0 0,2 4-129,1 4 258,2-3-129,2 2 0,1-1 258,4 0-129,0-2 0,3 1 129,3-3-129,6-2 0,2-2-258,3-4-258,6 3-645,-6-12-1290,11 0-1806,-4 0-645,0-6-258,1 0 0</inkml:trace>
  <inkml:trace contextRef="#ctx0" brushRef="#br1" timeOffset="145578.327">12242 12118 1548,'-9'11'3483,"-2"-11"387,11 0-645,0 0-2193,-9-11-774,8-2-258,1-4-258,1-4 0,6-1 258,3-1 0,2 0 258,6 6 129,-3 0 258,5 10-258,-5 2 387,3 6-258,-5 5-129,2 8 258,-3 1-387,-3 5 0,-3-3 129,-1 5 387,-5-4-258,0 1 258,-8-8 0,2 3 0,-6-8 0,3 1 0,-6-7-258,3 0-258,-3 0 0,1-5-258,0-3-129,0-2-387,14 10-1677,-18-12-2322,10 2-258,4 1-387,1-3 0</inkml:trace>
  <inkml:trace contextRef="#ctx0" brushRef="#br1" timeOffset="146073.351">12490 11956 129,'0'0'3741,"0"0"0,0 0-387,0 0-2451,0 0-258,1 8 129,-1 0 0,4 5-258,-1 1 0,4 7 0,-3-3 129,8 4 129,-7-3 0,8 3 0,-7-5-129,3 1 0,-4-6 0,2 2-129,-7-14 129,5 13-129,-5-13-129,0 0-129,0 0-129,0 0 0,-4-14-129,1 0 129,-2-6-129,3-1 0,0-3-129,1-4 0,1 1 129,0 4 0,5-3-129,-1 6 0,5 5-129,-2 1 0,4 7-258,-4 0 129,8 7-258,-4-4-516,10 11-774,-7-5-1548,5 4-1161,2 0 0,0-3 129</inkml:trace>
  <inkml:trace contextRef="#ctx0" brushRef="#br1" timeOffset="146517.379">12792 11976 2451,'-9'16'3225,"9"-16"0,-3 15-2064,3 0-1032,0-1 0,5 4 387,-2-2 129,5 6 645,-4-5 0,4 6-129,-3-6-129,3 4 129,-5-10-129,3 4-387,-6-15 129,7 14-258,-7-14 129,0 0 0,0-16-129,2 3 258,-2-8-387,0 1 0,0-4-387,0-1 0,0 1 0,0 2-129,4 2 0,1-1-258,5 6 129,-1 0 0,4 6 0,-1-3-129,1 5 0,2 0 0,0 4 258,-3 2 0,3 1-129,-6 0-645,9 7-2193,-4 2-1290,-4-6-258,5 7 0</inkml:trace>
  <inkml:trace contextRef="#ctx0" brushRef="#br1" timeOffset="146846.398">13105 12009 3354,'19'10'4257,"-19"-10"-387,23 3-774,-8-3-2451,4-3-1677,-4-9-645,7 3 0,-5-11 129,3 6 645,-8-8 645,1 0 774,-4 5 774,-7-4 645,2 12 129,-8-2 0,4 11-387,-22 0-645,8 5-516,-5 9-387,-1 5-129,-2 7 0,2 1 129,-2 0 0,6 1 258,-1-2-129,7 1 129,1-5-129,9-2-129,0-3-129,9-8-903,15 0-2193,3-5-1548,3-6 0,7-4-387</inkml:trace>
  <inkml:trace contextRef="#ctx0" brushRef="#br1" timeOffset="147237.422">13587 11963 3612,'-19'6'4128,"10"-6"-387,-7-4 129,-1 2-3612,2 1-258,0 1 129,0 0-129,2 2 129,1 5-129,4 0 0,2 4 0,4 1 0,2 1 129,5 0 0,5 3 387,0-3-258,6 1 129,-4-1 0,3 1 0,-3 1 129,-1 1-258,-4-3 129,-1 2-129,-6-4 387,-1 3-129,-9-5 129,0 3 0,-8-7-129,1 3-129,-3-3-516,-4-5-1677,4-3-2580,4-4-387,3-5-258,6-5-258</inkml:trace>
  <inkml:trace contextRef="#ctx0" brushRef="#br1" timeOffset="148117.472">13757 12025 1548,'0'16'3483,"2"12"129,-2-6-516,1 7-2580,3 10 129,-4 1 516,6 12 0,-6 1-129,3 6 129,-4-9 0,1 1-129,-5-10-387,4-5-129,-3-9-387,0-9-258,4-18 0,-10 3-129,6-10-258,-2-18-387,5 0-258,-4-14 0,5 0 129,0-9 129,1 3 129,0-3 129,6 0 387,-2 6 387,0 0 0,1 7 129,0 1 0,0 1-129,3 7-129,0 1 0,3 6 0,3 2-129,4 3-129,2 3 129,5 4-129,0 3 129,3 4 0,-1 3 129,-3 3 258,-1 6 387,-9-2 129,0 11 387,-11-6 129,1 10 258,-14-7-129,0 8 0,-13-6-129,3 2-516,-8-5-129,2-3-387,-1-5-258,-4-9-774,14 1-2193,-2-7-1806,3-10-258,4-3-258,4-6-257</inkml:trace>
  <inkml:trace contextRef="#ctx0" brushRef="#br1" timeOffset="148593.498">14153 12106 9159,'-20'17'3999,"5"-17"-258,15 0-516,-16-3-4128,16 3-258,-4-14 0,4 14 0,4-22 258,8 8 516,0-1 258,6-2 387,3 2 0,0 1 387,3 6-129,-3 1 258,3 7-129,-7 0 129,4 10 129,-6 3-129,1 10-258,-7 2 129,2 4-258,-9-1 387,-1 4-258,-4-7 129,-5 1-129,-7-8 258,0-3-387,-5-11-129,0-4-129,0-3-258,-1-13-903,12 1-2451,-6-6-1161,7-4-645,4-3-258</inkml:trace>
  <inkml:trace contextRef="#ctx0" brushRef="#br1" timeOffset="149002.522">14448 11998 6837,'9'12'4644,"-7"-2"0,0 4-387,2 7-3741,-1 0-129,2 4-129,-3-3 258,6 0 0,0-7-129,8-6-387,6-8-387,2-8-129,7-9 0,0-8 516,5-3 0,1-2 0,-1 1 129,0 6 387,-11 3 258,0 13 0,-10 6-129,-4 7-258,-7 12-258,-4 7 0,0 6 0,-7 1-387,7 7-1032,-10-8-3354,9-5-129,1-9-387,2-9-387</inkml:trace>
  <inkml:trace contextRef="#ctx0" brushRef="#br1" timeOffset="149478.55">14981 12120 6837,'22'31'4515,"-13"-20"-129,5 4-387,-1-4-4128,7 0-387,-6-11-774,8 0-774,-5-9 129,5-4 0,-3-11 516,4-1 774,-2-2 903,-6-7 645,4 12 645,-13-10 1032,8 11-258,-14-1 0,3 14-645,-10-1-645,-1 9-645,-7 1-645,-4 9-258,2 8-387,-10 1 129,6 3 0,-7-2 0,5 6-129,-4-10-516,10 0-2064,1-1-903,-1-11 129,17-4 0</inkml:trace>
  <inkml:trace contextRef="#ctx0" brushRef="#br1" timeOffset="149785.567">15407 11588 2580,'2'14'5031,"-7"1"-258,0 9-129,-2 8-2709,-8 0-903,6 14-258,-7-3-129,5 10 258,-5-4-387,4 3-129,-3-6 0,4-1-129,0-5-129,1-10-774,8 0-1290,-5-12-2709,7-10-258,0-8-516,0 0 129</inkml:trace>
  <inkml:trace contextRef="#ctx0" brushRef="#br1" timeOffset="150223.592">15599 12001 8643,'-14'3'5160,"3"0"-258,-3 0-387,3 1-3999,-5 4-645,1 2-129,3 3 129,-3 3 0,3 2 0,2-1 129,2 1-258,4-5 258,1 3 129,3-2-258,4 0 258,5-1-129,1-3 129,1 4-129,4-2 258,-3 2-387,2-1 258,-5 1-129,-4-3 129,-3 3 129,-2 1 0,-1 0-129,-8-2 129,-3 1-129,-3-5-258,-5-5-516,7 7-1935,-4-11-1935,-2-3-774,1-9 0,1-6 0</inkml:trace>
  <inkml:trace contextRef="#ctx0" brushRef="#br2" timeOffset="173613.93">9947 11383 516,'-30'-2'516,"12"2"0,0 0 129,-4 2-129,-3 1 258,0 4-129,-3-1 0,2 2-129,-4 2 0,2 1 129,-1 1-129,2 2 0,0-1-258,3 2 0,-1 1 0,0 2-129,5 0 0,0 2 0,0-2 129,3 5-129,-2 1 129,3 0-129,-2 3-129,3 1 129,-1 1 129,0 2-258,0 2 129,1-1 0,2 2 0,2-4 0,1-1-129,3 0 0,0-2 129,4-3-129,0-3 258,2 2-129,1-2 0,0 2 129,1-1 0,5 4 129,2-2-129,1 3 129,1-2 0,2 1 0,1-3 129,2 3-129,-1-8 129,4 1 129,-4 0-258,6 1 129,-3-4 0,4 3-129,0-1-129,2 0 0,-1 2-129,2 1 0,-2-5 0,3 2 258,-3-3-129,2 0 129,-1-4-129,5 3 258,-3-8-129,7 0 129,-1-5-129,5 1 0,-1-2-258,4-2 258,-3-5-258,3-3 0,-3-4 129,0-5-129,-3-4 0,2-3 0,-4-5 129,-2-2-129,-1-4 0,-1-2 0,1-1-129,-2-3 0,-1 0 0,-2 1-129,-2 1 129,-2-2 0,-2 2-129,-3 1 0,-1 3 258,-7-1-129,-3 1 129,-3-1-129,0 0 0,-7 1 129,-4 3 0,-1-1 0,-6-1-387,3 2 258,-3 2-258,-1 2 258,-1 2-258,2 1 129,-1 2 0,-1 6-129,0 1 258,-3 6-129,0 2 129,-4 2-129,3 3 0,-5 1-129,4 5-387,-6 0-387,9 11-1290,-1 1-2064,0-1-129,4 6-516</inkml:trace>
  <inkml:trace contextRef="#ctx0" brushRef="#br2" timeOffset="174661.99">10370 12216 2193,'4'7'2838,"-4"-7"258,3 9-1677,-3-9-1419,12 6 0,-12-6 516,17 7 129,-8-7 0,0 1 0,1-1 258,3 0-258,-2 0 258,4 1-258,-2-1-258,2 3-129,1-1 0,2 4-129,1 2 0,1 3 129,2 3-258,1 2 0,1 5 0,2-1 129,-1 5-129,2 1 129,0 2-129,0-1 129,3 1 0,0 1 0,4 2 0,1 2 129,1-1-129,2 2 129,-3-3 258,2 3-258,-4-7 0,0 1 129,-3-7-129,1-3 129,-4-5-129,5-6-129,-2-5-129,1-4 0,1-5 0,2-3-129,-3-1 0,0-2 0,-2 3 0,-3 0 129,-2 3-129,-3 3 258,-5 1-129,-2 3 129,-5 2 258,-1 8-129,-3-1 129,-2 6-129,-3-1 129,2 5-129,-2-2 0,0-1-387,0 6-1290,0-6-2451,0-6-774,0-10 0,9 9-387</inkml:trace>
  <inkml:trace contextRef="#ctx0" brushRef="#br1" timeOffset="143234.193">10559 11971 1548,'-10'1'2709,"10"-1"-1419,0 0 0,0 0 258,4-7 129,-4 7 0,3-14-258,-3 14-258,6-10-129,-6 10-258,9-9-258,-9 9-387,15-9 0,-5 6 0,2-2 0,4 1 129,3-7 0,5 5 129,-2-4 129,7-1-129,0 0-129,2 0 0,2 0 0,3 3 0,-3 0 0,4 4-129,1 0-129,-2 4 129,1 0 129,0 2-129,-3 3 0,1 2 0,-3-2-129,0 2 258,-4 2-129,-1 4 0,-4-2 129,1 4 0,-5 0-129,0 6 0,-6-1 129,1 4-129,-4 0 129,0-2-129,-2 1 0,0 1 129,-1-3 129,0-2 0,0-6 0,6-2 0,0-5-258,7-1 0,2-7 0,8-7-129,4-7-258,2-4 0,2-4 0,0-3-387,0 4-387,-13-8-3354,2 4-387,-9 0-258,-12-1-387</inkml:trace>
  <inkml:trace contextRef="#ctx0" brushRef="#br1" timeOffset="144142.244">10565 11956 903,'0'0'2451,"0"0"0,8-2-1419,-8 2-1161,8-10-258,-8 10 129,8-12 645,-8 12 387,3-11 0,-3 11 129,0-12 0,0 12 0,1-16-258,4 7 0,0-6-387,4 1-129,3-6 0,3 1 258,2-6 129,0 4 0,2-4 0,1 6 129,-3-2-258,-1 7 0,-4 1-258,-1 6-129,-11 7-129,11-2 0,-11 2-129,0 8 129,0 3-129,-7 2 0,-1 2 258,-2 0-129,-2 3 0,-3-1 0,-3 2-129,0-2 129,-2 3-129,1-1 0,-1-1 0,1-2 129,2-2 129,1-1 0,6-2 0,2-1 0,8-10 0,-6 13 129,6-13 0,3 11 258,-3-11-129,16 13 0,-6-6 0,2 4 258,-1 0-129,3 1 0,-2 0 0,0 1 129,1-1 0,1 2 129,-5-5 0,3 2 0,-3-5-129,0 1-129,-9-7 0,15 11-129,-15-11-645,0 0-1806,9 4-1677,-9-4-516,0 0-387,14-6-129</inkml:trace>
  <inkml:trace contextRef="#ctx0" brushRef="#br1" timeOffset="150658.617">16483 11797 7224,'0'34'5289,"0"-14"-129,-3 9-258,-3-1-3225,1 15-1032,-5 4 129,-1 10-258,-4-2 0,1 3-129,1-3-258,1-10-258,4-3-774,-5-16-3870,11-12-387,2-14 0,-3-9-645</inkml:trace>
  <inkml:trace contextRef="#ctx0" brushRef="#br1" timeOffset="150882.63">16267 12030 2580,'-23'-1'4128,"23"1"258,0 0 129,0 0-3096,11 2-258,4-5 258,15 2-258,-4-9 258,14 7-387,-2-7-387,6 1-387,1 3-516,-4 0-516,7 6-2193,-8 4-1806,-4 3-258,-6 3-387,-7 4 517</inkml:trace>
  <inkml:trace contextRef="#ctx0" brushRef="#br1" timeOffset="151235.65">16562 12254 10191,'-10'-2'4386,"14"-18"-387,11 8-516,7-9-4128,1 7-258,1-1 516,3 7 0,-3 0 129,0 7 516,-2 2 129,-7 7 387,0 9-258,-10-2 387,-2 11-258,-5-1 258,-4 6 129,-10-3-258,2-1 129,-7-6-387,2-1 0,-2-5-387,-3-6-258,4-5-387,-5-9-774,8-8-3741,-3-6 129,5-7-645,0-12-129</inkml:trace>
  <inkml:trace contextRef="#ctx0" brushRef="#br1" timeOffset="155371.887">17362 11891 3870,'0'0'4257,"0"0"-387,0 0-129,0 0-3225,0 0-645,0 0 258,0 0 129,1 9 0,-1-9 258,-1 8 0,1-8 129,-8 12-129,8-12-258,-12 14-129,6-5 0,0 7 0,-4 1-129,0 2 129,-3 3-129,2 2 0,-4 2 129,2-2-258,0 4-774,-3-4-3225,6-11-129,7-6-516,3-7 129</inkml:trace>
  <inkml:trace contextRef="#ctx0" brushRef="#br1" timeOffset="155698.905">17498 11935 5547,'-9'1'3999,"9"-1"0,-5 9-774,5-9-2838,-5 13-387,3-3 129,1 4 0,-2 2 129,0 5 129,-5-1 258,2 5 0,-6-4 258,4 8-387,-5-7 129,3 3-387,4 1-1290,3-6-2967,0-8-387,5-5-516,7-7-258</inkml:trace>
  <inkml:trace contextRef="#ctx0" brushRef="#br1" timeOffset="156509.952">17730 12283 5289,'14'3'4773,"-6"2"-387,-8-5-258,-4-6-3225,4 6-903,-4-10 0,4 10 0,-12-12 0,3 6 129,-2 1 0,0 3 129,-6-1 258,3 4-129,-7 2 129,5 7 129,-5 1-129,3 3-129,-3 4 0,2 6-129,-1 0 0,0 2-129,3 4 0,2 1 129,1 1-258,5-1 387,3-1-258,6-3 0,0-4 129,12-1-129,5-4-129,5-5 0,8-2-387,0-11-774,10 5-774,-10-9-1806,8-2-1032,-3-6-387,-3 0-129</inkml:trace>
  <inkml:trace contextRef="#ctx0" brushRef="#br1" timeOffset="157133.987">17881 12378 5934,'-2'10'4515,"2"-10"-387,0 0 0,14-1-3999,-4-1-258,1-2 129,4 0 0,-1 3 0,3-1 129,0 2 0,1 2-129,0 6 129,-1-1 0,-1 5-129,0 2 0,-1 1 0,-1 4 0,-4 2 0,-1 0-129,-5 1 129,-2 0-258,-2 0 129,-7-2 0,-4-1 129,-4-4 0,-3 0 258,-4-5 129,2 0-129,-4-6 129,4-1 0,-3-3 0,3-5-129,5-5-258,0-8-129,7 0-258,0-6-258,8 3-129,4-6-129,10 6 258,-2-3 0,7 8 129,-1-1 258,6 11 129,-2 3 258,1 3 129,-1 4 0,-1 6-258,-1 1-516,3 3-1548,-1 6-1935,-8-14-258,3 1 129</inkml:trace>
  <inkml:trace contextRef="#ctx0" brushRef="#br1" timeOffset="157586.013">18396 12023 5031,'8'0'5031,"-6"13"-516,-2-4 0,-2 0-2709,-1 6-1677,0 3 0,-1 0 0,-3 4 0,3 2 0,-2-3 258,1 3-258,0 0 258,0 3-258,-1 1 129,3 4-129,-4 0 0,4 3 129,0 3-129,1 1 258,1 0-258,1-1 0,4-4 0,7-1 0,3-6-129,6-5-129,5-2-129,1-12-258,10 1-258,-6-11-645,10-1-1419,-6-12-2064,-3-9 0,-2-3-258</inkml:trace>
  <inkml:trace contextRef="#ctx0" brushRef="#br1" timeOffset="157872.03">18254 12199 9030,'0'11'4902,"15"-7"-129,3-2-516,6-1-3741,6 2-516,9 3-129,3-2 0,5 3-516,-6-7-1419,6 2-2451,1 0-129,-6-2-645,1 0 258</inkml:trace>
  <inkml:trace contextRef="#ctx0" brushRef="#br1" timeOffset="158540.068">18879 12004 3225,'0'14'3741,"-3"-6"387,4 2-1935,3 6-1032,-4 1 129,3 8-129,-3-3 0,0 9 0,-5-8 0,4 9-516,-7-10-129,4-2-645,1 1-1290,-2-9-2838,5-12-387,0 0-387,-2-7-129</inkml:trace>
  <inkml:trace contextRef="#ctx0" brushRef="#br1" timeOffset="158796.082">19007 12092 1161,'0'9'4128,"0"-9"645,0 9-1548,0 4-1032,-1-2-129,1 11-387,-5-4-129,5 13-258,-6-1-516,3 3-645,0 7-2580,0-2-1935,-6-12-516,3-7-387,-3-18 0</inkml:trace>
  <inkml:trace contextRef="#ctx0" brushRef="#br2" timeOffset="175418.033">11924 12637 2580,'7'-15'4386,"-2"0"129,-3 8-1161,-2 7-903,0 0-645,0 0-516,2-9-387,-2 9 129,0 0-258,0 0-258,0 0 0,0 0 129,0 0-258,0 0 0,0 4-129,0-4 0,0 0-129,2 12 0,-2-12 0,4 15 0,-3-4 0,1 2 0,1 3-129,-1 4 129,-1 6 0,1 2 0,-2 3 129,0 9-129,0 2 129,0 7-129,-4 4 0,2-1 129,-3 0-129,1-2 0,0-2 0,1-5 0,0-5-129,2-9-129,0-8 129,1-6 0,0-3 0,0-12-129,0 10 129,0-10 0,0 0 0,0 0 258,0 0-258,0 0 0,0 0 0,0 0 0,0-6-258,0-5-645,6 1-3999,-6-4-258,0-3-258,0-3-387</inkml:trace>
  <inkml:trace contextRef="#ctx0" brushRef="#br2" timeOffset="176186.077">11783 13205 6321,'-16'-9'4773,"16"9"-387,-14-4 0,3-1-2967,11 5-516,-10 0-258,10 0-129,-8 9 0,8-9 0,-8 9 129,8-9-129,0 0-129,-3 13 129,3-13-258,0 0 129,0 0 0,0 10-129,0-10 0,6 9 0,-6-9 0,13 18-129,-7-6 0,6 6 0,0 0-129,0 2 0,1 2 0,2 3-258,-1 2 258,-1 2-258,2-3 258,-1-1-258,-1-1 129,0-2 129,-3-5-129,0-2 129,-2-3 0,1-4 129,-9-8-129,11 9 129,-11-9 129,9 0-129,-9 0 0,10-9-129,-4-3 129,3-2-129,1-4 129,1-6-129,1-4 0,1-1 129,2-2-129,1-1 129,-1 0 0,1 1 0,2 1-129,0 3 129,1 3-129,0 3 129,-3 2 0,0 4-129,-2 4 0,-4 1 0,-2 5 0,-8 5 129,8-5-129,-8 5 0,0 0 0,0 0 0,0 0 0,0 0-129,0 0 0,0 0-129,0 0-258,0 0-2709,0 0-1935,-3-16-258,-1 4-387,-4-14-258</inkml:trace>
  <inkml:trace contextRef="#ctx0" brushRef="#br3" timeOffset="-170306.905">14524 13259 6708,'10'0'4644,"-10"0"-387,0 0-1161,0 0-2709,0 0-258,9 0-129,-9 0 0,0 0 129,12 11 0,-12-11 129,6 20 0,-3-6 129,0 6-258,-3 4 258,3 3-258,-3 3 129,0 6-258,0 1 258,0 6-129,0-6-129,0 2 258,0-3-645,0-9-645,9-3-3354,-2-5-387,-7-19-258,16 6-258</inkml:trace>
  <inkml:trace contextRef="#ctx0" brushRef="#br3" timeOffset="-169509.86">14468 13326 6063,'-14'6'5160,"14"-6"-645,0 0-129,-3-15-3354,5 5-1290,8 0 129,1-5-129,6 3 129,2 0 0,0 0 129,2 0 129,0 3 0,0 2 0,-2-1 0,0 7-129,-2 1 0,-1 0 129,-1 1-258,-1 7 129,-1 2-129,-1-1 129,-2 6-129,1 1 129,-2 1 0,0 4 0,-3-3 129,0 2-129,-4-1 129,-1-1-258,-1-1 387,-2 1-258,-5-4 258,-1 0-258,-4 1 0,1-5 129,-3 1 0,1-3 129,1-4 0,3-1-129,9-3-129,-13-1 0,13 1 0,-3-10-129,3 10 129,3-13-258,-3 13 0,14-6 258,-2 6-129,0 0 129,0 5-129,2 0 0,2 8 0,-1-2 0,3 8 0,-3-3 0,-3 5 0,1 0 129,-3 0 0,-3 1 129,-3-4 0,0 2 129,-4-6 0,-2 0 0,-5-5 0,-1-3 129,-5-1-129,2 1 129,-6-6 0,2-1-129,-3-6 0,2 1-129,-2-4 0,3 0 0,1-1-387,1-6-129,7 6-258,-6-5-774,12 16-645,-6-15-2322,6 15-645,5-14-129</inkml:trace>
  <inkml:trace contextRef="#ctx0" brushRef="#br3" timeOffset="-168871.823">14941 13456 5160,'9'6'4128,"-9"-6"-129,0 0-1419,0 0-2580,10-6-129,-10 6 0,9-4 129,-9 4-129,12-2 258,-3-1 129,-1 3 0,2 0 129,3 0 0,0 3-129,3 3 0,-1-2-129,2 4 0,-1-1-129,-1 3 0,0 2 0,-1 1-129,-3 4 129,-3 0 0,-2 5 0,-3-3 0,-3 5 129,-2 0 129,-9-4 387,3 3 0,-7-9 0,5 2 129,-7-9-129,5 2 258,-6-9-387,6 0 0,-1-5-258,0-6-258,5-4 0,-2-1-129,6 1 0,1-4-258,3 4 129,3-2-258,8 8 0,0 0 0,9 9-129,0-6-129,10 9-645,-6-3-1161,7 0-1935,2 2-258,-2-2 129</inkml:trace>
  <inkml:trace contextRef="#ctx0" brushRef="#br3" timeOffset="-168547.805">15481 13508 1935,'0'-14'3741,"0"14"-129,-8-14 0,1 5-3354,-1 3-387,-1 1 129,-2 4 129,-3 1 258,0 3 129,-3 5 129,2 6 258,-4-1 129,7 8-129,-7-2 0,8 7-129,-1-4-129,5 6 129,0-6-258,7 1-129,0-4-258,5-1-129,11-5-516,0-10-903,13 3-1677,1-6-1548,2-9-129,3-1-129</inkml:trace>
  <inkml:trace contextRef="#ctx0" brushRef="#br3" timeOffset="-168067.779">15698 13252 1,'0'-15'3998,"0"15"130,0 0-774,0 0-1032,0 0-645,0 0-387,0 4-516,0-4-129,-1 17 129,-1-6-258,2 8 0,0-1 0,0 6-258,0 5 0,0 2-129,0 7 0,1 0-129,-1 0 129,-2-2-129,-3-1 129,2-3 0,-5-4-129,5-6 258,-1-10-129,1-3 129,3-9-129,0 0 0,0-10 0,1-4 0,5-12 129,2-5-258,3-3 0,2-2 0,3-2 0,1 2 0,3 0-129,2 3 129,1 9-129,-1 3 129,1 3-129,-2 1-129,2 10-258,-8-5-903,7 12-1677,-6 0-1548,-8 0-129,-1 8-258</inkml:trace>
  <inkml:trace contextRef="#ctx0" brushRef="#br3" timeOffset="-167810.763">15702 13514 5289,'0'13'5031,"16"3"-258,-2-14-516,5-2-2838,3 4-1290,4 2 129,2 0-129,0 3-129,1 2-129,1 5 0,-2 2 129,0 5-516,-2-4-774,0 2-3096,5 8-258,-5-7-516,1 1 258</inkml:trace>
  <inkml:trace contextRef="#ctx0" brushRef="#br3" timeOffset="-166859.708">16250 13486 3999,'0'0'4386,"14"7"-258,-14-7-516,19 17-2838,-10-4-1419,6 12 258,-1 4 258,0 6 0,-3 7 387,-3-1 129,2 7 387,-8-10 0,5 10 258,-7-13-129,0 1 0,0-15-129,0-1 0,0-20-387,0 0-129,0 0 0,-6-22 0,6-6-258,0-5 0,0-5 0,1-7-129,0 2 258,1 2 0,0 0 0,-1 2-258,1 5 258,2 6-129,-1 6 0,2 5-129,1 4 129,-6 13-129,18-8 0,-8 8 0,2 10 0,2-1 129,-2 6 0,0 2 129,0 4-258,-2-1 129,-4 1 129,-1 2 0,-5-4 0,0 3 129,-9-4 0,-2 0-129,-5-7 129,1 5 258,-6-7-258,3 0 129,-3-7-129,1-2-129,2-2-129,1-7 0,6 0-258,-1-7-258,11 1-903,-6-11-2709,10 4-903,5-4-129,6 1-516</inkml:trace>
  <inkml:trace contextRef="#ctx0" brushRef="#br3" timeOffset="-166415.683">16602 13516 4773,'8'12'4644,"-8"-12"-258,0 0-258,12 12-3096,-12-12-1032,10 8 0,-5 1 129,3 4 258,-4 0 0,2 7 258,-2-3 0,3 7 258,-6-5-387,4 4 129,-4-7-258,2-1-258,-3-3 0,3 0 0,-3-12 0,2 11 0,-2-11 258,1-6-258,-1-8 258,0-1-129,0-3 0,4-6-129,-2-6 0,2 2-129,2 2 0,3 1-129,5 3 0,2 4-129,5 0-129,-1 3-387,7 11-129,-5-7-774,11 12-1161,-8-1-1935,3 2-387,-4 1-258</inkml:trace>
  <inkml:trace contextRef="#ctx0" brushRef="#br3" timeOffset="-166055.662">16998 13648 7482,'-21'6'4773,"13"-11"-258,3-5-258,7-6-3870,-1-5-387,5 2 0,2-3 0,3 1 129,0 3 258,2 6-129,-1 2-129,-1 7 129,1 3-129,-3 6 0,-2 6 129,-2 1-129,-3 6 0,0 5 258,-3-3 0,-3 2 258,-5-2-258,0 2 129,-6-7-129,1 2 0,-2-6-258,-1-7-129,-1-4-387,-5-10-1161,7 0-3354,-2-12-258,6-2-258,-3-6-387</inkml:trace>
  <inkml:trace contextRef="#ctx0" brushRef="#br3" timeOffset="-164919.597">17250 13512 2193,'2'37'3870,"2"-11"129,-4-4-645,-1 8-3483,1 5-129,0 1 0,0 3 258,0-2 0,0 2 516,-3-10 516,3 2 0,-7-12 387,6 3-129,-8-15 0,9 4-387,-9-13-129,9 2-258,-7-24-129,4 0-258,-1-2 0,0-8 0,1 1-129,2-6 129,1 2-129,0 0 129,3 1-129,5 5 0,2 1 129,4 2-258,1 4 258,3 3-258,2 3 258,3 8-258,-2 6 129,-1 2 0,1 4 0,-2 9 0,-4 6-129,-3 3 258,-3 6-129,-2 2 258,-7-2 129,-1 5 0,-9-6 0,-1 1 258,-7-8-258,3 2 0,-4-10-258,-1-4 0,1-4-387,0-5-387,9-1-2580,-3-12-1548,2-2-516,3-10-387,5-4 129</inkml:trace>
  <inkml:trace contextRef="#ctx0" brushRef="#br3" timeOffset="-163922.54">18134 13219 6837,'-8'-1'4515,"8"1"-129,0 0-387,0 0-3612,0 0-516,-2 4 0,2-4 0,0 15 0,0 0 0,0 3 129,0 6 129,0 5-129,0 0 129,0 6-129,0-1 258,0 4-129,0-5 0,0 2 129,0-5 0,2-5 0,0-6-129,1-2 129,3-5-258,2-7 0,5-5 0,2-10-129,3-4 0,1-2-129,4 0 129,-2-2 0,1 4 129,-2 1-129,-4 7 129,-1 6 0,-1 8 0,0 3 0,-4 8 0,0 0-129,1 3 129,-2 2 0,-2 2-129,1-2 258,-4-5 129,1 3 0,-5-9 129,0 2 387,-7-6-258,0 1 0,-8-8 129,1 2-129,-6-4 0,1-4-387,-1-3-129,2-4-258,3 1-387,-3-13-645,12 14-2064,-5-11-1677,5 4-129,-1-4-387</inkml:trace>
  <inkml:trace contextRef="#ctx0" brushRef="#br3" timeOffset="-163387.509">18563 13479 8127,'7'15'4902,"-7"-15"-258,10 6-387,-10-6-3741,8-6-903,0 5-129,-8 1 129,17 0 129,-7-3 129,-1 2 258,4 1 129,-2 1-129,4 4 129,-3 0-129,1 5-129,1 4 0,-2 2 0,-1 6-258,-1 1 129,-3 3 129,-3 1 0,-3-2 0,-1-1 258,-2-5 129,-3 2-129,-5-8 129,-2-3 0,-1-1-129,-2-8 0,-3-2 0,2-3-258,0-7-129,0-6-129,4 3 0,0-6 0,5 2 0,0-3 0,6 9-129,-2-3 0,3 7 129,2-2-387,10 10-774,-12 0-1935,20-8-1290,-1 8-516,3 0 258</inkml:trace>
  <inkml:trace contextRef="#ctx0" brushRef="#br3" timeOffset="-162110.436">19070 13462 4128,'-7'-2'4902,"-1"2"-387,-7-3-387,0 2-1935,-3 1-2451,3 3-129,-6 0 129,4 6 0,-2-3 129,4 5 129,2-2 258,2 0 0,5 4 129,2-4 0,4 3-258,4 0 129,5 5-129,3-1-258,3 2 0,3 3-129,-3-3-129,5 6 0,-4-3 0,0 0-129,-5-2 258,-1-3 258,-4 0 258,-4-7 129,-2 0 0,0-9 0,-10 9 129,-3-9 0,0 0-258,-2-5-129,-3-2-258,2-2 0,-2-3-258,6 2 129,0-5 0,5 5-129,2-5 129,5 3 0,5 2 129,8 0 0,4-1 129,4 2 0,8-3 0,2 4 0,5-1-258,4 0 129,0 0 129,2-1-129,-3 0-129,0-1 0,-5 1 129,-4-2 0,-5 1 0,-5-2 129,-6 0 0,-5 1-129,-6 1 0,-3 3-387,-5-4 0,-5 6 0,-6-3-129,-1 9 0,-6-3 258,3 3 129,-3 3 258,0 3 258,2 4 258,2 2 0,5 6 387,-1 1-258,7 4 129,-1 3-258,8 3 0,0-4 258,3 8-258,6-12-129,6 4-129,2-7-129,6-4 0,2-8-129,2-1 129,3-5-129,-1 1 0,2-1 129,-2-4-129,-2-1 0,1 4 0,-4-3 129,-1 2-129,-2-4 129,-2-1-129,-2 0 0,-2 0 129,-2-4 0,-1-5 0,-4-1-129,-1-4 0,-3-1 129,0-1-129,-3 2 0,0 1-129,-6 4-258,-4 3-129,-1 12-387,-8-1-387,3 12 258,-8 0-258,4 13 129,-8-6 0,9 7 387,-2-3 387,5-3 258,5-2 516,2-10 129,9-6-129,0-11 129,11-6-129,2-10-129,7-7 387,1-9-387,4-3 0,1-7 0,0 4 129,-1 1 258,0 6 129,-7 0-258,0 13 258,-6 0-129,-1 11-258,-8 6 129,-3 12-258,0 0-129,0 6 129,-7 9 0,-1 7 258,-5 3-258,4 11 0,-4 0 129,5 8 0,-1 5 0,8 3-129,1 0-258,8-3-387,12 8-1935,5-11-2193,3-5-645,3-6-387,1-16 129</inkml:trace>
  <inkml:trace contextRef="#ctx0" brushRef="#br3" timeOffset="-160903.367">14640 14422 2451,'-13'18'4386,"13"-18"0,-15 10-258,3-10-2967,12 0-774,-18-1 258,18 1 0,-20-11 129,20 11 0,-16-17 0,13 8 0,-5-8 0,8 3-258,0-5-129,3 3-129,5-4-129,5-1-129,3 0 0,3 7 0,2-3 0,2 3-129,2 3 129,-2 7-129,-1 4 129,-3 0-129,2 10-129,-5-1 258,-2 3-129,-4 5 129,-5 4 0,0-3 129,-5 1 0,0 5 129,-10-7 129,2 1 129,-5 0-129,1-3 0,-4-6-129,0-3 0,0-4-129,-2-2-387,4-2-516,-9-13-1161,13 0-2709,-1-6-258,6 3-516,2-7-258</inkml:trace>
  <inkml:trace contextRef="#ctx0" brushRef="#br3" timeOffset="-160195.327">14912 14194 8127,'12'0'4257,"-12"0"258,0 0-1677,0 0-2709,2 7-258,-2-7 0,5 9 0,-1 0 129,-1 3 258,-1 1 129,0 6 0,-2-7 129,0 9 387,-2-9-387,2 6 129,-4-6-129,4 0 0,0-12 0,0 0-258,13-2-129,4-11-129,2-1 129,3-4-129,3-1 0,2-2 0,-2 4 0,-1 4 0,-5-1 0,-3 7 129,-2 7-129,-4 5 0,-1 4 0,-1 4 0,-2 5 0,0-3 0,0 6 129,1 3 0,-1-5 0,0 1 0,-3-3 0,4 2 0,-4-8-258,-2-2-1161,-1-9-3483,0 0-258,0-10-387,0-21-387</inkml:trace>
  <inkml:trace contextRef="#ctx0" brushRef="#br3" timeOffset="-156779.131">15728 14257 258,'9'-5'258</inkml:trace>
  <inkml:trace contextRef="#ctx0" brushRef="#br3" timeOffset="-156200.098">15764 14243 129,'3'4'1290,"-3"-4"0,0 0-129,0 0-387,0 0-258,0 0-129,0 0-129,0 0 387,0 0 387,0 0 129,0 0 258,0 0-129,0 0 129,0 0-129,0 0-129,0 0-387,0 0-129,0 0-387,0 0 0,-5-6-129,5 6 0,0 0 0,-13-4-129,13 4-129,-12-1 129,12 1 0,-15 5 0,6 2-129,2 6 129,-1 0 0,2 0 0,-3 6 129,3 1 129,0-3 129,2 6 258,-1-5-258,5 4 258,1-9-129,8-3-129,2-4 0,8-2-258,4-4-129,3-7 0,2-4-129,0-6-129,0 1 129,-3-4 129,-2 0 129,-4-4 129,-7 5-129,-2 1 258,-8-4 129,1 6-129,-3-1-129,-4 7-129,-5-2 0,-2 6-258,1 2 258,-5-2-258,4 9-258,-5 4-129,3 7-516,-4-9-645,8 16-1419,-5-4-1161,3-3-645,4 4 258</inkml:trace>
  <inkml:trace contextRef="#ctx0" brushRef="#br3" timeOffset="-154668.011">15848 14284 2193,'15'3'3483,"1"-2"-645,-16-1-903,11 17-387,-6-3-645,-3 1-387,3 7-129,-3-1-258,2 9 0,2-5 0,0 12 129,0-7-129,2 7 0,-1-5-129,-1 5 645,2-5-645,-2-1 516,-4-10-258,2 9 387,-4-9-129,0-6 129,-1-2 129,0-1-258,-9-8 129,10-4-129,-16 5 0,6-12-129,-5-6 258,3 0-516,-2-3 129,2-4-129,0 0-258,5-5-129,3 1-258,-1-3-258,5 5 0,0-11-387,3 6 129,1-9-129,9 8 129,-5-10-129,10 8 129,-4-6 129,8 7 387,-2-2 0,1 7 387,0 5 258,-1 0 516,-1 8 0,-7 0 129,2 9 0,-14 2 129,13-2-258,-13 2-258,0 0 0,6 12-387,-6 0 0,0 1-129,1-1 258,-1 6-129,1 0 129,0-5 129,2 4 0,-2-5 0,4 2 0,-2-6 129,1 5 129,-4-13-387,9 13 129,-9-13 0,8 11 129,-8-11 129,0 0 129,0 0-129,0 0 258,1-6-129,1-3-129,-4-8 0,2 4-258,0-11-258,0 0-129,2-2 0,3-1-258,3 4 258,2 3 0,4 7 0,0-2-129,2 8 258,1 4 0,1 3 0,-1 0 0,-1 6-129,1 4 129,-2-7 0,-1 7 0,-1 0-258,-3-2 0,1 1 0,-11-9-258,15 11 129,-15-11 129,7 7-129,-7-7 129,0 0 129,0 0 0,0 0 129,6 11 129,-6-11 0,0 0 0,0 0 0,7 8-129,-7-8 0,8 10 0,-8-10 129,9 15-258,-3-6 129,2 3 0,-3-2 0,0 1 0,-3 3 0,-1 2 258,-1-5-129,-3 5 258,-6-1-258,-1 2 129,-4-4 129,-2 3-129,-3-8 0,2-2-129,-1-3 0,1-1-129,5-7 129,0-4-129,4-4 0,3-2-129,2 0 129,3-3-258,3 0 129,4 0-129,5 8-258,2-7 0,6 9 129,-2-5-129,7 8 129,-5-2 0,6 7 129,-6-3 0,1 3-129,-4 6-645,4 5-645,-7-1-129,5 2-387,-8-6-129,6 9 129,-9-8 129,6 4 516,-5-8 1290,-1 2 903,1 0 387,-9-5 774,15 17-129,-15-17 0,16 15-387,-16-15 0,19 11-645,-8-9 0,4-2-387,-2-1 0,2-3 258,-1-9 129,0 0-129,-6-5 258,2 0 0,-9-6 129,5 3-129,-9-3-129,-1 3-258,-4-3 0,-1 7-258,-4 4-129,0 2-129,0 10 0,-2 1-129,3 7-258,-9 0-129,10 15-1032,-12-2-129,8 8-516,-8-6-129,8 4-1290,0-3-903</inkml:trace>
  <inkml:trace contextRef="#ctx0" brushRef="#br3" timeOffset="-154195.984">16697 14140 258,'40'-64'4644,"-25"37"387,-4 3-516,-6 1-1806,5 14-903,-10-4-903,0 13-387,0 0-258,0 0-258,0 0 129,0 13-258,0 8 0,0 6 0,0 4 129,-3 6 129,1 4 129,1 3 0,-3-3 0,4 1 0,0-13 129,0-3 0,6-8-258,5-9-258,7-9-129,-1-13-516,12-6 387,-4-11 0,5 4 258,-3-4 129,-2-1 129,-2 8 258,-8 0 0,0 14 387,-15 9-129,12 0-258,-11 9-129,0 12-258,0 3 129,1 0-258,1 8 258,3-1-129,1-4 0,2 0-129,6 0-1548,-4-15-2580,-1-6-774,-3-7 0,-1-22-516</inkml:trace>
  <inkml:trace contextRef="#ctx0" brushRef="#br3" timeOffset="-153988.972">17017 13993 11868,'18'47'5289,"-8"-37"-1032,-10-10-2322,14 0-6579,-7-9-645,4 6-645,-5-6-129</inkml:trace>
  <inkml:trace contextRef="#ctx0" brushRef="#br3" timeOffset="-153109.922">17180 14222 5289,'23'17'4902,"-12"-15"-645,6 2-129,0-4-3870,2 0-387,0-6 0,2-1 258,-1 3 129,-2-5 258,0 3 129,-4-7 129,2 4 0,-10-5 129,3 5-258,-9-2-258,0 11 0,-2-17-129,-7 11-129,-4 4-258,-4-2 0,0 4 0,-3 3 129,-2 5-129,1-1 0,-1 5 129,2 0-129,0-1 258,3 7 0,1 4-129,1-4 129,3 0 0,1 3 0,7 3-129,3-5 129,1 4-129,6-5 258,7-5-258,4 1-258,7-5 258,5-5 0,3-7 0,3-6 0,2-5 258,4-6-258,-1-4 0,-1-3 129,-4 3-258,-4 0 129,-5 5 129,-4 2-129,-9 2 0,-1 5 129,-12 10-258,11-5 129,-11 5 0,0 0 129,4 6-129,-4 6 0,0 1 129,0 1 0,0 0 0,0-3 0,2-2 0,3-1 0,-5-8 0,18 3 0,-4-4-129,3-5-129,2-3 258,-1-1-258,1 3 129,-1 4 0,-5 2 0,-2 5 129,-3 8-129,-4 6 129,-3 9-129,-1 2 0,0 2 129,0-4-129,1 3-129,1-2 129,1-7-258,2-8 0,5-3-516,-10-10-387,25 0-1290,-15-19-2451,6-7-258,2-13-387,2 0 1</inkml:trace>
  <inkml:trace contextRef="#ctx0" brushRef="#br3" timeOffset="-152842.906">18079 14069 3870,'32'-29'5160,"-21"19"-774,-2 7 258,-9 3-2451,9-2-1806,-9 2-387,12 2 129,-12-2 0,7 19 0,-2-2 0,-2 0 129,2 8 0,-4 1 258,2 6 0,-1-4-129,2 9 129,-2-3-258,2-3 129,-1-6-387,0-2-129,2-3-258,-5-11-516,6 5-1290,-11-18-1935,1-5-1032,-8-12-258,-3-1 258</inkml:trace>
  <inkml:trace contextRef="#ctx0" brushRef="#br3" timeOffset="-152647.895">18026 14170 2967,'-64'-47'4515,"38"34"129,7 2-1290,0-2-1548,19 13-903,0 0 0,10 0-129,11 0-258,12 8 0,6-7 129,13 11 258,4-8-258,11 6-129,3-6 0,4 4-387,3 2-903,-7-3-3741,1-2-516,-4-5-387,-7-6-516</inkml:trace>
  <inkml:trace contextRef="#ctx0" brushRef="#br3" timeOffset="-151929.854">19229 14032 1935,'1'-19'5031,"-1"19"0,0-10-387,0 10-2451,0 0-774,-7-10-516,7 10-387,0 0-258,0 0-129,0 0 0,0 0 0,0 0 0,0 9-129,0 3 0,0 10 0,-2 6 129,2 2-129,-1 10 258,1 3-258,0 2 129,0 2 129,0-1-129,1-5-129,4-8-258,-2-6-774,11-3-1677,-7-15-2064,3-6-258,-2-4-258</inkml:trace>
  <inkml:trace contextRef="#ctx0" brushRef="#br3" timeOffset="-151689.84">19069 14125 9030,'-2'7'5160,"7"-5"-258,11 1-387,-3-3-3999,15 0-516,6 0 0,8 0-387,4 0-129,-1-1-1032,11 1-3096,-5 0-129,0 4-516,-5 3 0</inkml:trace>
  <inkml:trace contextRef="#ctx0" brushRef="#br3" timeOffset="-151315.819">19630 14336 3999,'-40'2'4386,"25"-8"-387,-5-10-645,7 1-3354,3-2-645,6 2-129,0 1 516,4 2 129,5 2 0,5 4 387,6 6 258,-3-3 258,5 7-129,-3 5 129,4 6-387,-3-2 0,2 9 129,-7-1 129,2 5 0,-9-6 129,3 5 258,-7-7-129,-2 5 258,-11-9-258,1 7 129,-8-12-258,0-3-387,-4-1-387,-8-9-1935,1-3-2967,-4-11-258,-1 0-516,-4-18-516</inkml:trace>
  <inkml:trace contextRef="#ctx0" brushRef="#br3" timeOffset="-149627.722">14487 14909 7740,'5'9'4128,"-5"-9"-258,2 9-516,-2-9-3741,0-4-516,0 4 258,3 7-258,-3-7 774,0 0 516,0 0 129,0 0 0,0-7 129,0 7 129,0 0-129,0 0 0,0 0-258,0 0 129,1 9-387,2-1 129,-3 11-129,1 1 129,-1-12-129,0 6 129,0-14-129,0 64 258,0-64 387,-4 64 0,4-64 0,-6 47-258,6-47 129,-1 59 0,1-59-258,0 0 0,0 0-387,0 0 0,0 0 258,37-6 129,-37 6-258,24-39 0,-24 39 258,24-39-258,-16 24 0,1-9-516,-9 24 516,16-21 129,-16 21-129,24-16 129,-9 2-387,3 14 0,3-7 387,0-1 258,2 2-645,-2-3-129,-3-6 387,-3 6-258,-2 9 129,-6-8 0,-7 8-129,12 15 129,-12-15 0,6 8-258,-6-8 129,2 49-129,-2-49 387,4 40 129,-4-40-129,1 36 0,-1-36 0,3 37-258,-3-37 258,0 0 129,0 0 129,32-2-129,-16-21-129,4 0-387,3-1 258,-1-1 258,1-9-258,-2 6 0,-4 11-516,-17 17 258,25-7 387,-25 7 129,13-5-258,-13 5-774,7 25 1032,-7-25-258,0 0 0,9 40 129,-9-40-387,5 54 129,-5-54 516,5 44 0,-5-44-387,2 40 129,-2-40 129,0 0-516,3 41 0,-3-41-129,0 0-1419,0 0-2838,0 0-903,0 0 129,0 0-774</inkml:trace>
  <inkml:trace contextRef="#ctx0" brushRef="#br3" timeOffset="-149337.706">15337 15018 12255,'1'10'5160,"-1"-10"-516,0 0-258,0 0-4257,0 0-258,3 46-129,-3-46 258,1 59 129,-1-59-129,4 61 0,-4-61-129,7 56-2322,-7-56-2322,0 0-129,0 0-129,25-12-774</inkml:trace>
  <inkml:trace contextRef="#ctx0" brushRef="#br3" timeOffset="-149138.694">15399 14750 12255,'22'35'4902,"-22"-35"-903,19 6-3483,-19-6-5547,10-11-258,-5 0-774</inkml:trace>
  <inkml:trace contextRef="#ctx0" brushRef="#br3" timeOffset="-148567.662">15509 15087 4386,'0'0'4128,"20"19"258,-20-19-387,4-5-2838,2-11-774,-4 6 516,-2 10 0,0 0-129,0 0 387,0 0-516,0 0 129,7 46-387,-7-46 258,0 57 0,0-57-516,0 48 387,0-48-129,0 39 0,0-39-258,0 0 258,38-3-387,-38 3-258,61-54 774,-20 19-645,-1 1-129,5-6 0,-3 12 387,-6-3 0,-3 4 129,-10 15 0,-4 5-129,-19 7-129,0 0 516,16 43-129,-16-43-258,-3 50 0,3-50 0,-13 67 0,13-67-129,-6 51-258,6-51-1290,1 48-3483,-1-48-258,0 0-387,0 0-129</inkml:trace>
  <inkml:trace contextRef="#ctx0" brushRef="#br3" timeOffset="-148233.643">16067 15031 10965,'15'28'5031,"-15"-28"-387,19 56 129,-19-56-4128,0 0-903,11 58 516,-11-58-129,1 59 0,-1-59 258,0 56-129,0-56-129,0 43-774,0-43-4128,0 0-129,0 0-645,0 0-387</inkml:trace>
  <inkml:trace contextRef="#ctx0" brushRef="#br3" timeOffset="-148043.632">16139 14838 10449,'9'11'2064,"1"-11"-1806,-10 0-258,10-13-5031,-9-2-903</inkml:trace>
  <inkml:trace contextRef="#ctx0" brushRef="#br3" timeOffset="-147359.593">16309 15044 7224,'7'-10'3741,"-7"10"516,0 0 0,0 0-4128,0 0 0,23 6 645,-23-6-516,0 0 516,19 41 387,-19-41-258,7 49-129,-7-49 129,0 0-258,0 58-516,0-58 516,0 0-387,0 0-129,0 0-387,32 6-129,-32-6 0,36-26 387,-13 3-258,-1-7 258,-1 3 0,0 3 0,-6 0 129,-3 12 129,-3 0 129,-9 12-774,0 0 645,0 0-258,15 43-129,-15-43 129,6 40 387,-6-40-387,0 0 258,0 0 0,29 37-516,-29-37 774,0 0-387,39-16 0,-39 16-516,0 0 516,0 0 0,41-31 129,-41 31 0,0 0-387,0 0 258,11 35 129,-11-35 0,1 42-258,-1-42-129,2 69-516,-2-69-1677,17 58-3225,-17-58 129,0 0-129,0 0-774</inkml:trace>
  <inkml:trace contextRef="#ctx0" brushRef="#br3" timeOffset="-147094.578">16946 15035 11223,'0'0'5289,"0"0"-645,0 0 387,24 29-3999,-24-29-2064,0 0 1032,0 0 129,1 39-516,-1-39 258,0 0 129,0 53-387,0-53 0,0 54 258,0-54-4773,14 40 0,-14-40-645,0 0-774</inkml:trace>
  <inkml:trace contextRef="#ctx0" brushRef="#br3" timeOffset="-145915.51">17190 14904 7611,'5'12'5160,"5"-11"-516,-10-1-387,7 18-3741,0-8-774,2-10 387,0 6-258,-1 6 387,-1-3 0,-1 7 0,0-6 129,-6-10 258,0 0-258,8 45 129,-8-45-516,1 54 387,-1-54 0,-2 63-258,-2-22 129,4-41-129,-11 65-387,5-27 258,6-38 387,-10 48-258,10-48-129,0 0 0,-6 45-387,6-45 129,0 0 129,0 0-1032,0 0-258,0 0-387,0 0 0,0 0 0,11-36 129,-11 36 258,0 0 387,-5-48 645,5 48 258,-20-38 516,20 38 258,-21-38 0,21 38 645,0 0-387,-20-43 0,20 43 258,0 0-129,0 0-129,0 0-387,0 0 258,19-38-387,-19 38 0,0 0-129,52 0-129,-52 0-129,49 0 0,-49 0 258,52 0-129,-52 0-129,52 0-129,-52 0 258,47 0-387,-47 0-258,39 0-129,-39 0-258,0 0 129,44 7 0,-44-7-129,0 0-387,36 2 516,-36-2 903,0 0 129,0 0 129,32-36-129,-24 13 129,-7 6 258,4-4-258,-5 8-129,0-5-774,0 18 258,-1-19-387,-3 8 387,4 11 258,-16-3 0,5-1 129,-3 2 258,0 0 387,-4 0-258,3 5 129,-4 7 0,5-7 0,14-3-129,0 0-129,-44 45 0,44-45 0,-14 51 129,14-51-129,0 51 258,0-51-903,21 60 645,-21-60-129,43 38 0,-43-38-516,62 27-516,-62-27-3612,67 28-903,-27-35 258,-1-13-645</inkml:trace>
  <inkml:trace contextRef="#ctx0" brushRef="#br3" timeOffset="-144847.449">18180 14715 6966,'9'-2'4773,"-9"2"129,0 0-774,0 0-3612,0 0-516,0 0 0,0 0 0,0 0 0,7 6-129,-5 9 129,-1 20 0,3-2 0,-1-1 387,4 5-516,-2 9 645,0 4-387,-2 4 387,1 7-258,-4-61 129,9 76-129,-7-29 0,1-5-387,-3-42-1161,2 65-3741,-2-65-129,0 0-516,0 0 129</inkml:trace>
  <inkml:trace contextRef="#ctx0" brushRef="#br3" timeOffset="-144587.435">18089 15005 2322,'-18'5'3225,"3"3"-129,15-8-1419,6 9-1677,3-9 516,8-5 387,-17 5 774,50 3 903,-23-9-387,17 5-129,-9-7-645,11 1-129,-9 7-645,3 4-387,-1-11-903,-11 1-1548,6 12-129,-18-3-1290,4-3-1548,-4 0-387</inkml:trace>
  <inkml:trace contextRef="#ctx0" brushRef="#br3" timeOffset="-143767.387">18492 14710 1161,'0'0'2322,"0"0"-516,0 0-129,0 0 0,0 0-258,0 0-129,0 0 129,0 0-387,0 0-258,0 9-129,0-9-387,3 21-129,0-11 0,-1 12 129,1 6 387,-1 10-516,-2-5 129,0 5-387,-3 12 774,-1-2-129,-6 3 516,4 1-774,-6-10 258,12-42 129,-14 65-258,14-65-258,-4 45-129,4-45-387,0 0-258,0 0 129,41-5-258,-41 5-129,43-37 645,-43 37 516,45-55 516,-19 26-258,-26 29 387,34-49 516,-34 49-387,0 0-516,0 0 129,0 0-129,0 0-774,39 0 0,-39 0 0,12 43-516,-12-43 774,11 48 0,-11-48 0,7 54 129,-7-54-129,4 49 258,-4-49-1161,0 38-2193,0-38-1935,0 0-387,0 0-387</inkml:trace>
  <inkml:trace contextRef="#ctx0" brushRef="#br3" timeOffset="-143315.361">18796 15167 4257,'28'50'5031,"-28"-50"-516,-9 40-387,9-40-3225,0 0-774,0 0-516,0 0-129,0 0 516,45-31 0,-45 31 645,36-27-129,-36 27 0,37-26 0,-37 26 129,0 0 129,36-37-129,-36 37 0,0 0-387,0 0-129,0 0 0,0 0-129,0-42 258,0 42-516,0 0 258,0 0 258,-40-15-129,40 15-129,0 0 0,-41 27 129,41-27-387,0 0 645,-39 50-129,39-50-258,-15 46 387,15-46 0,-2 46-129,2-46 0,0 0-129,22 49-129,-22-49 0,33 37-516,-33-37-1806,54 9-2709,-54-9-129,55 1-903,-55-1 129</inkml:trace>
  <inkml:trace contextRef="#ctx0" brushRef="#br3" timeOffset="-142843.334">19225 15089 8256,'0'0'4515,"0"0"-516,0 0 0,0 0-4644,-22 38-516,22-38 387,0 0 0,-35 38 516,35-38-129,0 0 1161,-49 43-645,49-43 645,0 0 0,-36 36-645,36-36 129,0 0-387,0 0 516,-1 40-387,1-40 0,0 0-129,0 0 129,39 46 0,-39-46 0,0 0 0,32 36-387,-32-36 516,0 0 387,2 44-129,-2-44 0,0 0-258,0 0 258,-38 32-258,38-32-129,0 0-1935,-38-18-3096,38 18-129,-21-42-129</inkml:trace>
  <inkml:trace contextRef="#ctx0" brushRef="#br3" timeOffset="-142379.308">19148 15286 4257,'23'54'4128,"-23"-54"-516,50 42-258,-50-42-4386,42 2 258,-42-2 516,42-10 129,-42 10 516,38-25 774,-38 25 645,0 0-129,51-50-258,-51 50-387,0 0-129,16-37-129,-16 37-387,0 0-387,0 0 0,0 0 0,0 0 0,0 0 0,0 0-645,-39-25 645,39 25 258,0 0-129,0 0 0,-46 9 129,46-9-387,0 0 387,0 0 129,-38 29 0,38-29-129,0 0-129,-19 42 387,19-42-387,0 0 387,-5 49-258,5-49 258,0 0-516,24 48-129,-24-48-387,48 28-903,-7-22-3483,-3-6-129,6-3-645,3-14-516</inkml:trace>
  <inkml:trace contextRef="#ctx0" brushRef="#br3" timeOffset="-140791.219">19749 15270 516,'1'45'4644,"-1"-45"129,0 0-387,0 0-1935,0 0-1548,0 0-129,0 0-258,0 0 387,43 7-387,-43-7-516,0 0 387,42-43 0,-42 43-129,35-40 258,-35 40-387,38-43 129,-38 43 387,0 0-516,44-49 0,-44 49 129,0 0-129,0 0-258,15-38 258,-15 38-258,0 0-387,0 0 774,-38-4-387,38 4 129,-38 10-129,38-10 129,-44 21 0,44-21 129,-46 18 129,46-18-258,-46 29 0,46-29 258,-43 31-129,43-31 129,-39 39-129,39-39-129,-31 40 258,31-40-387,-21 50 645,21-50-387,-8 39 129,8-39-516,0 0 387,17 51 0,-17-51-516,37 16 0,-37-16-1290,58 21-2838,-58-21-903,68-22 129,-68 22-387</inkml:trace>
  <inkml:trace contextRef="#ctx0" brushRef="#br3" timeOffset="-140223.185">20068 15093 5805,'0'0'4902,"0"0"-258,0 0 0,0 0-3999,0 0-903,0 0 0,0 0 129,-2 40 129,2-40 387,-9 40 0,9-40-129,-6 41-129,6-41 129,0 56 387,0-56-387,6 54 129,-6-54 0,9 44-258,-9-44 129,9 41 129,-9-41-516,0 0 129,0 0 129,0 0 0,0 0-129,0 0 258,0 0 258,0 0-129,0 0 258,0 0-387,0 0-387,0-50 387,0 50 0,6-51-258,-6 51 0,13-52-129,-13 52 0,19-43 258,-19 43 129,23-38-387,-23 38 0,0 0 0,43-19-129,-43 19-516,0 0-387,55 16-1290,-55-16-1677,0 0-1032,37 15-645,-37-15 258</inkml:trace>
  <inkml:trace contextRef="#ctx0" brushRef="#br3" timeOffset="-139796.16">20347 15114 1161,'0'0'4386,"-25"37"258,25-37-774,0 0-3225,0 0-645,-22 47 516,22-47-258,-9 40 129,9-40 258,-1 39 0,1-39 258,0 42 0,0-42 0,4 36-258,-4-36-129,0 0 129,0 0-129,10 47-516,-10-47 129,0 0 129,0 0 0,0 0 258,0 0 0,0 0 0,0 0 258,0 0 0,0 0-129,8-43-258,-8 43-129,0 0-258,4-51 0,-4 51-129,11-48 0,-11 48-387,0 0 387,33-39 0,-33 39 0,0 0 0,45-23-387,-45 23-258,38 8-2709,-38-8-1032,37-7-1032,-37 7-516</inkml:trace>
  <inkml:trace contextRef="#ctx0" brushRef="#br3" timeOffset="-139363.136">20585 15295 4644,'-27'36'4902,"27"-36"-129,0 0-516,-42 32-3096,42-32-1548,0 0 0,-3-33 129,3 33 645,4-50 129,-4 50-258,16-45 516,-16 45 0,0 0 0,0 0-387,43-33 0,-43 33-129,0 0-258,0 0 129,39 36-258,-39-36-258,0 0 258,20 46 516,-20-46-129,7 38 0,-7-38 0,0 0 258,-7 48 0,7-48 129,0 0-387,0 0 129,-40 31-258,40-31-129,0 0 0,-41 5-387,41-5-1290,0 0-3096,0 0-516,-39-54-903,39 54 387</inkml:trace>
  <inkml:trace contextRef="#ctx0" brushRef="#br3" timeOffset="-138891.109">20702 15141 3870,'0'58'3870,"0"-58"516,1 38-258,-1-38-3483,0 0-387,0 0 129,14 45-258,-14-45 774,0 0 387,10 42-258,-10-42 129,0 0 0,9 44-774,-9-44 129,0 0 387,0 0-645,0 0-258,0 38 129,0-38 129,0 0-387,0 0 645,0 0-516,0-40 0,0 40 0,7-45-129,-7 45 0,13-46 258,-13 46-129,15-41-129,-15 41 129,0 0 0,26-44 0,-26 44 129,0 0-129,37-21-645,-37 21 516,0 0-129,57-6-258,-57 6-774,48 9-2193,-48-9-1935,42 0-129,-42 0 258</inkml:trace>
  <inkml:trace contextRef="#ctx0" brushRef="#br3" timeOffset="-138343.078">21088 15091 9933,'18'42'5676,"-18"-42"-516,0 0 129,0 0-4644,0 0-645,0 0 129,0 0-129,0 0-387,0 0 516,0 0-129,0 0 0,-34 46 0,34-46 0,0 0-387,0 0 516,-37 27 387,37-27-774,0 0 387,0 0-129,0 0 0,0 44 0,0-44-129,0 0 129,27 38-258,-27-38 516,0 0-387,0 0 0,44 40 129,-44-40 0,0 0 258,0 0-258,16 36 0,-16-36-129,0 0-129,0 0 645,-22 40-516,22-40 645,0 0-258,-50 24 129,50-24-129,-43 7 0,43-7 0,-41 11-2580,41-11-2838,-43-4-387,43 4-774,-42-57-258</inkml:trace>
</inkml:ink>
</file>

<file path=ppt/ink/ink7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1:42.323"/>
    </inkml:context>
    <inkml:brush xml:id="br0">
      <inkml:brushProperty name="width" value="0.07" units="cm"/>
      <inkml:brushProperty name="height" value="0.07" units="cm"/>
      <inkml:brushProperty name="color" value="#3165BB"/>
      <inkml:brushProperty name="fitToCurve" value="1"/>
    </inkml:brush>
    <inkml:context xml:id="ctx1">
      <inkml:inkSource xml:id="inkSrc2">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1" timeString="2016-01-21T19:29:43.131"/>
    </inkml:context>
    <inkml:brush xml:id="br1">
      <inkml:brushProperty name="width" value="0.05292" units="cm"/>
      <inkml:brushProperty name="height" value="0.05292" units="cm"/>
      <inkml:brushProperty name="color" value="#00B0F0"/>
    </inkml:brush>
  </inkml:definitions>
  <inkml:trace contextRef="#ctx0" brushRef="#br0">4613 6805 36 0,'0'-6'16'0,"4"6"-8"0,-1-3-14 0,1 3 3 16,0-3-10-16,0-4-2 15,-1 7 10-15,-3-3 5 16,0 0 16-16,0 3 9 15,0 0 10-15,4-6 3 0,-4 6-9 16,0 0-3-16,0 0-13 16,0 0-5-16,0 0-3 15,0 0-1-15,-4 0-2 16,1 0-2-16,-1 0 1 0,0 6-1 16,0-3 0-16,1 0 0 15,-1-3 0-15,-4 0 4 16,5 7 2-16,-1-4 2 15,-3 0 2-15,3 3-1 16,-3 0 0-16,-1 4-5 16,5-1-3-16,-5 4-3 15,1 5 1-15,-1 1-4 16,1 6-1-16,-1 10 7 16,-3-5 6-16,-4-5 6 15,-4 10 2-15,4-7 0 0,-11 3 1 16,3 7-2-16,2 2-1 15,-2-6-3-15,4 1-1 16,1-1-3-16,3-6-1 16,0 0-3-16,3-6 1 15,5 0-2-15,-1-7-1 16,5-2-2-16,-1-1 1 16,0-2-4-16,4-4 1 15,-4 0 0-15,1-3-1 16,3 4 4-16,0-4 0 15,0 0-15-15,0-3-4 0,0 0-17 16,0 0-4-16,7 0-38 16</inkml:trace>
  <inkml:trace contextRef="#ctx0" brushRef="#br0" timeOffset="-900.479">4228 6749 60 0,'-4'0'24'0,"8"0"-12"0,-4 0-10 0,0 0 6 16,0 0-4-16,0 0-3 16,0 0-3-16,0 0-1 15,0 0-1-15,0 0 3 16,0 0 2-16,0 0 2 15,0 0 3-15,0 0 3 16,0 0-2-16,0 0 1 16,0 0 1-16,0 0 2 15,0 0-5-15,4 0-4 16,0 12-4-16,-4-12 1 16,0 6 5-16,0 1 2 15,3-1 0-15,1-3-1 16,0 0-1-16,0 7 2 0,3-7 3 15,-3 9 2-15,0-5-1 16,-1-1-1-16,5 7 1 16,-4-4 1-16,-1 6-5 15,1-3 3-15,0 1 1 0,0 15-8 16,3 1-2-16,-3-2-4 16,0-5 3-16,3 3 0 15,1-3 1-15,-5-3 0 16,5 2 0-16,-1-8 2 15,5 6 1-15,-1-7-4 16,-4-5 1-16,1 5-2 16,3-5 0-16,-7-1 2 15,0 0 2-15,-4 0 1 16,0-6 1-16,0 0-7 16,-8 0 0-16,4 6 1 15,1-6 1-15,-1 0-15 0,0 0-6 16,0-6-33-1,4 6-30-15,8-6 31 16</inkml:trace>
  <inkml:trace contextRef="#ctx1" brushRef="#br1">8108 7167 1032,'0'0'1419,"0"0"-387,0 0 129,1-7-258,-1 7 258,9-14-258,-4 0 129,5 1-129,-1-10 258,6 1-387,0-7 0,6-2-129,-1-5-258,4 2-129,-2-3 129,3 2-129,-2 0-258,1 2 129,-3 0-258,-1 2 129,-1 4 0,-1 0 0,0 2 129,-3 2-129,-1 3 0,-2 2 0,-1 5 129,-3 4-129,-8 9 0,9-13 0,-9 13 0,0 0 0,10-2-129,-10 2 129,0 0 0,0 0 0,0 0 129,0 0-129,0 0 129,0 0-129,0 0 0,0 0 0,0 0 0,2 5 0,-2-5 0,0 12 0,0-3 0,0 5 0,0 1 0,0 3 129,0 3-258,0 2 258,0 0-129,0 0 0,0-1 0,0-1 0,0-3 0,5-2 129,-1-5 129,2-2-129,-6-9 0,14 8 0,-6-8 129,2 0-129,1-3 0,1 0 0,1-6 0,0 2 129,3-6-258,-1 0 0,1-3 129,2-2-129,-2 0 0,2-4 129,-3-1-129,0 1 0,-3 3 129,-1 2-129,-3 1 129,-1 2-129,-4 2 0,-3 12 0,8-12 0,-8 12 0,0 0 0,0 0-129,0 0 129,0 0 0,0 0 0,2 4-129,-2-4 129,0 12 0,0-3 0,-2 1 0,1-1 0,0 3 0,-1-3 0,1 2 0,-2 3 0,1 2 0,1 2 0,-1 3 129,-1 0 0,1 2 0,0 3 0,2 1 0,0-3 0,0 1-129,0-4 258,2-4-258,1-4 129,0-2-258,1-2-1419,-4-9-2451,0 0-516,0 0-129</inkml:trace>
</inkml:ink>
</file>

<file path=ppt/ink/ink7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31:23.977"/>
    </inkml:context>
    <inkml:brush xml:id="br0">
      <inkml:brushProperty name="width" value="0.05292" units="cm"/>
      <inkml:brushProperty name="height" value="0.05292" units="cm"/>
      <inkml:brushProperty name="color" value="#00B0F0"/>
    </inkml:brush>
  </inkml:definitions>
  <inkml:trace contextRef="#ctx0" brushRef="#br0">9838 8125 1,'0'0'3611,"0"0"-257,0 0-1161,0 0-903,0 0-516,0 0-258,0 0-258,0 0-258,0 0 0,0 0 0,0 0-516,0 0-516,2 8-1290,-2-8-1419,0 0 0</inkml:trace>
  <inkml:trace contextRef="#ctx0" brushRef="#br0" timeOffset="348.019">9851 8426 1548,'0'0'3096,"0"0"258,0 0-3225,10 1-258,-10-1 129,15 0 0,-15 0 0,12 0 129,-12 0-129,10 0 0,-10 0-129,0 0-645,0 0-1806,6 6-645</inkml:trace>
  <inkml:trace contextRef="#ctx0" brushRef="#br0" timeOffset="667.038">9832 8719 1677,'4'16'4128,"-4"-16"-129,2 12-645,-2-12-3483,2 9-645,-2-9 387,0 0-129,3 9 387,-3-9-258,0 0 0,0 0-645,5 9-1935,-5-15-387</inkml:trace>
  <inkml:trace contextRef="#ctx0" brushRef="#br0" timeOffset="999.055">9896 8924 1677,'6'13'3870,"-6"-13"129,6 10-387,-6-10-3354,11 9-387,-11-9 129,10 5 0,-10-5 129,0 0-258,0 0-774,11 2-1677,-11-2-1548,0 0 387</inkml:trace>
  <inkml:trace contextRef="#ctx0" brushRef="#br0" timeOffset="12304.703">10305 10466 6966,'-10'0'5031,"10"0"-516,0 0-129,0 0-3999,0 0-387,0-5 129,0 5-129,0 0 0,0 0-129,7 0 129,-7 0-258,0 0-387,10 5-3741,-10-5-258,9 4-258,-9-4-129</inkml:trace>
  <inkml:trace contextRef="#ctx0" brushRef="#br0" timeOffset="23443.34">9647 10785 2322,'0'0'4515,"0"0"-516,0 0-903,0 0-1161,0 0-516,0 0-258,0 0-516,0 0-129,0 0-258,0 0 0,0 0-258,0 0 0,0 0-129,0 0 0,0 0 0,0 0 0,7-3 0,-7 3 0,0 0 0,9 0 129,-9 0-129,0 0 258,11 0-129,-11 0 129,0 0 258,0 0 0,0 0 0,0 0 0,0 0 0,0 0 0,0 0 129,0 0-258,0 0-129,0 0-129,5-13 0,4 1-129,3 2 129,0-4-258,2-1 258,-2 1-129,1 4 129,-4 2 0,-9 8 0,14-9 129,-14 9-129,0 0 129,0 5-129,0-5 129,-5 13 0,5-13-129,-11 13 129,11-13 0,-8 12 0,8-12 0,0 0 129,-11 6-129,11-6 0,0 0 0,-9 1 0,9-1-129,-9 1 0,9-1-129,0 0 129,0 0-258,-9 0 129,9 0-129,0 0 0,0 0-258,3-7-516,10 7-2193,-13 0-1548,10-10-129,-3 1-258</inkml:trace>
  <inkml:trace contextRef="#ctx0" brushRef="#br0" timeOffset="24717.413">9679 10783 1419,'6'-11'3225,"-6"11"-1161,9-8-774,-9 8-129,10-8-129,-10 8-129,0 0 258,6-11 0,-6 11 129,0 0-258,0 0 0,0 0-258,0 0-129,0 0-129,0 0-387,0 0-129,0 0 0,0 0-129,0 0 129,0 0-129,0 0 258,0 0 258,0 0 0,0 0 0,0 0 129,2-8-129,-2 8-129,0 0 0,1-10-258,-1 10 0,1-12-129,0 4 0,-1-2 0,0 10 0,6-12 0,-6 12 0,5-8-129,-5 8 0,0 0 129,0 0-129,4 5 0,-4-5 129,0 15-129,0-5 258,0-1 129,0 0 0,0 0 258,0-9-129,-3 13 258,3-13 0,0 0 0,-9 4 129,9-4-387,0 0 129,0 0-258,0 0 0,-7-4-129,7 4-129,0 0-258,0 0-645,-3-9-1677,3 9-1806,0 0-516,7-15-129</inkml:trace>
  <inkml:trace contextRef="#ctx0" brushRef="#br0" timeOffset="27243.558">10122 10259 1032,'0'0'2193,"0"0"-2193,0 0-129,0 0 516,0 0 258,0 0 387,0 0 258,0 0 258,0 0-258,0 0-258,0 0-258,0 0-387,0 0-387,0 0 258,0 0-258,0 0 0,0 0 0,-4 9 0,4-9 129,0 0-129,-5 12 258,5-12-258,-3 11 129,3-11-129,-4 13 129,4-13 0,-2 15 129,2-15 0,-2 14 129,2-14 129,-2 14-129,2-14 129,-2 11 129,2-11-258,-4 12 0,4-12 0,-3 18 0,1-10-258,0 6 129,-1 2-129,0 0 0,-2 5 0,2 3 129,-3-1-129,0 5 258,-2-3-129,1-1 0,-2-2 0,2 3 0,0-7 0,3-3 0,-2-3-129,3-3 129,3-9-129,-4 14 129,4-14 0,0 0-129,-5 8 129,5-8-129,0 0 129,0 0 0,0 0-129,0 0 0,0 0 129,0 0-129,0 0 129,0 0-129,0 0 0,0 0 0,0 0-129,0 0 129,0 0-258,0 0 129,0 0 0,0 0 0,0 0 0,0 0-129,0 0 129,0 0 0,6 4 0,2-4 0,2 0 129,2-1-258,4-2 258,2 1-129,2-2 0,2 1 0,-2-1-129,-1-2 129,2 1 0,-1 1 0,-2 1 0,-2 0 0,-2-2 0,-1 1 0,-4 1 0,2-1-129,-11 4 129,10-1 0,-10 1 0,0 0-129,0 0 129,0 0-258,9 0-258,-9 0-516,0 0-2064,0 0-1677,0 0-129,0 0-387</inkml:trace>
  <inkml:trace contextRef="#ctx0" brushRef="#br0" timeOffset="27711.585">10227 10559 1548,'-11'7'3999,"3"-7"0,8 0-258,0 0-2580,0 0-903,0 0 129,0 0 0,0 0 0,-11-1 258,11 1 0,-1 6-129,1 3 258,0-9-387,0 12 0,0-12 0,-1 16-129,1-7-129,0 3 129,0 0-129,0 2 129,0 1-129,0 3 0,-3 4 129,2 1-258,-2 1 129,1 2 0,-1-1 0,2 1 0,1-4 129,0 0-258,0-7 0,1-2 0,4-1 0,-5-12-258,9 17-129,-9-17-645,15 1-3354,-15-1-129,7 0-516,-7 0 129</inkml:trace>
  <inkml:trace contextRef="#ctx0" brushRef="#br0" timeOffset="41811.39">9871 11189 4644,'0'0'4515,"0"0"-516,0 0-1290,-1-12-1419,1 12-258,0 0 0,0 0 0,0 0-129,5-4 258,-5 4-258,0 0-258,0 0 129,0 0-516,0 0-129,0 0 0,0 0-129,0 0-129,0 0 129,0 0-129,0 0-129,0 0-516,7 9-516,-7-9-2580,0 11-903,0-11-516,0 16-129</inkml:trace>
  <inkml:trace contextRef="#ctx0" brushRef="#br0" timeOffset="42096.407">9886 11464 4386,'0'18'4128,"0"-18"-387,0 0-129,0 0-2967,0 0-903,0 0 0,0 0 129,0 0 0,0 0 129,0 0 129,0 0-129,0 0-516,0 0-1806,0 0-1677,12 5-129,-12-5 0</inkml:trace>
  <inkml:trace contextRef="#ctx0" brushRef="#br0" timeOffset="35567.034">10022 12193 2967,'0'0'3096,"0"0"-129,0 0-1290,0 0-903,0 0-129,0 0 129,0 0-129,0 0 387,0 0 129,0 0 0,0 0-129,0 0 129,0 0-258,0 0-258,0 0-258,0 0 0,0 0-129,0 0 129,0 0 0,0 0-258,0 0 129,-6-6-129,6 6 0,0-11 0,0 11 0,0-10 0,0 10 0,4-12 0,-4 12 0,3-9 0,-3 9 0,2-8-129,-2 8 129,0 0-129,0 0 0,0 0 0,9-8 129,-9 8-129,0 0 0,0 0 0,10-7 0,-10 7 0,0 0 258,8-9-258,-8 9 0,0 0 129,0 0-129,8-4 129,-8 4-258,0 0 258,9-3-129,-9 3 0,7-3 129,-7 3-129,0 0 0,12-5 0,-12 5 0,0 0 0,9-1 0,-9 1 129,0 0-129,10-4 0,-10 4 0,10 0 0,-10 0 0,11 0 0,-11 0 0,12 0 0,-12 0 0,7-2 0,-7 2 0,0 0 0,0 0 0,9 0 0,-9 0 0,0 0 0,0 0 0,2 7 0,-2-7 0,0 0 0,0 11 0,0-11 0,0 11-129,0-11 258,0 12-129,0-12 0,0 16 0,-1-6 129,-4 1-129,2 4 0,-1 0 0,-1 1 0,-3 1-129,1 1 129,-2 2-129,0 1 0,0-2 0,-1 2 129,1-5-129,-2 2-129,1-1 129,1-2 0,1 3-387,-5-8-516,10 8-2193,-3-2-1290,0-3-129,3 1-516</inkml:trace>
  <inkml:trace contextRef="#ctx0" brushRef="#br0" timeOffset="30062.718">9733 12437 903,'0'4'1032,"0"-4"-516,0 0 0,0 0-129,0 0 387,0 0 129,0 0 387,-3-9 0,3 9 258,0-8-258,0 8 258,0-9-258,0 9-129,0 0-258,0 0-516,0 0 0,0 0 0,0 0-129,0 0 0,2 6-129,-2-6 129,0 0 129,0 9 387,0-9-258,0 0 258,0 0-129,-1 8-129,1-8 0,0 0 129,0 0-387,0 0-258,-7-4-129,7 4 0,0-15 129,0 15-129,1-16 0,1 7 129,-2 9 0,3-12 0,-3 12 129,4-9-129,-4 9 0,0 0 129,0 0-129,0 0 0,8 0 129,-8 0 0,0 0 0,8 12 0,-8-12 0,1 15 129,-1-15 0,0 12 0,0-12 129,-13 17 0,5-12 0,8-5 0,-16 7-129,16-7 0,-9 0-258,8-7 0,1-8 0,5-1-129,4-2 0,0-4 0,2 0 0,-1 3 0,1 1 129,-1 6 0,-10 12-129,10-12 129,-10 12 0,5 5 0,-5 5 0,0 4 129,-2 2-129,-4 2 129,1-2 0,-2 1-129,1-2 0,-3-6-387,6 5-2193,3-14-2064,-8 0 0,4-5-645,1-14-129</inkml:trace>
  <inkml:trace contextRef="#ctx0" brushRef="#br0" timeOffset="33878.937">10079 12065 903,'0'0'2064,"0"0"-129,0 0 387,0 0-258,-5 1 0,5-1-258,0 0-258,0 0-387,0 0-129,0 0-387,0 0-129,0 0 0,0 0-129,0 0-129,0 0 0,0 0-129,0 0 129,0 0 0,5 0-129,-5 0 0,0 0 0,11 1 0,-11-1 0,9 4 0,-9-4-129,11 5 129,-11-5 0,10 6-129,-10-6 129,10 9 0,-10-9 0,12 9 0,-12-9 129,8 13-129,-8-13 0,7 16 0,-6-7 0,2 0 129,-3-9-129,0 15 129,0-15 0,0 19 0,0-19-129,-9 18 129,5-8-129,-1 2-129,-1 2 0,-2 2 129,0 0-129,-1 0 0,-1-1 129,0 0 129,1 0-258,1 0 258,-1-4-258,1 1 129,2-2-129,0-2 129,6-8-129,-8 13 0,8-13 0,0 0 0,-6 12 0,6-12 0,0 0 0,0 9 0,0-9 0,0 11 129,0-11-129,2 14 129,-2-14-129,2 13 129,-2-13 0,2 11 129,-2-11-258,5 11 129,-5-11 0,8 11 0,-8-11 0,15 10 0,-6-7-129,1 4 129,3-4 0,0 0-258,0-1 258,1 0-129,-1-2 0,1 1 129,-1-1-129,1 0 0,0 0 129,-1 0 0,1 0-129,-4 0 129,4 0-129,-4 0 0,1-1 0,-4 1 0,-7 0 0,14 0-129,-14 0 129,0 0 0,9 0 0,-9 0 0,0 0 0,0 0 0,0 0 129,0 0 0,0 0-129,0 0 129,0 0 0,0 0-129,0 0 129,0 0-258,0 0 0,0 0-258,0 0-903,0 0-3483,0 0-129,0 0-258,-8-9-258</inkml:trace>
  <inkml:trace contextRef="#ctx0" brushRef="#br0" timeOffset="42840.45">9992 12931 8256,'0'0'5031,"9"-3"-387,-9 3-129,0 0-2064,3-9-2451,-3 9 0,0 0 0,0 0 258,0 0 0,0 0 0,0 0 0,0 0 129,0 0-258,0 0-129,-5-8-258,5 8-516,0 0-903,0 0-2322,0 0-645,0 5-516,0-5-129</inkml:trace>
  <inkml:trace contextRef="#ctx0" brushRef="#br0" timeOffset="43139.467">9908 13258 11094,'0'7'4515,"0"-7"-516,0 0-387,15 0-4257,-15 0-258,0 0 129,7-7 258,-7 7 0,0 0 258,0 7 258,0-7-645,-3 11-2709,2 0-516,1-11-516,-10 18 0</inkml:trace>
  <inkml:trace contextRef="#ctx0" brushRef="#br0" timeOffset="43388.481">9894 13649 4644,'0'0'4257,"0"0"-645,15 8-645,-15-8-3999,0 0-2451,14 6-516,-14-6 129</inkml:trace>
</inkml:ink>
</file>

<file path=ppt/ink/ink7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33:08.451"/>
    </inkml:context>
    <inkml:brush xml:id="br0">
      <inkml:brushProperty name="width" value="0.05292" units="cm"/>
      <inkml:brushProperty name="height" value="0.05292" units="cm"/>
      <inkml:brushProperty name="color" value="#7030A0"/>
    </inkml:brush>
  </inkml:definitions>
  <inkml:trace contextRef="#ctx0" brushRef="#br0">12685 10025 1677,'0'0'1935,"0"0"0,0 0 0,0 0 0,8 0 0,-8 0 0,0 0-387,0 0-258,0 0-129,0 0-258,0 0 129,-6-1-258,6 1-129,0 0-129,0 0 0,0 0 258,-2-12-387,2 12 0,-2-16 0,-1 2-129,3-2 0,-1-4-129,1-5 258,0-3-258,4-5-129,0-4 129,1-1 0,3-6-129,1 1 129,0-2 0,1 2-129,0 1 258,-1 3-258,1 1 258,-4 5-258,0 6 129,-1 5-129,-2 2 129,-1 7 0,-2 0-129,0 4 0,0 9 0,0-9 0,0 9 129,0 0-129,0 0-129,0 0 129,0 0 0,0 0 0,0 0-129,0 0 258,0 0-258,0 0 129,0 0-129,0 0-258,0 0-1161,0 0-3096,0 0-387,-6-13-387,-4 1-516</inkml:trace>
  <inkml:trace contextRef="#ctx0" brushRef="#br0" timeOffset="968.055">12580 9354 3096,'0'0'3354,"0"0"-774,0 0-645,0 10-387,0-10 0,0 0-258,-4 1 0,4-1-258,0 0-129,0 0-258,-11 4 0,11-4-129,0 0-129,0 0-129,0 0 129,0 0-129,0 0 129,0 0-129,0 0-129,0 0 129,-1-6 0,2-3 0,8-3-129,1-1 0,3-3-129,3-3 0,2-2 0,6 0 0,-1-1-129,2 3 129,0-1 129,-1 2-129,-1 3 0,1-1 0,-3 5 129,-4 0-129,-3 4 0,0 1 129,-5 2-129,-9 4 0,10-6 0,-10 6 0,0 0 129,0 0-129,0 0-129,0 0 129,0 0 0,0 0 0,8 7 0,-8-7 0,5 9 0,-5-9 0,11 15 0,-3-6 129,1 4-129,2 3 0,-1 0 0,2 4 0,0 2 258,0 5-258,0-3 129,1 1-129,1 4 129,-2-1-129,3 2 387,0-1-387,-1-2 0,-2-3 129,-1-3-129,-2-2 0,0-5 129,-4-2-129,-5-12 129,6 10-129,-6-10 129,0 0-129,0 0 129,0 0 0,0 0-129,0 0 129,0 0 0,0 0 0,0 0-129,0 0 129,0 0-129,-5-5-516,5 5-3612,0 0-645,-12-13-774,-1-5-258</inkml:trace>
</inkml:ink>
</file>

<file path=ppt/ink/ink7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28:56.386"/>
    </inkml:context>
    <inkml:brush xml:id="br0">
      <inkml:brushProperty name="width" value="0.05292" units="cm"/>
      <inkml:brushProperty name="height" value="0.05292" units="cm"/>
      <inkml:brushProperty name="color" value="#00B0F0"/>
    </inkml:brush>
  </inkml:definitions>
  <inkml:trace contextRef="#ctx0" brushRef="#br0">3796 9173 645,'0'0'1548,"0"0"-129,0 0 516,0 0-129,0 0-129,0 0-258,0 0-129,0 0-516,16 0-258,-3 0-258,8 0-129,3-1 0,7 0 258,5-2-258,7 1-129,-2-2 0,4 1 0,0 0-129,1 0 129,2 0-129,-2-1-129,0 2 0,-5 0-129,1 2-645,-6 0-774,-9-2-1806,0 7-258</inkml:trace>
  <inkml:trace contextRef="#ctx0" brushRef="#br0" timeOffset="808.045">3855 9882 1161,'8'-1'1806,"-8"1"-516,18-7 258,-4 3-129,2-2-387,5-1 0,4 0-258,3-1-129,4 0-387,3 0-129,3 2 0,1 1 0,3 0-129,-1 1 0,0 1 0,-4 1 129,-1-3-129,-7 2 0,-3 2 258,-4-1-516,-5 2-258,-3 0-1290,-14 0-1677,18 0-258</inkml:trace>
  <inkml:trace contextRef="#ctx0" brushRef="#br0" timeOffset="1543.088">3911 10553 774,'-11'5'1419,"3"0"-129,8-5 129,0 0-387,0 0 258,-3 7-516,3-7-129,0 0 129,10 7-129,3-6-258,2-1 129,4-1-129,7-6 0,6 3-129,0-4-129,6 1 0,-1-2-129,4 3 129,1 0-129,2 0-129,-1 3 0,0 0 0,1 1-387,-2 0 0,1-2-258,-5-1-516,-4-5-2451,2 10 258</inkml:trace>
  <inkml:trace contextRef="#ctx0" brushRef="#br0" timeOffset="2539.145">4224 11023 5289,'8'15'4902,"-6"-7"-387,-2-8-258,-5 4-3483,5-4-645,0 8 0,0-8-129,0 0 129,0 10 0,0-10-129,0 0 129,0 0-129,0 0-129,0 0-129,0 0-645,10 3-1677,-10-3-1806,0 0-258,11 3-258</inkml:trace>
  <inkml:trace contextRef="#ctx0" brushRef="#br0" timeOffset="2870.163">4196 11486 4128,'-5'19'4257,"5"-19"-387,-4 9-129,4-9-3741,0 0 0,0 7 0,0-7 0,0 0 129,0 0-129,7 8 0,-7-8 0,0 0-387,11 9-903,-11-9-2451,2 10-258,4 2-258</inkml:trace>
  <inkml:trace contextRef="#ctx0" brushRef="#br0" timeOffset="3124.178">4227 11848 4773,'-3'24'4644,"3"-24"0,-2 13-516,2-13-2709,-2 8-1677,2-8-387,7 11-1935,2-2-1677,-9-9-258,8 9-258</inkml:trace>
  <inkml:trace contextRef="#ctx0" brushRef="#br0" timeOffset="3514.201">4170 12358 3999,'8'20'4386,"-5"-9"-258,-3-11-387,0 0-3354,0 0-258,0 0 0,0 0 0,-5 5-129,5-5-258,0 0-2193,-4 13-1548,4-13-387,-8 5 258</inkml:trace>
  <inkml:trace contextRef="#ctx0" brushRef="#br0" timeOffset="4309.246">4186 13147 3999,'0'0'4515,"11"11"0,-11-11-258,0 0-2064,0 0-1935,0 0 0,10 4 0,-10-4 129,0 0 129,0 0 0,0 0 129,0 0-129,5 8 0,-5-8-129,0 0-129,0 0-516,0 0-2580,0 0-1548,0 0-774,0 0-258,0 0 129</inkml:trace>
  <inkml:trace contextRef="#ctx0" brushRef="#br0" timeOffset="5940.339">3935 13668 1032,'0'0'3354,"0"0"-387,0 0-1161,0 0-516,0 0-387,0 0-129,0 0 129,0 0-387,0 0 258,0 0-258,0 0 129,9 7-258,-9-7 258,13 4-258,-13-4 0,17 3-129,-7-2 129,3 4 258,1-5-129,4 2-129,1-1 129,4 5 0,2-2-129,6 2 0,3-3-129,2 4-129,3-2 129,0 1-258,1 0 0,1-2 0,-1-2 0,-1 0 0,-4-2 129,-2 0-258,0 0-645,-9 2-3354,0-2-516,-5 0-129,-10-6-387</inkml:trace>
</inkml:ink>
</file>

<file path=ppt/ink/ink7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29:11.962"/>
    </inkml:context>
    <inkml:brush xml:id="br0">
      <inkml:brushProperty name="width" value="0.05292" units="cm"/>
      <inkml:brushProperty name="height" value="0.05292" units="cm"/>
      <inkml:brushProperty name="color" value="#00B0F0"/>
    </inkml:brush>
  </inkml:definitions>
  <inkml:trace contextRef="#ctx0" brushRef="#br0">5838 11550 1419,'-1'7'1935,"1"-7"0,0 0 258,0-3-516,0 3-387,0 0-387,12-13-258,-12 13-258,16-16 129,-6 6-387,3 1 258,0-3 129,1 0-129,2-2-129,2 0 258,3-2-387,1 1 129,5-2 0,1 0-258,0 0 129,5-1 0,-3 1 0,1-2 0,0 1 387,-1 3-258,-2-1 0,-1 4 129,-2 2-129,-1 3 0,-2-1 129,-2 7-129,0-4-129,1 4-129,-2 1 0,-2 0 0,3 0 129,-2 0-129,1 1 0,-1 3 0,1 2 129,-2-2-129,2 1 0,-2 4 129,-1-3-129,2 2 129,-1-1-129,1 4 129,-2 1-129,1 3 129,-2-2-129,1 2 129,-2 2-129,0 1 129,-2 4-129,-2-1 129,0 2 129,-2 5-258,-2-3 258,0 2 0,-3 1-129,1 2 0,0-1 258,1 0-258,0-3-129,1-2 387,1-2-387,0-1 129,2 0-129,0-5 0,4-2 129,1-2 0,0-2-129,1 1 0,-2-4 0,4-2 129,-1-2 0,-1-3-129,0 0 129,2-8 0,1-2 0,4-7 129,4-3-129,2-2 0,5-7 0,3-3-129,7-4-129,1-5 0,6-1-516,-2-12-1935,4 1-2064,5-1-258,-3-8-645,0 3 388</inkml:trace>
  <inkml:trace contextRef="#ctx0" brushRef="#br0" timeOffset="1889.108">7427 11160 1032,'-6'-13'1677,"6"13"0,0 0-129,-8-11 0,8 11-387,0 0-258,-7-1-129,7 1-258,0 0 0,0 0 0,0 0 129,0 0 129,0 0-129,0 0-129,9 0 129,-2 1-258,8 1 129,1-1-258,3 2 129,0 3-387,2 0 129,2 4-258,-1 2 129,-1 0-129,0 0 129,-1 0-258,0 1 258,0 2-129,-2-2 0,0 0 129,-1-1 0,1 0 0,-2 0 0,-2 0 0,-2 0 0,-3-4 0,-2 1 0,-3 0 0,-3 1 0,-1-2 0,-3 2 129,-5-2-129,-2 2 0,-5 1 129,-3 2 129,-4 4 129,0-2-258,-4 7 258,1 2-258,-3-1 0,1 4 0,3-2-129,2-1-129,7-2-387,-2-7-1161,4-4-2580,8 0 0,-4-11-387</inkml:trace>
</inkml:ink>
</file>

<file path=ppt/ink/ink7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30:59.477"/>
    </inkml:context>
    <inkml:brush xml:id="br0">
      <inkml:brushProperty name="width" value="0.05292" units="cm"/>
      <inkml:brushProperty name="height" value="0.05292" units="cm"/>
      <inkml:brushProperty name="color" value="#00B0F0"/>
    </inkml:brush>
  </inkml:definitions>
  <inkml:trace contextRef="#ctx0" brushRef="#br0">380 11930 645,'1'-7'774,"-1"7"-258,0 0 129,0 0 0,1-10 0,-1 10-129,0 0 258,0 0 0,0 0 0,0 0-129,0 0 0,0 0-129,0 0 258,0 0 0,0 0 0,0 0-129,0 0 0,-4 0 129,4 0-516,0 0 129,0 7-129,0-7-129,0 12 0,0-12 129,3 17 0,0-6 0,1 4 258,2 2-129,-1 4 0,0 5 129,1 8-129,-1 2-129,0 6-129,0 0 129,2 5 0,-2-2-129,2 2 0,1-1 258,0-4-387,2-3 258,1-3-129,2 0-129,-1-3 129,2-2-258,-2-4 258,1-4-258,-2-2 258,-2-5 0,-2-3 129,-7-13-129,10 11 129,-10-11 0,0 0 0,0 0-129,0 0 0,0 0-258,0-10-258,0 10-129,-2-17-903,2 7-1548,0 1-1290,-6-6-258,4 4 0</inkml:trace>
  <inkml:trace contextRef="#ctx0" brushRef="#br0" timeOffset="591.034">562 12540 2967,'-9'0'2838,"9"0"-1032,-11-2-774,11 2 129,-12-4-516,2-2 129,10 6-129,-11-9-129,11 9 0,-9-12 0,9 12-129,-5-21 0,5 12-129,0-5 0,0-1 129,1 0 0,6-1-129,-1-2 0,3 4 0,2-1 129,-1 1-258,4 0 0,-1 4-129,1 1 0,0 2 129,0 4-258,1-1 129,-1 2 0,1 2-129,0 3 129,-2 5 0,-1-3 129,0 3-129,-4 1 129,3 3 0,-5 0 129,1 3 0,-4-1-129,0 4 0,-3 0 129,0 3 0,-2-3 0,-4 3-129,-4-2 258,4 1 0,-8-4 0,4 2 129,-5-2-258,2 0 258,-4-2-258,3-3 129,0 0-258,0-2 129,2-4-258,3-1 0,9-4-129,-11-9-387,11 9-516,0-24-1677,6 6-1677,5-1-129,2-5-387</inkml:trace>
  <inkml:trace contextRef="#ctx0" brushRef="#br0" timeOffset="1020.058">898 12276 1032,'0'0'3612,"0"0"258,0 0-258,-7-9-2580,7 9-258,0 0-258,0 0-129,0 0 129,0 0 0,-5 6-258,5 6 258,4-1-129,4 7-129,-1-1 258,5 7-129,-3-5 129,5 1-387,-3 0 0,2-7-645,1 1-2064,-1-7-1290,-6-13-516,2-7 0</inkml:trace>
  <inkml:trace contextRef="#ctx0" brushRef="#br0" timeOffset="1233.071">916 11911 9804,'-6'29'4386,"6"-13"-903,-6-1-2967,6-15-4515,0 15-645,0-15-129,8 9 1</inkml:trace>
  <inkml:trace contextRef="#ctx0" brushRef="#br0" timeOffset="2044.117">1078 12309 645,'16'25'3741,"-16"-25"129,20 7-129,-20-7-1677,17-3-1548,-3-3 129,0-4-387,1-2-129,1 0 129,-3-4 129,-1-3 0,-1 0 258,-3-3-129,0 3 258,-7-3-129,1 4 0,-4-3-129,-1 3 0,-7 5-129,1 0-129,-3 5-129,3 3-129,-1 5 0,0 0 0,3 0-129,7 0 0,-13 18 0,12-6 0,0 0 129,-1 3 0,2 0 0,5 4 129,5-1-129,-1 2 129,5 1 0,1 6-258,2 0 258,3 2-258,0 4 129,0 5-258,0 0 258,-4 5-129,-1-1 0,0-2 129,-5 2 0,-1 0 0,-5-5 0,-2-3 0,-2-3 0,0-3 129,-4-2 0,-3-5 0,1-3 0,-2-2 0,0-5 0,0-7 129,-1-2-129,-2-2 0,0-13-129,-1-1 0,1-10 0,-1-7-129,4-6 258,2-4-258,2-6 129,4-2 0,6-2 129,4-2-258,4 1 129,3 2 129,2 1-129,4 3 258,-4 1-129,2 1 129,-3 4-129,-3 1 129,0 4-129,-5 6-129,-1 4 129,-4 4-387,2 9-258,-7-1-1548,0 13-2064,0 0-645,0 0-129,11 3-258</inkml:trace>
  <inkml:trace contextRef="#ctx0" brushRef="#br0" timeOffset="4091.234">1817 12130 3096,'0'0'2709,"0"0"-258,0 0-645,0-6-129,0 6-258,0-11-129,0 2-258,0 9-258,2-19-129,3 10-258,0-4-129,1-1-129,2-2 0,1 2 0,1-4-129,2 3 0,0-1 129,1 1-129,-1 0 0,1 2 129,0 1 129,2 5-129,0-2 0,0 2 0,0-1 0,0 5 129,-3-1-129,3 4 129,-3 0-129,-1 0 0,-11 0 129,16 7-129,-16-7 0,8 15 0,-4-6 0,-2 3 0,1 4 0,1 3-129,0 3 129,0 2-129,-1 3 129,1-2 0,0-1 0,2-1 0,-1-3 0,0-1 129,1-6 0,4-2-129,-2-6 129,4 0-129,-2-5 0,2 0 129,0-4-129,1-5-129,-1 0 129,-1-3 0,-2-2 0,-1 2-129,-1 2 129,-1 1-129,-1-1 0,0 1 0,-5 9 0,13-12-129,-6 7 129,5 0-129,0 0 129,2 1-129,1 1 129,-2 0-129,3 2 129,-2 1 0,-2 0 0,0 0 0,-4 4 0,2 1 0,-2 1 0,1 3 0,0 3-129,1-1 258,-2 2-129,3 1 0,0-1-129,-1 2 258,0-3 0,0-2-129,-1-3 129,0-1-129,-1-2 0,2-3 0,-2-1 0,0-6 0,2-2-258,-4-8-258,8 7-1290,-10-9-2451,6-3-387,-2-1-387,-3-1-129</inkml:trace>
  <inkml:trace contextRef="#ctx0" brushRef="#br0" timeOffset="5135.294">2666 11982 645,'-10'12'3225,"10"-12"-129,-8 0 0,8 0-2709,-5-9-387,5 9 387,-1-12-129,1 12 129,0-11 258,0 11 129,0 0-129,0-11 258,0 11-129,0 0-387,6 13 0,-6-4-129,0 4 258,0 2-129,0 6 0,0-1-129,0 5 129,0-3-129,0 0 0,0 0-129,0-2 129,0-4-129,0-1-129,0-3 0,0-12 0,0 15 0,0-15-258,0 0 129,0 0 129,8 6-129,-8-6 0,0 0 0,0 0 129,6-10 0,-6 10 0,0-16-258,-1 3 258,-2 1-129,-3-5-129,1 1 0,-3-4-129,1 2 129,-2-2 0,0 0 129,2 0-129,1 2 258,-1 3 258,3 1 0,3 1-129,-1 2 0,2 3 0,0 8 0,9-12-129,-9 12 0,15-7 129,-15 7 129,15-2 0,-5 2 0,2 5 129,-4-1 0,6 5-129,-2 2 0,4 0 0,-2 3-258,3 4 129,1-2-129,-1 3 0,2-3 0,-3 2 0,2 0 0,-2 0 0,-3-1 0,-1-3 129,-4-3 0,2-1 129,-10-10 129,9 15-129,-9-15 0,0 0 0,0 8 129,0-8-258,0 0 0,-10 12 0,1-8-129,1 1 129,-4 0 0,1-1 0,-5-1 0,3 3 129,-5-2-129,0 2 129,0 3 0,-1 2-258,1-2 129,0 2-129,3 2-258,-1-7-903,9 3-3354,7-9-129,0 0-258,0 0-516</inkml:trace>
</inkml:ink>
</file>

<file path=ppt/ink/ink7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28.273"/>
    </inkml:context>
    <inkml:brush xml:id="br0">
      <inkml:brushProperty name="width" value="0.07" units="cm"/>
      <inkml:brushProperty name="height" value="0.07" units="cm"/>
      <inkml:brushProperty name="color" value="#177D36"/>
      <inkml:brushProperty name="fitToCurve" value="1"/>
    </inkml:brush>
  </inkml:definitions>
  <inkml:trace contextRef="#ctx0" brushRef="#br0">7 71 64 0,'-3'0'27'0,"6"0"-14"0,-3 0-2 0,0 0 10 16,0 0-5 0,0 0-1-16,0 0-7 0,0 0-3 15,0 0-5-15,0 0-2 16,0 0 5-16,0 3 3 15,0-3 5-15,0 0 4 16,4 3 0-16,-4-3 1 16,0 0-2-16,0 0-1 15,0 0-7-15,4 7-2 0,-4-7 0 16,0 6-2-16,0-6 1 16,0 6 0-1,0 10 1-15,0-7 0 0,0 3 4 16,0-2 5-16,0 2-1 15,0 4 3-15,0-7-4 16,0 1-1-16,0-1-4 16,0 3-1-16,0-3-3 15,0 1 1-15,0-1 0 16,0 1 1-16,0 2 2 16,0-2 1-16,0-1-1 15,0 0-1-15,0 0-1 16,0 4 0-16,4-4-5 15,-4 1 1-15,3-1 0 16,-3 1 0-16,0 2 0 16,0 0 0-16,4-3 0 15,0 1 0-15,0-1 0 0,-1 1 2 16,1-4-1-16,0 0 2 16,0-3-4-16,-4 4 0 15,0-7 1-15,11 12 0 16,-4-3 2-1,1 0-3-15,-1 1 0 16,5-7 1-16,-1 3 0 16,-1-3 0-16,-2 0 2 15,-1 0-1-15,5-3-1 16,-1 0 1-16,0 0-1 16,0 0-3-16,1-6 2 15,-1 0 1-15,0 3 0 0,0 0 0 16,1-1 0-16,3-2-3 15,0 3 2-15,-4-9 3 16,4 3 1-16,-1 3-4 16,1-1 1-16,4 1 0 15,3 3 2-15,1-3-3 16,-4-4 0-16,-1 4 1 16,-3 0 2-16,0-1-3 15,0 1 0-15,0 0 1 16,-3 0 2-16,-2-3-3 15,1 3 0-15,1-1 1 16,-1 4 2-16,-4 0-3 16,5 0 0-16,-1 0 1 15,0 0 0-15,-3-1 0 16,-1 1 0-16,12 3-3 16,3 0 5-1,1 0-2-15,-1 0 0 16,-4 0 1-16,1 0-1 15,4 0 2-15,3 0 1 16,-4-3-1-16,1 0-2 16,-1 3 1-16,-3 0 1 15,0 0-1-15,6 0 2 16,-2 0-2-16,3 0-1 16,-3 3 1-16,-1-3-1 15,1 0 0-15,-1 0 0 0,1-3 2 16,-2 0 1-16,2-4 1 15,7 4 2-15,4 3-5 16,-4 0-1-16,0 0-2 16,-4 3 0-16,-1 4 2 15,2-4 0-15,-1 0 0 16,0 3 0-16,0-2 0 16,1-1 2-16,3 3-1 15,3 0-1-15,0 1 5 16,-6-4 1-16,-1 6 2 15,0-6 0-15,-3 0-4 16,-1 0-1-16,-4 0-1 16,1 3 1-16,0 4-4 15,-1-1 0-15,5 4 3 16,-1-4 1-16,-7 7-4 0,0-4 1 16,-3 9 0-16,6-5 2 15,-3-3-1-15,-4 6-1 16,0-7 3-16,-3 0 0 15,-1 0-1-15,1 4 1 16,-1-6 0-16,-3 2 1 16,0-2-2-16,-1 2 1 15,1-6-4-15,-4-6 0 16,0 6 1-16,4 0 0 16,-4-6 0-16,0 0 0 15,0 0 0-15,0 0 2 16,0 0-1-16,0 0-1 0,0 0-2 15,0 0 1-15,0-3 1 16,4-3 0 0,-1 0 0-16,5-6-3 15,-1 2 2-15,5 1 1 16,-1 0 0-16,4-4 2 16,0-3 1-16,4 1-4 15,-1 0 1-15,4-1 0 16,8 3 0-16,-4-2 0 15,1-7 0-15,-5 10 0 16,1 2 0-16,-1 1 0 16,-3 3 0-16,3-4 0 15,-4 4 0-15,1 3 0 16,0 0 2-16,3 3-1 16,8-3 2-16,-3 3-2 0,-1 0-1 15,-1 3 1-15,5-3 1 16,0 3-1-16,4-3 2 15,0 0 0-15,0 3 1 16,2 3 2-16,-2 4 3 16,0-7-4-16,-4 3-3 15,4-3-1-15,-4 0-1 16,-5 1-3-16,1-1 2 16,4 6-1-16,8-9 0 15,-4 3 4-15,-1-3 3 16,0 0 0-16,1 3 0 15,4-3-1-15,-5 12 0 0,9-2-2 16,-2-7-2-16,-2 0 1 16,-5 0 1-16,1 0-1 15,-4 0-1-15,0 0 1 16,-4 4-1-16,0-4 0 16,4 0 2-16,4 7-1 15,-1-7 2-15,1 3-4 16,-1-3 0-16,1 0 3 15,3 0 1-15,-3 0-1 16,4-3-2-16,6 0 3 16,-7 0 0-16,-3 0-1 15,-4-3-2-15,0 0 3 16,-4-3 0-16,1 3-1 16,-2-3-2-16,-2-10-2 15,7 6 1-15,0-9 1 16,0-2 2-16,0 6-3 0,-5-1 0 15,1-6-1-15,1 6 0 16,-5-2 4-16,-3-4 1 16,0 3-1-16,-4-3 1 15,0 4-2-15,-4-1-1 16,0-6 1-16,-4 0 1 16,-3 4-3-16,-4-1 0 15,-4 0 3-15,1 3 1 16,-5-2-4-16,1 5 1 15,-1 0 0-15,1-3 0 0,-1 7 0 16,1 0 2 0,-1 3-6-16,5 2 1 0,-1-2-4 15,4 6 0-15,0 0-3 16,0 3-1-16,0 0-5 16,4 6-3-16,-1 3-42 15,-3 1-20-15,0-1-53 16</inkml:trace>
</inkml:ink>
</file>

<file path=ppt/ink/ink7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29.353"/>
    </inkml:context>
    <inkml:brush xml:id="br0">
      <inkml:brushProperty name="width" value="0.07" units="cm"/>
      <inkml:brushProperty name="height" value="0.07" units="cm"/>
      <inkml:brushProperty name="color" value="#177D36"/>
      <inkml:brushProperty name="fitToCurve" value="1"/>
    </inkml:brush>
  </inkml:definitions>
  <inkml:trace contextRef="#ctx0" brushRef="#br0">38 24 72 0,'0'0'27'0,"0"-16"-14"0,-4 10-9 16,4 6 8-16,0 0-1 16,-4 0 3-16,0 0 13 15,1-3 4-15,-1 3 4 16,0 0 4-16,0 6-9 16,1-6-3-16,-1 6-15 15,0-2-1-15,4 2 0 0,0-3-4 0,0-3-2 16,4-3 0-16,3 0-1 15,1 0 6-15,3-1 6 16,0 4-4-16,4-3 1 16,4 10-2-16,0-4 3 15,6 3-1-15,9-6 0 16,-4 13-7-16,0-13-2 16,-3 0-2-16,-1 0-2 15,-4 0 1-15,0 0-1 16,-3 0 0-16,0 6 0 15,-4 0-3-15,-4-6 0 16,-4 0-12-16,1 0-5 16,-8 0-9-16,0-6-5 0,0 0-30 15,-4-7-11-15,0 4-18 16</inkml:trace>
</inkml:ink>
</file>

<file path=ppt/ink/ink7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29.788"/>
    </inkml:context>
    <inkml:brush xml:id="br0">
      <inkml:brushProperty name="width" value="0.07" units="cm"/>
      <inkml:brushProperty name="height" value="0.07" units="cm"/>
      <inkml:brushProperty name="color" value="#177D36"/>
      <inkml:brushProperty name="fitToCurve" value="1"/>
    </inkml:brush>
  </inkml:definitions>
  <inkml:trace contextRef="#ctx0" brushRef="#br0">38 11 100 0,'-12'3'38'0,"12"-3"-20"0,-3 0-21 16,-5 0 25-16,4 0-8 16,1 0 4-16,-1 0 1 15,4 0 3-15,-4 0 3 16,12 4 2-16,-1-1 1 16,4-3-15-16,4 0 1 0,4 0 2 15,4 0-4-15,3 0-2 16,4 0-1-16,11-3 1 15,-4-1-5-15,1 1-1 16,-5-3-2-16,-2 3 1 16,-5 3-2-16,-4 0-1 15,0 0-2-15,-7 3-1 0,0 6-5 16,-4-2-2-16,-3 2 2 16,-1 1 5-16,-7-10-209 31,4 9 113-16,-4-9 41-15</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23T22:30:04.306"/>
    </inkml:context>
    <inkml:brush xml:id="br0">
      <inkml:brushProperty name="width" value="0.05292" units="cm"/>
      <inkml:brushProperty name="height" value="0.05292" units="cm"/>
      <inkml:brushProperty name="color" value="#7030A0"/>
    </inkml:brush>
  </inkml:definitions>
  <inkml:trace contextRef="#ctx0" brushRef="#br0">4046 1465 1161,'0'0'1548,"0"0"129,0 0-129,0 0 0,0 0-645,0 0-258,0 0-387,9 7-129,1-5 0,4 1 129,1-1 0,4 0 0,3 1 258,1-3-129,4 2 258,1-2 0,6 0 129,-1 0 0,6 0 0,1-7 129,7 7 129,-4-7-516,10 7 258,-6-4-258,8 4 0,1 0-129,3 4-258,2 1 129,0 3-129,4-3 258,3 2-129,3-3 129,4 3-258,1-7 258,5 2 129,-1-2-258,6 6 0,-3-4 0,6 3-129,0-1 129,3 2-129,-2-2 0,1 2 0,-1-3 0,2-2 129,-2-1-129,4 0 0,-2-1 0,1 0 387,-3-4-516,3 5 129,-3-2 0,2 1-258,-4-1 129,-6 0 0,-4-2 0,-5-2-129,-5 1 129,-5-5 129,-7 1-129,-4 1 258,-5 3-129,-3-1 0,-3 2 0,-1-2 0,-5 1-129,-2 5 258,-4-2-258,-3-1 0,-7-1 0,-4 3 258,-6-1-258,-9 2 0,10-1 0,-10 1 0,0 0 0,0 0-129,0 0-387,0 0-1161,-5 0-2967,-8 0-387,-7 0-129,-11 0-645</inkml:trace>
  <inkml:trace contextRef="#ctx0" brushRef="#br0" timeOffset="61500.517">12393 13534 774,'0'0'1935,"0"0"645,0 0 516,0 0-258,0 0-645,0 0-387,0 0-1032,0 0-258,0 0-387,0 0-129,0 0 0,7 3 0,-7-3 129,16 11 129,-6-9 258,6 6 129,0-6 0,7 9 129,-2-11 0,8 4-129,-4-6 0,9 1 129,0-4-516,5-2-129,-2-6 129,5 2-129,2 1-129,1-2 0,3 3-129,1 2 129,-2-1-129,1 2 258,-2 0-129,-1 4 0,-1-3 0,-1 2 129,-5-1 0,0 4 0,-5-2 129,-2 2-129,-3 2-129,-3 5 129,-2-5-129,-2 5 129,-3 1-258,0-6 129,0 8-129,0-5 129,-1-3 0,-1-2-129,0 5 129,-3-3 0,-2-2 129,-1 0-129,-10 0 129,10-1-129,-10 1 129,0 0-129,11-1 0,-11 1 0,0 0-129,10 0 129,-10 0 0,0 0 0,12 0 0,-12 0 129,0 0-129,0 0 129,0 0-129,0 0 0,0 0 0,0 0 0,0 0 0,0 0 0,0 0 0,0 0 0,0 0 0,0 0 0,0 0 0,0 0-129,0 0 0,0 0-258,0 0-516,0 0-1290,8-14-2580,-8 14-258,0 0-516,0-12 388</inkml:trace>
  <inkml:trace contextRef="#ctx0" brushRef="#br0" timeOffset="63907.655">22292 11482 774,'0'-31'3483,"0"31"258,-8-36-387,1 19-3225,1 0 129,-1 0-258,-1 0 0,0 2 0,1 3 0,-1-1 129,1 3-129,1-1 258,6 11 516,-9-25-129,9 25 387,-3-18 129,3 18 0,0-12-129,0 12 0,0 0-129,5-3-387,-5 3-129,7 19-129,-1 1-258,-2 11 0,3 10 129,2 15 0,1 13-129,-2 14 0,-1 14 129,-2 3-129,-3 6 129,-2-1 0,0-2-129,-1-7 258,-5-15-129,-1-15-258,2-14-645,-4-18-1935,1-15-1806,8-19-258,-16 0 0</inkml:trace>
  <inkml:trace contextRef="#ctx0" brushRef="#br0" timeOffset="64324.679">22061 12053 903,'27'44'903,"-16"-10"258,5 3 129,-1 4 387,-6-3 387,5 8 258,-6-12-129,6 7 387,-8-16-387,11 8-258,-9-20-516,6 5-387,-1-15-516,4-3-516,6-10-516,0-14-129,10-5 0,-3-12 129,10-3 0,-2-11 0,5-2 387,-3-5 258,-3-6 387,-1 8 0,-6-1 0,-2 5-129,-9 2-258,-7 3-1677,-5 7-2580,3 14-258,-10 1-645,0 9 387</inkml:trace>
</inkml:ink>
</file>

<file path=ppt/ink/ink8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31.666"/>
    </inkml:context>
    <inkml:brush xml:id="br0">
      <inkml:brushProperty name="width" value="0.07" units="cm"/>
      <inkml:brushProperty name="height" value="0.07" units="cm"/>
      <inkml:brushProperty name="color" value="#177D36"/>
      <inkml:brushProperty name="fitToCurve" value="1"/>
    </inkml:brush>
  </inkml:definitions>
  <inkml:trace contextRef="#ctx0" brushRef="#br0">4 249 72 0,'-4'-3'27'0,"4"3"-14"0,4 0-13 0,-4 0 7 16,0 0-4-16,0 0-2 15,0 0 4-15,0 0 1 16,0 3 13-16,0 4 7 16,0-4 2-16,0-3 1 15,0 0-8-15,4 3 0 0,3-3-10 16,0-3-4-16,5 0-4 16,3-7-3-16,0-9 3 0,7-2-2 15,8-4-1-15,0 3-2 16,0-3 1-16,0 7 3 15,-4-1 1-15,0-3-1 16,-4 6-2-16,-3 4 5 16,-4-3 1-16,0 5 2 15,-4 4 0-15,-3 0 2 16,0 3 4-16,-5 0-4 16,1-1 0-16,0 4-4 15,-4 0-1-15,0 0 1 16,3 4 1-16,-3-4-6 15,4 6 0-15,-4 0 1 16,0 0 3-16,0 1 0 16,3-1 2-16,-3 6-2 0,4-6 0 15,0 3-1-15,-1 7 2 16,1 9 1-16,0 0 3 16,0 6-1-16,0-3 2 15,-1 6-6-15,-3 1-1 16,4-4 0-16,-4 3 0 15,0-3 0-15,0 0 2 16,-4-3-1-16,1-3 2 16,-1-3-2-1,-4-7-5-15,4-2-2 16,1-4-2-16,-1 4 3 16,-3-7-2-16,3 0 1 0,-3 1 0 15,0-7-2-15,-1 3 3 16,0 0 2-16,5-6-2 15,-5 3 0-15,5 0-1 16,-5 0 0-16,0 0 0 16,1 0-2-16,0 3 0 15,-1-3 3-15,-3 3-2 16,0 0 1-16,-8 3 2 16,4-3 2-16,3 6-3 15,-6-6 0-15,10 4 1 16,1-4 2-16,-8 0-1 15,4-3-1-15,11 0 3 16,11 3 0 0,0-3 1-16,4 3 0 15,0-3 2-15,8-3-3 0,-1 0 0 16,4 0-1-16,4-3 1 16,-4-4-4-16,4 4-2 15,-4-3 4-15,4 3 1 16,-8 0 0-16,1-1-2 15,-4 4 1-15,-4 0 1 16,0 3-1-16,-4-6-1 16,0 0 1-16,-7 6-1 15,-4 0-3-15,0 0 2 16,0 6 1-16,0 0 0 16,-4-3-3-16,0-3 0 15,1 0-20-15,-5 10-10 0,-3-10-78 16,0 0-57-1,0 0 63-15</inkml:trace>
</inkml:ink>
</file>

<file path=ppt/ink/ink8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32.852"/>
    </inkml:context>
    <inkml:brush xml:id="br0">
      <inkml:brushProperty name="width" value="0.07" units="cm"/>
      <inkml:brushProperty name="height" value="0.07" units="cm"/>
      <inkml:brushProperty name="color" value="#177D36"/>
      <inkml:brushProperty name="fitToCurve" value="1"/>
    </inkml:brush>
  </inkml:definitions>
  <inkml:trace contextRef="#ctx0" brushRef="#br0">14 18 156 0,'-7'-6'57'0,"3"6"-30"0,0 0-16 0,4 0 15 16,0 0-10-16,0 0-4 15,0 0-7-15,4 0-4 16,0-3 0-16,3 0 1 0,1 3 3 15,3-7 7-15,1 7 2 16,-1 0 1-16,4 0 4 16,0 0-2-16,7 7-1 15,5-7-4-15,-1 3 0 16,1-3-3-16,-1 0 2 16,1 0-4-16,-5 0-2 15,0 0-2-15,1 0-3 16,-4 3-2-16,-4-3-1 15,0 6 2-15,0-6-9 16,-7 4-3-16,3-4-26 16,-11 0-10-16,0 0-136 31,-4-13 90-31</inkml:trace>
</inkml:ink>
</file>

<file path=ppt/ink/ink8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33.272"/>
    </inkml:context>
    <inkml:brush xml:id="br0">
      <inkml:brushProperty name="width" value="0.07" units="cm"/>
      <inkml:brushProperty name="height" value="0.07" units="cm"/>
      <inkml:brushProperty name="color" value="#177D36"/>
      <inkml:brushProperty name="fitToCurve" value="1"/>
    </inkml:brush>
  </inkml:definitions>
  <inkml:trace contextRef="#ctx0" brushRef="#br0">7 37 100 0,'-8'-3'38'0,"8"6"-20"0,0-6-10 0,0 0 11 16,4 3-7-16,3-6 1 16,1 3-4-16,3 0 2 15,4 3 7-15,4-6 6 0,0-1-13 16,3 7 5-16,12 0 4 0,3-6 0 15,-4 6 0-15,1 6-6 16,0-6-4-16,0 0-3 16,-1 0 0-16,4 0-4 15,5 0 0-15,-1 0-3 16,-4 0-3-16,-4 0-7 16,-3 7-2-16,-3-7-28 15,-9 6-12-15,-3-3-39 16</inkml:trace>
</inkml:ink>
</file>

<file path=ppt/ink/ink8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33.678"/>
    </inkml:context>
    <inkml:brush xml:id="br0">
      <inkml:brushProperty name="width" value="0.07" units="cm"/>
      <inkml:brushProperty name="height" value="0.07" units="cm"/>
      <inkml:brushProperty name="color" value="#177D36"/>
      <inkml:brushProperty name="fitToCurve" value="1"/>
    </inkml:brush>
  </inkml:definitions>
  <inkml:trace contextRef="#ctx0" brushRef="#br0">44 62 72 0,'-7'-6'30'0,"-12"3"-16"0,8 0-17 15,11-7 8-15,-3 8-2 16,3 2 1-16,0-10 17 15,-4 8 9-15,4-8 7 16,0 7 4-16,0-3-7 16,0-1-1-16</inkml:trace>
</inkml:ink>
</file>

<file path=ppt/ink/ink8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33.919"/>
    </inkml:context>
    <inkml:brush xml:id="br0">
      <inkml:brushProperty name="width" value="0.07" units="cm"/>
      <inkml:brushProperty name="height" value="0.07" units="cm"/>
      <inkml:brushProperty name="color" value="#177D36"/>
      <inkml:brushProperty name="fitToCurve" value="1"/>
    </inkml:brush>
  </inkml:definitions>
  <inkml:trace contextRef="#ctx0" brushRef="#br0">21 4 345 0,'8'-3'10'0,"-1"3"-6"0,0 0-3 0,1 0-1 16,-8 0 0-1,0 0 0-15,4 12 2 16,-4-9 3-16,0 6 2 15,0-3 3-15,-8 4 4 16,1-2 3-16,-1-5 2 16,1 7 1-16,0-10 2 15,3 0-10-15,0 0-2 16,1-10-6-16,-1 7-3 16,4 3-7-16,0-6-4 15,-4 4-12-15,4-1-6 16,0 3-38-16,0 0-17 0</inkml:trace>
</inkml:ink>
</file>

<file path=ppt/ink/ink8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34.955"/>
    </inkml:context>
    <inkml:brush xml:id="br0">
      <inkml:brushProperty name="width" value="0.07" units="cm"/>
      <inkml:brushProperty name="height" value="0.07" units="cm"/>
      <inkml:brushProperty name="color" value="#177D36"/>
      <inkml:brushProperty name="fitToCurve" value="1"/>
    </inkml:brush>
  </inkml:definitions>
  <inkml:trace contextRef="#ctx0" brushRef="#br0">239 8 96 0,'0'0'38'0,"0"-3"-20"0,0 3-4 15,0 0 17-15,0 0 0 16,0 0 2-16,0 0-5 16,-3 0-3-16,-1 0-13 15,-4-3-1-15,-3 3 2 0,0 0-1 16,-8 0 3-16,5 0-6 15,-1 0-1-15,0 0-2 16,0 0-1-16,0 0-6 16,0 0 1-16,3 3-2 15,1 0 0-15,0 0 2 16,0 0 2-16,3 7-1 16,1-4 2-16,-1 4-4 15,1-1-2-15,3 0 2 16,0 16 2-16,1-13 0 15,-1 1-1-15,4 0 1 16,0-1-4-16,0 1 2 16,-4-1 1-16,4 0 0 15,0-3 0-15,0 1 0 16,0-1 2-16,0 1 1 16,4-1-1-16,0-2-2 15,-1-1 3-15,5-4 0 16,-1 2-4-16,1-4 1 15,3 0 0-15,0 6 0 16,4-6 0-16,4 0 2 0,0 0-1 16,3 3-1-16,1 0-4 15,-1 3-2-15,0 0 7 16,0 1 6-16,-3 5-10 16,0 1-2-16,0 5 4 15,-4 4 2-15,0-6 3 16,-4-1 0-16,-3 4 0 15,-1-1 2-15,-3-5 3 16,-4 6 2-16,-4 0 1 16,0-7 0-16,-3 7 0 15,-5-7 2-15,-2 0 2 16,-5 7-1-16,-4-6-3 16,-7-4 0-16,0-3-5 15,5 1-2-15,-5-5-2 16,3 2-3-16,5-4-8 0,0 0-3 15,3-4-16-15,4 2-8 16,3 2-25-16,5-13-10 16,3 4-45-1</inkml:trace>
</inkml:ink>
</file>

<file path=ppt/ink/ink8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35.316"/>
    </inkml:context>
    <inkml:brush xml:id="br0">
      <inkml:brushProperty name="width" value="0.07" units="cm"/>
      <inkml:brushProperty name="height" value="0.07" units="cm"/>
      <inkml:brushProperty name="color" value="#177D36"/>
      <inkml:brushProperty name="fitToCurve" value="1"/>
    </inkml:brush>
  </inkml:definitions>
  <inkml:trace contextRef="#ctx0" brushRef="#br0">5 5 56 0,'-3'15'22'0,"6"-30"-12"0,-3 5-12 0,4 20 6 15</inkml:trace>
</inkml:ink>
</file>

<file path=ppt/ink/ink8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35.554"/>
    </inkml:context>
    <inkml:brush xml:id="br0">
      <inkml:brushProperty name="width" value="0.07" units="cm"/>
      <inkml:brushProperty name="height" value="0.07" units="cm"/>
      <inkml:brushProperty name="color" value="#177D36"/>
      <inkml:brushProperty name="fitToCurve" value="1"/>
    </inkml:brush>
  </inkml:definitions>
  <inkml:trace contextRef="#ctx0" brushRef="#br0">0 11 115 0,'7'0'29'16,"1"-6"6"-16,-1 3 3 15,1 3-8-15,7-4-3 16,0 4-11-16,7 0-3 15,1 0-7-15,-1 0-2 0,0 0 2 16,-22 0 8 15,41 0-3-31,-3 0-2 0,-8 0-2 16,-4 0 0-16,7 7-4 16,-11-7 0-16,-3 0-1 15,-4 6-4-15,-4 1-1 16,-3 2-1-16,-1 1-24 15,-18-10-84 1</inkml:trace>
</inkml:ink>
</file>

<file path=ppt/ink/ink8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39.759"/>
    </inkml:context>
    <inkml:brush xml:id="br0">
      <inkml:brushProperty name="width" value="0.07" units="cm"/>
      <inkml:brushProperty name="height" value="0.07" units="cm"/>
      <inkml:brushProperty name="color" value="#177D36"/>
      <inkml:brushProperty name="fitToCurve" value="1"/>
    </inkml:brush>
  </inkml:definitions>
  <inkml:trace contextRef="#ctx0" brushRef="#br0">0 13 84 0,'4'-7'33'0,"-4"7"-18"0,3 0-11 16,-3 0 8-16,0 0-3 15,0 0 2-15,0 0-2 16,0 0 2-16,3 0 7 15,5 0 3-15,-4 0-2 16,3 0 1-16,1 0-7 16,-1 0-3-16,-3-3-5 15,3 3-4-15,1-3 0 0,-1 3-1 16,1 0 0-16,-1 0 0 0,1 0 0 16,-1 0-3-1,1 3 2-15,-1 0 7 0,-7-3 4 16,8 7-3-16,-8-7 1 15,0 0-5-15,4 0 0 16,-4 0-1-16,0 0 1 16,11 0 0-1,-4 0 3-15,1 0 1 16,-1-7-1-16,-3 7 1 16,0 0-4-16,0-3 0 15,-1 0-1-15,-3 3 1 16,0 0 0-16,0 0-4 15,0 0-1 1,0 0 1-16,0 0 2 16,0 0-2-1,0 0 0-15,0 0-8 16,0 0-2-16,0 0-25 16,0 0-9-16</inkml:trace>
</inkml:ink>
</file>

<file path=ppt/ink/ink8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44.217"/>
    </inkml:context>
    <inkml:brush xml:id="br0">
      <inkml:brushProperty name="width" value="0.07" units="cm"/>
      <inkml:brushProperty name="height" value="0.07" units="cm"/>
      <inkml:brushProperty name="color" value="#177D36"/>
      <inkml:brushProperty name="fitToCurve" value="1"/>
    </inkml:brush>
  </inkml:definitions>
  <inkml:trace contextRef="#ctx0" brushRef="#br0">-2 11 156 0,'12'0'57'0,"-8"4"-30"0,-16-8-16 16,12 4 15-16,0 0-8 15,8 0-3-15,-1 4-2 16,1-4-1-16,3 0-6 16,0 0 3-16,1 0 1 0,2 3 1 15,5 0 3-15,-1 1-1 16,9-4 2-16,6 0-4 0,1 0 1 16,0 0-7-16,-1-4-1 15,1 1-2-15,-1 0-2 16,-3-1 1-16,0 1-1 15,-7 0-3-15,-8 0 0 16,-5-2-14-16,-2 5-6 16,-4 0-24-16,-8 0-9 15,-4 0-42 1</inkml:trace>
</inkml:ink>
</file>

<file path=ppt/ink/ink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23T22:31:36.284"/>
    </inkml:context>
    <inkml:brush xml:id="br0">
      <inkml:brushProperty name="width" value="0.05292" units="cm"/>
      <inkml:brushProperty name="height" value="0.05292" units="cm"/>
      <inkml:brushProperty name="color" value="#7030A0"/>
    </inkml:brush>
  </inkml:definitions>
  <inkml:trace contextRef="#ctx0" brushRef="#br0">3182 6701 258,'-60'-19'774,"29"10"0,-3-2-129,-1 2-129,2 4-258,-5 1-258,2 4 129,-5 0-129,1 0-129,-3 0 129,-2 5 0,-1-1 0,-5 0 0,0 1 0,-1-3-129,1 2 129,-1 2 0,1-1 0,-1 0 129,3 0 129,-3-1 129,3 5-129,-4 3 0,5 1 0,-4 2-258,3 3 129,0 5-516,-2 3 387,5 4 0,-4 2 0,9 1 258,-6 1 0,6 2 0,-4 1 129,8-3-129,-1 5 0,2-5 0,0 7-129,3-3-129,-3 8 258,2 2-258,-3 6 129,1 3 0,-4 2 129,4 9-129,-5-1-129,-4 3 387,-10 0 0,13 0 0,-14 0 0,12 0 129,-8 0 0,11 1 258,-10 2-258,22 1 0,2 2-129,0 5-129,9 1-129,3 2 129,6 1-258,4-3 0,3-2-258,2 1 129,2-9 0,7-4 129,2-8 0,4 0 129,4-8-129,9-2 129,6 1 129,7 0-645,14 0 258,-10 6-129,13 6 0,-9-2 0,9 8 258,-11 0 258,13 3-129,-15 1 258,10-5 129,-3 2-129,8-7 0,-3 1 0,11-3-387,-7-2 0,10-1 0,-8-1 0,10-3 0,-4-2 258,6-6 0,5 3 129,-2-9 258,5 0 0,-4-5 258,8 2-129,-8-8 0,3 3-387,-4-4 0,3 4-129,-5-8 129,4 4-258,-3-8 129,3 1-129,-5-4 129,6 0-129,-5-2 129,2-3-129,-3-3 129,2 0 129,-5-4 0,1-2-129,0-3 129,1-4 0,-4-12 0,6 2 0,-3-13 129,0 2-258,1-8-129,0-4 129,-3-3-258,-1 1 129,-1-4-129,-4-4-129,-4-1 129,-1-5-129,-4-3 129,1-4-129,-3-3 129,2-10-129,-6-6 129,1-7 129,-3-7-129,-1-6 0,0-6 0,-2-4 0,-3-4 0,0-3-129,-2 0 129,-2-1 0,-2 0 0,-3 2 0,-4 1-129,-2-4 258,-4 0-258,0-2-258,-2 0 129,-7-4-129,0 4 0,-6-2 0,-4 6 0,-6 3 0,-10 9 129,-11 0 0,-10 6 129,-4 11 129,-11 5 0,-6 5 0,-8 4 129,-4 3 129,-7 1-129,-3 5-258,-5 5-129,-5-2 129,-1 8 0,-7-4-129,-1 6 0,-5-2-129,0 5 258,-5 2 0,-4 4 129,-4 3 0,-3 3 129,-3 7 0,0 9-129,-2 7 0,2 12-129,2 1-645,9 12-2064,6 10-1161,1 7-387,9 0-516</inkml:trace>
  <inkml:trace contextRef="#ctx0" brushRef="#br0" timeOffset="32668.868">6339 9203 516,'-43'-13'1677,"17"5"-387,2 0 0,-7-1-387,6 0-129,-9-2 0,5-1-387,-2-3 129,-2 0-258,3 1 387,-4-5-258,4-3 129,-3-2 0,5-2-129,-3 0-387,2-1-129,3-1-129,0-3 0,0 2 0,1-1-129,2-1 387,0-2-129,2-1 258,3 5 258,0-5-129,6 2 0,-1-3 129,5 1-129,1-3-129,3 3 387,0-2-387,3 2 129,1-2-129,0 1 129,4 2 0,0 1 0,3 3 0,3-3-129,4 1 0,1 0 258,1 0-129,4 0-129,0-1 0,2 2 0,1-3 129,0 3 0,0-3 129,0 5-129,-1-3 258,4 6-129,-3-4 129,6 4 0,0 0-129,3 4 258,1 4-387,2 1 0,-1 0-258,1 4 258,1 5-258,0 2 0,0 1 0,1 4 129,5 0-129,3 0 0,4 7 129,4 0-129,2-2 0,-1 2 0,0 1 0,-1 3 0,-3 1 0,-2 1-129,-3 4 129,-5 4-129,-1 4 129,-1 2 0,-2 6-129,0 3 258,-3 1-258,0 4 258,-2 2 0,-2 4 0,-3 4-129,-5 3 129,-5 5 0,-5 8-129,-4 0 129,-7 4-129,-2 0 0,-6-1 129,-5 0 0,-2-2 0,-9-6 0,0-2 258,-9-5-258,-6 2 387,-10-8-129,-2 4 129,-11-3-129,-1-3-258,-3-6 258,1-1-258,2-10 129,6-5-258,2-4 129,9-9-387,5-5-387,-2-11-1548,4-3-2580,8-8-129,-3-7-516,2-4 258</inkml:trace>
  <inkml:trace contextRef="#ctx0" brushRef="#br0" timeOffset="37155.12">14799 6625 645,'0'0'1548,"-10"0"-516,10 0-129,0 0-258,0 0-258,0 0 129,0 0 129,0 0 0,5-7 387,5 5 0,0-3 129,7 5 0,-1-6 0,8 1-258,0 0-129,6 5-387,1-3 129,3 3-387,-1 0 129,-1 0-258,-3 0 129,-1 0 0,-9 0-129,-2 0-129,-5 0-645,-12 0-903,0 0-2322,9 0-258,-9 0 129</inkml:trace>
  <inkml:trace contextRef="#ctx0" brushRef="#br0" timeOffset="37619.151">15144 6416 1,'-17'6'3224,"7"-10"-128,10 4-2064,0 0-258,0 0 129,7 4 129,8-4 129,6 5 0,1-5 0,11 10 0,-7-8-258,6 8-258,-5-3-258,-3 3-258,-2 4-129,-6 2-129,-6 1 0,-3-1-258,-3 4 129,-4-2 129,0 4-129,-4 0 258,-5-2 0,1-2 258,-7-3 129,0 5 129,-6-6-129,2 4 129,-6-7 0,3 1 129,0-2-387,3 3 0,1-1-387,3-1-129,6 1-645,0-7-774,9-5-1806,2 12-1032,-2-12-258</inkml:trace>
  <inkml:trace contextRef="#ctx0" brushRef="#br0" timeOffset="41272.36">18554 6748 645,'35'-3'903,"-15"0"-258,0 0-258,2 2 129,2-5-387,1 4 0,0-3-129,1 1 0,0-1 129,3 0 258,-1 2-129,3 1 387,0-2-129,-2 1 258,5 0 387,-2-1-258,2 4 0,0-1 0,4 1-387,-4-2 129,2 2-387,0 0-129,-2 1-129,2 1 0,-3-2-129,1 3 129,-2-3-129,2 1 129,-2-1 0,1 0-129,2 0 129,-3-3 129,2 1-129,1 2 0,-2 0 0,1 0 0,1 0 129,-2 1-129,2 2 0,1 1 0,-3 0 0,-1 1 0,3-2 0,-3 2 0,1 0 0,-1 2 0,0 1 0,0-3 129,0 1 129,-3-2-129,1 1 129,1-5 129,1 3 0,1-3-129,3 0 129,-1 0 0,2 0-129,1-2 0,2 2-129,-2 0 0,0 0 0,0 0 129,0 3-129,-2 1 0,1 0 0,-3 2 0,3-3-129,-2 1 129,3-2-129,-6-2 258,3 0 0,-2 0 258,-1-3 0,-2-3-129,0 5 129,-5-6 0,2 3-129,-2 1-129,-1 3 0,1-3-129,-1 2-129,3-2 0,-2-2 129,2 3-129,-2-1 0,0-1 0,1-2 0,-2 2 0,2 1 129,-1-1-129,3 2 129,-3-1-129,3-2 129,1 5-129,3 0 258,0 0-258,4 0 0,1 0 0,3 0 0,2 3 0,0 3 0,4-1-129,-3 0 129,0-2-129,-3 2 129,0 0 0,-2 1 129,-2 2-129,-1-3 0,1 1 0,0 0 129,3 3-129,0-4 0,2 0 0,0-1 0,1-3 0,2-1 129,-2 0-129,0 0 0,0 0 129,-4 0-129,2 0 0,-3 0 0,0 0 0,-1 0 0,2 0-129,-2 0 129,4 0-258,0 0 129,2 0 0,-1 0 0,2 4 0,-2-1 129,0 2-129,0-1 0,-1 0 258,-1 2-129,-3-2 0,0 0 0,0 0-129,-1-3 0,3 1 129,-2 2-129,2-1-129,-3 1 129,5 4 129,-3-3 0,4 0-129,-2-1 129,-2 2 258,7-1-258,-6 0 258,8-1-129,-3-4 0,6 0-258,-2 3 258,4-3-129,-1 0-387,1 0 387,-1 0-258,3-4 0,-3 1 258,5-1 129,-9 2-129,12 2 129,-9-2 0,8 2-129,-8 0 0,5 2-129,-5-1-387,0-1-258,2 0 129,-5-5-387,2 5 129,-3-11-258,4 7 129,-7-8 258,1 4 129,-4-3 516,1 0 0,-40 11 0,71-24 129,-71 24-774,67-29-1935,-67 29-645,42-11-129</inkml:trace>
  <inkml:trace contextRef="#ctx0" brushRef="#br0" timeOffset="43091.464">18589 6720 1,'3'-29'257,"-3"13"-257,0-2 258,0-1-258,-1-3 129,-1-2 258,2-2 387,0 1 129,0-2 258,0 4 0,0 0-129,0 2-129,2 2-258,1 3-516,1 3-129,2 1-129,-6 12-129,16-21-129,-6 11 129,1 2 0,4 1 258,1-3 0,4 0 258,4-2-258,3 2 129,6-2 258,2 3-129,3-3-258,6 4 258,1-1 129,3-2-258,3 3 129,1-2-129,0 4 129,1-3 129,2 3 129,2-1-129,4 0 129,3 3 0,2-3 129,5 4-258,1-9-129,7 7 258,-1-4-387,5 3-129,-2-1 0,-1 0 129,-1 2-129,3 1 0,1 4 129,-1 0-129,4 4 387,-1 1-258,5 4 129,2-1-258,4 4 129,-1-4 0,0 1 0,-1 1-129,-2 0 129,0-4-129,-4 0 129,-3 1-129,0-1-129,-3 0 0,-1 0 129,-2-4-258,-1 2 258,1 0-258,-1 3 258,-1-3-129,-1 3 129,-1 0 0,-3 3 0,1-2 0,-4 3 129,-1-3 0,-3 2-129,0 0 0,1 1 0,0-5 0,2 2 0,-1-1 0,3-2-129,2 0 129,-2 0-129,3-2 129,1 0 0,0-2-129,2 0 129,-2-1-258,2 0 258,2-1-129,-6-3 129,7 0-129,-8 0 0,7 0 129,-12 3-129,13 0 129,-4 1 0,13 4-129,-9 4 129,11-3 0,-11 2 0,6-6 0,-8-1 0,3 0 129,-12-1-387,-9-4 0,2-6 129,-12 4-258,2 0-258,-6 1-387,-3-3-1290,-42 9-1290,59-7 129</inkml:trace>
  <inkml:trace contextRef="#ctx0" brushRef="#br0" timeOffset="52646.011">11238 8945 1,'-33'10'0</inkml:trace>
  <inkml:trace contextRef="#ctx0" brushRef="#br0" timeOffset="53411.055">11077 8890 774,'-46'-47'3096,"16"20"-258,5 0-2322,0 4-516,2 0 0,-1 0 0,0-5 258,1 7 387,-2-10 258,1 2 129,0-2-129,2 1 0,2-4-258,4 3 0,1-2-258,5-3-129,3 1-129,4 3 0,2-4 0,1 0 0,0 4 129,5-4 0,1-3 0,4 3-129,0-3-129,4 5 129,3-4 0,2 1-129,2 0 129,1 5-129,2 2 258,2 4-129,3-3 0,2 4 0,5 1 129,4 2-258,4 3 0,4-1 0,5 5 0,2-1-258,-2 6 258,-1 0-129,-5 9 129,-4 1 0,-5 7-129,-6 10 129,-4 9-129,-7 5 129,2 8 0,-2 5 0,0 1 129,1 4 0,2 1-129,3-1 387,-4-3-258,1 0 129,-6-4-129,-3 4 0,-5-1-129,-5 3 0,-4-2 129,-2 0-129,-6 0 129,-3-2 0,-4-1 129,3 0 0,-6-7 387,3 6-129,-5-13-129,4 5 258,-6-7-129,3 4 0,-4-11 129,1 4-258,-5-7 129,1 2-129,-6-5-258,3-1 129,-4-3-129,1-4 0,-2-3 0,5-3-129,0-1 0,3-9 0,2-7 0,2-1-129,2-2 0,2-4-258,4 11-387,-7-12-1935,6 8-2064,2 1-258,2-1-645</inkml:trace>
  <inkml:trace contextRef="#ctx0" brushRef="#br0" timeOffset="55826.189">20299 6331 1,'0'0'644,"0"0"-257,2 10 258,-2-10 0,0 0 0,0 0 0,0 0 129,0 0 0,0 0-129,-5 0 258,5 0-258,0 0 0,0 0-258,0 0-258,0 0-129,0 0 0,0 0 0,0 0-129,0 0 129,0 0-129,0 12 0,0-12 129,0 13 0,0-13-129,0 15 129,0-15 129,-4 14-129,4-14 258,-8 17 0,8-17 258,-9 18 129,2-6-129,7 5 129,-5-1-129,4 4 129,0-1-258,1 10 129,0-2-258,0 6-129,0-4 258,0 3-129,0-1 0,-2 4 0,-3-5 0,2-1 129,-4-1 0,1 4 129,-2-7 0,1 8-129,0-2 0,0 6 0,-1-3 258,3 6-387,-3-1 129,3 4-129,0-2-129,0 3 129,-1-5-129,0 2 258,-2-4-258,2 3 129,-1-7-129,2 3 0,0-4 0,2 1 0,1 1-129,2-1 0,0-1 0,3 4 0,2-1 129,0-2-129,0-1 129,-1 0-129,-4-5 258,3 1-258,-3-4 258,0-2-129,0-1-129,0 0 129,-3 4-258,3-2 258,0 4-258,0 1 129,0 3 0,0-2-129,4-3 129,-2-3 129,0-2-258,1-6 258,-3-3-129,0-12 0,0 0 0,3 11 0,-3-11-129,0 0-129,0 0 258,0 0-258,0 0 129,0 0 129,0 0-129,0 0 129,0 0 0,0 0 0,0 0 0,0 0 0,0 0-129,0 0 0,0 0 0,0 0-129,0 0 0,7 15-129,-7-15 0,4 13-258,-4-13-387,5 13-645,-5-13-2064,10 18-903,-10-18 129</inkml:trace>
  <inkml:trace contextRef="#ctx0" brushRef="#br0" timeOffset="57206.272">20805 6295 1419,'0'0'1806,"0"0"129,0 0-129,0 0-258,0 0-516,0 0-129,0 0-129,0 0-258,0 0-258,0 0 0,0 0-129,1 8 258,-1-8-258,3 12 0,-3-12 0,4 24 0,0-6 0,-2 5 0,1 0 129,0 2-258,-2 6 129,-1 3-258,0 5 387,-3-4-129,-1 7 258,-4-2 258,2 6-129,-5 2 258,3 9-129,-2-4 0,3 11 0,-1-1-258,3 5-129,0 2-129,-1 1 0,1-5 0,0 2 0,0-8 0,0-3 129,-1-5-129,0 1 129,-1-9 0,0 7 0,-3-9 0,-1 5-129,-3 1 0,0 2-129,-1-1 129,2 0 0,0-3-129,6-6 258,2-2-258,2-5 129,3-8 0,0-3 0,3-4 0,2-2 0,-4-1-129,3 1 129,-2-1-129,2 0 0,-3 2-129,0-4 129,0 0 0,-1-13 0,1 15 0,-1-15 0,0 0 0,0 0 0,0 0 0,0 0 0,0 0-129,5 14 129,-5-14 0,0 0-129,5 11 129,-5-11 0,3 14 0,-3-14-129,5 20-129,-5-20-258,3 15-258,-3-15-1290,-5 7-2451,5-7-387,-10 7-258</inkml:trace>
  <inkml:trace contextRef="#ctx0" brushRef="#br0" timeOffset="80555.607">6101 11142 3999,'-13'-24'4128,"13"24"-258,-8-12-1935,1-1-1419,-1 1-516,-1-1-129,-7-1-387,-1 2-387,-4-5-258,-3 2-258,-5-2 129,-3 3 387,-5-1 516,-4-2 645,-1 1 387,-6-5 516,-3 6 258,-11-5 258,-1 8-258,-7 0-387,-2 10-774,-4 2-645,-5 7-645,1 12 0,-6 1-129,6 13 129,-4 1-129,7 14 387,0-2 129,2 10 387,6 2 516,4 4 0,7 7 387,2-4 129,6 8 129,0-5 0,8 4-258,6-2 258,6 6-129,3-1-258,12 7-129,1-6-387,9 2 129,1 2 0,4 1-129,0-2 129,0 1 0,2-5 129,5 2 129,4-3 0,4 1 0,5-6 0,8 1 0,0-6-258,8 3 129,1-3 0,3 0-258,2-4 129,5 5-129,2-3 0,7-7-129,5 6 129,3-5-258,8-3 129,5-5 258,4-4-258,5-6 129,9-4-129,5-3 129,5-11 129,5-1 0,6-5-129,4-5 258,2-3 0,-1-4 129,0-2 0,3-4 0,-2-10 0,2-4-129,-4-11 129,0-9-129,0-11 0,2-6 0,-5-8 129,-5-2-258,-8-10 0,-5-1 129,-11-8 258,-6 4-129,-17-10 129,-11 1 129,-17-9-129,-11-1-129,-17-7 0,-9-5-258,-18-7-129,-12-2-387,-9 3 129,-17-7-387,-6 7-129,-16-3 0,-8 11 0,-12-6 0,-8 16 129,-13 4 258,-11 9 0,-11 13 129,-11 9 129,-14 4-903,-7 20-3096,-15 26-258,-18 9-258,-7 14 0</inkml:trace>
</inkml:ink>
</file>

<file path=ppt/ink/ink9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44.711"/>
    </inkml:context>
    <inkml:brush xml:id="br0">
      <inkml:brushProperty name="width" value="0.07" units="cm"/>
      <inkml:brushProperty name="height" value="0.07" units="cm"/>
      <inkml:brushProperty name="color" value="#177D36"/>
      <inkml:brushProperty name="fitToCurve" value="1"/>
    </inkml:brush>
  </inkml:definitions>
  <inkml:trace contextRef="#ctx0" brushRef="#br0">0 32 104 0,'15'-6'41'0,"-22"6"-22"0,14 0-7 0,-3 0 16 16,3 0-7-16,5 0 0 15,-1 0-8-15,0 0 0 16,0 0-8-16,1 2 6 0,3-4 4 15,0 2 2-15,3 0-1 16,0 0 3-16,12 0 0 16,8-4-8-16,3 2-2 15,4-2-5-15,-1 4-1 16,1 0 3-16,4 0 1 16,0 0 1-16,-9 0 0 15,-6 0-2-15,-4 0 1 16,-7 0-6-16,-5-2-1 0,-3 2-5 15,-3-7-1-15,-1 7-19 16,-4 0-9-16,1 0-55 16,-1-3-47-1,0-3 50-15</inkml:trace>
</inkml:ink>
</file>

<file path=ppt/ink/ink9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45.704"/>
    </inkml:context>
    <inkml:brush xml:id="br0">
      <inkml:brushProperty name="width" value="0.07" units="cm"/>
      <inkml:brushProperty name="height" value="0.07" units="cm"/>
      <inkml:brushProperty name="color" value="#177D36"/>
      <inkml:brushProperty name="fitToCurve" value="1"/>
    </inkml:brush>
  </inkml:definitions>
  <inkml:trace contextRef="#ctx0" brushRef="#br0">14 63 32 0,'-11'-6'13'0,"11"6"-6"0,-4-9-11 0,4 6 4 16,0 0 11-16,0 0 5 15,0 0 18-15,0 0 8 16,0 0 3-16,4 0 0 16,0-1-10-16,3 1-4 15,1-3-17-15,0 6-7 16,-1 0-4-16,4 0-3 0,-3 0 1 15,0 0-4-15,-2 0 0 0,-2 6-1 16,-4-6 3-16,0 0 2 16,0 0 2-16,0 3 5 15,-4 1 5-15,1-1 4 16,-4 0 2-16,-1-3-8 16,1 0-2-16,3 0-3 15,0 0 1-15,0-3-4 16,4 0 0-16,0-1 1 15,4-5 0-15,4 6-5 16,-1 0-1-16,1 0 1 16,-1-1 2-16,-4 2-2 15,1 2-2-15,0 0 2 16,-4 0 2-16,0 0 2 0,0 0 1 16,0 0 9-16,0 0 3 15,0 0-3-15,0 2-3 16,0-2-5-16,0 0-4 15,0 0-9-15,0 0-5 16,0 4-31-16,0-4-13 16</inkml:trace>
</inkml:ink>
</file>

<file path=ppt/ink/ink9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55.385"/>
    </inkml:context>
    <inkml:brush xml:id="br0">
      <inkml:brushProperty name="width" value="0.07" units="cm"/>
      <inkml:brushProperty name="height" value="0.07" units="cm"/>
      <inkml:brushProperty name="color" value="#177D36"/>
      <inkml:brushProperty name="fitToCurve" value="1"/>
    </inkml:brush>
  </inkml:definitions>
  <inkml:trace contextRef="#ctx0" brushRef="#br0">4 129 96 0,'-4'-9'35'0,"4"12"-18"0,0-9-9 15,0 6 13-15,0 0-3 16,0-4 1-16,0 4-1 15,4-3-2-15,-1 0 0 16,1 3 3-16,0-3-11 16,3 0 2-16,1 0 1 0,-1-6-4 15,5 0 1-15,3-4-5 0,0 4 0 16,-1-4-1-16,5 4-2 16,-1-4 3-16,5 7 2 15,-4 3-2-15,-1-3 0 16,-3 3 3-16,0 0 3 15,-3-1-4-15,-1 8-3 16,0-1 3-16,0 3 4 16,-3 6-3-16,-1 1 2 15,-4-4-1-15,1 1 1 16,-4 2-2-16,0 1-1 0,0-4 1 16,0 3 1-16,-4 0-1 15,-3 7-1-15,0-3-1 16,-8 0 0-16,0 2 0 15,-4 4 2-15,1 6 1 16,3-6 3-16,0-4-1 16,0 4 2-16,3-3-4 15,1 0-2-15,4-4-5 16,3-3 0-16,0 1 2 16,4 3 3-16,0-7-4 15,0 1-3-15,4-1 5 16,0 3 3-16,3-6-3 15,8 0 0-15,4-3-1 16,0 1-2-16,3-4 1 16,1-4-1-16,-1 1-3 0,0 0 2 15,0 0 1-15,-3 0 2 16,0 0-3-16,-4 3 0 16,3 0 3-1,-3 0-1-15,4 0-1 16,-4 0 1-16,0 3-1 15,-4 0 0-15,1 0 0 16,-1-3 0-16,-1 3 0 16,-2 0-3-16,-1-3 2 15,1 4-4-15,-8-4 1 16,7 0-20-16,-3 0-9 16,4-4-25-16,-1-2-11 0,4-3-43 15</inkml:trace>
</inkml:ink>
</file>

<file path=ppt/ink/ink9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56.573"/>
    </inkml:context>
    <inkml:brush xml:id="br0">
      <inkml:brushProperty name="width" value="0.07" units="cm"/>
      <inkml:brushProperty name="height" value="0.07" units="cm"/>
      <inkml:brushProperty name="color" value="#177D36"/>
      <inkml:brushProperty name="fitToCurve" value="1"/>
    </inkml:brush>
  </inkml:definitions>
  <inkml:trace contextRef="#ctx0" brushRef="#br0">460 2 84 0,'0'0'33'0,"4"0"-18"0,0 0-18 16,-4 0 8-16,4 0-2 16,-1 0 3-16,1 0 8 15,0-3 5-15,-4 3 8 16,0 0 6-16,0 0-7 16,-4 0-1-16,0 0-12 15,-3 0-3-15,-1 0-6 16,-3 0 2-16,0 0 3 0,-4 3-1 15,-4 7 1-15,0-4-1 16,-7 7 2-16,0-4-3 16,4 4 1-16,-1-7-3 15,1 3 0-15,-4 3-3 0,3-6-2 16,4 7 3-16,1-7 0 16,-1 1-1-16,4-1 1 15,3-3 0-15,-2 0 1 16,-1 3 2-1,4-2-5-15,3-1-3 16,1-3 3-16,7 0 1 16,0 0 0-1,0 0-2-15,4 9 1 16,-4-3 1-16,0-3 1 16,0-3-4-16,0 3 1 15,0 3 4-15,0 0 2 0,-8 1 2 16,8-1 0-16,-7-3-2 15,-1 0-1-15,4 7-3 16,1-7 1-16,-1 0-4 16,4 0 0-16,0-3 1 15,7 3 2-15,1-3-1 16,3 0 2-16,0 4-4 16,1-4-2-16,-1 6-1 15,0-6 3-15,7 3-2 16,-3 0 1-16,0-3 2 15,0 6 2-15,4 1-1 16,4-1 2-16,3-6-4 16,0 9-2-16,-3 0 2 15,-5 0 2-15,1 4 0 16,-1 0 2-16,-3-4-4 0,-3 1 0 16,-5-1 3-16,-3 0 1 15,-4 3 1-15,0-2 0 16,-4-1 2-16,-3 0 3 15,-8 1 0-15,0 6 2 16,-4-4-2-16,1 1 0 16,3-1-3-16,-4 0 1 15,0 1 2-15,0-4 2 16,-3 4-3-16,-1-1-3 16,1-2 0-16,-1-4-1 15,4 0-5-15,-2 0 1 0,-2-3-11 16,4-3-5-16,1 0-21 15,3-3-9-15,0-3-44 16,3-3-19-16,1-4 6 16</inkml:trace>
</inkml:ink>
</file>

<file path=ppt/ink/ink9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58.149"/>
    </inkml:context>
    <inkml:brush xml:id="br0">
      <inkml:brushProperty name="width" value="0.07" units="cm"/>
      <inkml:brushProperty name="height" value="0.07" units="cm"/>
      <inkml:brushProperty name="color" value="#177D36"/>
      <inkml:brushProperty name="fitToCurve" value="1"/>
    </inkml:brush>
  </inkml:definitions>
  <inkml:trace contextRef="#ctx0" brushRef="#br0">2 192 60 0,'0'-3'24'0,"0"6"-12"0,0-6-14 0,0-1 6 0,0 1-3 16,3 0 2-16,1 0 2 16,0 0 2-16,0-3-1 15,-1-1 1-15,5-5 0 16,-5 2 3-16,1-2-5 16,-1-1-1-16,1-3-4 15,0 3-1-15,0 1 3 16,-4 5 3-16,3 1 2 15,1-7 3-15,0 3-3 16,0 4-2 0,-1 3-2-16,-3 3-5 15,4-3 1-15,-4 3-1 16,0 0 0-16,4 3 4 16,0-6 1-16,3 9 5 0,-3-3 3 15,0 0 2-15,-1 1 3 16,5-1-1-16,-1 0 1 15,1 0-2-15,11 0 6 16,11-3 1 0,0-6-4-1,-1 3-7-15,1 0-4 16,4-1-1-16,-1 1 1 16,9 0 1-16,-1 0 3 15,-4 0-3-15,0 0-2 16,-3-1 2-16,0 1 0 15,-4 0-3-15,-5 3-1 0,-2 0-1 16,-5 0-2-16,-3 0 3 16,-3 0 2-16,-1 0 2 15,-4 0 1-15,1 0-7 16,-8 0-2-16,0 0-20 16,0 6-9-16,0-2-178 31,-8-26 106-31</inkml:trace>
</inkml:ink>
</file>

<file path=ppt/ink/ink9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59.997"/>
    </inkml:context>
    <inkml:brush xml:id="br0">
      <inkml:brushProperty name="width" value="0.07" units="cm"/>
      <inkml:brushProperty name="height" value="0.07" units="cm"/>
      <inkml:brushProperty name="color" value="#177D36"/>
      <inkml:brushProperty name="fitToCurve" value="1"/>
    </inkml:brush>
  </inkml:definitions>
  <inkml:trace contextRef="#ctx0" brushRef="#br0">0 24 204 0,'0'0'77'0,"4"0"-42"0,0 0-39 0,-1 0 15 16,5-3-8-16,-1 0-2 15,1-3 8-15,-4 2 6 16,-1 1-7-16,1 0 4 0,0 0 2 16,-4 3-3-16,7 3-17 15,1 0-6-15,-12 0-62 16,8 7-60 0,-12 3 37-16</inkml:trace>
</inkml:ink>
</file>

<file path=ppt/ink/ink9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2:00.221"/>
    </inkml:context>
    <inkml:brush xml:id="br0">
      <inkml:brushProperty name="width" value="0.07" units="cm"/>
      <inkml:brushProperty name="height" value="0.07" units="cm"/>
      <inkml:brushProperty name="color" value="#177D36"/>
      <inkml:brushProperty name="fitToCurve" value="1"/>
    </inkml:brush>
  </inkml:definitions>
  <inkml:trace contextRef="#ctx0" brushRef="#br0">4 0 220 0,'-4'13'82'0,"8"-13"-44"0,7 6-55 16,-3 0 9-16,-4-6-10 15,-1 0 1-15,1 0 0 0,-4 0-10 16,0 12 6 0,0 4-31-16,0-1-13 15,-4 4 20-15,1 2 13 16</inkml:trace>
</inkml:ink>
</file>

<file path=ppt/ink/ink9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2:00.385"/>
    </inkml:context>
    <inkml:brush xml:id="br0">
      <inkml:brushProperty name="width" value="0.07" units="cm"/>
      <inkml:brushProperty name="height" value="0.07" units="cm"/>
      <inkml:brushProperty name="color" value="#177D36"/>
      <inkml:brushProperty name="fitToCurve" value="1"/>
    </inkml:brush>
  </inkml:definitions>
  <inkml:trace contextRef="#ctx0" brushRef="#br0">-1 0 128 0,'-4'12'49'0,"26"-2"-26"0,-11 8-82 15,-4-9-15-15</inkml:trace>
</inkml:ink>
</file>

<file path=ppt/ink/ink9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2:00.611"/>
    </inkml:context>
    <inkml:brush xml:id="br0">
      <inkml:brushProperty name="width" value="0.07" units="cm"/>
      <inkml:brushProperty name="height" value="0.07" units="cm"/>
      <inkml:brushProperty name="color" value="#177D36"/>
      <inkml:brushProperty name="fitToCurve" value="1"/>
    </inkml:brush>
  </inkml:definitions>
  <inkml:trace contextRef="#ctx0" brushRef="#br0">0 0 116 0,'8'10'44'0,"-5"-7"-24"0,5 6 9 15,-5-9 23-15,5 10 7 0,0-4 4 16,-1 12-17-16,0-6-5 16,-3 1-24-16,0 3-10 0,-4-4-5 15,0 1-49-15,-11-1-20 16,-8-12-57 0</inkml:trace>
</inkml:ink>
</file>

<file path=ppt/ink/ink9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09:10.217"/>
    </inkml:context>
    <inkml:brush xml:id="br0">
      <inkml:brushProperty name="width" value="0.07" units="cm"/>
      <inkml:brushProperty name="height" value="0.07" units="cm"/>
      <inkml:brushProperty name="color" value="#ED1C24"/>
      <inkml:brushProperty name="fitToCurve" value="1"/>
    </inkml:brush>
  </inkml:definitions>
  <inkml:trace contextRef="#ctx0" brushRef="#br0">36 14 56 0,'-4'-6'22'0,"4"6"-12"0,0-4-10 0,0 4 5 16,0 0-1-16,0 0 2 16,-7 0-1-1,-1 4 13-15,1-4 7 16,3 0 1-16,0 0 2 16,0 3-5-16,1 0-2 15,3-3-9-15,0 0-3 16,7 0-5-16,1 3-1 0,-8-3 1 0,7 3-2 15,-3-3 1-15,3 6-2 16,1-6-1-16,-1 0 1 16,1 0 1-16,-1 3 3 15,0-3 4-15,4 3 0 16,1 0 2-16,-1 3-4 16,4-3 1-16,0 7-3 15,0-7 2-15,7 6 0 16,8 4 3-16,0-10-3 15,0 7-2-15,0-4 0 16,0 3-1-16,3 1-2 16,5 2 1-16,-1-5 0 15,4-1 3-15,0 0 1 16,-3 1 3-16,-1-4-1 0,-3 0 0 16,-1-3-5-16,8 0-1 15,0 3-1-15,1 0-2 16,-1 0 1-16,-1 4-1 15,2-4 0-15,-1 0 2 16,8 3-1-16,-5-6-1 16,-3 6 1-16,-3 0-1 15,-1-6 2-15,1 0 1 16,2 0 1-16,5 0 0 16,-4-6 0-16,4 3 0 15,3 0-2-15,-3 3-2 16,8-9 3-16,3-1 0 0,-8 4-1 15,1-3-2-15,-4 6-2 16,-4-4-1-16,-3 4 2 16,2-3 2-16,1-1 0 15,-3 7-1-15,-4 0 1 16,-1 0 1-16,-3-3-3 16,0 6-2-16,-4-3 2 15,0 0 0-15,0 0 1 16,-3-3 0-16,-1-3-3 15,4 3 2-15,-7 0 1 16,-4 3 0-16,0 0 2 16,-12 6-1-1,1-9 2-15,-4 3-4 0,-4-3 0 16,1 6-4 0,-5-6-1-16,-3 6 0 0,-4 0 2 15,-4 3-1-15,-3-3 4 16,0 1-5-16,-4-1 2 15,-8 0-3-15,0 3 2 16,0 1 1-16,1-1 2 16,0 0-4-16,-5 0 0 15,-11 4-2-15,-3-7 0 16,-4 3-2-16,-4-6-1 16,-11 0-3-16,8 3-1 15,-1 0 5-15,4 3 4 16,-10-6 4-16,2 4 3 0,-3-4 0 15,1 0-1-15,-9 0 1 16,8-4 1-16,4 4 1 16,7-9 1-16,-3 6-2 15,-1-9-2-15,4-4 1 16,1 3 1-16,-1-6 1 16,7 1 1-16,1 5-2 15,0 0 1-15,3-2 2 16,8 5 2-16,4-2-6 15,4 5 0-15,6-2-1 16,1-3 0-16,4 6 2 16,3 3 1-16,0 0 1 15,4-1 2-15,4 1 1 16,-4 3 1-16,7-3-4 16,-3 3-3-16,4 0 0 0,4 3-1 15,-1 0-3-15,0 4 0 16,4-4-5-16,0 0 0 15,4 6-1-15,0-6 1 16,3 3-4-16,0 0-3 16,4 1-38-16,4-1-15 15,0-6-9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1"/>
            <a:ext cx="4023943" cy="34930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defRPr sz="1200">
                <a:ea typeface="+mn-ea"/>
                <a:cs typeface="+mn-cs"/>
              </a:defRPr>
            </a:lvl1pPr>
          </a:lstStyle>
          <a:p>
            <a:pPr>
              <a:defRPr/>
            </a:pPr>
            <a:endParaRPr lang="en-US"/>
          </a:p>
        </p:txBody>
      </p:sp>
      <p:sp>
        <p:nvSpPr>
          <p:cNvPr id="120835" name="Rectangle 3"/>
          <p:cNvSpPr>
            <a:spLocks noGrp="1" noChangeArrowheads="1"/>
          </p:cNvSpPr>
          <p:nvPr>
            <p:ph type="dt" idx="1"/>
          </p:nvPr>
        </p:nvSpPr>
        <p:spPr bwMode="auto">
          <a:xfrm>
            <a:off x="5259761" y="1"/>
            <a:ext cx="4023941" cy="34930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lgn="r">
              <a:defRPr sz="120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2314575" y="523875"/>
            <a:ext cx="4654550" cy="26193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0837" name="Rectangle 5"/>
          <p:cNvSpPr>
            <a:spLocks noGrp="1" noChangeArrowheads="1"/>
          </p:cNvSpPr>
          <p:nvPr>
            <p:ph type="body" sz="quarter" idx="3"/>
          </p:nvPr>
        </p:nvSpPr>
        <p:spPr bwMode="auto">
          <a:xfrm>
            <a:off x="1237974" y="3318436"/>
            <a:ext cx="6807759" cy="3142601"/>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0838" name="Rectangle 6"/>
          <p:cNvSpPr>
            <a:spLocks noGrp="1" noChangeArrowheads="1"/>
          </p:cNvSpPr>
          <p:nvPr>
            <p:ph type="ftr" sz="quarter" idx="4"/>
          </p:nvPr>
        </p:nvSpPr>
        <p:spPr bwMode="auto">
          <a:xfrm>
            <a:off x="0" y="6635692"/>
            <a:ext cx="4023943" cy="34930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defRPr sz="1200">
                <a:ea typeface="+mn-ea"/>
                <a:cs typeface="+mn-cs"/>
              </a:defRPr>
            </a:lvl1pPr>
          </a:lstStyle>
          <a:p>
            <a:pPr>
              <a:defRPr/>
            </a:pPr>
            <a:endParaRPr lang="en-US"/>
          </a:p>
        </p:txBody>
      </p:sp>
      <p:sp>
        <p:nvSpPr>
          <p:cNvPr id="120839" name="Rectangle 7"/>
          <p:cNvSpPr>
            <a:spLocks noGrp="1" noChangeArrowheads="1"/>
          </p:cNvSpPr>
          <p:nvPr>
            <p:ph type="sldNum" sz="quarter" idx="5"/>
          </p:nvPr>
        </p:nvSpPr>
        <p:spPr bwMode="auto">
          <a:xfrm>
            <a:off x="5259761" y="6635692"/>
            <a:ext cx="4023941" cy="34930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lgn="r">
              <a:defRPr sz="1200"/>
            </a:lvl1pPr>
          </a:lstStyle>
          <a:p>
            <a:fld id="{3EB9031F-EB71-7642-8F3C-6FDC1408CB92}" type="slidenum">
              <a:rPr lang="en-US"/>
              <a:pPr/>
              <a:t>‹#›</a:t>
            </a:fld>
            <a:endParaRPr lang="en-US"/>
          </a:p>
        </p:txBody>
      </p:sp>
    </p:spTree>
    <p:extLst>
      <p:ext uri="{BB962C8B-B14F-4D97-AF65-F5344CB8AC3E}">
        <p14:creationId xmlns:p14="http://schemas.microsoft.com/office/powerpoint/2010/main" val="37862732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29C5F05-0750-4A3B-893D-9DDF172D43BB}" type="slidenum">
              <a:rPr lang="en-US" smtClean="0">
                <a:solidFill>
                  <a:prstClr val="black"/>
                </a:solidFill>
              </a:rPr>
              <a:pPr/>
              <a:t>1</a:t>
            </a:fld>
            <a:endParaRPr lang="en-US">
              <a:solidFill>
                <a:prstClr val="black"/>
              </a:solidFill>
            </a:endParaRPr>
          </a:p>
        </p:txBody>
      </p:sp>
      <p:sp>
        <p:nvSpPr>
          <p:cNvPr id="38915" name="Rectangle 2"/>
          <p:cNvSpPr>
            <a:spLocks noGrp="1" noRot="1" noChangeAspect="1" noChangeArrowheads="1" noTextEdit="1"/>
          </p:cNvSpPr>
          <p:nvPr>
            <p:ph type="sldImg"/>
          </p:nvPr>
        </p:nvSpPr>
        <p:spPr>
          <a:xfrm>
            <a:off x="2314575" y="523875"/>
            <a:ext cx="4654550" cy="2619375"/>
          </a:xfrm>
          <a:ln/>
        </p:spPr>
      </p:sp>
      <p:sp>
        <p:nvSpPr>
          <p:cNvPr id="3891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157212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CA" sz="1200" b="0" i="0" u="none" strike="noStrike" kern="1200" baseline="0" dirty="0">
                <a:solidFill>
                  <a:schemeClr val="tx1"/>
                </a:solidFill>
                <a:latin typeface="Arial" pitchFamily="-65" charset="0"/>
                <a:ea typeface="ＭＳ Ｐゴシック" pitchFamily="-65" charset="-128"/>
                <a:cs typeface="ＭＳ Ｐゴシック" pitchFamily="-65" charset="-128"/>
              </a:rPr>
              <a:t>The </a:t>
            </a:r>
            <a:r>
              <a:rPr kumimoji="1" lang="en-CA" sz="1200" b="0" i="0" u="none" strike="noStrike" kern="1200" baseline="0" dirty="0" err="1">
                <a:solidFill>
                  <a:schemeClr val="tx1"/>
                </a:solidFill>
                <a:latin typeface="Arial" pitchFamily="-65" charset="0"/>
                <a:ea typeface="ＭＳ Ｐゴシック" pitchFamily="-65" charset="-128"/>
                <a:cs typeface="ＭＳ Ｐゴシック" pitchFamily="-65" charset="-128"/>
              </a:rPr>
              <a:t>tf-idf</a:t>
            </a:r>
            <a:r>
              <a:rPr kumimoji="1" lang="en-CA" sz="1200" b="0" i="0" u="none" strike="noStrike" kern="1200" baseline="0" dirty="0">
                <a:solidFill>
                  <a:schemeClr val="tx1"/>
                </a:solidFill>
                <a:latin typeface="Arial" pitchFamily="-65" charset="0"/>
                <a:ea typeface="ＭＳ Ｐゴシック" pitchFamily="-65" charset="-128"/>
                <a:cs typeface="ＭＳ Ｐゴシック" pitchFamily="-65" charset="-128"/>
              </a:rPr>
              <a:t> weighting is by far the dominant way of weighting co-occurrence matrices</a:t>
            </a:r>
          </a:p>
          <a:p>
            <a:r>
              <a:rPr kumimoji="1" lang="en-CA" sz="1200" b="0" i="0" u="none" strike="noStrike" kern="1200" baseline="0" dirty="0">
                <a:solidFill>
                  <a:schemeClr val="tx1"/>
                </a:solidFill>
                <a:latin typeface="Arial" pitchFamily="-65" charset="0"/>
                <a:ea typeface="ＭＳ Ｐゴシック" pitchFamily="-65" charset="-128"/>
                <a:cs typeface="ＭＳ Ｐゴシック" pitchFamily="-65" charset="-128"/>
              </a:rPr>
              <a:t>in information retrieval, but also plays a role in many other aspects of natural language processing. It’s also a great baseline, the simple thing to try first.</a:t>
            </a:r>
            <a:endParaRPr lang="en-CA"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21</a:t>
            </a:fld>
            <a:endParaRPr lang="en-US"/>
          </a:p>
        </p:txBody>
      </p:sp>
    </p:spTree>
    <p:extLst>
      <p:ext uri="{BB962C8B-B14F-4D97-AF65-F5344CB8AC3E}">
        <p14:creationId xmlns:p14="http://schemas.microsoft.com/office/powerpoint/2010/main" val="3276100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3875"/>
            <a:ext cx="4654550" cy="2619375"/>
          </a:xfrm>
        </p:spPr>
      </p:sp>
      <p:sp>
        <p:nvSpPr>
          <p:cNvPr id="3" name="Notes Placeholder 2"/>
          <p:cNvSpPr>
            <a:spLocks noGrp="1"/>
          </p:cNvSpPr>
          <p:nvPr>
            <p:ph type="body" idx="1"/>
          </p:nvPr>
        </p:nvSpPr>
        <p:spPr/>
        <p:txBody>
          <a:bodyPr/>
          <a:lstStyle/>
          <a:p>
            <a:pPr defTabSz="920801"/>
            <a:r>
              <a:rPr lang="en-US" dirty="0"/>
              <a:t>A word is now defined by a vector over counts of context words</a:t>
            </a:r>
          </a:p>
          <a:p>
            <a:pPr defTabSz="920801"/>
            <a:r>
              <a:rPr lang="en-US" dirty="0"/>
              <a:t>Instead of each vector being of length D</a:t>
            </a:r>
          </a:p>
          <a:p>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22</a:t>
            </a:fld>
            <a:endParaRPr lang="en-US"/>
          </a:p>
        </p:txBody>
      </p:sp>
    </p:spTree>
    <p:extLst>
      <p:ext uri="{BB962C8B-B14F-4D97-AF65-F5344CB8AC3E}">
        <p14:creationId xmlns:p14="http://schemas.microsoft.com/office/powerpoint/2010/main" val="746926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That maybe  OK, since there are lots of efficient algorithms for sparse matrices.</a:t>
            </a:r>
          </a:p>
          <a:p>
            <a:endParaRPr lang="en-CA" dirty="0"/>
          </a:p>
        </p:txBody>
      </p:sp>
      <p:sp>
        <p:nvSpPr>
          <p:cNvPr id="4" name="Slide Number Placeholder 3"/>
          <p:cNvSpPr>
            <a:spLocks noGrp="1"/>
          </p:cNvSpPr>
          <p:nvPr>
            <p:ph type="sldNum" sz="quarter" idx="5"/>
          </p:nvPr>
        </p:nvSpPr>
        <p:spPr/>
        <p:txBody>
          <a:bodyPr/>
          <a:lstStyle/>
          <a:p>
            <a:fld id="{3EB9031F-EB71-7642-8F3C-6FDC1408CB92}" type="slidenum">
              <a:rPr lang="en-US" smtClean="0"/>
              <a:pPr/>
              <a:t>25</a:t>
            </a:fld>
            <a:endParaRPr lang="en-US"/>
          </a:p>
        </p:txBody>
      </p:sp>
    </p:spTree>
    <p:extLst>
      <p:ext uri="{BB962C8B-B14F-4D97-AF65-F5344CB8AC3E}">
        <p14:creationId xmlns:p14="http://schemas.microsoft.com/office/powerpoint/2010/main" val="1297938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26047" indent="-3746891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132" eaLnBrk="0" fontAlgn="base" hangingPunct="0">
              <a:spcBef>
                <a:spcPct val="0"/>
              </a:spcBef>
              <a:spcAft>
                <a:spcPct val="0"/>
              </a:spcAft>
              <a:defRPr sz="2400">
                <a:solidFill>
                  <a:schemeClr val="tx1"/>
                </a:solidFill>
                <a:latin typeface="Lucida Sans" charset="0"/>
                <a:ea typeface="ＭＳ Ｐゴシック" charset="0"/>
              </a:defRPr>
            </a:lvl6pPr>
            <a:lvl7pPr marL="914263" eaLnBrk="0" fontAlgn="base" hangingPunct="0">
              <a:spcBef>
                <a:spcPct val="0"/>
              </a:spcBef>
              <a:spcAft>
                <a:spcPct val="0"/>
              </a:spcAft>
              <a:defRPr sz="2400">
                <a:solidFill>
                  <a:schemeClr val="tx1"/>
                </a:solidFill>
                <a:latin typeface="Lucida Sans" charset="0"/>
                <a:ea typeface="ＭＳ Ｐゴシック" charset="0"/>
              </a:defRPr>
            </a:lvl7pPr>
            <a:lvl8pPr marL="1371395" eaLnBrk="0" fontAlgn="base" hangingPunct="0">
              <a:spcBef>
                <a:spcPct val="0"/>
              </a:spcBef>
              <a:spcAft>
                <a:spcPct val="0"/>
              </a:spcAft>
              <a:defRPr sz="2400">
                <a:solidFill>
                  <a:schemeClr val="tx1"/>
                </a:solidFill>
                <a:latin typeface="Lucida Sans" charset="0"/>
                <a:ea typeface="ＭＳ Ｐゴシック" charset="0"/>
              </a:defRPr>
            </a:lvl8pPr>
            <a:lvl9pPr marL="1828527"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26</a:t>
            </a:fld>
            <a:endParaRPr lang="en-US" sz="1200"/>
          </a:p>
        </p:txBody>
      </p:sp>
      <p:sp>
        <p:nvSpPr>
          <p:cNvPr id="17411" name="Rectangle 2"/>
          <p:cNvSpPr>
            <a:spLocks noGrp="1" noRot="1" noChangeAspect="1" noChangeArrowheads="1" noTextEdit="1"/>
          </p:cNvSpPr>
          <p:nvPr>
            <p:ph type="sldImg"/>
          </p:nvPr>
        </p:nvSpPr>
        <p:spPr>
          <a:xfrm>
            <a:off x="2314575" y="523875"/>
            <a:ext cx="4654550" cy="2619375"/>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907895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7A096E-88F7-E74A-8F4C-E0212635BD33}" type="slidenum">
              <a:rPr lang="en-US"/>
              <a:pPr/>
              <a:t>28</a:t>
            </a:fld>
            <a:endParaRPr lang="en-US"/>
          </a:p>
        </p:txBody>
      </p:sp>
      <p:sp>
        <p:nvSpPr>
          <p:cNvPr id="1513474" name="Rectangle 2"/>
          <p:cNvSpPr>
            <a:spLocks noGrp="1" noRot="1" noChangeAspect="1" noChangeArrowheads="1"/>
          </p:cNvSpPr>
          <p:nvPr>
            <p:ph type="sldImg"/>
          </p:nvPr>
        </p:nvSpPr>
        <p:spPr bwMode="auto">
          <a:xfrm>
            <a:off x="2314575" y="523875"/>
            <a:ext cx="4654550" cy="2619375"/>
          </a:xfrm>
          <a:prstGeom prst="rect">
            <a:avLst/>
          </a:prstGeom>
          <a:solidFill>
            <a:srgbClr val="FFFFFF"/>
          </a:solidFill>
          <a:ln>
            <a:solidFill>
              <a:srgbClr val="000000"/>
            </a:solidFill>
            <a:miter lim="800000"/>
            <a:headEnd/>
            <a:tailEnd/>
          </a:ln>
        </p:spPr>
      </p:sp>
      <p:sp>
        <p:nvSpPr>
          <p:cNvPr id="1513475" name="Rectangle 3"/>
          <p:cNvSpPr>
            <a:spLocks noGrp="1" noChangeArrowheads="1"/>
          </p:cNvSpPr>
          <p:nvPr>
            <p:ph type="body" idx="1"/>
          </p:nvPr>
        </p:nvSpPr>
        <p:spPr bwMode="auto">
          <a:xfrm>
            <a:off x="928370" y="3317875"/>
            <a:ext cx="7426960" cy="314325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a:t>Word2  = context word</a:t>
            </a:r>
          </a:p>
        </p:txBody>
      </p:sp>
    </p:spTree>
    <p:extLst>
      <p:ext uri="{BB962C8B-B14F-4D97-AF65-F5344CB8AC3E}">
        <p14:creationId xmlns:p14="http://schemas.microsoft.com/office/powerpoint/2010/main" val="535286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7A096E-88F7-E74A-8F4C-E0212635BD33}" type="slidenum">
              <a:rPr lang="en-US"/>
              <a:pPr/>
              <a:t>29</a:t>
            </a:fld>
            <a:endParaRPr lang="en-US"/>
          </a:p>
        </p:txBody>
      </p:sp>
      <p:sp>
        <p:nvSpPr>
          <p:cNvPr id="1513474" name="Rectangle 2"/>
          <p:cNvSpPr>
            <a:spLocks noGrp="1" noRot="1" noChangeAspect="1" noChangeArrowheads="1"/>
          </p:cNvSpPr>
          <p:nvPr>
            <p:ph type="sldImg"/>
          </p:nvPr>
        </p:nvSpPr>
        <p:spPr bwMode="auto">
          <a:xfrm>
            <a:off x="2314575" y="523875"/>
            <a:ext cx="4654550" cy="2619375"/>
          </a:xfrm>
          <a:prstGeom prst="rect">
            <a:avLst/>
          </a:prstGeom>
          <a:solidFill>
            <a:srgbClr val="FFFFFF"/>
          </a:solidFill>
          <a:ln>
            <a:solidFill>
              <a:srgbClr val="000000"/>
            </a:solidFill>
            <a:miter lim="800000"/>
            <a:headEnd/>
            <a:tailEnd/>
          </a:ln>
        </p:spPr>
      </p:sp>
      <p:sp>
        <p:nvSpPr>
          <p:cNvPr id="1513475" name="Rectangle 3"/>
          <p:cNvSpPr>
            <a:spLocks noGrp="1" noChangeArrowheads="1"/>
          </p:cNvSpPr>
          <p:nvPr>
            <p:ph type="body" idx="1"/>
          </p:nvPr>
        </p:nvSpPr>
        <p:spPr bwMode="auto">
          <a:xfrm>
            <a:off x="928370" y="3317875"/>
            <a:ext cx="7426960" cy="314325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p>
        </p:txBody>
      </p:sp>
    </p:spTree>
    <p:extLst>
      <p:ext uri="{BB962C8B-B14F-4D97-AF65-F5344CB8AC3E}">
        <p14:creationId xmlns:p14="http://schemas.microsoft.com/office/powerpoint/2010/main" val="318653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Matrix </a:t>
            </a:r>
            <a:r>
              <a:rPr lang="en-US" dirty="0">
                <a:latin typeface="Times New Roman"/>
                <a:cs typeface="Times New Roman"/>
              </a:rPr>
              <a:t>F</a:t>
            </a:r>
            <a:r>
              <a:rPr lang="en-US" dirty="0"/>
              <a:t> with </a:t>
            </a:r>
            <a:r>
              <a:rPr lang="en-US" dirty="0">
                <a:latin typeface="Times New Roman"/>
                <a:cs typeface="Times New Roman"/>
              </a:rPr>
              <a:t>W</a:t>
            </a:r>
            <a:r>
              <a:rPr lang="en-US" dirty="0"/>
              <a:t> rows (words) and </a:t>
            </a:r>
            <a:r>
              <a:rPr lang="en-US" dirty="0">
                <a:latin typeface="Times New Roman"/>
                <a:cs typeface="Times New Roman"/>
              </a:rPr>
              <a:t>C</a:t>
            </a:r>
            <a:r>
              <a:rPr lang="en-US" dirty="0"/>
              <a:t> columns (contexts)</a:t>
            </a:r>
          </a:p>
          <a:p>
            <a:r>
              <a:rPr lang="en-US" dirty="0" err="1">
                <a:latin typeface="Times New Roman"/>
                <a:cs typeface="Times New Roman"/>
              </a:rPr>
              <a:t>f</a:t>
            </a:r>
            <a:r>
              <a:rPr lang="en-US" baseline="-25000" dirty="0" err="1">
                <a:latin typeface="Times New Roman"/>
                <a:cs typeface="Times New Roman"/>
              </a:rPr>
              <a:t>ij</a:t>
            </a:r>
            <a:r>
              <a:rPr lang="en-US" dirty="0"/>
              <a:t> is # of times </a:t>
            </a:r>
            <a:r>
              <a:rPr lang="en-US" dirty="0" err="1">
                <a:latin typeface="Times New Roman"/>
                <a:cs typeface="Times New Roman"/>
              </a:rPr>
              <a:t>w</a:t>
            </a:r>
            <a:r>
              <a:rPr lang="en-US" baseline="-25000" dirty="0" err="1">
                <a:latin typeface="Times New Roman"/>
                <a:cs typeface="Times New Roman"/>
              </a:rPr>
              <a:t>i</a:t>
            </a:r>
            <a:r>
              <a:rPr lang="en-US" dirty="0"/>
              <a:t> occurs in context </a:t>
            </a:r>
            <a:r>
              <a:rPr lang="en-US" dirty="0" err="1">
                <a:latin typeface="Times New Roman"/>
                <a:cs typeface="Times New Roman"/>
              </a:rPr>
              <a:t>c</a:t>
            </a:r>
            <a:r>
              <a:rPr lang="en-US" baseline="-25000" dirty="0" err="1">
                <a:latin typeface="Times New Roman"/>
                <a:cs typeface="Times New Roman"/>
              </a:rPr>
              <a:t>j</a:t>
            </a:r>
            <a:endParaRPr lang="en-US" baseline="-25000" dirty="0">
              <a:latin typeface="Times New Roman"/>
              <a:cs typeface="Times New Roman"/>
            </a:endParaRPr>
          </a:p>
          <a:p>
            <a:r>
              <a:rPr lang="en-CA" dirty="0"/>
              <a:t>=&gt; </a:t>
            </a:r>
          </a:p>
          <a:p>
            <a:r>
              <a:rPr lang="en-US" dirty="0"/>
              <a:t>Matrix </a:t>
            </a:r>
            <a:r>
              <a:rPr lang="en-US" dirty="0">
                <a:latin typeface="Times New Roman"/>
                <a:cs typeface="Times New Roman"/>
              </a:rPr>
              <a:t>F</a:t>
            </a:r>
            <a:r>
              <a:rPr lang="en-US" dirty="0"/>
              <a:t> with </a:t>
            </a:r>
            <a:r>
              <a:rPr lang="en-US" dirty="0">
                <a:latin typeface="Times New Roman"/>
                <a:cs typeface="Times New Roman"/>
              </a:rPr>
              <a:t>W</a:t>
            </a:r>
            <a:r>
              <a:rPr lang="en-US" dirty="0"/>
              <a:t> rows (words) and </a:t>
            </a:r>
            <a:r>
              <a:rPr lang="en-US" dirty="0">
                <a:latin typeface="Times New Roman"/>
                <a:cs typeface="Times New Roman"/>
              </a:rPr>
              <a:t>C</a:t>
            </a:r>
            <a:r>
              <a:rPr lang="en-US" dirty="0"/>
              <a:t> columns (contexts)</a:t>
            </a:r>
          </a:p>
          <a:p>
            <a:r>
              <a:rPr lang="en-US" dirty="0" err="1">
                <a:latin typeface="Times New Roman"/>
                <a:cs typeface="Times New Roman"/>
              </a:rPr>
              <a:t>f</a:t>
            </a:r>
            <a:r>
              <a:rPr lang="en-US" baseline="-25000" dirty="0" err="1">
                <a:latin typeface="Times New Roman"/>
                <a:cs typeface="Times New Roman"/>
              </a:rPr>
              <a:t>ij</a:t>
            </a:r>
            <a:r>
              <a:rPr lang="en-US" dirty="0"/>
              <a:t> is # of times </a:t>
            </a:r>
            <a:r>
              <a:rPr lang="en-US" dirty="0" err="1">
                <a:latin typeface="Times New Roman"/>
                <a:cs typeface="Times New Roman"/>
              </a:rPr>
              <a:t>w</a:t>
            </a:r>
            <a:r>
              <a:rPr lang="en-US" baseline="-25000" dirty="0" err="1">
                <a:latin typeface="Times New Roman"/>
                <a:cs typeface="Times New Roman"/>
              </a:rPr>
              <a:t>i</a:t>
            </a:r>
            <a:r>
              <a:rPr lang="en-US" dirty="0"/>
              <a:t> occurs in context </a:t>
            </a:r>
            <a:r>
              <a:rPr lang="en-US" dirty="0" err="1">
                <a:latin typeface="Times New Roman"/>
                <a:cs typeface="Times New Roman"/>
              </a:rPr>
              <a:t>c</a:t>
            </a:r>
            <a:r>
              <a:rPr lang="en-US" baseline="-25000" dirty="0" err="1">
                <a:latin typeface="Times New Roman"/>
                <a:cs typeface="Times New Roman"/>
              </a:rPr>
              <a:t>j</a:t>
            </a:r>
            <a:endParaRPr lang="en-US" baseline="-25000" dirty="0">
              <a:latin typeface="Times New Roman"/>
              <a:cs typeface="Times New Roman"/>
            </a:endParaRPr>
          </a:p>
          <a:p>
            <a:endParaRPr lang="en-CA"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30</a:t>
            </a:fld>
            <a:endParaRPr lang="en-US"/>
          </a:p>
        </p:txBody>
      </p:sp>
    </p:spTree>
    <p:extLst>
      <p:ext uri="{BB962C8B-B14F-4D97-AF65-F5344CB8AC3E}">
        <p14:creationId xmlns:p14="http://schemas.microsoft.com/office/powerpoint/2010/main" val="4206002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26047" indent="-3746891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132" eaLnBrk="0" fontAlgn="base" hangingPunct="0">
              <a:spcBef>
                <a:spcPct val="0"/>
              </a:spcBef>
              <a:spcAft>
                <a:spcPct val="0"/>
              </a:spcAft>
              <a:defRPr sz="2400">
                <a:solidFill>
                  <a:schemeClr val="tx1"/>
                </a:solidFill>
                <a:latin typeface="Lucida Sans" charset="0"/>
                <a:ea typeface="ＭＳ Ｐゴシック" charset="0"/>
              </a:defRPr>
            </a:lvl6pPr>
            <a:lvl7pPr marL="914263" eaLnBrk="0" fontAlgn="base" hangingPunct="0">
              <a:spcBef>
                <a:spcPct val="0"/>
              </a:spcBef>
              <a:spcAft>
                <a:spcPct val="0"/>
              </a:spcAft>
              <a:defRPr sz="2400">
                <a:solidFill>
                  <a:schemeClr val="tx1"/>
                </a:solidFill>
                <a:latin typeface="Lucida Sans" charset="0"/>
                <a:ea typeface="ＭＳ Ｐゴシック" charset="0"/>
              </a:defRPr>
            </a:lvl7pPr>
            <a:lvl8pPr marL="1371395" eaLnBrk="0" fontAlgn="base" hangingPunct="0">
              <a:spcBef>
                <a:spcPct val="0"/>
              </a:spcBef>
              <a:spcAft>
                <a:spcPct val="0"/>
              </a:spcAft>
              <a:defRPr sz="2400">
                <a:solidFill>
                  <a:schemeClr val="tx1"/>
                </a:solidFill>
                <a:latin typeface="Lucida Sans" charset="0"/>
                <a:ea typeface="ＭＳ Ｐゴシック" charset="0"/>
              </a:defRPr>
            </a:lvl8pPr>
            <a:lvl9pPr marL="1828527"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33</a:t>
            </a:fld>
            <a:endParaRPr lang="en-US" sz="1200"/>
          </a:p>
        </p:txBody>
      </p:sp>
      <p:sp>
        <p:nvSpPr>
          <p:cNvPr id="17411" name="Rectangle 2"/>
          <p:cNvSpPr>
            <a:spLocks noGrp="1" noRot="1" noChangeAspect="1" noChangeArrowheads="1" noTextEdit="1"/>
          </p:cNvSpPr>
          <p:nvPr>
            <p:ph type="sldImg"/>
          </p:nvPr>
        </p:nvSpPr>
        <p:spPr>
          <a:xfrm>
            <a:off x="2314575" y="523875"/>
            <a:ext cx="4654550" cy="2619375"/>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96377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a:xfrm>
            <a:off x="2314575" y="523875"/>
            <a:ext cx="4654550" cy="2619375"/>
          </a:xfrm>
          <a:ln/>
        </p:spPr>
      </p:sp>
      <p:sp>
        <p:nvSpPr>
          <p:cNvPr id="55299" name="Notes Placeholder 2"/>
          <p:cNvSpPr>
            <a:spLocks noGrp="1"/>
          </p:cNvSpPr>
          <p:nvPr>
            <p:ph type="body" idx="1"/>
          </p:nvPr>
        </p:nvSpPr>
        <p:spPr>
          <a:noFill/>
          <a:ln/>
        </p:spPr>
        <p:txBody>
          <a:bodyPr/>
          <a:lstStyle/>
          <a:p>
            <a:endParaRPr lang="en-US" dirty="0">
              <a:ea typeface="ＭＳ Ｐゴシック" charset="-128"/>
              <a:cs typeface="ＭＳ Ｐゴシック" charset="-128"/>
            </a:endParaRPr>
          </a:p>
        </p:txBody>
      </p:sp>
      <p:sp>
        <p:nvSpPr>
          <p:cNvPr id="55300" name="Slide Number Placeholder 3"/>
          <p:cNvSpPr>
            <a:spLocks noGrp="1"/>
          </p:cNvSpPr>
          <p:nvPr>
            <p:ph type="sldNum" sz="quarter" idx="5"/>
          </p:nvPr>
        </p:nvSpPr>
        <p:spPr>
          <a:noFill/>
        </p:spPr>
        <p:txBody>
          <a:bodyPr/>
          <a:lstStyle/>
          <a:p>
            <a:fld id="{3EABE09E-F152-7744-8C90-5FE0EE9195EA}" type="slidenum">
              <a:rPr lang="en-US" smtClean="0"/>
              <a:pPr/>
              <a:t>34</a:t>
            </a:fld>
            <a:endParaRPr lang="en-US"/>
          </a:p>
        </p:txBody>
      </p:sp>
    </p:spTree>
    <p:extLst>
      <p:ext uri="{BB962C8B-B14F-4D97-AF65-F5344CB8AC3E}">
        <p14:creationId xmlns:p14="http://schemas.microsoft.com/office/powerpoint/2010/main" val="771476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26047" indent="-3746891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132" eaLnBrk="0" fontAlgn="base" hangingPunct="0">
              <a:spcBef>
                <a:spcPct val="0"/>
              </a:spcBef>
              <a:spcAft>
                <a:spcPct val="0"/>
              </a:spcAft>
              <a:defRPr sz="2400">
                <a:solidFill>
                  <a:schemeClr val="tx1"/>
                </a:solidFill>
                <a:latin typeface="Lucida Sans" charset="0"/>
                <a:ea typeface="ＭＳ Ｐゴシック" charset="0"/>
              </a:defRPr>
            </a:lvl6pPr>
            <a:lvl7pPr marL="914263" eaLnBrk="0" fontAlgn="base" hangingPunct="0">
              <a:spcBef>
                <a:spcPct val="0"/>
              </a:spcBef>
              <a:spcAft>
                <a:spcPct val="0"/>
              </a:spcAft>
              <a:defRPr sz="2400">
                <a:solidFill>
                  <a:schemeClr val="tx1"/>
                </a:solidFill>
                <a:latin typeface="Lucida Sans" charset="0"/>
                <a:ea typeface="ＭＳ Ｐゴシック" charset="0"/>
              </a:defRPr>
            </a:lvl7pPr>
            <a:lvl8pPr marL="1371395" eaLnBrk="0" fontAlgn="base" hangingPunct="0">
              <a:spcBef>
                <a:spcPct val="0"/>
              </a:spcBef>
              <a:spcAft>
                <a:spcPct val="0"/>
              </a:spcAft>
              <a:defRPr sz="2400">
                <a:solidFill>
                  <a:schemeClr val="tx1"/>
                </a:solidFill>
                <a:latin typeface="Lucida Sans" charset="0"/>
                <a:ea typeface="ＭＳ Ｐゴシック" charset="0"/>
              </a:defRPr>
            </a:lvl8pPr>
            <a:lvl9pPr marL="1828527"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38</a:t>
            </a:fld>
            <a:endParaRPr lang="en-US" sz="1200"/>
          </a:p>
        </p:txBody>
      </p:sp>
      <p:sp>
        <p:nvSpPr>
          <p:cNvPr id="17411" name="Rectangle 2"/>
          <p:cNvSpPr>
            <a:spLocks noGrp="1" noRot="1" noChangeAspect="1" noChangeArrowheads="1" noTextEdit="1"/>
          </p:cNvSpPr>
          <p:nvPr>
            <p:ph type="sldImg"/>
          </p:nvPr>
        </p:nvSpPr>
        <p:spPr>
          <a:xfrm>
            <a:off x="2314575" y="523875"/>
            <a:ext cx="4654550" cy="2619375"/>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55064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35BB13CE-8363-4E27-A0E4-B68D54A5A28F}" type="slidenum">
              <a:rPr lang="en-US" smtClean="0">
                <a:solidFill>
                  <a:prstClr val="black"/>
                </a:solidFill>
              </a:rPr>
              <a:pPr/>
              <a:t>2</a:t>
            </a:fld>
            <a:endParaRPr lang="en-US">
              <a:solidFill>
                <a:prstClr val="black"/>
              </a:solidFill>
            </a:endParaRPr>
          </a:p>
        </p:txBody>
      </p:sp>
      <p:sp>
        <p:nvSpPr>
          <p:cNvPr id="39939" name="Rectangle 2"/>
          <p:cNvSpPr>
            <a:spLocks noGrp="1" noRot="1" noChangeAspect="1" noChangeArrowheads="1" noTextEdit="1"/>
          </p:cNvSpPr>
          <p:nvPr>
            <p:ph type="sldImg"/>
          </p:nvPr>
        </p:nvSpPr>
        <p:spPr>
          <a:xfrm>
            <a:off x="2314575" y="523875"/>
            <a:ext cx="4654550" cy="2619375"/>
          </a:xfrm>
          <a:ln/>
        </p:spPr>
      </p:sp>
      <p:sp>
        <p:nvSpPr>
          <p:cNvPr id="39940" name="Rectangle 3"/>
          <p:cNvSpPr>
            <a:spLocks noGrp="1" noChangeArrowheads="1"/>
          </p:cNvSpPr>
          <p:nvPr>
            <p:ph type="body" idx="1"/>
          </p:nvPr>
        </p:nvSpPr>
        <p:spPr>
          <a:noFill/>
          <a:ln/>
        </p:spPr>
        <p:txBody>
          <a:bodyPr/>
          <a:lstStyle/>
          <a:p>
            <a:pPr eaLnBrk="1" hangingPunct="1"/>
            <a:r>
              <a:rPr lang="en-CA" dirty="0"/>
              <a:t>Stand-alone with minimal assumptions on what information will be provided by other processes</a:t>
            </a:r>
          </a:p>
          <a:p>
            <a:pPr eaLnBrk="1" hangingPunct="1"/>
            <a:endParaRPr lang="en-CA" dirty="0"/>
          </a:p>
          <a:p>
            <a:pPr eaLnBrk="1" hangingPunct="1"/>
            <a:r>
              <a:rPr lang="en-CA" dirty="0"/>
              <a:t>IR and extremely broad field (not just text)</a:t>
            </a:r>
          </a:p>
          <a:p>
            <a:pPr eaLnBrk="1" hangingPunct="1"/>
            <a:r>
              <a:rPr lang="en-CA" dirty="0"/>
              <a:t>Today we’ll cover only a specific case in which user’s needs are expressed as words </a:t>
            </a:r>
          </a:p>
          <a:p>
            <a:pPr eaLnBrk="1" hangingPunct="1"/>
            <a:r>
              <a:rPr lang="en-CA" dirty="0"/>
              <a:t>and documents are expressed in terms of the word they contains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Why dense vectors?</a:t>
            </a:r>
          </a:p>
          <a:p>
            <a:pPr lvl="1"/>
            <a:r>
              <a:rPr lang="en-US" sz="2100" dirty="0"/>
              <a:t>Short vectors may be easier to use as </a:t>
            </a:r>
            <a:r>
              <a:rPr lang="en-US" sz="2100" b="1" dirty="0"/>
              <a:t>features</a:t>
            </a:r>
            <a:r>
              <a:rPr lang="en-US" sz="2100" dirty="0"/>
              <a:t> in machine learning (less weights to tune)</a:t>
            </a:r>
          </a:p>
          <a:p>
            <a:pPr lvl="1"/>
            <a:r>
              <a:rPr lang="en-US" sz="2100" dirty="0"/>
              <a:t>Dense vectors may </a:t>
            </a:r>
            <a:r>
              <a:rPr lang="en-US" sz="2100" b="1" dirty="0"/>
              <a:t>generalize</a:t>
            </a:r>
            <a:r>
              <a:rPr lang="en-US" sz="2100" dirty="0"/>
              <a:t> better than storing explicit count-based info</a:t>
            </a:r>
          </a:p>
          <a:p>
            <a:pPr lvl="1"/>
            <a:r>
              <a:rPr lang="en-US" sz="2100" dirty="0"/>
              <a:t>They may do better at capturing synonymy:</a:t>
            </a:r>
          </a:p>
          <a:p>
            <a:pPr lvl="2"/>
            <a:r>
              <a:rPr lang="en-US" sz="1800" i="1" dirty="0"/>
              <a:t>car</a:t>
            </a:r>
            <a:r>
              <a:rPr lang="en-US" sz="1800" dirty="0"/>
              <a:t> and </a:t>
            </a:r>
            <a:r>
              <a:rPr lang="en-US" sz="1800" i="1" dirty="0"/>
              <a:t>automobile</a:t>
            </a:r>
            <a:r>
              <a:rPr lang="en-US" sz="1800" dirty="0"/>
              <a:t> are synonyms; but are distinct dimensions</a:t>
            </a:r>
          </a:p>
          <a:p>
            <a:pPr lvl="3"/>
            <a:r>
              <a:rPr lang="en-US" sz="1800" dirty="0"/>
              <a:t>a word with </a:t>
            </a:r>
            <a:r>
              <a:rPr lang="en-US" sz="1800" i="1" dirty="0"/>
              <a:t>car</a:t>
            </a:r>
            <a:r>
              <a:rPr lang="en-US" sz="1800" dirty="0"/>
              <a:t> as a neighbor and a word with </a:t>
            </a:r>
            <a:r>
              <a:rPr lang="en-US" sz="1800" i="1" dirty="0"/>
              <a:t>automobile</a:t>
            </a:r>
            <a:r>
              <a:rPr lang="en-US" sz="1800" dirty="0"/>
              <a:t> as a neighbor should be similar, but aren't</a:t>
            </a:r>
          </a:p>
          <a:p>
            <a:pPr lvl="1"/>
            <a:r>
              <a:rPr lang="en-US" sz="2100" b="1" dirty="0"/>
              <a:t>In practice, they work better</a:t>
            </a:r>
          </a:p>
          <a:p>
            <a:endParaRPr lang="en-CA" dirty="0"/>
          </a:p>
        </p:txBody>
      </p:sp>
      <p:sp>
        <p:nvSpPr>
          <p:cNvPr id="4" name="Slide Number Placeholder 3"/>
          <p:cNvSpPr>
            <a:spLocks noGrp="1"/>
          </p:cNvSpPr>
          <p:nvPr>
            <p:ph type="sldNum" sz="quarter" idx="5"/>
          </p:nvPr>
        </p:nvSpPr>
        <p:spPr/>
        <p:txBody>
          <a:bodyPr/>
          <a:lstStyle/>
          <a:p>
            <a:fld id="{3EB9031F-EB71-7642-8F3C-6FDC1408CB92}" type="slidenum">
              <a:rPr lang="en-US" smtClean="0"/>
              <a:pPr/>
              <a:t>39</a:t>
            </a:fld>
            <a:endParaRPr lang="en-US"/>
          </a:p>
        </p:txBody>
      </p:sp>
    </p:spTree>
    <p:extLst>
      <p:ext uri="{BB962C8B-B14F-4D97-AF65-F5344CB8AC3E}">
        <p14:creationId xmlns:p14="http://schemas.microsoft.com/office/powerpoint/2010/main" val="1510789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kern="1200" dirty="0">
                <a:solidFill>
                  <a:schemeClr val="tx1"/>
                </a:solidFill>
                <a:effectLst/>
                <a:latin typeface="Arial" pitchFamily="-65" charset="0"/>
                <a:ea typeface="ＭＳ Ｐゴシック" pitchFamily="-65" charset="-128"/>
                <a:cs typeface="ＭＳ Ｐゴシック" pitchFamily="-65" charset="-128"/>
              </a:rPr>
              <a:t>The </a:t>
            </a:r>
            <a:r>
              <a:rPr kumimoji="1" lang="en-US" sz="1200" b="1" i="0" kern="1200" dirty="0">
                <a:solidFill>
                  <a:schemeClr val="tx1"/>
                </a:solidFill>
                <a:effectLst/>
                <a:latin typeface="Arial" pitchFamily="-65" charset="0"/>
                <a:ea typeface="ＭＳ Ｐゴシック" pitchFamily="-65" charset="-128"/>
                <a:cs typeface="ＭＳ Ｐゴシック" pitchFamily="-65" charset="-128"/>
              </a:rPr>
              <a:t>rank</a:t>
            </a:r>
            <a:r>
              <a:rPr kumimoji="1" lang="en-US" sz="1200" b="0" i="0" kern="1200" dirty="0">
                <a:solidFill>
                  <a:schemeClr val="tx1"/>
                </a:solidFill>
                <a:effectLst/>
                <a:latin typeface="Arial" pitchFamily="-65" charset="0"/>
                <a:ea typeface="ＭＳ Ｐゴシック" pitchFamily="-65" charset="-128"/>
                <a:cs typeface="ＭＳ Ｐゴシック" pitchFamily="-65" charset="-128"/>
              </a:rPr>
              <a:t> of a </a:t>
            </a:r>
            <a:r>
              <a:rPr kumimoji="1" lang="en-US" sz="1200" b="1" i="0" kern="1200" dirty="0">
                <a:solidFill>
                  <a:schemeClr val="tx1"/>
                </a:solidFill>
                <a:effectLst/>
                <a:latin typeface="Arial" pitchFamily="-65" charset="0"/>
                <a:ea typeface="ＭＳ Ｐゴシック" pitchFamily="-65" charset="-128"/>
                <a:cs typeface="ＭＳ Ｐゴシック" pitchFamily="-65" charset="-128"/>
              </a:rPr>
              <a:t>matrix</a:t>
            </a:r>
            <a:r>
              <a:rPr kumimoji="1" lang="en-US" sz="1200" b="0" i="0" kern="1200" dirty="0">
                <a:solidFill>
                  <a:schemeClr val="tx1"/>
                </a:solidFill>
                <a:effectLst/>
                <a:latin typeface="Arial" pitchFamily="-65" charset="0"/>
                <a:ea typeface="ＭＳ Ｐゴシック" pitchFamily="-65" charset="-128"/>
                <a:cs typeface="ＭＳ Ｐゴシック" pitchFamily="-65" charset="-128"/>
              </a:rPr>
              <a:t> is defined as (a) the maximum number of linearly independent column vectors in the </a:t>
            </a:r>
            <a:r>
              <a:rPr kumimoji="1" lang="en-US" sz="1200" b="1" i="0" kern="1200" dirty="0">
                <a:solidFill>
                  <a:schemeClr val="tx1"/>
                </a:solidFill>
                <a:effectLst/>
                <a:latin typeface="Arial" pitchFamily="-65" charset="0"/>
                <a:ea typeface="ＭＳ Ｐゴシック" pitchFamily="-65" charset="-128"/>
                <a:cs typeface="ＭＳ Ｐゴシック" pitchFamily="-65" charset="-128"/>
              </a:rPr>
              <a:t>matrix</a:t>
            </a:r>
            <a:r>
              <a:rPr kumimoji="1" lang="en-US" sz="1200" b="0" i="0" kern="1200" dirty="0">
                <a:solidFill>
                  <a:schemeClr val="tx1"/>
                </a:solidFill>
                <a:effectLst/>
                <a:latin typeface="Arial" pitchFamily="-65" charset="0"/>
                <a:ea typeface="ＭＳ Ｐゴシック" pitchFamily="-65" charset="-128"/>
                <a:cs typeface="ＭＳ Ｐゴシック" pitchFamily="-65" charset="-128"/>
              </a:rPr>
              <a:t> or (b) the maximum number of linearly independent row vectors in the </a:t>
            </a:r>
            <a:r>
              <a:rPr kumimoji="1" lang="en-US" sz="1200" b="1" i="0" kern="1200" dirty="0">
                <a:solidFill>
                  <a:schemeClr val="tx1"/>
                </a:solidFill>
                <a:effectLst/>
                <a:latin typeface="Arial" pitchFamily="-65" charset="0"/>
                <a:ea typeface="ＭＳ Ｐゴシック" pitchFamily="-65" charset="-128"/>
                <a:cs typeface="ＭＳ Ｐゴシック" pitchFamily="-65" charset="-128"/>
              </a:rPr>
              <a:t>matrix</a:t>
            </a:r>
            <a:r>
              <a:rPr kumimoji="1" lang="en-US" sz="1200" b="0" i="0" kern="1200" dirty="0">
                <a:solidFill>
                  <a:schemeClr val="tx1"/>
                </a:solidFill>
                <a:effectLst/>
                <a:latin typeface="Arial" pitchFamily="-65" charset="0"/>
                <a:ea typeface="ＭＳ Ｐゴシック" pitchFamily="-65" charset="-128"/>
                <a:cs typeface="ＭＳ Ｐゴシック" pitchFamily="-65" charset="-128"/>
              </a:rPr>
              <a:t>. Both definitions are equivalent.</a:t>
            </a:r>
            <a:endParaRPr lang="en-CA" dirty="0"/>
          </a:p>
        </p:txBody>
      </p:sp>
      <p:sp>
        <p:nvSpPr>
          <p:cNvPr id="4" name="Slide Number Placeholder 3"/>
          <p:cNvSpPr>
            <a:spLocks noGrp="1"/>
          </p:cNvSpPr>
          <p:nvPr>
            <p:ph type="sldNum" sz="quarter" idx="5"/>
          </p:nvPr>
        </p:nvSpPr>
        <p:spPr/>
        <p:txBody>
          <a:bodyPr/>
          <a:lstStyle/>
          <a:p>
            <a:fld id="{3EB9031F-EB71-7642-8F3C-6FDC1408CB92}" type="slidenum">
              <a:rPr lang="en-US" smtClean="0"/>
              <a:pPr/>
              <a:t>41</a:t>
            </a:fld>
            <a:endParaRPr lang="en-US"/>
          </a:p>
        </p:txBody>
      </p:sp>
    </p:spTree>
    <p:extLst>
      <p:ext uri="{BB962C8B-B14F-4D97-AF65-F5344CB8AC3E}">
        <p14:creationId xmlns:p14="http://schemas.microsoft.com/office/powerpoint/2010/main" val="3786351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26047" indent="-3746891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132" eaLnBrk="0" fontAlgn="base" hangingPunct="0">
              <a:spcBef>
                <a:spcPct val="0"/>
              </a:spcBef>
              <a:spcAft>
                <a:spcPct val="0"/>
              </a:spcAft>
              <a:defRPr sz="2400">
                <a:solidFill>
                  <a:schemeClr val="tx1"/>
                </a:solidFill>
                <a:latin typeface="Lucida Sans" charset="0"/>
                <a:ea typeface="ＭＳ Ｐゴシック" charset="0"/>
              </a:defRPr>
            </a:lvl6pPr>
            <a:lvl7pPr marL="914263" eaLnBrk="0" fontAlgn="base" hangingPunct="0">
              <a:spcBef>
                <a:spcPct val="0"/>
              </a:spcBef>
              <a:spcAft>
                <a:spcPct val="0"/>
              </a:spcAft>
              <a:defRPr sz="2400">
                <a:solidFill>
                  <a:schemeClr val="tx1"/>
                </a:solidFill>
                <a:latin typeface="Lucida Sans" charset="0"/>
                <a:ea typeface="ＭＳ Ｐゴシック" charset="0"/>
              </a:defRPr>
            </a:lvl7pPr>
            <a:lvl8pPr marL="1371395" eaLnBrk="0" fontAlgn="base" hangingPunct="0">
              <a:spcBef>
                <a:spcPct val="0"/>
              </a:spcBef>
              <a:spcAft>
                <a:spcPct val="0"/>
              </a:spcAft>
              <a:defRPr sz="2400">
                <a:solidFill>
                  <a:schemeClr val="tx1"/>
                </a:solidFill>
                <a:latin typeface="Lucida Sans" charset="0"/>
                <a:ea typeface="ＭＳ Ｐゴシック" charset="0"/>
              </a:defRPr>
            </a:lvl8pPr>
            <a:lvl9pPr marL="1828527"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43</a:t>
            </a:fld>
            <a:endParaRPr lang="en-US" sz="1200"/>
          </a:p>
        </p:txBody>
      </p:sp>
      <p:sp>
        <p:nvSpPr>
          <p:cNvPr id="17411" name="Rectangle 2"/>
          <p:cNvSpPr>
            <a:spLocks noGrp="1" noRot="1" noChangeAspect="1" noChangeArrowheads="1" noTextEdit="1"/>
          </p:cNvSpPr>
          <p:nvPr>
            <p:ph type="sldImg"/>
          </p:nvPr>
        </p:nvSpPr>
        <p:spPr>
          <a:xfrm>
            <a:off x="2314575" y="523875"/>
            <a:ext cx="4654550" cy="2619375"/>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844232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New 2019  (also W contains a representation for the words !)</a:t>
            </a:r>
          </a:p>
          <a:p>
            <a:endParaRPr lang="en-CA" sz="1200" b="0" i="0" u="none" strike="noStrike" kern="1200" baseline="0" dirty="0">
              <a:solidFill>
                <a:schemeClr val="tx1"/>
              </a:solidFill>
              <a:latin typeface="Times New Roman" pitchFamily="18" charset="0"/>
              <a:ea typeface="+mn-ea"/>
              <a:cs typeface="+mn-cs"/>
            </a:endParaRPr>
          </a:p>
          <a:p>
            <a:endParaRPr lang="en-CA" sz="1200" b="0" i="0" u="none" strike="noStrike" kern="1200" baseline="0" dirty="0">
              <a:solidFill>
                <a:schemeClr val="tx1"/>
              </a:solidFill>
              <a:latin typeface="Times New Roman" pitchFamily="18" charset="0"/>
              <a:ea typeface="+mn-ea"/>
              <a:cs typeface="+mn-cs"/>
            </a:endParaRPr>
          </a:p>
          <a:p>
            <a:r>
              <a:rPr lang="en-CA" sz="1200" b="0" i="0" u="none" strike="noStrike" kern="1200" baseline="0" dirty="0">
                <a:solidFill>
                  <a:schemeClr val="tx1"/>
                </a:solidFill>
                <a:latin typeface="Times New Roman" pitchFamily="18" charset="0"/>
                <a:ea typeface="+mn-ea"/>
                <a:cs typeface="+mn-cs"/>
              </a:rPr>
              <a:t>This approach, which was proposed in [79] as a continuous bag-of-words (</a:t>
            </a:r>
            <a:r>
              <a:rPr lang="en-CA" sz="1200" b="0" i="0" u="none" strike="noStrike" kern="1200" baseline="0" dirty="0" err="1">
                <a:solidFill>
                  <a:schemeClr val="tx1"/>
                </a:solidFill>
                <a:latin typeface="Times New Roman" pitchFamily="18" charset="0"/>
                <a:ea typeface="+mn-ea"/>
                <a:cs typeface="+mn-cs"/>
              </a:rPr>
              <a:t>CBoW</a:t>
            </a:r>
            <a:r>
              <a:rPr lang="en-CA" sz="1200" b="0" i="0" u="none" strike="noStrike" kern="1200" baseline="0" dirty="0">
                <a:solidFill>
                  <a:schemeClr val="tx1"/>
                </a:solidFill>
                <a:latin typeface="Times New Roman" pitchFamily="18" charset="0"/>
                <a:ea typeface="+mn-ea"/>
                <a:cs typeface="+mn-cs"/>
              </a:rPr>
              <a:t>) model,20 was found to exhibit an interesting property. That is, the word embedding matrix E learned as a part of this </a:t>
            </a:r>
            <a:r>
              <a:rPr lang="en-CA" sz="1200" b="0" i="0" u="none" strike="noStrike" kern="1200" baseline="0" dirty="0" err="1">
                <a:solidFill>
                  <a:schemeClr val="tx1"/>
                </a:solidFill>
                <a:latin typeface="Times New Roman" pitchFamily="18" charset="0"/>
                <a:ea typeface="+mn-ea"/>
                <a:cs typeface="+mn-cs"/>
              </a:rPr>
              <a:t>CBoWmodel</a:t>
            </a:r>
            <a:r>
              <a:rPr lang="en-CA" sz="1200" b="0" i="0" u="none" strike="noStrike" kern="1200" baseline="0" dirty="0">
                <a:solidFill>
                  <a:schemeClr val="tx1"/>
                </a:solidFill>
                <a:latin typeface="Times New Roman" pitchFamily="18" charset="0"/>
                <a:ea typeface="+mn-ea"/>
                <a:cs typeface="+mn-cs"/>
              </a:rPr>
              <a:t> very well reflects underlying structures of words, and this has become one of the darling models by natural language processing</a:t>
            </a:r>
          </a:p>
          <a:p>
            <a:r>
              <a:rPr lang="en-CA" sz="1200" b="0" i="0" u="none" strike="noStrike" kern="1200" baseline="0" dirty="0">
                <a:solidFill>
                  <a:schemeClr val="tx1"/>
                </a:solidFill>
                <a:latin typeface="Times New Roman" pitchFamily="18" charset="0"/>
                <a:ea typeface="+mn-ea"/>
                <a:cs typeface="+mn-cs"/>
              </a:rPr>
              <a:t>researchers in recent years. We will discuss further in the next section.</a:t>
            </a:r>
          </a:p>
          <a:p>
            <a:r>
              <a:rPr lang="en-CA" sz="1200" b="1" i="0" u="none" strike="noStrike" kern="1200" baseline="0" dirty="0">
                <a:solidFill>
                  <a:schemeClr val="tx1"/>
                </a:solidFill>
                <a:latin typeface="Times New Roman" pitchFamily="18" charset="0"/>
                <a:ea typeface="+mn-ea"/>
                <a:cs typeface="+mn-cs"/>
              </a:rPr>
              <a:t>Skip-Gram and Implicit Matrix Factorization </a:t>
            </a:r>
            <a:r>
              <a:rPr lang="en-CA" sz="1200" b="0" i="0" u="none" strike="noStrike" kern="1200" baseline="0" dirty="0">
                <a:solidFill>
                  <a:schemeClr val="tx1"/>
                </a:solidFill>
                <a:latin typeface="Times New Roman" pitchFamily="18" charset="0"/>
                <a:ea typeface="+mn-ea"/>
                <a:cs typeface="+mn-cs"/>
              </a:rPr>
              <a:t>In [79], another model, called </a:t>
            </a:r>
            <a:r>
              <a:rPr lang="en-CA" sz="1200" b="0" i="0" u="none" strike="noStrike" kern="1200" baseline="0" dirty="0" err="1">
                <a:solidFill>
                  <a:schemeClr val="tx1"/>
                </a:solidFill>
                <a:latin typeface="Times New Roman" pitchFamily="18" charset="0"/>
                <a:ea typeface="+mn-ea"/>
                <a:cs typeface="+mn-cs"/>
              </a:rPr>
              <a:t>skipgram</a:t>
            </a:r>
            <a:r>
              <a:rPr lang="en-CA" sz="1200" b="0" i="0"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is proposed. The skip-gram model is built by flipping the continuous bag-</a:t>
            </a:r>
            <a:r>
              <a:rPr lang="en-CA" sz="1200" b="0" i="0" u="none" strike="noStrike" kern="1200" baseline="0" dirty="0" err="1">
                <a:solidFill>
                  <a:schemeClr val="tx1"/>
                </a:solidFill>
                <a:latin typeface="Times New Roman" pitchFamily="18" charset="0"/>
                <a:ea typeface="+mn-ea"/>
                <a:cs typeface="+mn-cs"/>
              </a:rPr>
              <a:t>ofwords</a:t>
            </a:r>
            <a:endParaRPr lang="en-CA" sz="1200" b="0" i="0" u="none" strike="noStrike" kern="1200" baseline="0" dirty="0">
              <a:solidFill>
                <a:schemeClr val="tx1"/>
              </a:solidFill>
              <a:latin typeface="Times New Roman" pitchFamily="18" charset="0"/>
              <a:ea typeface="+mn-ea"/>
              <a:cs typeface="+mn-cs"/>
            </a:endParaRPr>
          </a:p>
          <a:p>
            <a:r>
              <a:rPr lang="en-CA" sz="1200" b="0" i="0" u="none" strike="noStrike" kern="1200" baseline="0" dirty="0">
                <a:solidFill>
                  <a:schemeClr val="tx1"/>
                </a:solidFill>
                <a:latin typeface="Times New Roman" pitchFamily="18" charset="0"/>
                <a:ea typeface="+mn-ea"/>
                <a:cs typeface="+mn-cs"/>
              </a:rPr>
              <a:t>model. Instead of trying to predict the middle word given 2n surrounding words,</a:t>
            </a:r>
          </a:p>
          <a:p>
            <a:r>
              <a:rPr lang="en-CA" sz="1200" b="0" i="0" u="none" strike="noStrike" kern="1200" baseline="0" dirty="0">
                <a:solidFill>
                  <a:schemeClr val="tx1"/>
                </a:solidFill>
                <a:latin typeface="Times New Roman" pitchFamily="18" charset="0"/>
                <a:ea typeface="+mn-ea"/>
                <a:cs typeface="+mn-cs"/>
              </a:rPr>
              <a:t>the skip-gram model tries to predict randomly chosen one of the 2n surrounding words</a:t>
            </a:r>
          </a:p>
          <a:p>
            <a:r>
              <a:rPr lang="en-CA" sz="1200" b="0" i="0" u="none" strike="noStrike" kern="1200" baseline="0" dirty="0">
                <a:solidFill>
                  <a:schemeClr val="tx1"/>
                </a:solidFill>
                <a:latin typeface="Times New Roman" pitchFamily="18" charset="0"/>
                <a:ea typeface="+mn-ea"/>
                <a:cs typeface="+mn-cs"/>
              </a:rPr>
              <a:t>given the middle word. From this description alone, it is quite clear that this skip-gram</a:t>
            </a:r>
          </a:p>
          <a:p>
            <a:r>
              <a:rPr lang="en-CA" sz="1200" b="0" i="0" u="none" strike="noStrike" kern="1200" baseline="0" dirty="0">
                <a:solidFill>
                  <a:schemeClr val="tx1"/>
                </a:solidFill>
                <a:latin typeface="Times New Roman" pitchFamily="18" charset="0"/>
                <a:ea typeface="+mn-ea"/>
                <a:cs typeface="+mn-cs"/>
              </a:rPr>
              <a:t>model is not going to be great as a language model. However, it turned out that the</a:t>
            </a:r>
          </a:p>
          <a:p>
            <a:r>
              <a:rPr lang="en-CA" sz="1200" b="0" i="0" u="none" strike="noStrike" kern="1200" baseline="0" dirty="0">
                <a:solidFill>
                  <a:schemeClr val="tx1"/>
                </a:solidFill>
                <a:latin typeface="Times New Roman" pitchFamily="18" charset="0"/>
                <a:ea typeface="+mn-ea"/>
                <a:cs typeface="+mn-cs"/>
              </a:rPr>
              <a:t>word vectors obtained by training a skip-gram model were as good as those obtained by</a:t>
            </a:r>
          </a:p>
          <a:p>
            <a:r>
              <a:rPr lang="en-CA" sz="1200" b="0" i="0" u="none" strike="noStrike" kern="1200" baseline="0" dirty="0">
                <a:solidFill>
                  <a:schemeClr val="tx1"/>
                </a:solidFill>
                <a:latin typeface="Times New Roman" pitchFamily="18" charset="0"/>
                <a:ea typeface="+mn-ea"/>
                <a:cs typeface="+mn-cs"/>
              </a:rPr>
              <a:t>either a continuous bag-of-words model or any other neural language model. Of course,</a:t>
            </a:r>
          </a:p>
          <a:p>
            <a:r>
              <a:rPr lang="en-CA" sz="1200" b="0" i="0" u="none" strike="noStrike" kern="1200" baseline="0" dirty="0">
                <a:solidFill>
                  <a:schemeClr val="tx1"/>
                </a:solidFill>
                <a:latin typeface="Times New Roman" pitchFamily="18" charset="0"/>
                <a:ea typeface="+mn-ea"/>
                <a:cs typeface="+mn-cs"/>
              </a:rPr>
              <a:t>it is debatable which criterion be used to determine the goodness of word vectors, but in</a:t>
            </a:r>
          </a:p>
          <a:p>
            <a:r>
              <a:rPr lang="en-CA" sz="1200" b="0" i="0" u="none" strike="noStrike" kern="1200" baseline="0" dirty="0">
                <a:solidFill>
                  <a:schemeClr val="tx1"/>
                </a:solidFill>
                <a:latin typeface="Times New Roman" pitchFamily="18" charset="0"/>
                <a:ea typeface="+mn-ea"/>
                <a:cs typeface="+mn-cs"/>
              </a:rPr>
              <a:t>many of the existing so-called “intrinsic” evaluations, those obtained from a skip-gram</a:t>
            </a:r>
          </a:p>
          <a:p>
            <a:r>
              <a:rPr lang="en-CA" sz="1200" b="0" i="0" u="none" strike="noStrike" kern="1200" baseline="0" dirty="0">
                <a:solidFill>
                  <a:schemeClr val="tx1"/>
                </a:solidFill>
                <a:latin typeface="Times New Roman" pitchFamily="18" charset="0"/>
                <a:ea typeface="+mn-ea"/>
                <a:cs typeface="+mn-cs"/>
              </a:rPr>
              <a:t>model have been shown to excel.</a:t>
            </a:r>
          </a:p>
          <a:p>
            <a:r>
              <a:rPr lang="en-CA" sz="1200" b="0" i="0" u="none" strike="noStrike" kern="1200" baseline="0" dirty="0">
                <a:solidFill>
                  <a:schemeClr val="tx1"/>
                </a:solidFill>
                <a:latin typeface="Times New Roman" pitchFamily="18" charset="0"/>
                <a:ea typeface="+mn-ea"/>
                <a:cs typeface="+mn-cs"/>
              </a:rPr>
              <a:t>The authors of [72] recently showed that training a skip-gram model with negative</a:t>
            </a:r>
          </a:p>
          <a:p>
            <a:r>
              <a:rPr lang="en-CA" sz="1200" b="0" i="0" u="none" strike="noStrike" kern="1200" baseline="0" dirty="0">
                <a:solidFill>
                  <a:schemeClr val="tx1"/>
                </a:solidFill>
                <a:latin typeface="Times New Roman" pitchFamily="18" charset="0"/>
                <a:ea typeface="+mn-ea"/>
                <a:cs typeface="+mn-cs"/>
              </a:rPr>
              <a:t>sampling (see [79]) is equivalent to factorizing a positive point-wise mutual information</a:t>
            </a:r>
          </a:p>
          <a:p>
            <a:r>
              <a:rPr lang="en-CA" sz="1200" b="0" i="0" u="none" strike="noStrike" kern="1200" baseline="0" dirty="0">
                <a:solidFill>
                  <a:schemeClr val="tx1"/>
                </a:solidFill>
                <a:latin typeface="Times New Roman" pitchFamily="18" charset="0"/>
                <a:ea typeface="+mn-ea"/>
                <a:cs typeface="+mn-cs"/>
              </a:rPr>
              <a:t>matrix (PPMI) into two lower-dimensional matrices. The left lower-dimensional</a:t>
            </a:r>
          </a:p>
          <a:p>
            <a:r>
              <a:rPr lang="en-CA" sz="1200" b="0" i="0" u="none" strike="noStrike" kern="1200" baseline="0" dirty="0">
                <a:solidFill>
                  <a:schemeClr val="tx1"/>
                </a:solidFill>
                <a:latin typeface="Times New Roman" pitchFamily="18" charset="0"/>
                <a:ea typeface="+mn-ea"/>
                <a:cs typeface="+mn-cs"/>
              </a:rPr>
              <a:t>matrix corresponds to the input word embedding matrix E in a skip-gram model. In</a:t>
            </a:r>
          </a:p>
          <a:p>
            <a:r>
              <a:rPr lang="en-CA" sz="1200" b="0" i="0" u="none" strike="noStrike" kern="1200" baseline="0" dirty="0">
                <a:solidFill>
                  <a:schemeClr val="tx1"/>
                </a:solidFill>
                <a:latin typeface="Times New Roman" pitchFamily="18" charset="0"/>
                <a:ea typeface="+mn-ea"/>
                <a:cs typeface="+mn-cs"/>
              </a:rPr>
              <a:t>other words, training a skip-gram model implicitly factorizes a PPMI matrix.</a:t>
            </a:r>
          </a:p>
          <a:p>
            <a:r>
              <a:rPr lang="en-CA" sz="1200" b="0" i="0" u="none" strike="noStrike" kern="1200" baseline="0" dirty="0">
                <a:solidFill>
                  <a:schemeClr val="tx1"/>
                </a:solidFill>
                <a:latin typeface="Times New Roman" pitchFamily="18" charset="0"/>
                <a:ea typeface="+mn-ea"/>
                <a:cs typeface="+mn-cs"/>
              </a:rPr>
              <a:t>Their work drew a nice connection between the existing works on distributional</a:t>
            </a:r>
          </a:p>
          <a:p>
            <a:r>
              <a:rPr lang="en-CA" sz="1200" b="0" i="0" u="none" strike="noStrike" kern="1200" baseline="0" dirty="0">
                <a:solidFill>
                  <a:schemeClr val="tx1"/>
                </a:solidFill>
                <a:latin typeface="Times New Roman" pitchFamily="18" charset="0"/>
                <a:ea typeface="+mn-ea"/>
                <a:cs typeface="+mn-cs"/>
              </a:rPr>
              <a:t>word representations from natural language processing, or even computational linguistics</a:t>
            </a:r>
          </a:p>
          <a:p>
            <a:r>
              <a:rPr lang="en-CA" sz="1200" b="0" i="0" u="none" strike="noStrike" kern="1200" baseline="0" dirty="0">
                <a:solidFill>
                  <a:schemeClr val="tx1"/>
                </a:solidFill>
                <a:latin typeface="Times New Roman" pitchFamily="18" charset="0"/>
                <a:ea typeface="+mn-ea"/>
                <a:cs typeface="+mn-cs"/>
              </a:rPr>
              <a:t>and these more recent neural approaches. I will not go into any further detail in</a:t>
            </a:r>
          </a:p>
          <a:p>
            <a:r>
              <a:rPr lang="en-CA" sz="1200" b="0" i="0" u="none" strike="noStrike" kern="1200" baseline="0" dirty="0">
                <a:solidFill>
                  <a:schemeClr val="tx1"/>
                </a:solidFill>
                <a:latin typeface="Times New Roman" pitchFamily="18" charset="0"/>
                <a:ea typeface="+mn-ea"/>
                <a:cs typeface="+mn-cs"/>
              </a:rPr>
              <a:t>this course, but I encourage readers to read [72].</a:t>
            </a:r>
          </a:p>
          <a:p>
            <a:endParaRPr lang="en-CA" dirty="0"/>
          </a:p>
        </p:txBody>
      </p:sp>
      <p:sp>
        <p:nvSpPr>
          <p:cNvPr id="4" name="Slide Number Placeholder 3"/>
          <p:cNvSpPr>
            <a:spLocks noGrp="1"/>
          </p:cNvSpPr>
          <p:nvPr>
            <p:ph type="sldNum" sz="quarter" idx="10"/>
          </p:nvPr>
        </p:nvSpPr>
        <p:spPr/>
        <p:txBody>
          <a:bodyPr/>
          <a:lstStyle/>
          <a:p>
            <a:pPr>
              <a:defRPr/>
            </a:pPr>
            <a:fld id="{5B83F990-B6E4-4989-99BF-724D0C8F599A}" type="slidenum">
              <a:rPr lang="en-US" smtClean="0"/>
              <a:pPr>
                <a:defRPr/>
              </a:pPr>
              <a:t>50</a:t>
            </a:fld>
            <a:endParaRPr lang="en-US"/>
          </a:p>
        </p:txBody>
      </p:sp>
    </p:spTree>
    <p:extLst>
      <p:ext uri="{BB962C8B-B14F-4D97-AF65-F5344CB8AC3E}">
        <p14:creationId xmlns:p14="http://schemas.microsoft.com/office/powerpoint/2010/main" val="3595081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New 2019  (also W contains a representation for the words !)</a:t>
            </a:r>
          </a:p>
          <a:p>
            <a:endParaRPr lang="en-CA" sz="1200" b="0" i="0" u="none" strike="noStrike" kern="1200" baseline="0" dirty="0">
              <a:solidFill>
                <a:schemeClr val="tx1"/>
              </a:solidFill>
              <a:latin typeface="Times New Roman" pitchFamily="18" charset="0"/>
              <a:ea typeface="+mn-ea"/>
              <a:cs typeface="+mn-cs"/>
            </a:endParaRPr>
          </a:p>
          <a:p>
            <a:endParaRPr lang="en-CA" sz="1200" b="0" i="0" u="none" strike="noStrike" kern="1200" baseline="0" dirty="0">
              <a:solidFill>
                <a:schemeClr val="tx1"/>
              </a:solidFill>
              <a:latin typeface="Times New Roman" pitchFamily="18" charset="0"/>
              <a:ea typeface="+mn-ea"/>
              <a:cs typeface="+mn-cs"/>
            </a:endParaRPr>
          </a:p>
          <a:p>
            <a:r>
              <a:rPr lang="en-CA" sz="1200" b="0" i="0" u="none" strike="noStrike" kern="1200" baseline="0" dirty="0">
                <a:solidFill>
                  <a:schemeClr val="tx1"/>
                </a:solidFill>
                <a:latin typeface="Times New Roman" pitchFamily="18" charset="0"/>
                <a:ea typeface="+mn-ea"/>
                <a:cs typeface="+mn-cs"/>
              </a:rPr>
              <a:t>This approach, which was proposed in [79] as a continuous bag-of-words (</a:t>
            </a:r>
            <a:r>
              <a:rPr lang="en-CA" sz="1200" b="0" i="0" u="none" strike="noStrike" kern="1200" baseline="0" dirty="0" err="1">
                <a:solidFill>
                  <a:schemeClr val="tx1"/>
                </a:solidFill>
                <a:latin typeface="Times New Roman" pitchFamily="18" charset="0"/>
                <a:ea typeface="+mn-ea"/>
                <a:cs typeface="+mn-cs"/>
              </a:rPr>
              <a:t>CBoW</a:t>
            </a:r>
            <a:r>
              <a:rPr lang="en-CA" sz="1200" b="0" i="0" u="none" strike="noStrike" kern="1200" baseline="0" dirty="0">
                <a:solidFill>
                  <a:schemeClr val="tx1"/>
                </a:solidFill>
                <a:latin typeface="Times New Roman" pitchFamily="18" charset="0"/>
                <a:ea typeface="+mn-ea"/>
                <a:cs typeface="+mn-cs"/>
              </a:rPr>
              <a:t>) model,20 was found to exhibit an interesting property. That is, the word embedding matrix E learned as a part of this </a:t>
            </a:r>
            <a:r>
              <a:rPr lang="en-CA" sz="1200" b="0" i="0" u="none" strike="noStrike" kern="1200" baseline="0" dirty="0" err="1">
                <a:solidFill>
                  <a:schemeClr val="tx1"/>
                </a:solidFill>
                <a:latin typeface="Times New Roman" pitchFamily="18" charset="0"/>
                <a:ea typeface="+mn-ea"/>
                <a:cs typeface="+mn-cs"/>
              </a:rPr>
              <a:t>CBoWmodel</a:t>
            </a:r>
            <a:r>
              <a:rPr lang="en-CA" sz="1200" b="0" i="0" u="none" strike="noStrike" kern="1200" baseline="0" dirty="0">
                <a:solidFill>
                  <a:schemeClr val="tx1"/>
                </a:solidFill>
                <a:latin typeface="Times New Roman" pitchFamily="18" charset="0"/>
                <a:ea typeface="+mn-ea"/>
                <a:cs typeface="+mn-cs"/>
              </a:rPr>
              <a:t> very well reflects underlying structures of words, and this has become one of the darling models by natural language processing</a:t>
            </a:r>
          </a:p>
          <a:p>
            <a:r>
              <a:rPr lang="en-CA" sz="1200" b="0" i="0" u="none" strike="noStrike" kern="1200" baseline="0" dirty="0">
                <a:solidFill>
                  <a:schemeClr val="tx1"/>
                </a:solidFill>
                <a:latin typeface="Times New Roman" pitchFamily="18" charset="0"/>
                <a:ea typeface="+mn-ea"/>
                <a:cs typeface="+mn-cs"/>
              </a:rPr>
              <a:t>researchers in recent years. We will discuss further in the next section.</a:t>
            </a:r>
          </a:p>
          <a:p>
            <a:r>
              <a:rPr lang="en-CA" sz="1200" b="1" i="0" u="none" strike="noStrike" kern="1200" baseline="0" dirty="0">
                <a:solidFill>
                  <a:schemeClr val="tx1"/>
                </a:solidFill>
                <a:latin typeface="Times New Roman" pitchFamily="18" charset="0"/>
                <a:ea typeface="+mn-ea"/>
                <a:cs typeface="+mn-cs"/>
              </a:rPr>
              <a:t>Skip-Gram and Implicit Matrix Factorization </a:t>
            </a:r>
            <a:r>
              <a:rPr lang="en-CA" sz="1200" b="0" i="0" u="none" strike="noStrike" kern="1200" baseline="0" dirty="0">
                <a:solidFill>
                  <a:schemeClr val="tx1"/>
                </a:solidFill>
                <a:latin typeface="Times New Roman" pitchFamily="18" charset="0"/>
                <a:ea typeface="+mn-ea"/>
                <a:cs typeface="+mn-cs"/>
              </a:rPr>
              <a:t>In [79], another model, called </a:t>
            </a:r>
            <a:r>
              <a:rPr lang="en-CA" sz="1200" b="0" i="0" u="none" strike="noStrike" kern="1200" baseline="0" dirty="0" err="1">
                <a:solidFill>
                  <a:schemeClr val="tx1"/>
                </a:solidFill>
                <a:latin typeface="Times New Roman" pitchFamily="18" charset="0"/>
                <a:ea typeface="+mn-ea"/>
                <a:cs typeface="+mn-cs"/>
              </a:rPr>
              <a:t>skipgram</a:t>
            </a:r>
            <a:r>
              <a:rPr lang="en-CA" sz="1200" b="0" i="0"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is proposed. The skip-gram model is built by flipping the continuous bag-</a:t>
            </a:r>
            <a:r>
              <a:rPr lang="en-CA" sz="1200" b="0" i="0" u="none" strike="noStrike" kern="1200" baseline="0" dirty="0" err="1">
                <a:solidFill>
                  <a:schemeClr val="tx1"/>
                </a:solidFill>
                <a:latin typeface="Times New Roman" pitchFamily="18" charset="0"/>
                <a:ea typeface="+mn-ea"/>
                <a:cs typeface="+mn-cs"/>
              </a:rPr>
              <a:t>ofwords</a:t>
            </a:r>
            <a:endParaRPr lang="en-CA" sz="1200" b="0" i="0" u="none" strike="noStrike" kern="1200" baseline="0" dirty="0">
              <a:solidFill>
                <a:schemeClr val="tx1"/>
              </a:solidFill>
              <a:latin typeface="Times New Roman" pitchFamily="18" charset="0"/>
              <a:ea typeface="+mn-ea"/>
              <a:cs typeface="+mn-cs"/>
            </a:endParaRPr>
          </a:p>
          <a:p>
            <a:r>
              <a:rPr lang="en-CA" sz="1200" b="0" i="0" u="none" strike="noStrike" kern="1200" baseline="0" dirty="0">
                <a:solidFill>
                  <a:schemeClr val="tx1"/>
                </a:solidFill>
                <a:latin typeface="Times New Roman" pitchFamily="18" charset="0"/>
                <a:ea typeface="+mn-ea"/>
                <a:cs typeface="+mn-cs"/>
              </a:rPr>
              <a:t>model. Instead of trying to predict the middle word given 2n surrounding words,</a:t>
            </a:r>
          </a:p>
          <a:p>
            <a:r>
              <a:rPr lang="en-CA" sz="1200" b="0" i="0" u="none" strike="noStrike" kern="1200" baseline="0" dirty="0">
                <a:solidFill>
                  <a:schemeClr val="tx1"/>
                </a:solidFill>
                <a:latin typeface="Times New Roman" pitchFamily="18" charset="0"/>
                <a:ea typeface="+mn-ea"/>
                <a:cs typeface="+mn-cs"/>
              </a:rPr>
              <a:t>the skip-gram model tries to predict randomly chosen one of the 2n surrounding words</a:t>
            </a:r>
          </a:p>
          <a:p>
            <a:r>
              <a:rPr lang="en-CA" sz="1200" b="0" i="0" u="none" strike="noStrike" kern="1200" baseline="0" dirty="0">
                <a:solidFill>
                  <a:schemeClr val="tx1"/>
                </a:solidFill>
                <a:latin typeface="Times New Roman" pitchFamily="18" charset="0"/>
                <a:ea typeface="+mn-ea"/>
                <a:cs typeface="+mn-cs"/>
              </a:rPr>
              <a:t>given the middle word. From this description alone, it is quite clear that this skip-gram</a:t>
            </a:r>
          </a:p>
          <a:p>
            <a:r>
              <a:rPr lang="en-CA" sz="1200" b="0" i="0" u="none" strike="noStrike" kern="1200" baseline="0" dirty="0">
                <a:solidFill>
                  <a:schemeClr val="tx1"/>
                </a:solidFill>
                <a:latin typeface="Times New Roman" pitchFamily="18" charset="0"/>
                <a:ea typeface="+mn-ea"/>
                <a:cs typeface="+mn-cs"/>
              </a:rPr>
              <a:t>model is not going to be great as a language model. However, it turned out that the</a:t>
            </a:r>
          </a:p>
          <a:p>
            <a:r>
              <a:rPr lang="en-CA" sz="1200" b="0" i="0" u="none" strike="noStrike" kern="1200" baseline="0" dirty="0">
                <a:solidFill>
                  <a:schemeClr val="tx1"/>
                </a:solidFill>
                <a:latin typeface="Times New Roman" pitchFamily="18" charset="0"/>
                <a:ea typeface="+mn-ea"/>
                <a:cs typeface="+mn-cs"/>
              </a:rPr>
              <a:t>word vectors obtained by training a skip-gram model were as good as those obtained by</a:t>
            </a:r>
          </a:p>
          <a:p>
            <a:r>
              <a:rPr lang="en-CA" sz="1200" b="0" i="0" u="none" strike="noStrike" kern="1200" baseline="0" dirty="0">
                <a:solidFill>
                  <a:schemeClr val="tx1"/>
                </a:solidFill>
                <a:latin typeface="Times New Roman" pitchFamily="18" charset="0"/>
                <a:ea typeface="+mn-ea"/>
                <a:cs typeface="+mn-cs"/>
              </a:rPr>
              <a:t>either a continuous bag-of-words model or any other neural language model. Of course,</a:t>
            </a:r>
          </a:p>
          <a:p>
            <a:r>
              <a:rPr lang="en-CA" sz="1200" b="0" i="0" u="none" strike="noStrike" kern="1200" baseline="0" dirty="0">
                <a:solidFill>
                  <a:schemeClr val="tx1"/>
                </a:solidFill>
                <a:latin typeface="Times New Roman" pitchFamily="18" charset="0"/>
                <a:ea typeface="+mn-ea"/>
                <a:cs typeface="+mn-cs"/>
              </a:rPr>
              <a:t>it is debatable which criterion be used to determine the goodness of word vectors, but in</a:t>
            </a:r>
          </a:p>
          <a:p>
            <a:r>
              <a:rPr lang="en-CA" sz="1200" b="0" i="0" u="none" strike="noStrike" kern="1200" baseline="0" dirty="0">
                <a:solidFill>
                  <a:schemeClr val="tx1"/>
                </a:solidFill>
                <a:latin typeface="Times New Roman" pitchFamily="18" charset="0"/>
                <a:ea typeface="+mn-ea"/>
                <a:cs typeface="+mn-cs"/>
              </a:rPr>
              <a:t>many of the existing so-called “intrinsic” evaluations, those obtained from a skip-gram</a:t>
            </a:r>
          </a:p>
          <a:p>
            <a:r>
              <a:rPr lang="en-CA" sz="1200" b="0" i="0" u="none" strike="noStrike" kern="1200" baseline="0" dirty="0">
                <a:solidFill>
                  <a:schemeClr val="tx1"/>
                </a:solidFill>
                <a:latin typeface="Times New Roman" pitchFamily="18" charset="0"/>
                <a:ea typeface="+mn-ea"/>
                <a:cs typeface="+mn-cs"/>
              </a:rPr>
              <a:t>model have been shown to excel.</a:t>
            </a:r>
          </a:p>
          <a:p>
            <a:r>
              <a:rPr lang="en-CA" sz="1200" b="0" i="0" u="none" strike="noStrike" kern="1200" baseline="0" dirty="0">
                <a:solidFill>
                  <a:schemeClr val="tx1"/>
                </a:solidFill>
                <a:latin typeface="Times New Roman" pitchFamily="18" charset="0"/>
                <a:ea typeface="+mn-ea"/>
                <a:cs typeface="+mn-cs"/>
              </a:rPr>
              <a:t>The authors of [72] recently showed that training a skip-gram model with negative</a:t>
            </a:r>
          </a:p>
          <a:p>
            <a:r>
              <a:rPr lang="en-CA" sz="1200" b="0" i="0" u="none" strike="noStrike" kern="1200" baseline="0" dirty="0">
                <a:solidFill>
                  <a:schemeClr val="tx1"/>
                </a:solidFill>
                <a:latin typeface="Times New Roman" pitchFamily="18" charset="0"/>
                <a:ea typeface="+mn-ea"/>
                <a:cs typeface="+mn-cs"/>
              </a:rPr>
              <a:t>sampling (see [79]) is equivalent to factorizing a positive point-wise mutual information</a:t>
            </a:r>
          </a:p>
          <a:p>
            <a:r>
              <a:rPr lang="en-CA" sz="1200" b="0" i="0" u="none" strike="noStrike" kern="1200" baseline="0" dirty="0">
                <a:solidFill>
                  <a:schemeClr val="tx1"/>
                </a:solidFill>
                <a:latin typeface="Times New Roman" pitchFamily="18" charset="0"/>
                <a:ea typeface="+mn-ea"/>
                <a:cs typeface="+mn-cs"/>
              </a:rPr>
              <a:t>matrix (PPMI) into two lower-dimensional matrices. The left lower-dimensional</a:t>
            </a:r>
          </a:p>
          <a:p>
            <a:r>
              <a:rPr lang="en-CA" sz="1200" b="0" i="0" u="none" strike="noStrike" kern="1200" baseline="0" dirty="0">
                <a:solidFill>
                  <a:schemeClr val="tx1"/>
                </a:solidFill>
                <a:latin typeface="Times New Roman" pitchFamily="18" charset="0"/>
                <a:ea typeface="+mn-ea"/>
                <a:cs typeface="+mn-cs"/>
              </a:rPr>
              <a:t>matrix corresponds to the input word embedding matrix E in a skip-gram model. In</a:t>
            </a:r>
          </a:p>
          <a:p>
            <a:r>
              <a:rPr lang="en-CA" sz="1200" b="0" i="0" u="none" strike="noStrike" kern="1200" baseline="0" dirty="0">
                <a:solidFill>
                  <a:schemeClr val="tx1"/>
                </a:solidFill>
                <a:latin typeface="Times New Roman" pitchFamily="18" charset="0"/>
                <a:ea typeface="+mn-ea"/>
                <a:cs typeface="+mn-cs"/>
              </a:rPr>
              <a:t>other words, training a skip-gram model implicitly factorizes a PPMI matrix.</a:t>
            </a:r>
          </a:p>
          <a:p>
            <a:r>
              <a:rPr lang="en-CA" sz="1200" b="0" i="0" u="none" strike="noStrike" kern="1200" baseline="0" dirty="0">
                <a:solidFill>
                  <a:schemeClr val="tx1"/>
                </a:solidFill>
                <a:latin typeface="Times New Roman" pitchFamily="18" charset="0"/>
                <a:ea typeface="+mn-ea"/>
                <a:cs typeface="+mn-cs"/>
              </a:rPr>
              <a:t>Their work drew a nice connection between the existing works on distributional</a:t>
            </a:r>
          </a:p>
          <a:p>
            <a:r>
              <a:rPr lang="en-CA" sz="1200" b="0" i="0" u="none" strike="noStrike" kern="1200" baseline="0" dirty="0">
                <a:solidFill>
                  <a:schemeClr val="tx1"/>
                </a:solidFill>
                <a:latin typeface="Times New Roman" pitchFamily="18" charset="0"/>
                <a:ea typeface="+mn-ea"/>
                <a:cs typeface="+mn-cs"/>
              </a:rPr>
              <a:t>word representations from natural language processing, or even computational linguistics</a:t>
            </a:r>
          </a:p>
          <a:p>
            <a:r>
              <a:rPr lang="en-CA" sz="1200" b="0" i="0" u="none" strike="noStrike" kern="1200" baseline="0" dirty="0">
                <a:solidFill>
                  <a:schemeClr val="tx1"/>
                </a:solidFill>
                <a:latin typeface="Times New Roman" pitchFamily="18" charset="0"/>
                <a:ea typeface="+mn-ea"/>
                <a:cs typeface="+mn-cs"/>
              </a:rPr>
              <a:t>and these more recent neural approaches. I will not go into any further detail in</a:t>
            </a:r>
          </a:p>
          <a:p>
            <a:r>
              <a:rPr lang="en-CA" sz="1200" b="0" i="0" u="none" strike="noStrike" kern="1200" baseline="0" dirty="0">
                <a:solidFill>
                  <a:schemeClr val="tx1"/>
                </a:solidFill>
                <a:latin typeface="Times New Roman" pitchFamily="18" charset="0"/>
                <a:ea typeface="+mn-ea"/>
                <a:cs typeface="+mn-cs"/>
              </a:rPr>
              <a:t>this course, but I encourage readers to read [72].</a:t>
            </a:r>
          </a:p>
          <a:p>
            <a:endParaRPr lang="en-CA" dirty="0"/>
          </a:p>
        </p:txBody>
      </p:sp>
      <p:sp>
        <p:nvSpPr>
          <p:cNvPr id="4" name="Slide Number Placeholder 3"/>
          <p:cNvSpPr>
            <a:spLocks noGrp="1"/>
          </p:cNvSpPr>
          <p:nvPr>
            <p:ph type="sldNum" sz="quarter" idx="10"/>
          </p:nvPr>
        </p:nvSpPr>
        <p:spPr/>
        <p:txBody>
          <a:bodyPr/>
          <a:lstStyle/>
          <a:p>
            <a:pPr marL="0" marR="0" lvl="0" indent="0" algn="r" defTabSz="928688" rtl="0" eaLnBrk="1" fontAlgn="base" latinLnBrk="0" hangingPunct="1">
              <a:lnSpc>
                <a:spcPct val="100000"/>
              </a:lnSpc>
              <a:spcBef>
                <a:spcPct val="0"/>
              </a:spcBef>
              <a:spcAft>
                <a:spcPct val="0"/>
              </a:spcAft>
              <a:buClrTx/>
              <a:buSzTx/>
              <a:buFontTx/>
              <a:buNone/>
              <a:tabLst/>
              <a:defRPr/>
            </a:pPr>
            <a:fld id="{5B83F990-B6E4-4989-99BF-724D0C8F599A}"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51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719635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A simplified view of a feedforward neural language model moving through a text. At each</a:t>
            </a:r>
          </a:p>
          <a:p>
            <a:r>
              <a:rPr lang="en-CA" sz="1200" b="0" i="0" u="none" strike="noStrike" kern="1200" baseline="0" dirty="0" err="1">
                <a:solidFill>
                  <a:schemeClr val="tx1"/>
                </a:solidFill>
                <a:latin typeface="Times New Roman" pitchFamily="18" charset="0"/>
                <a:ea typeface="+mn-ea"/>
                <a:cs typeface="+mn-cs"/>
              </a:rPr>
              <a:t>timestep</a:t>
            </a:r>
            <a:r>
              <a:rPr lang="en-CA" sz="1200" b="0" i="0" u="none" strike="noStrike" kern="1200" baseline="0" dirty="0">
                <a:solidFill>
                  <a:schemeClr val="tx1"/>
                </a:solidFill>
                <a:latin typeface="Times New Roman" pitchFamily="18" charset="0"/>
                <a:ea typeface="+mn-ea"/>
                <a:cs typeface="+mn-cs"/>
              </a:rPr>
              <a:t> t the network takes the 3 context words, converts each to a d-dimensional </a:t>
            </a:r>
            <a:r>
              <a:rPr lang="en-CA" sz="1200" b="0" i="0" u="none" strike="noStrike" kern="1200" baseline="0" dirty="0" err="1">
                <a:solidFill>
                  <a:schemeClr val="tx1"/>
                </a:solidFill>
                <a:latin typeface="Times New Roman" pitchFamily="18" charset="0"/>
                <a:ea typeface="+mn-ea"/>
                <a:cs typeface="+mn-cs"/>
              </a:rPr>
              <a:t>embeddings</a:t>
            </a:r>
            <a:r>
              <a:rPr lang="en-CA" sz="1200" b="0" i="0" u="none" strike="noStrike" kern="1200" baseline="0" dirty="0">
                <a:solidFill>
                  <a:schemeClr val="tx1"/>
                </a:solidFill>
                <a:latin typeface="Times New Roman" pitchFamily="18" charset="0"/>
                <a:ea typeface="+mn-ea"/>
                <a:cs typeface="+mn-cs"/>
              </a:rPr>
              <a:t>, and concatenates</a:t>
            </a:r>
          </a:p>
          <a:p>
            <a:r>
              <a:rPr lang="en-CA" sz="1200" b="0" i="0" u="none" strike="noStrike" kern="1200" baseline="0" dirty="0">
                <a:solidFill>
                  <a:schemeClr val="tx1"/>
                </a:solidFill>
                <a:latin typeface="Times New Roman" pitchFamily="18" charset="0"/>
                <a:ea typeface="+mn-ea"/>
                <a:cs typeface="+mn-cs"/>
              </a:rPr>
              <a:t>the 3 </a:t>
            </a:r>
            <a:r>
              <a:rPr lang="en-CA" sz="1200" b="0" i="0" u="none" strike="noStrike" kern="1200" baseline="0" dirty="0" err="1">
                <a:solidFill>
                  <a:schemeClr val="tx1"/>
                </a:solidFill>
                <a:latin typeface="Times New Roman" pitchFamily="18" charset="0"/>
                <a:ea typeface="+mn-ea"/>
                <a:cs typeface="+mn-cs"/>
              </a:rPr>
              <a:t>embeddings</a:t>
            </a:r>
            <a:r>
              <a:rPr lang="en-CA" sz="1200" b="0" i="0" u="none" strike="noStrike" kern="1200" baseline="0" dirty="0">
                <a:solidFill>
                  <a:schemeClr val="tx1"/>
                </a:solidFill>
                <a:latin typeface="Times New Roman" pitchFamily="18" charset="0"/>
                <a:ea typeface="+mn-ea"/>
                <a:cs typeface="+mn-cs"/>
              </a:rPr>
              <a:t> together to get the 1Nd unit input layer x for the network. These units are multiplied</a:t>
            </a:r>
          </a:p>
          <a:p>
            <a:r>
              <a:rPr lang="en-CA" sz="1200" b="0" i="0" u="none" strike="noStrike" kern="1200" baseline="0" dirty="0">
                <a:solidFill>
                  <a:schemeClr val="tx1"/>
                </a:solidFill>
                <a:latin typeface="Times New Roman" pitchFamily="18" charset="0"/>
                <a:ea typeface="+mn-ea"/>
                <a:cs typeface="+mn-cs"/>
              </a:rPr>
              <a:t>by a weight matrix W and bias vector b and then an activation function to produce a hidden layer h, which</a:t>
            </a:r>
          </a:p>
          <a:p>
            <a:r>
              <a:rPr lang="en-CA" sz="1200" b="0" i="0" u="none" strike="noStrike" kern="1200" baseline="0" dirty="0">
                <a:solidFill>
                  <a:schemeClr val="tx1"/>
                </a:solidFill>
                <a:latin typeface="Times New Roman" pitchFamily="18" charset="0"/>
                <a:ea typeface="+mn-ea"/>
                <a:cs typeface="+mn-cs"/>
              </a:rPr>
              <a:t>is then multiplied by another weight matrix U. (For graphic simplicity we don’t show b in this and future</a:t>
            </a:r>
          </a:p>
          <a:p>
            <a:r>
              <a:rPr lang="en-CA" sz="1200" b="0" i="0" u="none" strike="noStrike" kern="1200" baseline="0" dirty="0">
                <a:solidFill>
                  <a:schemeClr val="tx1"/>
                </a:solidFill>
                <a:latin typeface="Times New Roman" pitchFamily="18" charset="0"/>
                <a:ea typeface="+mn-ea"/>
                <a:cs typeface="+mn-cs"/>
              </a:rPr>
              <a:t>pictures). Finally, a </a:t>
            </a:r>
            <a:r>
              <a:rPr lang="en-CA" sz="1200" b="0" i="0" u="none" strike="noStrike" kern="1200" baseline="0" dirty="0" err="1">
                <a:solidFill>
                  <a:schemeClr val="tx1"/>
                </a:solidFill>
                <a:latin typeface="Times New Roman" pitchFamily="18" charset="0"/>
                <a:ea typeface="+mn-ea"/>
                <a:cs typeface="+mn-cs"/>
              </a:rPr>
              <a:t>softmax</a:t>
            </a:r>
            <a:r>
              <a:rPr lang="en-CA" sz="1200" b="0" i="0" u="none" strike="noStrike" kern="1200" baseline="0" dirty="0">
                <a:solidFill>
                  <a:schemeClr val="tx1"/>
                </a:solidFill>
                <a:latin typeface="Times New Roman" pitchFamily="18" charset="0"/>
                <a:ea typeface="+mn-ea"/>
                <a:cs typeface="+mn-cs"/>
              </a:rPr>
              <a:t> output layer predicts at each node </a:t>
            </a:r>
            <a:r>
              <a:rPr lang="en-CA" sz="1200" b="0" i="0" u="none" strike="noStrike" kern="1200" baseline="0" dirty="0" err="1">
                <a:solidFill>
                  <a:schemeClr val="tx1"/>
                </a:solidFill>
                <a:latin typeface="Times New Roman" pitchFamily="18" charset="0"/>
                <a:ea typeface="+mn-ea"/>
                <a:cs typeface="+mn-cs"/>
              </a:rPr>
              <a:t>i</a:t>
            </a:r>
            <a:r>
              <a:rPr lang="en-CA" sz="1200" b="0" i="0" u="none" strike="noStrike" kern="1200" baseline="0" dirty="0">
                <a:solidFill>
                  <a:schemeClr val="tx1"/>
                </a:solidFill>
                <a:latin typeface="Times New Roman" pitchFamily="18" charset="0"/>
                <a:ea typeface="+mn-ea"/>
                <a:cs typeface="+mn-cs"/>
              </a:rPr>
              <a:t> the probability that the next word </a:t>
            </a:r>
            <a:r>
              <a:rPr lang="en-CA" sz="1200" b="0" i="0" u="none" strike="noStrike" kern="1200" baseline="0" dirty="0" err="1">
                <a:solidFill>
                  <a:schemeClr val="tx1"/>
                </a:solidFill>
                <a:latin typeface="Times New Roman" pitchFamily="18" charset="0"/>
                <a:ea typeface="+mn-ea"/>
                <a:cs typeface="+mn-cs"/>
              </a:rPr>
              <a:t>wt</a:t>
            </a:r>
            <a:r>
              <a:rPr lang="en-CA" sz="1200" b="0" i="0" u="none" strike="noStrike" kern="1200" baseline="0" dirty="0">
                <a:solidFill>
                  <a:schemeClr val="tx1"/>
                </a:solidFill>
                <a:latin typeface="Times New Roman" pitchFamily="18" charset="0"/>
                <a:ea typeface="+mn-ea"/>
                <a:cs typeface="+mn-cs"/>
              </a:rPr>
              <a:t> will be</a:t>
            </a:r>
          </a:p>
          <a:p>
            <a:r>
              <a:rPr lang="en-CA" sz="1200" b="0" i="0" u="none" strike="noStrike" kern="1200" baseline="0" dirty="0">
                <a:solidFill>
                  <a:schemeClr val="tx1"/>
                </a:solidFill>
                <a:latin typeface="Times New Roman" pitchFamily="18" charset="0"/>
                <a:ea typeface="+mn-ea"/>
                <a:cs typeface="+mn-cs"/>
              </a:rPr>
              <a:t>vocabulary word Vi. (This picture is simplified because it assumes we just look up in an embedding dictionary</a:t>
            </a:r>
          </a:p>
          <a:p>
            <a:r>
              <a:rPr lang="en-CA" sz="1200" b="0" i="0" u="none" strike="noStrike" kern="1200" baseline="0" dirty="0">
                <a:solidFill>
                  <a:schemeClr val="tx1"/>
                </a:solidFill>
                <a:latin typeface="Times New Roman" pitchFamily="18" charset="0"/>
                <a:ea typeface="+mn-ea"/>
                <a:cs typeface="+mn-cs"/>
              </a:rPr>
              <a:t>E the d-dimensional embedding vector for each word, precomputed by an algorithm like word2vec.)</a:t>
            </a:r>
            <a:endParaRPr lang="en-CA" dirty="0"/>
          </a:p>
        </p:txBody>
      </p:sp>
      <p:sp>
        <p:nvSpPr>
          <p:cNvPr id="4" name="Slide Number Placeholder 3"/>
          <p:cNvSpPr>
            <a:spLocks noGrp="1"/>
          </p:cNvSpPr>
          <p:nvPr>
            <p:ph type="sldNum" sz="quarter" idx="10"/>
          </p:nvPr>
        </p:nvSpPr>
        <p:spPr/>
        <p:txBody>
          <a:bodyPr/>
          <a:lstStyle/>
          <a:p>
            <a:pPr marL="0" marR="0" lvl="0" indent="0" algn="r" defTabSz="928688" rtl="0" eaLnBrk="1" fontAlgn="base" latinLnBrk="0" hangingPunct="1">
              <a:lnSpc>
                <a:spcPct val="100000"/>
              </a:lnSpc>
              <a:spcBef>
                <a:spcPct val="0"/>
              </a:spcBef>
              <a:spcAft>
                <a:spcPct val="0"/>
              </a:spcAft>
              <a:buClrTx/>
              <a:buSzTx/>
              <a:buFontTx/>
              <a:buNone/>
              <a:tabLst/>
              <a:defRPr/>
            </a:pPr>
            <a:fld id="{5B83F990-B6E4-4989-99BF-724D0C8F599A}"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13889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a:latin typeface="Courier" charset="0"/>
                <a:ea typeface="Courier" charset="0"/>
                <a:cs typeface="Courier" charset="0"/>
              </a:rPr>
              <a:t>word2vec</a:t>
            </a:r>
            <a:r>
              <a:rPr lang="en-US" dirty="0"/>
              <a:t> package implements both Skip-gram and CBOW</a:t>
            </a:r>
          </a:p>
          <a:p>
            <a:endParaRPr lang="en-CA"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53</a:t>
            </a:fld>
            <a:endParaRPr lang="en-US"/>
          </a:p>
        </p:txBody>
      </p:sp>
    </p:spTree>
    <p:extLst>
      <p:ext uri="{BB962C8B-B14F-4D97-AF65-F5344CB8AC3E}">
        <p14:creationId xmlns:p14="http://schemas.microsoft.com/office/powerpoint/2010/main" val="2940554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Word analogies. The word analogy task consists of questions like, “a is to b as c is to ?” The dataset contains 19,544 such questions, divided into a semantic subset and a syntactic subset. The semantic questions are typically analogies about people or places, like “Athens is to Greece as Berlin is to ?”. The syntactic questions are typically analogies about verb tenses or forms of adjectives, for example “dance is to dancing as fly is to ?”. To correctly answer the question, the model should uniquely identify the missing term, with only an exact correspondence counted as a correct match. We answer the question “a is to b as c is to ?” by finding the word d whose representation </a:t>
            </a:r>
            <a:r>
              <a:rPr lang="en-CA" dirty="0" err="1"/>
              <a:t>wd</a:t>
            </a:r>
            <a:r>
              <a:rPr lang="en-CA" dirty="0"/>
              <a:t> is closest to </a:t>
            </a:r>
            <a:r>
              <a:rPr lang="en-CA" dirty="0" err="1"/>
              <a:t>wb</a:t>
            </a:r>
            <a:r>
              <a:rPr lang="en-CA" dirty="0"/>
              <a:t> − </a:t>
            </a:r>
            <a:r>
              <a:rPr lang="en-CA" dirty="0" err="1"/>
              <a:t>wa</a:t>
            </a:r>
            <a:r>
              <a:rPr lang="en-CA" dirty="0"/>
              <a:t> + </a:t>
            </a:r>
            <a:r>
              <a:rPr lang="en-CA" dirty="0" err="1"/>
              <a:t>wc</a:t>
            </a:r>
            <a:r>
              <a:rPr lang="en-CA" dirty="0"/>
              <a:t> according to the cosine similarity</a:t>
            </a:r>
          </a:p>
          <a:p>
            <a:r>
              <a:rPr kumimoji="1" lang="en-CA" sz="1200" b="0" i="0" u="none" strike="noStrike" kern="1200" baseline="0" dirty="0">
                <a:solidFill>
                  <a:schemeClr val="tx1"/>
                </a:solidFill>
                <a:latin typeface="Arial" pitchFamily="-65" charset="0"/>
                <a:ea typeface="ＭＳ Ｐゴシック" pitchFamily="-65" charset="-128"/>
                <a:cs typeface="ＭＳ Ｐゴシック" pitchFamily="-65" charset="-128"/>
              </a:rPr>
              <a:t>There are many other embedding algorithms, using methods like non-negative</a:t>
            </a:r>
          </a:p>
          <a:p>
            <a:r>
              <a:rPr kumimoji="1" lang="en-CA" sz="1200" b="0" i="0" u="none" strike="noStrike" kern="1200" baseline="0" dirty="0">
                <a:solidFill>
                  <a:schemeClr val="tx1"/>
                </a:solidFill>
                <a:latin typeface="Arial" pitchFamily="-65" charset="0"/>
                <a:ea typeface="ＭＳ Ｐゴシック" pitchFamily="-65" charset="-128"/>
                <a:cs typeface="ＭＳ Ｐゴシック" pitchFamily="-65" charset="-128"/>
              </a:rPr>
              <a:t>matrix factorization (</a:t>
            </a:r>
            <a:r>
              <a:rPr kumimoji="1" lang="en-CA" sz="1200" b="0" i="0" u="none" strike="noStrike" kern="1200" baseline="0" dirty="0" err="1">
                <a:solidFill>
                  <a:schemeClr val="tx1"/>
                </a:solidFill>
                <a:latin typeface="Arial" pitchFamily="-65" charset="0"/>
                <a:ea typeface="ＭＳ Ｐゴシック" pitchFamily="-65" charset="-128"/>
                <a:cs typeface="ＭＳ Ｐゴシック" pitchFamily="-65" charset="-128"/>
              </a:rPr>
              <a:t>Fyshe</a:t>
            </a:r>
            <a:r>
              <a:rPr kumimoji="1" lang="en-CA" sz="1200" b="0" i="0" u="none" strike="noStrike" kern="1200" baseline="0" dirty="0">
                <a:solidFill>
                  <a:schemeClr val="tx1"/>
                </a:solidFill>
                <a:latin typeface="Arial" pitchFamily="-65" charset="0"/>
                <a:ea typeface="ＭＳ Ｐゴシック" pitchFamily="-65" charset="-128"/>
                <a:cs typeface="ＭＳ Ｐゴシック" pitchFamily="-65" charset="-128"/>
              </a:rPr>
              <a:t> et al., 2015), or by converting sparse PPMI </a:t>
            </a:r>
            <a:r>
              <a:rPr kumimoji="1" lang="en-CA" sz="1200" b="0" i="0" u="none" strike="noStrike" kern="1200" baseline="0" dirty="0" err="1">
                <a:solidFill>
                  <a:schemeClr val="tx1"/>
                </a:solidFill>
                <a:latin typeface="Arial" pitchFamily="-65" charset="0"/>
                <a:ea typeface="ＭＳ Ｐゴシック" pitchFamily="-65" charset="-128"/>
                <a:cs typeface="ＭＳ Ｐゴシック" pitchFamily="-65" charset="-128"/>
              </a:rPr>
              <a:t>embeddings</a:t>
            </a:r>
            <a:endParaRPr kumimoji="1" lang="en-CA" sz="1200" b="0" i="0" u="none" strike="noStrike" kern="1200" baseline="0" dirty="0">
              <a:solidFill>
                <a:schemeClr val="tx1"/>
              </a:solidFill>
              <a:latin typeface="Arial" pitchFamily="-65" charset="0"/>
              <a:ea typeface="ＭＳ Ｐゴシック" pitchFamily="-65" charset="-128"/>
              <a:cs typeface="ＭＳ Ｐゴシック" pitchFamily="-65" charset="-128"/>
            </a:endParaRPr>
          </a:p>
          <a:p>
            <a:r>
              <a:rPr kumimoji="1" lang="en-CA" sz="1200" b="0" i="0" u="none" strike="noStrike" kern="1200" baseline="0" dirty="0">
                <a:solidFill>
                  <a:schemeClr val="tx1"/>
                </a:solidFill>
                <a:latin typeface="Arial" pitchFamily="-65" charset="0"/>
                <a:ea typeface="ＭＳ Ｐゴシック" pitchFamily="-65" charset="-128"/>
                <a:cs typeface="ＭＳ Ｐゴシック" pitchFamily="-65" charset="-128"/>
              </a:rPr>
              <a:t>to dense vectors by using SVD (Levy and Goldberg, 2014c). The most widely used</a:t>
            </a:r>
          </a:p>
          <a:p>
            <a:r>
              <a:rPr kumimoji="1" lang="en-CA" sz="1200" b="0" i="0" u="none" strike="noStrike" kern="1200" baseline="0" dirty="0">
                <a:solidFill>
                  <a:schemeClr val="tx1"/>
                </a:solidFill>
                <a:latin typeface="Arial" pitchFamily="-65" charset="0"/>
                <a:ea typeface="ＭＳ Ｐゴシック" pitchFamily="-65" charset="-128"/>
                <a:cs typeface="ＭＳ Ｐゴシック" pitchFamily="-65" charset="-128"/>
              </a:rPr>
              <a:t>embedding model besides word2vec is </a:t>
            </a:r>
            <a:r>
              <a:rPr kumimoji="1" lang="en-CA" sz="1200" b="0" i="0" u="none" strike="noStrike" kern="1200" baseline="0" dirty="0" err="1">
                <a:solidFill>
                  <a:schemeClr val="tx1"/>
                </a:solidFill>
                <a:latin typeface="Arial" pitchFamily="-65" charset="0"/>
                <a:ea typeface="ＭＳ Ｐゴシック" pitchFamily="-65" charset="-128"/>
                <a:cs typeface="ＭＳ Ｐゴシック" pitchFamily="-65" charset="-128"/>
              </a:rPr>
              <a:t>GloVe</a:t>
            </a:r>
            <a:r>
              <a:rPr kumimoji="1" lang="en-CA" sz="1200" b="0" i="0" u="none" strike="noStrike" kern="1200" baseline="0" dirty="0">
                <a:solidFill>
                  <a:schemeClr val="tx1"/>
                </a:solidFill>
                <a:latin typeface="Arial" pitchFamily="-65" charset="0"/>
                <a:ea typeface="ＭＳ Ｐゴシック" pitchFamily="-65" charset="-128"/>
                <a:cs typeface="ＭＳ Ｐゴシック" pitchFamily="-65" charset="-128"/>
              </a:rPr>
              <a:t> (Pennington et al., 2014). The</a:t>
            </a:r>
          </a:p>
          <a:p>
            <a:r>
              <a:rPr kumimoji="1" lang="en-CA" sz="1200" b="0" i="0" u="none" strike="noStrike" kern="1200" baseline="0" dirty="0">
                <a:solidFill>
                  <a:schemeClr val="tx1"/>
                </a:solidFill>
                <a:latin typeface="Arial" pitchFamily="-65" charset="0"/>
                <a:ea typeface="ＭＳ Ｐゴシック" pitchFamily="-65" charset="-128"/>
                <a:cs typeface="ＭＳ Ｐゴシック" pitchFamily="-65" charset="-128"/>
              </a:rPr>
              <a:t>name stands for Global Vectors, because the model is based on capturing global</a:t>
            </a:r>
          </a:p>
          <a:p>
            <a:r>
              <a:rPr kumimoji="1" lang="en-CA" sz="1200" b="0" i="0" u="none" strike="noStrike" kern="1200" baseline="0" dirty="0">
                <a:solidFill>
                  <a:schemeClr val="tx1"/>
                </a:solidFill>
                <a:latin typeface="Arial" pitchFamily="-65" charset="0"/>
                <a:ea typeface="ＭＳ Ｐゴシック" pitchFamily="-65" charset="-128"/>
                <a:cs typeface="ＭＳ Ｐゴシック" pitchFamily="-65" charset="-128"/>
              </a:rPr>
              <a:t>corpus statistics. </a:t>
            </a:r>
            <a:r>
              <a:rPr kumimoji="1" lang="en-CA" sz="1200" b="0" i="0" u="none" strike="noStrike" kern="1200" baseline="0" dirty="0" err="1">
                <a:solidFill>
                  <a:schemeClr val="tx1"/>
                </a:solidFill>
                <a:latin typeface="Arial" pitchFamily="-65" charset="0"/>
                <a:ea typeface="ＭＳ Ｐゴシック" pitchFamily="-65" charset="-128"/>
                <a:cs typeface="ＭＳ Ｐゴシック" pitchFamily="-65" charset="-128"/>
              </a:rPr>
              <a:t>GloVe</a:t>
            </a:r>
            <a:r>
              <a:rPr kumimoji="1" lang="en-CA" sz="1200" b="0" i="0" u="none" strike="noStrike" kern="1200" baseline="0" dirty="0">
                <a:solidFill>
                  <a:schemeClr val="tx1"/>
                </a:solidFill>
                <a:latin typeface="Arial" pitchFamily="-65" charset="0"/>
                <a:ea typeface="ＭＳ Ｐゴシック" pitchFamily="-65" charset="-128"/>
                <a:cs typeface="ＭＳ Ｐゴシック" pitchFamily="-65" charset="-128"/>
              </a:rPr>
              <a:t> is based on ratios of probabilities from the word-word </a:t>
            </a:r>
            <a:r>
              <a:rPr kumimoji="1" lang="en-CA" sz="1200" b="0" i="0" u="none" strike="noStrike" kern="1200" baseline="0" dirty="0" err="1">
                <a:solidFill>
                  <a:schemeClr val="tx1"/>
                </a:solidFill>
                <a:latin typeface="Arial" pitchFamily="-65" charset="0"/>
                <a:ea typeface="ＭＳ Ｐゴシック" pitchFamily="-65" charset="-128"/>
                <a:cs typeface="ＭＳ Ｐゴシック" pitchFamily="-65" charset="-128"/>
              </a:rPr>
              <a:t>cooccurrence</a:t>
            </a:r>
            <a:endParaRPr kumimoji="1" lang="en-CA" sz="1200" b="0" i="0" u="none" strike="noStrike" kern="1200" baseline="0" dirty="0">
              <a:solidFill>
                <a:schemeClr val="tx1"/>
              </a:solidFill>
              <a:latin typeface="Arial" pitchFamily="-65" charset="0"/>
              <a:ea typeface="ＭＳ Ｐゴシック" pitchFamily="-65" charset="-128"/>
              <a:cs typeface="ＭＳ Ｐゴシック" pitchFamily="-65" charset="-128"/>
            </a:endParaRPr>
          </a:p>
          <a:p>
            <a:r>
              <a:rPr kumimoji="1" lang="en-CA" sz="1200" b="0" i="0" u="none" strike="noStrike" kern="1200" baseline="0" dirty="0">
                <a:solidFill>
                  <a:schemeClr val="tx1"/>
                </a:solidFill>
                <a:latin typeface="Arial" pitchFamily="-65" charset="0"/>
                <a:ea typeface="ＭＳ Ｐゴシック" pitchFamily="-65" charset="-128"/>
                <a:cs typeface="ＭＳ Ｐゴシック" pitchFamily="-65" charset="-128"/>
              </a:rPr>
              <a:t>matrix, combining the intuitions of count-based models like PPMI while</a:t>
            </a:r>
          </a:p>
          <a:p>
            <a:r>
              <a:rPr kumimoji="1" lang="en-CA" sz="1200" b="0" i="0" u="none" strike="noStrike" kern="1200" baseline="0" dirty="0">
                <a:solidFill>
                  <a:schemeClr val="tx1"/>
                </a:solidFill>
                <a:latin typeface="Arial" pitchFamily="-65" charset="0"/>
                <a:ea typeface="ＭＳ Ｐゴシック" pitchFamily="-65" charset="-128"/>
                <a:cs typeface="ＭＳ Ｐゴシック" pitchFamily="-65" charset="-128"/>
              </a:rPr>
              <a:t>also capturing the linear structures used by methods like word2vec.</a:t>
            </a:r>
            <a:endParaRPr lang="en-CA"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63</a:t>
            </a:fld>
            <a:endParaRPr lang="en-US"/>
          </a:p>
        </p:txBody>
      </p:sp>
    </p:spTree>
    <p:extLst>
      <p:ext uri="{BB962C8B-B14F-4D97-AF65-F5344CB8AC3E}">
        <p14:creationId xmlns:p14="http://schemas.microsoft.com/office/powerpoint/2010/main" val="19778942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928688"/>
            <a:fld id="{ED341534-1525-4ACF-93D3-50B328823157}" type="slidenum">
              <a:rPr lang="en-US" smtClean="0"/>
              <a:pPr defTabSz="928688"/>
              <a:t>64</a:t>
            </a:fld>
            <a:endParaRPr lang="en-US"/>
          </a:p>
        </p:txBody>
      </p:sp>
      <p:sp>
        <p:nvSpPr>
          <p:cNvPr id="58371" name="Rectangle 2"/>
          <p:cNvSpPr>
            <a:spLocks noGrp="1" noRot="1" noChangeAspect="1" noChangeArrowheads="1" noTextEdit="1"/>
          </p:cNvSpPr>
          <p:nvPr>
            <p:ph type="sldImg"/>
          </p:nvPr>
        </p:nvSpPr>
        <p:spPr>
          <a:xfrm>
            <a:off x="2314575" y="523875"/>
            <a:ext cx="4654550" cy="2619375"/>
          </a:xfrm>
          <a:ln/>
        </p:spPr>
      </p:sp>
      <p:sp>
        <p:nvSpPr>
          <p:cNvPr id="58372"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0" dirty="0"/>
              <a:t>May need to stay past 1:30.? If you need to attend another class you can present first… will try to find another room</a:t>
            </a:r>
          </a:p>
          <a:p>
            <a:pPr eaLnBrk="1" hangingPunct="1"/>
            <a:endParaRPr lang="en-US" dirty="0"/>
          </a:p>
        </p:txBody>
      </p:sp>
    </p:spTree>
    <p:extLst>
      <p:ext uri="{BB962C8B-B14F-4D97-AF65-F5344CB8AC3E}">
        <p14:creationId xmlns:p14="http://schemas.microsoft.com/office/powerpoint/2010/main" val="1841381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F489D8BE-DB82-42CF-B280-FB693E423DEF}"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CA" dirty="0"/>
              <a:t>Human</a:t>
            </a:r>
            <a:r>
              <a:rPr lang="en-CA" baseline="0" dirty="0"/>
              <a:t> specified… but also learned from data / text</a:t>
            </a:r>
            <a:endParaRPr lang="en-CA" dirty="0"/>
          </a:p>
        </p:txBody>
      </p:sp>
    </p:spTree>
    <p:extLst>
      <p:ext uri="{BB962C8B-B14F-4D97-AF65-F5344CB8AC3E}">
        <p14:creationId xmlns:p14="http://schemas.microsoft.com/office/powerpoint/2010/main" val="311277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35BB13CE-8363-4E27-A0E4-B68D54A5A28F}" type="slidenum">
              <a:rPr lang="en-US" smtClean="0">
                <a:solidFill>
                  <a:prstClr val="black"/>
                </a:solidFill>
              </a:rPr>
              <a:pPr/>
              <a:t>5</a:t>
            </a:fld>
            <a:endParaRPr lang="en-US">
              <a:solidFill>
                <a:prstClr val="black"/>
              </a:solidFill>
            </a:endParaRPr>
          </a:p>
        </p:txBody>
      </p:sp>
      <p:sp>
        <p:nvSpPr>
          <p:cNvPr id="39939" name="Rectangle 2"/>
          <p:cNvSpPr>
            <a:spLocks noGrp="1" noRot="1" noChangeAspect="1" noChangeArrowheads="1" noTextEdit="1"/>
          </p:cNvSpPr>
          <p:nvPr>
            <p:ph type="sldImg"/>
          </p:nvPr>
        </p:nvSpPr>
        <p:spPr>
          <a:xfrm>
            <a:off x="2314575" y="523875"/>
            <a:ext cx="4654550" cy="2619375"/>
          </a:xfrm>
          <a:ln/>
        </p:spPr>
      </p:sp>
      <p:sp>
        <p:nvSpPr>
          <p:cNvPr id="39940" name="Rectangle 3"/>
          <p:cNvSpPr>
            <a:spLocks noGrp="1" noChangeArrowheads="1"/>
          </p:cNvSpPr>
          <p:nvPr>
            <p:ph type="body" idx="1"/>
          </p:nvPr>
        </p:nvSpPr>
        <p:spPr>
          <a:noFill/>
          <a:ln/>
        </p:spPr>
        <p:txBody>
          <a:bodyPr/>
          <a:lstStyle/>
          <a:p>
            <a:pPr eaLnBrk="1" hangingPunct="1"/>
            <a:r>
              <a:rPr lang="en-CA" dirty="0"/>
              <a:t>Stand-alone with minimal assumptions on what information will be provided by other processes</a:t>
            </a:r>
          </a:p>
          <a:p>
            <a:pPr eaLnBrk="1" hangingPunct="1"/>
            <a:endParaRPr lang="en-CA" dirty="0"/>
          </a:p>
          <a:p>
            <a:pPr eaLnBrk="1" hangingPunct="1"/>
            <a:r>
              <a:rPr lang="en-CA" dirty="0"/>
              <a:t>IR and extremely broad field (not just text)</a:t>
            </a:r>
          </a:p>
          <a:p>
            <a:pPr eaLnBrk="1" hangingPunct="1"/>
            <a:r>
              <a:rPr lang="en-CA" dirty="0"/>
              <a:t>Today we’ll cover only a specific case in which user’s needs are expressed as words </a:t>
            </a:r>
          </a:p>
          <a:p>
            <a:pPr eaLnBrk="1" hangingPunct="1"/>
            <a:r>
              <a:rPr lang="en-CA" dirty="0"/>
              <a:t>and documents are expressed in terms of the word they contains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26047" indent="-3746891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132" eaLnBrk="0" fontAlgn="base" hangingPunct="0">
              <a:spcBef>
                <a:spcPct val="0"/>
              </a:spcBef>
              <a:spcAft>
                <a:spcPct val="0"/>
              </a:spcAft>
              <a:defRPr sz="2400">
                <a:solidFill>
                  <a:schemeClr val="tx1"/>
                </a:solidFill>
                <a:latin typeface="Lucida Sans" charset="0"/>
                <a:ea typeface="ＭＳ Ｐゴシック" charset="0"/>
              </a:defRPr>
            </a:lvl6pPr>
            <a:lvl7pPr marL="914263" eaLnBrk="0" fontAlgn="base" hangingPunct="0">
              <a:spcBef>
                <a:spcPct val="0"/>
              </a:spcBef>
              <a:spcAft>
                <a:spcPct val="0"/>
              </a:spcAft>
              <a:defRPr sz="2400">
                <a:solidFill>
                  <a:schemeClr val="tx1"/>
                </a:solidFill>
                <a:latin typeface="Lucida Sans" charset="0"/>
                <a:ea typeface="ＭＳ Ｐゴシック" charset="0"/>
              </a:defRPr>
            </a:lvl7pPr>
            <a:lvl8pPr marL="1371395" eaLnBrk="0" fontAlgn="base" hangingPunct="0">
              <a:spcBef>
                <a:spcPct val="0"/>
              </a:spcBef>
              <a:spcAft>
                <a:spcPct val="0"/>
              </a:spcAft>
              <a:defRPr sz="2400">
                <a:solidFill>
                  <a:schemeClr val="tx1"/>
                </a:solidFill>
                <a:latin typeface="Lucida Sans" charset="0"/>
                <a:ea typeface="ＭＳ Ｐゴシック" charset="0"/>
              </a:defRPr>
            </a:lvl8pPr>
            <a:lvl9pPr marL="1828527"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6</a:t>
            </a:fld>
            <a:endParaRPr lang="en-US" sz="1200"/>
          </a:p>
        </p:txBody>
      </p:sp>
      <p:sp>
        <p:nvSpPr>
          <p:cNvPr id="17411" name="Rectangle 2"/>
          <p:cNvSpPr>
            <a:spLocks noGrp="1" noRot="1" noChangeAspect="1" noChangeArrowheads="1" noTextEdit="1"/>
          </p:cNvSpPr>
          <p:nvPr>
            <p:ph type="sldImg"/>
          </p:nvPr>
        </p:nvSpPr>
        <p:spPr>
          <a:xfrm>
            <a:off x="2314575" y="523875"/>
            <a:ext cx="4654550" cy="2619375"/>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564003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3875"/>
            <a:ext cx="4654550" cy="2619375"/>
          </a:xfrm>
        </p:spPr>
      </p:sp>
      <p:sp>
        <p:nvSpPr>
          <p:cNvPr id="3" name="Notes Placeholder 2"/>
          <p:cNvSpPr>
            <a:spLocks noGrp="1"/>
          </p:cNvSpPr>
          <p:nvPr>
            <p:ph type="body" idx="1"/>
          </p:nvPr>
        </p:nvSpPr>
        <p:spPr/>
        <p:txBody>
          <a:bodyPr/>
          <a:lstStyle/>
          <a:p>
            <a:pPr eaLnBrk="1" hangingPunct="1"/>
            <a:r>
              <a:rPr lang="en-US" dirty="0"/>
              <a:t>Applications</a:t>
            </a:r>
          </a:p>
          <a:p>
            <a:pPr eaLnBrk="1" hangingPunct="1"/>
            <a:r>
              <a:rPr lang="en-US" dirty="0"/>
              <a:t>Information extraction, question answering, summarization (identify and eliminate redundancy) , language modeling (by clustering words)… extends</a:t>
            </a:r>
            <a:r>
              <a:rPr lang="en-US" baseline="0" dirty="0"/>
              <a:t> to sentence / paragraph similarity … plagiarism detection</a:t>
            </a:r>
            <a:endParaRPr lang="en-US" dirty="0"/>
          </a:p>
          <a:p>
            <a:endParaRPr lang="en-CA"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7</a:t>
            </a:fld>
            <a:endParaRPr lang="en-US"/>
          </a:p>
        </p:txBody>
      </p:sp>
    </p:spTree>
    <p:extLst>
      <p:ext uri="{BB962C8B-B14F-4D97-AF65-F5344CB8AC3E}">
        <p14:creationId xmlns:p14="http://schemas.microsoft.com/office/powerpoint/2010/main" val="587564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8A49BBE6-3E38-42F3-B551-FFEC1B4B45A9}" type="slidenum">
              <a:rPr lang="en-US" smtClean="0"/>
              <a:pPr/>
              <a:t>9</a:t>
            </a:fld>
            <a:endParaRPr lang="en-US"/>
          </a:p>
        </p:txBody>
      </p:sp>
      <p:sp>
        <p:nvSpPr>
          <p:cNvPr id="63491" name="Rectangle 2"/>
          <p:cNvSpPr>
            <a:spLocks noGrp="1" noRot="1" noChangeAspect="1" noChangeArrowheads="1" noTextEdit="1"/>
          </p:cNvSpPr>
          <p:nvPr>
            <p:ph type="sldImg"/>
          </p:nvPr>
        </p:nvSpPr>
        <p:spPr>
          <a:xfrm>
            <a:off x="2314575" y="523875"/>
            <a:ext cx="4654550" cy="2619375"/>
          </a:xfrm>
          <a:ln/>
        </p:spPr>
      </p:sp>
      <p:sp>
        <p:nvSpPr>
          <p:cNvPr id="634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26047" indent="-3746891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132" eaLnBrk="0" fontAlgn="base" hangingPunct="0">
              <a:spcBef>
                <a:spcPct val="0"/>
              </a:spcBef>
              <a:spcAft>
                <a:spcPct val="0"/>
              </a:spcAft>
              <a:defRPr sz="2400">
                <a:solidFill>
                  <a:schemeClr val="tx1"/>
                </a:solidFill>
                <a:latin typeface="Lucida Sans" charset="0"/>
                <a:ea typeface="ＭＳ Ｐゴシック" charset="0"/>
              </a:defRPr>
            </a:lvl6pPr>
            <a:lvl7pPr marL="914263" eaLnBrk="0" fontAlgn="base" hangingPunct="0">
              <a:spcBef>
                <a:spcPct val="0"/>
              </a:spcBef>
              <a:spcAft>
                <a:spcPct val="0"/>
              </a:spcAft>
              <a:defRPr sz="2400">
                <a:solidFill>
                  <a:schemeClr val="tx1"/>
                </a:solidFill>
                <a:latin typeface="Lucida Sans" charset="0"/>
                <a:ea typeface="ＭＳ Ｐゴシック" charset="0"/>
              </a:defRPr>
            </a:lvl7pPr>
            <a:lvl8pPr marL="1371395" eaLnBrk="0" fontAlgn="base" hangingPunct="0">
              <a:spcBef>
                <a:spcPct val="0"/>
              </a:spcBef>
              <a:spcAft>
                <a:spcPct val="0"/>
              </a:spcAft>
              <a:defRPr sz="2400">
                <a:solidFill>
                  <a:schemeClr val="tx1"/>
                </a:solidFill>
                <a:latin typeface="Lucida Sans" charset="0"/>
                <a:ea typeface="ＭＳ Ｐゴシック" charset="0"/>
              </a:defRPr>
            </a:lvl8pPr>
            <a:lvl9pPr marL="1828527"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12</a:t>
            </a:fld>
            <a:endParaRPr lang="en-US" sz="1200"/>
          </a:p>
        </p:txBody>
      </p:sp>
      <p:sp>
        <p:nvSpPr>
          <p:cNvPr id="17411" name="Rectangle 2"/>
          <p:cNvSpPr>
            <a:spLocks noGrp="1" noRot="1" noChangeAspect="1" noChangeArrowheads="1" noTextEdit="1"/>
          </p:cNvSpPr>
          <p:nvPr>
            <p:ph type="sldImg"/>
          </p:nvPr>
        </p:nvSpPr>
        <p:spPr>
          <a:xfrm>
            <a:off x="2314575" y="523875"/>
            <a:ext cx="4654550" cy="2619375"/>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999416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Columns are Shakespeare’s works</a:t>
            </a:r>
          </a:p>
        </p:txBody>
      </p:sp>
      <p:sp>
        <p:nvSpPr>
          <p:cNvPr id="4" name="Slide Number Placeholder 3"/>
          <p:cNvSpPr>
            <a:spLocks noGrp="1"/>
          </p:cNvSpPr>
          <p:nvPr>
            <p:ph type="sldNum" sz="quarter" idx="10"/>
          </p:nvPr>
        </p:nvSpPr>
        <p:spPr/>
        <p:txBody>
          <a:bodyPr/>
          <a:lstStyle/>
          <a:p>
            <a:fld id="{3EB9031F-EB71-7642-8F3C-6FDC1408CB92}" type="slidenum">
              <a:rPr lang="en-US" smtClean="0"/>
              <a:pPr/>
              <a:t>14</a:t>
            </a:fld>
            <a:endParaRPr lang="en-US"/>
          </a:p>
        </p:txBody>
      </p:sp>
    </p:spTree>
    <p:extLst>
      <p:ext uri="{BB962C8B-B14F-4D97-AF65-F5344CB8AC3E}">
        <p14:creationId xmlns:p14="http://schemas.microsoft.com/office/powerpoint/2010/main" val="3034235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5826" name="Rectangle 2"/>
          <p:cNvSpPr>
            <a:spLocks noGrp="1" noChangeArrowheads="1"/>
          </p:cNvSpPr>
          <p:nvPr>
            <p:ph type="ctrTitle"/>
          </p:nvPr>
        </p:nvSpPr>
        <p:spPr>
          <a:xfrm>
            <a:off x="4572000" y="510778"/>
            <a:ext cx="3890964" cy="1298972"/>
          </a:xfrm>
        </p:spPr>
        <p:txBody>
          <a:bodyPr/>
          <a:lstStyle>
            <a:lvl1pPr algn="ctr">
              <a:defRPr sz="3200" b="1"/>
            </a:lvl1pPr>
          </a:lstStyle>
          <a:p>
            <a:r>
              <a:rPr lang="en-US"/>
              <a:t>Click to edit Master title style</a:t>
            </a:r>
            <a:endParaRPr lang="en-US" dirty="0"/>
          </a:p>
        </p:txBody>
      </p:sp>
      <p:sp>
        <p:nvSpPr>
          <p:cNvPr id="205827" name="Rectangle 3"/>
          <p:cNvSpPr>
            <a:spLocks noGrp="1" noChangeArrowheads="1"/>
          </p:cNvSpPr>
          <p:nvPr>
            <p:ph type="subTitle" idx="1"/>
          </p:nvPr>
        </p:nvSpPr>
        <p:spPr>
          <a:xfrm>
            <a:off x="4572000" y="2876550"/>
            <a:ext cx="3886200" cy="1676400"/>
          </a:xfrm>
        </p:spPr>
        <p:txBody>
          <a:bodyPr/>
          <a:lstStyle>
            <a:lvl1pPr marL="0" indent="0" algn="ctr">
              <a:spcBef>
                <a:spcPts val="900"/>
              </a:spcBef>
              <a:buFont typeface="Times" pitchFamily="-65" charset="0"/>
              <a:buNone/>
              <a:defRPr/>
            </a:lvl1pPr>
          </a:lstStyle>
          <a:p>
            <a:r>
              <a:rPr lang="en-US"/>
              <a:t>Click to edit Master subtitle style</a:t>
            </a:r>
            <a:endParaRPr lang="en-US" dirty="0"/>
          </a:p>
        </p:txBody>
      </p:sp>
      <p:sp>
        <p:nvSpPr>
          <p:cNvPr id="5" name="Rectangle 4"/>
          <p:cNvSpPr>
            <a:spLocks noGrp="1" noChangeArrowheads="1"/>
          </p:cNvSpPr>
          <p:nvPr>
            <p:ph type="dt" sz="half" idx="10"/>
          </p:nvPr>
        </p:nvSpPr>
        <p:spPr>
          <a:xfrm>
            <a:off x="7239000" y="4705350"/>
            <a:ext cx="1219200" cy="342900"/>
          </a:xfrm>
        </p:spPr>
        <p:txBody>
          <a:bodyPr anchor="b"/>
          <a:lstStyle>
            <a:lvl1pPr>
              <a:defRPr>
                <a:solidFill>
                  <a:schemeClr val="bg2"/>
                </a:solidFill>
              </a:defRPr>
            </a:lvl1pPr>
          </a:lstStyle>
          <a:p>
            <a:pPr>
              <a:defRPr/>
            </a:pPr>
            <a:fld id="{81A42879-CE92-4156-839B-DF6A0953A184}" type="datetime1">
              <a:rPr lang="en-US" smtClean="0"/>
              <a:t>10/26/2020</a:t>
            </a:fld>
            <a:endParaRPr lang="en-US" dirty="0"/>
          </a:p>
        </p:txBody>
      </p:sp>
      <p:sp>
        <p:nvSpPr>
          <p:cNvPr id="6" name="Rectangle 5"/>
          <p:cNvSpPr>
            <a:spLocks noGrp="1" noChangeArrowheads="1"/>
          </p:cNvSpPr>
          <p:nvPr>
            <p:ph type="ftr" sz="quarter" idx="11"/>
          </p:nvPr>
        </p:nvSpPr>
        <p:spPr>
          <a:xfrm>
            <a:off x="5334000" y="4705350"/>
            <a:ext cx="1905000" cy="342900"/>
          </a:xfrm>
        </p:spPr>
        <p:txBody>
          <a:bodyPr anchor="b"/>
          <a:lstStyle>
            <a:lvl1pPr>
              <a:defRPr>
                <a:solidFill>
                  <a:schemeClr val="bg2"/>
                </a:solidFill>
              </a:defRPr>
            </a:lvl1pPr>
          </a:lstStyle>
          <a:p>
            <a:pPr>
              <a:defRPr/>
            </a:pPr>
            <a:r>
              <a:rPr lang="en-US"/>
              <a:t>CPSC503 Winter 2020-21</a:t>
            </a:r>
            <a:endParaRPr lang="en-US" dirty="0"/>
          </a:p>
        </p:txBody>
      </p:sp>
      <p:sp>
        <p:nvSpPr>
          <p:cNvPr id="11" name="Rectangle 6"/>
          <p:cNvSpPr>
            <a:spLocks noGrp="1" noChangeArrowheads="1"/>
          </p:cNvSpPr>
          <p:nvPr>
            <p:ph type="sldNum" sz="quarter" idx="12"/>
          </p:nvPr>
        </p:nvSpPr>
        <p:spPr>
          <a:xfrm>
            <a:off x="4572000" y="4705350"/>
            <a:ext cx="765174" cy="342900"/>
          </a:xfrm>
        </p:spPr>
        <p:txBody>
          <a:bodyPr anchor="b"/>
          <a:lstStyle>
            <a:lvl1pPr>
              <a:defRPr>
                <a:solidFill>
                  <a:schemeClr val="bg2"/>
                </a:solidFill>
              </a:defRPr>
            </a:lvl1pPr>
          </a:lstStyle>
          <a:p>
            <a:fld id="{E74C7FEE-6B48-4643-BCFB-F13B0E13E171}" type="slidenum">
              <a:rPr lang="en-US"/>
              <a:pPr/>
              <a:t>‹#›</a:t>
            </a:fld>
            <a:endParaRPr lang="en-US" dirty="0"/>
          </a:p>
        </p:txBody>
      </p:sp>
    </p:spTree>
    <p:extLst>
      <p:ext uri="{BB962C8B-B14F-4D97-AF65-F5344CB8AC3E}">
        <p14:creationId xmlns:p14="http://schemas.microsoft.com/office/powerpoint/2010/main" val="2807211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E93BE71E-91CC-4D35-9BF3-D142C9E5A11B}" type="datetime1">
              <a:rPr lang="en-US" smtClean="0"/>
              <a:t>10/26/2020</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7"/>
          <p:cNvSpPr>
            <a:spLocks noGrp="1" noChangeArrowheads="1"/>
          </p:cNvSpPr>
          <p:nvPr>
            <p:ph type="sldNum" sz="quarter" idx="12"/>
          </p:nvPr>
        </p:nvSpPr>
        <p:spPr>
          <a:ln/>
        </p:spPr>
        <p:txBody>
          <a:bodyPr/>
          <a:lstStyle>
            <a:lvl1pPr>
              <a:defRPr/>
            </a:lvl1pPr>
          </a:lstStyle>
          <a:p>
            <a:fld id="{C1DFA8D9-15F1-AF4D-8149-0C26EB27AC9C}" type="slidenum">
              <a:rPr lang="en-US"/>
              <a:pPr/>
              <a:t>‹#›</a:t>
            </a:fld>
            <a:endParaRPr lang="en-US"/>
          </a:p>
        </p:txBody>
      </p:sp>
    </p:spTree>
    <p:extLst>
      <p:ext uri="{BB962C8B-B14F-4D97-AF65-F5344CB8AC3E}">
        <p14:creationId xmlns:p14="http://schemas.microsoft.com/office/powerpoint/2010/main" val="3316983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285750"/>
            <a:ext cx="2114550" cy="4400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85750"/>
            <a:ext cx="6191250" cy="440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8AE8B80A-D520-4D6B-B307-E096F0FB4CDB}" type="datetime1">
              <a:rPr lang="en-US" smtClean="0"/>
              <a:t>10/26/2020</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7"/>
          <p:cNvSpPr>
            <a:spLocks noGrp="1" noChangeArrowheads="1"/>
          </p:cNvSpPr>
          <p:nvPr>
            <p:ph type="sldNum" sz="quarter" idx="12"/>
          </p:nvPr>
        </p:nvSpPr>
        <p:spPr>
          <a:ln/>
        </p:spPr>
        <p:txBody>
          <a:bodyPr/>
          <a:lstStyle>
            <a:lvl1pPr>
              <a:defRPr/>
            </a:lvl1pPr>
          </a:lstStyle>
          <a:p>
            <a:fld id="{6857BED9-9427-674C-8047-314E304C86F8}" type="slidenum">
              <a:rPr lang="en-US"/>
              <a:pPr/>
              <a:t>‹#›</a:t>
            </a:fld>
            <a:endParaRPr lang="en-US"/>
          </a:p>
        </p:txBody>
      </p:sp>
    </p:spTree>
    <p:extLst>
      <p:ext uri="{BB962C8B-B14F-4D97-AF65-F5344CB8AC3E}">
        <p14:creationId xmlns:p14="http://schemas.microsoft.com/office/powerpoint/2010/main" val="3743081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314452"/>
            <a:ext cx="7772400" cy="162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3057527"/>
            <a:ext cx="7772400" cy="162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BCF5EC65-4A78-46FE-B662-4523433CFE18}" type="datetime1">
              <a:rPr lang="en-US" smtClean="0"/>
              <a:t>10/26/2020</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7"/>
          <p:cNvSpPr>
            <a:spLocks noGrp="1" noChangeArrowheads="1"/>
          </p:cNvSpPr>
          <p:nvPr>
            <p:ph type="sldNum" sz="quarter" idx="12"/>
          </p:nvPr>
        </p:nvSpPr>
        <p:spPr>
          <a:ln/>
        </p:spPr>
        <p:txBody>
          <a:bodyPr/>
          <a:lstStyle>
            <a:lvl1pPr>
              <a:defRPr/>
            </a:lvl1pPr>
          </a:lstStyle>
          <a:p>
            <a:fld id="{E943D734-B240-FB4D-AF6E-6869FD669100}" type="slidenum">
              <a:rPr lang="en-US"/>
              <a:pPr/>
              <a:t>‹#›</a:t>
            </a:fld>
            <a:endParaRPr lang="en-US"/>
          </a:p>
        </p:txBody>
      </p:sp>
      <p:sp>
        <p:nvSpPr>
          <p:cNvPr id="9" name="Rectangle 2"/>
          <p:cNvSpPr>
            <a:spLocks noChangeArrowheads="1"/>
          </p:cNvSpPr>
          <p:nvPr userDrawn="1"/>
        </p:nvSpPr>
        <p:spPr bwMode="auto">
          <a:xfrm rot="5400000">
            <a:off x="-2548893" y="2548896"/>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
        <p:nvSpPr>
          <p:cNvPr id="10" name="Title 1"/>
          <p:cNvSpPr>
            <a:spLocks noGrp="1"/>
          </p:cNvSpPr>
          <p:nvPr>
            <p:ph type="title"/>
          </p:nvPr>
        </p:nvSpPr>
        <p:spPr>
          <a:xfrm>
            <a:off x="1371600" y="381000"/>
            <a:ext cx="7467600" cy="742950"/>
          </a:xfrm>
        </p:spPr>
        <p:txBody>
          <a:bodyPr/>
          <a:lstStyle/>
          <a:p>
            <a:r>
              <a:rPr lang="en-US"/>
              <a:t>Click to edit Master title style</a:t>
            </a:r>
            <a:endParaRPr lang="en-US" dirty="0"/>
          </a:p>
        </p:txBody>
      </p:sp>
    </p:spTree>
    <p:extLst>
      <p:ext uri="{BB962C8B-B14F-4D97-AF65-F5344CB8AC3E}">
        <p14:creationId xmlns:p14="http://schemas.microsoft.com/office/powerpoint/2010/main" val="3495300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Narrow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352550"/>
            <a:ext cx="6858000" cy="3333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dt" sz="half" idx="10"/>
          </p:nvPr>
        </p:nvSpPr>
        <p:spPr>
          <a:xfrm>
            <a:off x="5181600" y="4705350"/>
            <a:ext cx="1981200" cy="342900"/>
          </a:xfrm>
          <a:ln/>
        </p:spPr>
        <p:txBody>
          <a:bodyPr/>
          <a:lstStyle>
            <a:lvl1pPr>
              <a:defRPr/>
            </a:lvl1pPr>
          </a:lstStyle>
          <a:p>
            <a:pPr>
              <a:defRPr/>
            </a:pPr>
            <a:fld id="{C4615181-B460-4E44-902F-A47C1935A98F}" type="datetime1">
              <a:rPr lang="en-US" smtClean="0"/>
              <a:t>10/26/2020</a:t>
            </a:fld>
            <a:endParaRPr lang="en-US" dirty="0"/>
          </a:p>
        </p:txBody>
      </p:sp>
      <p:sp>
        <p:nvSpPr>
          <p:cNvPr id="5" name="Rectangle 6"/>
          <p:cNvSpPr>
            <a:spLocks noGrp="1" noChangeArrowheads="1"/>
          </p:cNvSpPr>
          <p:nvPr>
            <p:ph type="ftr" sz="quarter" idx="11"/>
          </p:nvPr>
        </p:nvSpPr>
        <p:spPr>
          <a:xfrm>
            <a:off x="2286000" y="4705350"/>
            <a:ext cx="2895600" cy="342900"/>
          </a:xfrm>
          <a:ln/>
        </p:spPr>
        <p:txBody>
          <a:bodyPr/>
          <a:lstStyle>
            <a:lvl1pPr>
              <a:defRPr/>
            </a:lvl1pPr>
          </a:lstStyle>
          <a:p>
            <a:pPr>
              <a:defRPr/>
            </a:pPr>
            <a:r>
              <a:rPr lang="en-US"/>
              <a:t>CPSC503 Winter 2020-21</a:t>
            </a:r>
            <a:endParaRPr lang="en-US" dirty="0"/>
          </a:p>
        </p:txBody>
      </p:sp>
      <p:sp>
        <p:nvSpPr>
          <p:cNvPr id="6" name="Rectangle 7"/>
          <p:cNvSpPr>
            <a:spLocks noGrp="1" noChangeArrowheads="1"/>
          </p:cNvSpPr>
          <p:nvPr>
            <p:ph type="sldNum" sz="quarter" idx="12"/>
          </p:nvPr>
        </p:nvSpPr>
        <p:spPr>
          <a:ln/>
        </p:spPr>
        <p:txBody>
          <a:bodyPr/>
          <a:lstStyle>
            <a:lvl1pPr>
              <a:defRPr/>
            </a:lvl1pPr>
          </a:lstStyle>
          <a:p>
            <a:fld id="{10F35DC5-7E65-8247-99AB-4E984F8A921E}" type="slidenum">
              <a:rPr lang="en-US"/>
              <a:pPr/>
              <a:t>‹#›</a:t>
            </a:fld>
            <a:endParaRPr lang="en-US"/>
          </a:p>
        </p:txBody>
      </p:sp>
      <p:sp>
        <p:nvSpPr>
          <p:cNvPr id="8" name="Rectangle 2"/>
          <p:cNvSpPr>
            <a:spLocks noChangeArrowheads="1"/>
          </p:cNvSpPr>
          <p:nvPr userDrawn="1"/>
        </p:nvSpPr>
        <p:spPr bwMode="auto">
          <a:xfrm rot="5400000">
            <a:off x="-2548893" y="2548896"/>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1817706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680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D91E202F-9F82-4D22-888E-D09F701101AA}" type="datetime1">
              <a:rPr lang="en-US" smtClean="0">
                <a:solidFill>
                  <a:srgbClr val="000000"/>
                </a:solidFill>
              </a:rPr>
              <a:t>10/26/2020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87878683-328C-4720-B90E-9D4740AAE0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8929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7CC6D25-5968-4CD0-AABF-1D08AEB6D82A}" type="datetime1">
              <a:rPr lang="en-US" smtClean="0">
                <a:solidFill>
                  <a:srgbClr val="000000"/>
                </a:solidFill>
              </a:rPr>
              <a:t>10/26/2020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22A26D53-A1C6-4D34-8E3F-E4125D4CD4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0289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6AA1F60-A862-41C6-A0FB-08171BAD03B7}" type="datetime1">
              <a:rPr lang="en-US" smtClean="0">
                <a:solidFill>
                  <a:srgbClr val="000000"/>
                </a:solidFill>
              </a:rPr>
              <a:t>10/26/2020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63971799-FC7A-469E-9FB9-CE71E77AF1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0432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4ED0719C-D609-4E41-A83E-9D6979A407AF}" type="datetime1">
              <a:rPr lang="en-US" smtClean="0">
                <a:solidFill>
                  <a:srgbClr val="000000"/>
                </a:solidFill>
              </a:rPr>
              <a:t>10/26/2020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340E36E9-C7FA-4282-BF3F-D469E1C358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31362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BC2AF273-48A4-45B7-B61E-42D97EBFA7F8}" type="datetime1">
              <a:rPr lang="en-US" smtClean="0">
                <a:solidFill>
                  <a:srgbClr val="000000"/>
                </a:solidFill>
              </a:rPr>
              <a:t>10/26/2020</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9" name="Rectangle 6"/>
          <p:cNvSpPr>
            <a:spLocks noGrp="1" noChangeArrowheads="1"/>
          </p:cNvSpPr>
          <p:nvPr>
            <p:ph type="sldNum" sz="quarter" idx="12"/>
          </p:nvPr>
        </p:nvSpPr>
        <p:spPr>
          <a:ln/>
        </p:spPr>
        <p:txBody>
          <a:bodyPr/>
          <a:lstStyle>
            <a:lvl1pPr>
              <a:defRPr/>
            </a:lvl1pPr>
          </a:lstStyle>
          <a:p>
            <a:pPr>
              <a:defRPr/>
            </a:pPr>
            <a:fld id="{01BAA8BA-0AB7-498A-BC36-85C0340D34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3816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352550"/>
            <a:ext cx="8534400" cy="3333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dt" sz="half" idx="10"/>
          </p:nvPr>
        </p:nvSpPr>
        <p:spPr>
          <a:xfrm>
            <a:off x="6858000" y="4705350"/>
            <a:ext cx="1981200" cy="342900"/>
          </a:xfrm>
          <a:ln/>
        </p:spPr>
        <p:txBody>
          <a:bodyPr/>
          <a:lstStyle>
            <a:lvl1pPr>
              <a:defRPr/>
            </a:lvl1pPr>
          </a:lstStyle>
          <a:p>
            <a:pPr>
              <a:defRPr/>
            </a:pPr>
            <a:fld id="{BAB812C0-158C-4D19-A544-3DC0EF3C8B47}" type="datetime1">
              <a:rPr lang="en-US" smtClean="0"/>
              <a:t>10/26/2020</a:t>
            </a:fld>
            <a:endParaRPr lang="en-US"/>
          </a:p>
        </p:txBody>
      </p:sp>
      <p:sp>
        <p:nvSpPr>
          <p:cNvPr id="5" name="Rectangle 6"/>
          <p:cNvSpPr>
            <a:spLocks noGrp="1" noChangeArrowheads="1"/>
          </p:cNvSpPr>
          <p:nvPr>
            <p:ph type="ftr" sz="quarter" idx="11"/>
          </p:nvPr>
        </p:nvSpPr>
        <p:spPr>
          <a:xfrm>
            <a:off x="3048000" y="4705350"/>
            <a:ext cx="2895600" cy="342900"/>
          </a:xfrm>
          <a:ln/>
        </p:spPr>
        <p:txBody>
          <a:bodyPr/>
          <a:lstStyle>
            <a:lvl1pPr>
              <a:defRPr/>
            </a:lvl1pPr>
          </a:lstStyle>
          <a:p>
            <a:pPr>
              <a:defRPr/>
            </a:pPr>
            <a:r>
              <a:rPr lang="en-US"/>
              <a:t>CPSC503 Winter 2020-21</a:t>
            </a:r>
          </a:p>
        </p:txBody>
      </p:sp>
      <p:sp>
        <p:nvSpPr>
          <p:cNvPr id="6" name="Rectangle 7"/>
          <p:cNvSpPr>
            <a:spLocks noGrp="1" noChangeArrowheads="1"/>
          </p:cNvSpPr>
          <p:nvPr>
            <p:ph type="sldNum" sz="quarter" idx="12"/>
          </p:nvPr>
        </p:nvSpPr>
        <p:spPr>
          <a:ln/>
        </p:spPr>
        <p:txBody>
          <a:bodyPr/>
          <a:lstStyle>
            <a:lvl1pPr>
              <a:defRPr/>
            </a:lvl1pPr>
          </a:lstStyle>
          <a:p>
            <a:fld id="{10F35DC5-7E65-8247-99AB-4E984F8A921E}" type="slidenum">
              <a:rPr lang="en-US"/>
              <a:pPr/>
              <a:t>‹#›</a:t>
            </a:fld>
            <a:endParaRPr lang="en-US"/>
          </a:p>
        </p:txBody>
      </p:sp>
      <p:sp>
        <p:nvSpPr>
          <p:cNvPr id="8" name="Rectangle 2"/>
          <p:cNvSpPr>
            <a:spLocks noChangeArrowheads="1"/>
          </p:cNvSpPr>
          <p:nvPr userDrawn="1"/>
        </p:nvSpPr>
        <p:spPr bwMode="auto">
          <a:xfrm rot="5400000">
            <a:off x="-2548893" y="2548896"/>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2386176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AAF325A1-8397-46EE-B116-AD1C2C106DC3}" type="datetime1">
              <a:rPr lang="en-US" smtClean="0">
                <a:solidFill>
                  <a:srgbClr val="000000"/>
                </a:solidFill>
              </a:rPr>
              <a:t>10/26/2020</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5" name="Rectangle 6"/>
          <p:cNvSpPr>
            <a:spLocks noGrp="1" noChangeArrowheads="1"/>
          </p:cNvSpPr>
          <p:nvPr>
            <p:ph type="sldNum" sz="quarter" idx="12"/>
          </p:nvPr>
        </p:nvSpPr>
        <p:spPr>
          <a:ln/>
        </p:spPr>
        <p:txBody>
          <a:bodyPr/>
          <a:lstStyle>
            <a:lvl1pPr>
              <a:defRPr/>
            </a:lvl1pPr>
          </a:lstStyle>
          <a:p>
            <a:pPr>
              <a:defRPr/>
            </a:pPr>
            <a:fld id="{B51755D6-9D32-4D9A-B170-331B2995E7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6238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824A4C-FB33-4456-969A-55A607D58BB4}" type="datetime1">
              <a:rPr lang="en-US" smtClean="0">
                <a:solidFill>
                  <a:srgbClr val="000000"/>
                </a:solidFill>
              </a:rPr>
              <a:t>10/26/2020</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4" name="Rectangle 6"/>
          <p:cNvSpPr>
            <a:spLocks noGrp="1" noChangeArrowheads="1"/>
          </p:cNvSpPr>
          <p:nvPr>
            <p:ph type="sldNum" sz="quarter" idx="12"/>
          </p:nvPr>
        </p:nvSpPr>
        <p:spPr>
          <a:ln/>
        </p:spPr>
        <p:txBody>
          <a:bodyPr/>
          <a:lstStyle>
            <a:lvl1pPr>
              <a:defRPr/>
            </a:lvl1pPr>
          </a:lstStyle>
          <a:p>
            <a:pPr>
              <a:defRPr/>
            </a:pPr>
            <a:fld id="{9E6212F6-7455-40BA-AF88-9EFBE31C44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7892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C5D80FC-F5BD-402A-B581-C1494D12D8D2}" type="datetime1">
              <a:rPr lang="en-US" smtClean="0">
                <a:solidFill>
                  <a:srgbClr val="000000"/>
                </a:solidFill>
              </a:rPr>
              <a:t>10/26/2020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685A6A0D-B2CD-476D-8B2C-6D4CC96CF5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98587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B950E0B-31F2-420C-B67E-D467573FC142}" type="datetime1">
              <a:rPr lang="en-US" smtClean="0">
                <a:solidFill>
                  <a:srgbClr val="000000"/>
                </a:solidFill>
              </a:rPr>
              <a:t>10/26/2020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D450067F-B4BE-44CF-9555-14F1E08675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31867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62CA3E9-08EA-4BDA-8897-0468BFC173D1}" type="datetime1">
              <a:rPr lang="en-US" smtClean="0">
                <a:solidFill>
                  <a:srgbClr val="000000"/>
                </a:solidFill>
              </a:rPr>
              <a:t>10/26/2020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86899138-F034-460C-B4DC-CD2DFF02BF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32625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54B2F0E-DCFE-4F19-B4FA-3E3537F31511}" type="datetime1">
              <a:rPr lang="en-US" smtClean="0">
                <a:solidFill>
                  <a:srgbClr val="000000"/>
                </a:solidFill>
              </a:rPr>
              <a:t>10/26/2020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C4B4EE75-1599-4F88-9456-283A5C8B8E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8904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a:t>Click to edit Master title style</a:t>
            </a:r>
          </a:p>
        </p:txBody>
      </p:sp>
      <p:sp>
        <p:nvSpPr>
          <p:cNvPr id="3" name="Text Placeholder 2"/>
          <p:cNvSpPr>
            <a:spLocks noGrp="1"/>
          </p:cNvSpPr>
          <p:nvPr>
            <p:ph type="body" sz="half" idx="1"/>
          </p:nvPr>
        </p:nvSpPr>
        <p:spPr>
          <a:xfrm>
            <a:off x="685800" y="148590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C386D54D-E727-4A3E-8AC3-FFEC80300C2A}" type="datetime1">
              <a:rPr lang="en-US" smtClean="0">
                <a:solidFill>
                  <a:srgbClr val="000000"/>
                </a:solidFill>
              </a:rPr>
              <a:t>10/26/2020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8C4F3A0A-71C5-40BF-B8BC-C052584E6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45451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a:t>Click to edit Master title style</a:t>
            </a:r>
          </a:p>
        </p:txBody>
      </p:sp>
      <p:sp>
        <p:nvSpPr>
          <p:cNvPr id="3" name="Table Placeholder 2"/>
          <p:cNvSpPr>
            <a:spLocks noGrp="1"/>
          </p:cNvSpPr>
          <p:nvPr>
            <p:ph type="tbl" idx="1"/>
          </p:nvPr>
        </p:nvSpPr>
        <p:spPr>
          <a:xfrm>
            <a:off x="685800" y="1485900"/>
            <a:ext cx="7772400" cy="30861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CFB8794A-6F7F-452E-B224-5EFF688D5BBF}" type="datetime1">
              <a:rPr lang="en-US" smtClean="0">
                <a:solidFill>
                  <a:srgbClr val="000000"/>
                </a:solidFill>
              </a:rPr>
              <a:t>10/26/2020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77DECCFF-AEA0-4569-B451-8C3022F786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78232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85800" y="1597819"/>
            <a:ext cx="7772400" cy="1102519"/>
          </a:xfrm>
        </p:spPr>
        <p:txBody>
          <a:bodyPr/>
          <a:lstStyle>
            <a:lvl1pPr>
              <a:defRPr sz="3300"/>
            </a:lvl1pPr>
          </a:lstStyle>
          <a:p>
            <a:r>
              <a:rPr lang="en-US"/>
              <a:t>Click to edit Master title style</a:t>
            </a:r>
          </a:p>
        </p:txBody>
      </p:sp>
      <p:sp>
        <p:nvSpPr>
          <p:cNvPr id="50179" name="Rectangle 3"/>
          <p:cNvSpPr>
            <a:spLocks noGrp="1" noChangeArrowheads="1"/>
          </p:cNvSpPr>
          <p:nvPr>
            <p:ph type="subTitle" idx="1"/>
          </p:nvPr>
        </p:nvSpPr>
        <p:spPr>
          <a:xfrm>
            <a:off x="1371600" y="2914650"/>
            <a:ext cx="6400800" cy="131445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457200" y="4683919"/>
            <a:ext cx="2133600" cy="357188"/>
          </a:xfrm>
        </p:spPr>
        <p:txBody>
          <a:bodyPr/>
          <a:lstStyle>
            <a:lvl1pPr>
              <a:defRPr smtClean="0"/>
            </a:lvl1pPr>
          </a:lstStyle>
          <a:p>
            <a:pPr>
              <a:defRPr/>
            </a:pPr>
            <a:fld id="{61CC7BF3-348A-4628-9AC6-1BCD0A11A8F5}" type="datetime1">
              <a:rPr lang="en-US" smtClean="0"/>
              <a:t>10/26/2020</a:t>
            </a:fld>
            <a:endParaRPr lang="en-US"/>
          </a:p>
        </p:txBody>
      </p:sp>
      <p:sp>
        <p:nvSpPr>
          <p:cNvPr id="5" name="Rectangle 5"/>
          <p:cNvSpPr>
            <a:spLocks noGrp="1" noChangeArrowheads="1"/>
          </p:cNvSpPr>
          <p:nvPr>
            <p:ph type="ftr" sz="quarter" idx="11"/>
          </p:nvPr>
        </p:nvSpPr>
        <p:spPr>
          <a:xfrm>
            <a:off x="3124200" y="4683919"/>
            <a:ext cx="2895600" cy="357188"/>
          </a:xfrm>
        </p:spPr>
        <p:txBody>
          <a:bodyPr/>
          <a:lstStyle>
            <a:lvl1pPr>
              <a:defRPr smtClean="0"/>
            </a:lvl1pPr>
          </a:lstStyle>
          <a:p>
            <a:pPr>
              <a:defRPr/>
            </a:pPr>
            <a:r>
              <a:rPr lang="en-US"/>
              <a:t>CPSC503 Winter 2020-21</a:t>
            </a:r>
          </a:p>
        </p:txBody>
      </p:sp>
      <p:sp>
        <p:nvSpPr>
          <p:cNvPr id="6" name="Rectangle 6"/>
          <p:cNvSpPr>
            <a:spLocks noGrp="1" noChangeArrowheads="1"/>
          </p:cNvSpPr>
          <p:nvPr>
            <p:ph type="sldNum" sz="quarter" idx="12"/>
          </p:nvPr>
        </p:nvSpPr>
        <p:spPr>
          <a:xfrm>
            <a:off x="6553200" y="4683919"/>
            <a:ext cx="2133600" cy="357188"/>
          </a:xfrm>
        </p:spPr>
        <p:txBody>
          <a:bodyPr/>
          <a:lstStyle>
            <a:lvl1pPr>
              <a:defRPr/>
            </a:lvl1pPr>
          </a:lstStyle>
          <a:p>
            <a:pPr>
              <a:defRPr/>
            </a:pPr>
            <a:fld id="{5F06F875-18D6-4DA6-A9FA-17D79B176F9B}" type="slidenum">
              <a:rPr lang="en-US"/>
              <a:pPr>
                <a:defRPr/>
              </a:pPr>
              <a:t>‹#›</a:t>
            </a:fld>
            <a:endParaRPr lang="en-US"/>
          </a:p>
        </p:txBody>
      </p:sp>
    </p:spTree>
    <p:extLst>
      <p:ext uri="{BB962C8B-B14F-4D97-AF65-F5344CB8AC3E}">
        <p14:creationId xmlns:p14="http://schemas.microsoft.com/office/powerpoint/2010/main" val="16254969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A2F2018-F9BD-4407-9AAA-B87D67B9685B}" type="datetime1">
              <a:rPr lang="en-US" smtClean="0"/>
              <a:t>10/26/2020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8EBB9CD0-E0DB-4F4D-ABA6-F9F143B41226}" type="slidenum">
              <a:rPr lang="en-US"/>
              <a:pPr>
                <a:defRPr/>
              </a:pPr>
              <a:t>‹#›</a:t>
            </a:fld>
            <a:endParaRPr lang="en-US"/>
          </a:p>
        </p:txBody>
      </p:sp>
    </p:spTree>
    <p:extLst>
      <p:ext uri="{BB962C8B-B14F-4D97-AF65-F5344CB8AC3E}">
        <p14:creationId xmlns:p14="http://schemas.microsoft.com/office/powerpoint/2010/main" val="2940264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2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CE58263B-1168-4072-A83D-4B1746F4B97F}" type="datetime1">
              <a:rPr lang="en-US" smtClean="0"/>
              <a:t>10/26/2020</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7"/>
          <p:cNvSpPr>
            <a:spLocks noGrp="1" noChangeArrowheads="1"/>
          </p:cNvSpPr>
          <p:nvPr>
            <p:ph type="sldNum" sz="quarter" idx="12"/>
          </p:nvPr>
        </p:nvSpPr>
        <p:spPr>
          <a:ln/>
        </p:spPr>
        <p:txBody>
          <a:bodyPr/>
          <a:lstStyle>
            <a:lvl1pPr>
              <a:defRPr/>
            </a:lvl1pPr>
          </a:lstStyle>
          <a:p>
            <a:fld id="{9C2BDC8F-D922-0A4E-AAA0-9C7D97FF3D71}" type="slidenum">
              <a:rPr lang="en-US"/>
              <a:pPr/>
              <a:t>‹#›</a:t>
            </a:fld>
            <a:endParaRPr lang="en-US"/>
          </a:p>
        </p:txBody>
      </p:sp>
    </p:spTree>
    <p:extLst>
      <p:ext uri="{BB962C8B-B14F-4D97-AF65-F5344CB8AC3E}">
        <p14:creationId xmlns:p14="http://schemas.microsoft.com/office/powerpoint/2010/main" val="2311732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85570F0-E903-44F3-B266-0CCA1F1B6D7A}" type="datetime1">
              <a:rPr lang="en-US" smtClean="0"/>
              <a:t>10/26/2020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A130BA41-FE05-45B1-802F-4628BF019663}" type="slidenum">
              <a:rPr lang="en-US"/>
              <a:pPr>
                <a:defRPr/>
              </a:pPr>
              <a:t>‹#›</a:t>
            </a:fld>
            <a:endParaRPr lang="en-US"/>
          </a:p>
        </p:txBody>
      </p:sp>
    </p:spTree>
    <p:extLst>
      <p:ext uri="{BB962C8B-B14F-4D97-AF65-F5344CB8AC3E}">
        <p14:creationId xmlns:p14="http://schemas.microsoft.com/office/powerpoint/2010/main" val="42718520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85900"/>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1E84D329-BD68-41C1-8C6A-5BC90327086C}" type="datetime1">
              <a:rPr lang="en-US" smtClean="0"/>
              <a:t>10/26/2020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50CEE307-FB3B-4C71-A366-BCF7AE47E7E0}" type="slidenum">
              <a:rPr lang="en-US"/>
              <a:pPr>
                <a:defRPr/>
              </a:pPr>
              <a:t>‹#›</a:t>
            </a:fld>
            <a:endParaRPr lang="en-US"/>
          </a:p>
        </p:txBody>
      </p:sp>
    </p:spTree>
    <p:extLst>
      <p:ext uri="{BB962C8B-B14F-4D97-AF65-F5344CB8AC3E}">
        <p14:creationId xmlns:p14="http://schemas.microsoft.com/office/powerpoint/2010/main" val="11496918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A2D27D78-4994-4A2F-A10D-E0D4FE0F25B3}" type="datetime1">
              <a:rPr lang="en-US" smtClean="0"/>
              <a:t>10/26/2020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9" name="Rectangle 6"/>
          <p:cNvSpPr>
            <a:spLocks noGrp="1" noChangeArrowheads="1"/>
          </p:cNvSpPr>
          <p:nvPr>
            <p:ph type="sldNum" sz="quarter" idx="12"/>
          </p:nvPr>
        </p:nvSpPr>
        <p:spPr>
          <a:ln/>
        </p:spPr>
        <p:txBody>
          <a:bodyPr/>
          <a:lstStyle>
            <a:lvl1pPr>
              <a:defRPr/>
            </a:lvl1pPr>
          </a:lstStyle>
          <a:p>
            <a:pPr>
              <a:defRPr/>
            </a:pPr>
            <a:fld id="{D18D3331-AB93-446F-97EA-24FA263D8E4A}" type="slidenum">
              <a:rPr lang="en-US"/>
              <a:pPr>
                <a:defRPr/>
              </a:pPr>
              <a:t>‹#›</a:t>
            </a:fld>
            <a:endParaRPr lang="en-US"/>
          </a:p>
        </p:txBody>
      </p:sp>
    </p:spTree>
    <p:extLst>
      <p:ext uri="{BB962C8B-B14F-4D97-AF65-F5344CB8AC3E}">
        <p14:creationId xmlns:p14="http://schemas.microsoft.com/office/powerpoint/2010/main" val="13202386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7A5043C5-C668-4FE2-9FA6-CC03B1FBFCC8}" type="datetime1">
              <a:rPr lang="en-US" smtClean="0"/>
              <a:t>10/26/2020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5" name="Rectangle 6"/>
          <p:cNvSpPr>
            <a:spLocks noGrp="1" noChangeArrowheads="1"/>
          </p:cNvSpPr>
          <p:nvPr>
            <p:ph type="sldNum" sz="quarter" idx="12"/>
          </p:nvPr>
        </p:nvSpPr>
        <p:spPr>
          <a:ln/>
        </p:spPr>
        <p:txBody>
          <a:bodyPr/>
          <a:lstStyle>
            <a:lvl1pPr>
              <a:defRPr/>
            </a:lvl1pPr>
          </a:lstStyle>
          <a:p>
            <a:pPr>
              <a:defRPr/>
            </a:pPr>
            <a:fld id="{D0D58DE5-C227-4B20-B510-8F61D73CEEB7}" type="slidenum">
              <a:rPr lang="en-US"/>
              <a:pPr>
                <a:defRPr/>
              </a:pPr>
              <a:t>‹#›</a:t>
            </a:fld>
            <a:endParaRPr lang="en-US"/>
          </a:p>
        </p:txBody>
      </p:sp>
    </p:spTree>
    <p:extLst>
      <p:ext uri="{BB962C8B-B14F-4D97-AF65-F5344CB8AC3E}">
        <p14:creationId xmlns:p14="http://schemas.microsoft.com/office/powerpoint/2010/main" val="3460304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6F31AE4-3FBA-4963-85AA-0C9D4A7B6711}" type="datetime1">
              <a:rPr lang="en-US" smtClean="0"/>
              <a:t>10/26/2020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4" name="Rectangle 6"/>
          <p:cNvSpPr>
            <a:spLocks noGrp="1" noChangeArrowheads="1"/>
          </p:cNvSpPr>
          <p:nvPr>
            <p:ph type="sldNum" sz="quarter" idx="12"/>
          </p:nvPr>
        </p:nvSpPr>
        <p:spPr>
          <a:ln/>
        </p:spPr>
        <p:txBody>
          <a:bodyPr/>
          <a:lstStyle>
            <a:lvl1pPr>
              <a:defRPr/>
            </a:lvl1pPr>
          </a:lstStyle>
          <a:p>
            <a:pPr>
              <a:defRPr/>
            </a:pPr>
            <a:fld id="{43933D1C-B1BE-4F90-9287-D9805843D324}" type="slidenum">
              <a:rPr lang="en-US"/>
              <a:pPr>
                <a:defRPr/>
              </a:pPr>
              <a:t>‹#›</a:t>
            </a:fld>
            <a:endParaRPr lang="en-US"/>
          </a:p>
        </p:txBody>
      </p:sp>
    </p:spTree>
    <p:extLst>
      <p:ext uri="{BB962C8B-B14F-4D97-AF65-F5344CB8AC3E}">
        <p14:creationId xmlns:p14="http://schemas.microsoft.com/office/powerpoint/2010/main" val="33128468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EDD48C6-2281-4A7B-9574-AB841E8E600D}" type="datetime1">
              <a:rPr lang="en-US" smtClean="0"/>
              <a:t>10/26/2020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D31831C2-A0C9-47BA-9638-52CDE6F75E93}" type="slidenum">
              <a:rPr lang="en-US"/>
              <a:pPr>
                <a:defRPr/>
              </a:pPr>
              <a:t>‹#›</a:t>
            </a:fld>
            <a:endParaRPr lang="en-US"/>
          </a:p>
        </p:txBody>
      </p:sp>
    </p:spTree>
    <p:extLst>
      <p:ext uri="{BB962C8B-B14F-4D97-AF65-F5344CB8AC3E}">
        <p14:creationId xmlns:p14="http://schemas.microsoft.com/office/powerpoint/2010/main" val="10705413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6B62499-AEF2-40FE-B455-4C5603FAFD46}" type="datetime1">
              <a:rPr lang="en-US" smtClean="0"/>
              <a:t>10/26/2020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08B2C735-0FA7-43C2-89BC-399F5F1FE1CC}" type="slidenum">
              <a:rPr lang="en-US"/>
              <a:pPr>
                <a:defRPr/>
              </a:pPr>
              <a:t>‹#›</a:t>
            </a:fld>
            <a:endParaRPr lang="en-US"/>
          </a:p>
        </p:txBody>
      </p:sp>
    </p:spTree>
    <p:extLst>
      <p:ext uri="{BB962C8B-B14F-4D97-AF65-F5344CB8AC3E}">
        <p14:creationId xmlns:p14="http://schemas.microsoft.com/office/powerpoint/2010/main" val="34472488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C70AC50-F571-4109-A4CE-BC89D2E7FDD4}" type="datetime1">
              <a:rPr lang="en-US" smtClean="0"/>
              <a:t>10/26/2020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45EAEC75-570C-46D3-A26A-BC0F17BD431F}" type="slidenum">
              <a:rPr lang="en-US"/>
              <a:pPr>
                <a:defRPr/>
              </a:pPr>
              <a:t>‹#›</a:t>
            </a:fld>
            <a:endParaRPr lang="en-US"/>
          </a:p>
        </p:txBody>
      </p:sp>
    </p:spTree>
    <p:extLst>
      <p:ext uri="{BB962C8B-B14F-4D97-AF65-F5344CB8AC3E}">
        <p14:creationId xmlns:p14="http://schemas.microsoft.com/office/powerpoint/2010/main" val="13109051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CB1E69F-993E-461C-9651-0F9E39B67FB3}" type="datetime1">
              <a:rPr lang="en-US" smtClean="0"/>
              <a:t>10/26/2020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CE9D0769-65AB-4E40-9A7D-DA29E37E3A5A}" type="slidenum">
              <a:rPr lang="en-US"/>
              <a:pPr>
                <a:defRPr/>
              </a:pPr>
              <a:t>‹#›</a:t>
            </a:fld>
            <a:endParaRPr lang="en-US"/>
          </a:p>
        </p:txBody>
      </p:sp>
    </p:spTree>
    <p:extLst>
      <p:ext uri="{BB962C8B-B14F-4D97-AF65-F5344CB8AC3E}">
        <p14:creationId xmlns:p14="http://schemas.microsoft.com/office/powerpoint/2010/main" val="7310798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a:t>Click to edit Master title style</a:t>
            </a:r>
          </a:p>
        </p:txBody>
      </p:sp>
      <p:sp>
        <p:nvSpPr>
          <p:cNvPr id="3" name="Text Placeholder 2"/>
          <p:cNvSpPr>
            <a:spLocks noGrp="1"/>
          </p:cNvSpPr>
          <p:nvPr>
            <p:ph type="body" sz="half" idx="1"/>
          </p:nvPr>
        </p:nvSpPr>
        <p:spPr>
          <a:xfrm>
            <a:off x="685800" y="148590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B51952D0-AE7E-4D23-9BBF-906C2E69910E}" type="datetime1">
              <a:rPr lang="en-US" smtClean="0"/>
              <a:t>10/26/2020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F5578BF5-4942-4A69-8914-E2B6847ED509}" type="slidenum">
              <a:rPr lang="en-US"/>
              <a:pPr>
                <a:defRPr/>
              </a:pPr>
              <a:t>‹#›</a:t>
            </a:fld>
            <a:endParaRPr lang="en-US"/>
          </a:p>
        </p:txBody>
      </p:sp>
    </p:spTree>
    <p:extLst>
      <p:ext uri="{BB962C8B-B14F-4D97-AF65-F5344CB8AC3E}">
        <p14:creationId xmlns:p14="http://schemas.microsoft.com/office/powerpoint/2010/main" val="894126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4800" y="1314450"/>
            <a:ext cx="3810000" cy="337185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67200" y="1314450"/>
            <a:ext cx="3810000" cy="337185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p:cNvSpPr>
            <a:spLocks noGrp="1" noChangeArrowheads="1"/>
          </p:cNvSpPr>
          <p:nvPr>
            <p:ph type="dt" sz="half" idx="10"/>
          </p:nvPr>
        </p:nvSpPr>
        <p:spPr>
          <a:xfrm>
            <a:off x="6096000" y="4705350"/>
            <a:ext cx="1981200" cy="342900"/>
          </a:xfrm>
          <a:ln/>
        </p:spPr>
        <p:txBody>
          <a:bodyPr/>
          <a:lstStyle>
            <a:lvl1pPr>
              <a:defRPr/>
            </a:lvl1pPr>
          </a:lstStyle>
          <a:p>
            <a:pPr>
              <a:defRPr/>
            </a:pPr>
            <a:fld id="{D50F5C97-1FC6-467D-B3DB-96F87EDAD8F1}" type="datetime1">
              <a:rPr lang="en-US" smtClean="0"/>
              <a:t>10/26/2020</a:t>
            </a:fld>
            <a:endParaRPr lang="en-US" dirty="0"/>
          </a:p>
        </p:txBody>
      </p:sp>
      <p:sp>
        <p:nvSpPr>
          <p:cNvPr id="6" name="Rectangle 6"/>
          <p:cNvSpPr>
            <a:spLocks noGrp="1" noChangeArrowheads="1"/>
          </p:cNvSpPr>
          <p:nvPr>
            <p:ph type="ftr" sz="quarter" idx="11"/>
          </p:nvPr>
        </p:nvSpPr>
        <p:spPr>
          <a:xfrm>
            <a:off x="2667000" y="4686300"/>
            <a:ext cx="2895600" cy="342900"/>
          </a:xfrm>
          <a:ln/>
        </p:spPr>
        <p:txBody>
          <a:bodyPr/>
          <a:lstStyle>
            <a:lvl1pPr>
              <a:defRPr/>
            </a:lvl1pPr>
          </a:lstStyle>
          <a:p>
            <a:pPr>
              <a:defRPr/>
            </a:pPr>
            <a:r>
              <a:rPr lang="en-US"/>
              <a:t>CPSC503 Winter 2020-21</a:t>
            </a:r>
          </a:p>
        </p:txBody>
      </p:sp>
      <p:sp>
        <p:nvSpPr>
          <p:cNvPr id="7" name="Rectangle 7"/>
          <p:cNvSpPr>
            <a:spLocks noGrp="1" noChangeArrowheads="1"/>
          </p:cNvSpPr>
          <p:nvPr>
            <p:ph type="sldNum" sz="quarter" idx="12"/>
          </p:nvPr>
        </p:nvSpPr>
        <p:spPr>
          <a:ln/>
        </p:spPr>
        <p:txBody>
          <a:bodyPr/>
          <a:lstStyle>
            <a:lvl1pPr>
              <a:defRPr/>
            </a:lvl1pPr>
          </a:lstStyle>
          <a:p>
            <a:fld id="{BAC7A63A-31A1-2C4C-95AA-A445DBCAB174}" type="slidenum">
              <a:rPr lang="en-US"/>
              <a:pPr/>
              <a:t>‹#›</a:t>
            </a:fld>
            <a:endParaRPr lang="en-US"/>
          </a:p>
        </p:txBody>
      </p:sp>
      <p:sp>
        <p:nvSpPr>
          <p:cNvPr id="9" name="Rectangle 2"/>
          <p:cNvSpPr>
            <a:spLocks noChangeArrowheads="1"/>
          </p:cNvSpPr>
          <p:nvPr userDrawn="1"/>
        </p:nvSpPr>
        <p:spPr bwMode="auto">
          <a:xfrm rot="5400000">
            <a:off x="-2548893" y="2548896"/>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36391346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a:t>Click to edit Master title style</a:t>
            </a:r>
          </a:p>
        </p:txBody>
      </p:sp>
      <p:sp>
        <p:nvSpPr>
          <p:cNvPr id="3" name="Text Placeholder 2"/>
          <p:cNvSpPr>
            <a:spLocks noGrp="1"/>
          </p:cNvSpPr>
          <p:nvPr>
            <p:ph type="body" sz="half" idx="1"/>
          </p:nvPr>
        </p:nvSpPr>
        <p:spPr>
          <a:xfrm>
            <a:off x="685800" y="148590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485900"/>
            <a:ext cx="38100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086100"/>
            <a:ext cx="38100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E2D334EF-BC87-494F-A3AA-E69573539A62}" type="datetime1">
              <a:rPr lang="en-US" smtClean="0"/>
              <a:t>10/26/2020</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8" name="Rectangle 6"/>
          <p:cNvSpPr>
            <a:spLocks noGrp="1" noChangeArrowheads="1"/>
          </p:cNvSpPr>
          <p:nvPr>
            <p:ph type="sldNum" sz="quarter" idx="12"/>
          </p:nvPr>
        </p:nvSpPr>
        <p:spPr>
          <a:ln/>
        </p:spPr>
        <p:txBody>
          <a:bodyPr/>
          <a:lstStyle>
            <a:lvl1pPr>
              <a:defRPr/>
            </a:lvl1pPr>
          </a:lstStyle>
          <a:p>
            <a:pPr>
              <a:defRPr/>
            </a:pPr>
            <a:fld id="{C788E00D-9545-4A49-B323-F09A67FF9CB1}" type="slidenum">
              <a:rPr lang="en-US"/>
              <a:pPr>
                <a:defRPr/>
              </a:pPr>
              <a:t>‹#›</a:t>
            </a:fld>
            <a:endParaRPr lang="en-US"/>
          </a:p>
        </p:txBody>
      </p:sp>
    </p:spTree>
    <p:extLst>
      <p:ext uri="{BB962C8B-B14F-4D97-AF65-F5344CB8AC3E}">
        <p14:creationId xmlns:p14="http://schemas.microsoft.com/office/powerpoint/2010/main" val="5805089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457200"/>
            <a:ext cx="7772400" cy="857250"/>
          </a:xfrm>
        </p:spPr>
        <p:txBody>
          <a:bodyPr/>
          <a:lstStyle/>
          <a:p>
            <a:r>
              <a:rPr lang="en-US"/>
              <a:t>Click to edit Master title style</a:t>
            </a:r>
          </a:p>
        </p:txBody>
      </p:sp>
      <p:sp>
        <p:nvSpPr>
          <p:cNvPr id="3" name="Content Placeholder 2"/>
          <p:cNvSpPr>
            <a:spLocks noGrp="1"/>
          </p:cNvSpPr>
          <p:nvPr>
            <p:ph sz="quarter" idx="1"/>
          </p:nvPr>
        </p:nvSpPr>
        <p:spPr>
          <a:xfrm>
            <a:off x="685800" y="1485900"/>
            <a:ext cx="38100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485900"/>
            <a:ext cx="38100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3086100"/>
            <a:ext cx="38100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086100"/>
            <a:ext cx="38100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9F7C986C-1224-4EE0-8827-2D9C83B33A67}" type="datetime1">
              <a:rPr lang="en-US" smtClean="0"/>
              <a:t>10/26/2020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9" name="Rectangle 6"/>
          <p:cNvSpPr>
            <a:spLocks noGrp="1" noChangeArrowheads="1"/>
          </p:cNvSpPr>
          <p:nvPr>
            <p:ph type="sldNum" sz="quarter" idx="12"/>
          </p:nvPr>
        </p:nvSpPr>
        <p:spPr>
          <a:ln/>
        </p:spPr>
        <p:txBody>
          <a:bodyPr/>
          <a:lstStyle>
            <a:lvl1pPr>
              <a:defRPr/>
            </a:lvl1pPr>
          </a:lstStyle>
          <a:p>
            <a:pPr>
              <a:defRPr/>
            </a:pPr>
            <a:fld id="{9C422EC0-4CBF-49D9-A414-EFC366B941F9}" type="slidenum">
              <a:rPr lang="en-US"/>
              <a:pPr>
                <a:defRPr/>
              </a:pPr>
              <a:t>‹#›</a:t>
            </a:fld>
            <a:endParaRPr lang="en-US"/>
          </a:p>
        </p:txBody>
      </p:sp>
    </p:spTree>
    <p:extLst>
      <p:ext uri="{BB962C8B-B14F-4D97-AF65-F5344CB8AC3E}">
        <p14:creationId xmlns:p14="http://schemas.microsoft.com/office/powerpoint/2010/main" val="11672805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6"/>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B03D5B-7487-4EDE-A3F1-9A575AC4F0DE}" type="datetime1">
              <a:rPr lang="en-US" smtClean="0"/>
              <a:t>10/26/2020</a:t>
            </a:fld>
            <a:endParaRPr lang="en-US"/>
          </a:p>
        </p:txBody>
      </p:sp>
      <p:sp>
        <p:nvSpPr>
          <p:cNvPr id="5" name="Footer Placeholder 4"/>
          <p:cNvSpPr>
            <a:spLocks noGrp="1"/>
          </p:cNvSpPr>
          <p:nvPr>
            <p:ph type="ftr" sz="quarter" idx="11"/>
          </p:nvPr>
        </p:nvSpPr>
        <p:spPr/>
        <p:txBody>
          <a:bodyPr/>
          <a:lstStyle/>
          <a:p>
            <a:r>
              <a:rPr lang="en-US"/>
              <a:t>CPSC503 Winter 2020-21</a:t>
            </a:r>
          </a:p>
        </p:txBody>
      </p:sp>
      <p:sp>
        <p:nvSpPr>
          <p:cNvPr id="6" name="Slide Number Placeholder 5"/>
          <p:cNvSpPr>
            <a:spLocks noGrp="1"/>
          </p:cNvSpPr>
          <p:nvPr>
            <p:ph type="sldNum" sz="quarter" idx="12"/>
          </p:nvPr>
        </p:nvSpPr>
        <p:spPr/>
        <p:txBody>
          <a:bodyPr/>
          <a:lstStyle/>
          <a:p>
            <a:fld id="{D07771B2-D7F7-364E-B6F3-F7FE93606BCE}" type="slidenum">
              <a:rPr lang="en-US" smtClean="0"/>
              <a:t>‹#›</a:t>
            </a:fld>
            <a:endParaRPr lang="en-US"/>
          </a:p>
        </p:txBody>
      </p:sp>
      <p:sp>
        <p:nvSpPr>
          <p:cNvPr id="11" name="Rectangle 10"/>
          <p:cNvSpPr/>
          <p:nvPr userDrawn="1"/>
        </p:nvSpPr>
        <p:spPr>
          <a:xfrm rot="16200000">
            <a:off x="-2549264" y="2474314"/>
            <a:ext cx="5143502" cy="1948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rot="16200000" flipV="1">
            <a:off x="-2442604" y="2560132"/>
            <a:ext cx="514350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010312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B06130E-CAB1-4097-941F-2626015F00BE}" type="datetime1">
              <a:rPr lang="en-US" smtClean="0"/>
              <a:t>10/26/2020</a:t>
            </a:fld>
            <a:endParaRPr lang="en-US"/>
          </a:p>
        </p:txBody>
      </p:sp>
      <p:sp>
        <p:nvSpPr>
          <p:cNvPr id="5" name="Footer Placeholder 4"/>
          <p:cNvSpPr>
            <a:spLocks noGrp="1"/>
          </p:cNvSpPr>
          <p:nvPr>
            <p:ph type="ftr" sz="quarter" idx="11"/>
          </p:nvPr>
        </p:nvSpPr>
        <p:spPr>
          <a:xfrm>
            <a:off x="2764640" y="5029201"/>
            <a:ext cx="3617103" cy="89483"/>
          </a:xfrm>
        </p:spPr>
        <p:txBody>
          <a:bodyPr/>
          <a:lstStyle>
            <a:lvl1pPr>
              <a:defRPr sz="600">
                <a:solidFill>
                  <a:schemeClr val="tx1"/>
                </a:solidFill>
              </a:defRPr>
            </a:lvl1pPr>
          </a:lstStyle>
          <a:p>
            <a:r>
              <a:rPr lang="en-US"/>
              <a:t>CPSC503 Winter 2020-21</a:t>
            </a:r>
            <a:endParaRPr lang="en-US" dirty="0"/>
          </a:p>
        </p:txBody>
      </p:sp>
      <p:sp>
        <p:nvSpPr>
          <p:cNvPr id="6" name="Slide Number Placeholder 5"/>
          <p:cNvSpPr>
            <a:spLocks noGrp="1"/>
          </p:cNvSpPr>
          <p:nvPr>
            <p:ph type="sldNum" sz="quarter" idx="12"/>
          </p:nvPr>
        </p:nvSpPr>
        <p:spPr/>
        <p:txBody>
          <a:bodyPr/>
          <a:lstStyle/>
          <a:p>
            <a:fld id="{D07771B2-D7F7-364E-B6F3-F7FE93606BCE}" type="slidenum">
              <a:rPr lang="en-US" smtClean="0"/>
              <a:t>‹#›</a:t>
            </a:fld>
            <a:endParaRPr lang="en-US"/>
          </a:p>
        </p:txBody>
      </p:sp>
    </p:spTree>
    <p:extLst>
      <p:ext uri="{BB962C8B-B14F-4D97-AF65-F5344CB8AC3E}">
        <p14:creationId xmlns:p14="http://schemas.microsoft.com/office/powerpoint/2010/main" val="3435291208"/>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29B33B-8301-4065-ACB4-EEA3CCDE511E}" type="datetime1">
              <a:rPr lang="en-US" smtClean="0"/>
              <a:t>10/26/2020</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CPSC503 Winter 2020-21</a:t>
            </a:r>
            <a:endParaRPr lang="en-US" dirty="0"/>
          </a:p>
        </p:txBody>
      </p:sp>
      <p:sp>
        <p:nvSpPr>
          <p:cNvPr id="6" name="Slide Number Placeholder 5"/>
          <p:cNvSpPr>
            <a:spLocks noGrp="1"/>
          </p:cNvSpPr>
          <p:nvPr>
            <p:ph type="sldNum" sz="quarter" idx="12"/>
          </p:nvPr>
        </p:nvSpPr>
        <p:spPr/>
        <p:txBody>
          <a:bodyPr/>
          <a:lstStyle/>
          <a:p>
            <a:fld id="{D07771B2-D7F7-364E-B6F3-F7FE93606BCE}" type="slidenum">
              <a:rPr lang="en-US" smtClean="0"/>
              <a:t>‹#›</a:t>
            </a:fld>
            <a:endParaRPr lang="en-US"/>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rot="16200000">
            <a:off x="-2556759" y="2481809"/>
            <a:ext cx="5143502" cy="179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rot="16200000" flipV="1">
            <a:off x="-2472584" y="2548889"/>
            <a:ext cx="514350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396794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3"/>
            <a:ext cx="3703320" cy="30175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9BCA33-0AC5-4A48-A68A-83F32E4475DA}" type="datetime1">
              <a:rPr lang="en-US" smtClean="0"/>
              <a:t>10/26/2020</a:t>
            </a:fld>
            <a:endParaRPr lang="en-US"/>
          </a:p>
        </p:txBody>
      </p:sp>
      <p:sp>
        <p:nvSpPr>
          <p:cNvPr id="6" name="Footer Placeholder 5"/>
          <p:cNvSpPr>
            <a:spLocks noGrp="1"/>
          </p:cNvSpPr>
          <p:nvPr>
            <p:ph type="ftr" sz="quarter" idx="11"/>
          </p:nvPr>
        </p:nvSpPr>
        <p:spPr/>
        <p:txBody>
          <a:bodyPr/>
          <a:lstStyle/>
          <a:p>
            <a:r>
              <a:rPr lang="en-US"/>
              <a:t>CPSC503 Winter 2020-21</a:t>
            </a:r>
            <a:endParaRPr lang="en-US" dirty="0"/>
          </a:p>
        </p:txBody>
      </p:sp>
      <p:sp>
        <p:nvSpPr>
          <p:cNvPr id="7" name="Slide Number Placeholder 6"/>
          <p:cNvSpPr>
            <a:spLocks noGrp="1"/>
          </p:cNvSpPr>
          <p:nvPr>
            <p:ph type="sldNum" sz="quarter" idx="12"/>
          </p:nvPr>
        </p:nvSpPr>
        <p:spPr/>
        <p:txBody>
          <a:bodyPr/>
          <a:lstStyle/>
          <a:p>
            <a:fld id="{D07771B2-D7F7-364E-B6F3-F7FE93606BCE}" type="slidenum">
              <a:rPr lang="en-US" smtClean="0"/>
              <a:t>‹#›</a:t>
            </a:fld>
            <a:endParaRPr lang="en-US"/>
          </a:p>
        </p:txBody>
      </p:sp>
    </p:spTree>
    <p:extLst>
      <p:ext uri="{BB962C8B-B14F-4D97-AF65-F5344CB8AC3E}">
        <p14:creationId xmlns:p14="http://schemas.microsoft.com/office/powerpoint/2010/main" val="18608360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465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465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E1F0A8-AFC9-4D1D-8325-17564DA87AD8}" type="datetime1">
              <a:rPr lang="en-US" smtClean="0"/>
              <a:t>10/26/2020</a:t>
            </a:fld>
            <a:endParaRPr lang="en-US"/>
          </a:p>
        </p:txBody>
      </p:sp>
      <p:sp>
        <p:nvSpPr>
          <p:cNvPr id="8" name="Footer Placeholder 7"/>
          <p:cNvSpPr>
            <a:spLocks noGrp="1"/>
          </p:cNvSpPr>
          <p:nvPr>
            <p:ph type="ftr" sz="quarter" idx="11"/>
          </p:nvPr>
        </p:nvSpPr>
        <p:spPr/>
        <p:txBody>
          <a:bodyPr/>
          <a:lstStyle/>
          <a:p>
            <a:r>
              <a:rPr lang="en-US"/>
              <a:t>CPSC503 Winter 2020-21</a:t>
            </a:r>
            <a:endParaRPr lang="en-US" dirty="0"/>
          </a:p>
        </p:txBody>
      </p:sp>
      <p:sp>
        <p:nvSpPr>
          <p:cNvPr id="9" name="Slide Number Placeholder 8"/>
          <p:cNvSpPr>
            <a:spLocks noGrp="1"/>
          </p:cNvSpPr>
          <p:nvPr>
            <p:ph type="sldNum" sz="quarter" idx="12"/>
          </p:nvPr>
        </p:nvSpPr>
        <p:spPr/>
        <p:txBody>
          <a:bodyPr/>
          <a:lstStyle/>
          <a:p>
            <a:fld id="{D07771B2-D7F7-364E-B6F3-F7FE93606BCE}" type="slidenum">
              <a:rPr lang="en-US" smtClean="0"/>
              <a:t>‹#›</a:t>
            </a:fld>
            <a:endParaRPr lang="en-US"/>
          </a:p>
        </p:txBody>
      </p:sp>
    </p:spTree>
    <p:extLst>
      <p:ext uri="{BB962C8B-B14F-4D97-AF65-F5344CB8AC3E}">
        <p14:creationId xmlns:p14="http://schemas.microsoft.com/office/powerpoint/2010/main" val="10193110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6D24A7-C893-42EA-B8D6-20006CECDA0B}" type="datetime1">
              <a:rPr lang="en-US" smtClean="0"/>
              <a:t>10/26/2020</a:t>
            </a:fld>
            <a:endParaRPr lang="en-US"/>
          </a:p>
        </p:txBody>
      </p:sp>
      <p:sp>
        <p:nvSpPr>
          <p:cNvPr id="4" name="Footer Placeholder 3"/>
          <p:cNvSpPr>
            <a:spLocks noGrp="1"/>
          </p:cNvSpPr>
          <p:nvPr>
            <p:ph type="ftr" sz="quarter" idx="11"/>
          </p:nvPr>
        </p:nvSpPr>
        <p:spPr/>
        <p:txBody>
          <a:bodyPr/>
          <a:lstStyle/>
          <a:p>
            <a:r>
              <a:rPr lang="en-US"/>
              <a:t>CPSC503 Winter 2020-21</a:t>
            </a:r>
            <a:endParaRPr lang="en-US" dirty="0"/>
          </a:p>
        </p:txBody>
      </p:sp>
      <p:sp>
        <p:nvSpPr>
          <p:cNvPr id="5" name="Slide Number Placeholder 4"/>
          <p:cNvSpPr>
            <a:spLocks noGrp="1"/>
          </p:cNvSpPr>
          <p:nvPr>
            <p:ph type="sldNum" sz="quarter" idx="12"/>
          </p:nvPr>
        </p:nvSpPr>
        <p:spPr/>
        <p:txBody>
          <a:bodyPr/>
          <a:lstStyle/>
          <a:p>
            <a:fld id="{D07771B2-D7F7-364E-B6F3-F7FE93606BCE}" type="slidenum">
              <a:rPr lang="en-US" smtClean="0"/>
              <a:t>‹#›</a:t>
            </a:fld>
            <a:endParaRPr lang="en-US"/>
          </a:p>
        </p:txBody>
      </p:sp>
    </p:spTree>
    <p:extLst>
      <p:ext uri="{BB962C8B-B14F-4D97-AF65-F5344CB8AC3E}">
        <p14:creationId xmlns:p14="http://schemas.microsoft.com/office/powerpoint/2010/main" val="27278080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8" y="548640"/>
            <a:ext cx="5009393"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5" y="4844840"/>
            <a:ext cx="1963883" cy="273844"/>
          </a:xfrm>
        </p:spPr>
        <p:txBody>
          <a:bodyPr/>
          <a:lstStyle>
            <a:lvl1pPr algn="l">
              <a:defRPr/>
            </a:lvl1pPr>
          </a:lstStyle>
          <a:p>
            <a:fld id="{E7DCE571-7327-407F-B1B5-0EA684AB647E}" type="datetime1">
              <a:rPr lang="en-US" smtClean="0"/>
              <a:t>10/26/2020</a:t>
            </a:fld>
            <a:endParaRPr lang="en-US"/>
          </a:p>
        </p:txBody>
      </p:sp>
      <p:sp>
        <p:nvSpPr>
          <p:cNvPr id="6" name="Footer Placeholder 5"/>
          <p:cNvSpPr>
            <a:spLocks noGrp="1"/>
          </p:cNvSpPr>
          <p:nvPr>
            <p:ph type="ftr" sz="quarter" idx="11"/>
          </p:nvPr>
        </p:nvSpPr>
        <p:spPr>
          <a:xfrm>
            <a:off x="3600450" y="4844840"/>
            <a:ext cx="3486150" cy="273844"/>
          </a:xfrm>
        </p:spPr>
        <p:txBody>
          <a:bodyPr/>
          <a:lstStyle>
            <a:lvl1pPr algn="l">
              <a:defRPr>
                <a:solidFill>
                  <a:schemeClr val="tx2"/>
                </a:solidFill>
              </a:defRPr>
            </a:lvl1pPr>
          </a:lstStyle>
          <a:p>
            <a:r>
              <a:rPr lang="en-US"/>
              <a:t>CPSC503 Winter 2020-21</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07771B2-D7F7-364E-B6F3-F7FE93606BCE}" type="slidenum">
              <a:rPr lang="en-US" smtClean="0"/>
              <a:t>‹#›</a:t>
            </a:fld>
            <a:endParaRPr lang="en-US"/>
          </a:p>
        </p:txBody>
      </p:sp>
    </p:spTree>
    <p:extLst>
      <p:ext uri="{BB962C8B-B14F-4D97-AF65-F5344CB8AC3E}">
        <p14:creationId xmlns:p14="http://schemas.microsoft.com/office/powerpoint/2010/main" val="6182383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7B4450-7728-4BF1-92A1-5D8D78FE1A95}" type="datetime1">
              <a:rPr lang="en-US" smtClean="0"/>
              <a:t>10/26/2020</a:t>
            </a:fld>
            <a:r>
              <a:rPr lang="en-US"/>
              <a:t>sss</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CPSC503 Winter 2020-21</a:t>
            </a:r>
            <a:endParaRPr lang="en-US" sz="600" dirty="0"/>
          </a:p>
        </p:txBody>
      </p:sp>
      <p:sp>
        <p:nvSpPr>
          <p:cNvPr id="6" name="Slide Number Placeholder 5"/>
          <p:cNvSpPr>
            <a:spLocks noGrp="1"/>
          </p:cNvSpPr>
          <p:nvPr>
            <p:ph type="sldNum" sz="quarter" idx="12"/>
          </p:nvPr>
        </p:nvSpPr>
        <p:spPr/>
        <p:txBody>
          <a:bodyPr/>
          <a:lstStyle/>
          <a:p>
            <a:fld id="{D07771B2-D7F7-364E-B6F3-F7FE93606BCE}" type="slidenum">
              <a:rPr lang="en-US" smtClean="0"/>
              <a:t>‹#›</a:t>
            </a:fld>
            <a:endParaRPr lang="en-US"/>
          </a:p>
        </p:txBody>
      </p:sp>
    </p:spTree>
    <p:extLst>
      <p:ext uri="{BB962C8B-B14F-4D97-AF65-F5344CB8AC3E}">
        <p14:creationId xmlns:p14="http://schemas.microsoft.com/office/powerpoint/2010/main" val="1266368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53728"/>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4800" y="1733550"/>
            <a:ext cx="4040188" cy="2971800"/>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2627" y="1253728"/>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92627" y="1733550"/>
            <a:ext cx="4041775" cy="2971800"/>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5"/>
          <p:cNvSpPr>
            <a:spLocks noGrp="1" noChangeArrowheads="1"/>
          </p:cNvSpPr>
          <p:nvPr>
            <p:ph type="dt" sz="half" idx="10"/>
          </p:nvPr>
        </p:nvSpPr>
        <p:spPr>
          <a:xfrm>
            <a:off x="6248400" y="4705350"/>
            <a:ext cx="1981200" cy="342900"/>
          </a:xfrm>
          <a:ln/>
        </p:spPr>
        <p:txBody>
          <a:bodyPr/>
          <a:lstStyle>
            <a:lvl1pPr>
              <a:defRPr/>
            </a:lvl1pPr>
          </a:lstStyle>
          <a:p>
            <a:pPr>
              <a:defRPr/>
            </a:pPr>
            <a:fld id="{0DACA94E-1884-4B89-B1E5-EA4C904AF509}" type="datetime1">
              <a:rPr lang="en-US" smtClean="0"/>
              <a:t>10/26/2020</a:t>
            </a:fld>
            <a:endParaRPr lang="en-US"/>
          </a:p>
        </p:txBody>
      </p:sp>
      <p:sp>
        <p:nvSpPr>
          <p:cNvPr id="8" name="Rectangle 6"/>
          <p:cNvSpPr>
            <a:spLocks noGrp="1" noChangeArrowheads="1"/>
          </p:cNvSpPr>
          <p:nvPr>
            <p:ph type="ftr" sz="quarter" idx="11"/>
          </p:nvPr>
        </p:nvSpPr>
        <p:spPr>
          <a:xfrm>
            <a:off x="2819400" y="4705350"/>
            <a:ext cx="2895600" cy="342900"/>
          </a:xfrm>
          <a:ln/>
        </p:spPr>
        <p:txBody>
          <a:bodyPr/>
          <a:lstStyle>
            <a:lvl1pPr>
              <a:defRPr/>
            </a:lvl1pPr>
          </a:lstStyle>
          <a:p>
            <a:pPr>
              <a:defRPr/>
            </a:pPr>
            <a:r>
              <a:rPr lang="en-US"/>
              <a:t>CPSC503 Winter 2020-21</a:t>
            </a:r>
          </a:p>
        </p:txBody>
      </p:sp>
      <p:sp>
        <p:nvSpPr>
          <p:cNvPr id="9" name="Rectangle 7"/>
          <p:cNvSpPr>
            <a:spLocks noGrp="1" noChangeArrowheads="1"/>
          </p:cNvSpPr>
          <p:nvPr>
            <p:ph type="sldNum" sz="quarter" idx="12"/>
          </p:nvPr>
        </p:nvSpPr>
        <p:spPr>
          <a:ln/>
        </p:spPr>
        <p:txBody>
          <a:bodyPr/>
          <a:lstStyle>
            <a:lvl1pPr>
              <a:defRPr/>
            </a:lvl1pPr>
          </a:lstStyle>
          <a:p>
            <a:fld id="{231C68C3-6089-F349-9232-42643877B0CF}" type="slidenum">
              <a:rPr lang="en-US"/>
              <a:pPr/>
              <a:t>‹#›</a:t>
            </a:fld>
            <a:endParaRPr lang="en-US"/>
          </a:p>
        </p:txBody>
      </p:sp>
      <p:sp>
        <p:nvSpPr>
          <p:cNvPr id="10" name="Rectangle 2"/>
          <p:cNvSpPr>
            <a:spLocks noChangeArrowheads="1"/>
          </p:cNvSpPr>
          <p:nvPr userDrawn="1"/>
        </p:nvSpPr>
        <p:spPr bwMode="auto">
          <a:xfrm rot="5400000">
            <a:off x="-2548893" y="2548896"/>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
        <p:nvSpPr>
          <p:cNvPr id="11" name="Title 1"/>
          <p:cNvSpPr>
            <a:spLocks noGrp="1"/>
          </p:cNvSpPr>
          <p:nvPr>
            <p:ph type="title"/>
          </p:nvPr>
        </p:nvSpPr>
        <p:spPr>
          <a:xfrm>
            <a:off x="1371600" y="381000"/>
            <a:ext cx="7467600" cy="742950"/>
          </a:xfrm>
        </p:spPr>
        <p:txBody>
          <a:bodyPr/>
          <a:lstStyle/>
          <a:p>
            <a:r>
              <a:rPr lang="en-US"/>
              <a:t>Click to edit Master title style</a:t>
            </a:r>
            <a:endParaRPr lang="en-US" dirty="0"/>
          </a:p>
        </p:txBody>
      </p:sp>
    </p:spTree>
    <p:extLst>
      <p:ext uri="{BB962C8B-B14F-4D97-AF65-F5344CB8AC3E}">
        <p14:creationId xmlns:p14="http://schemas.microsoft.com/office/powerpoint/2010/main" val="4802758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05826" name="Rectangle 2"/>
          <p:cNvSpPr>
            <a:spLocks noGrp="1" noChangeArrowheads="1"/>
          </p:cNvSpPr>
          <p:nvPr>
            <p:ph type="ctrTitle"/>
          </p:nvPr>
        </p:nvSpPr>
        <p:spPr>
          <a:xfrm>
            <a:off x="4572000" y="510778"/>
            <a:ext cx="3890964" cy="1298972"/>
          </a:xfrm>
        </p:spPr>
        <p:txBody>
          <a:bodyPr/>
          <a:lstStyle>
            <a:lvl1pPr algn="ctr">
              <a:defRPr sz="2400" b="1"/>
            </a:lvl1pPr>
          </a:lstStyle>
          <a:p>
            <a:r>
              <a:rPr lang="en-US"/>
              <a:t>Click to edit Master title style</a:t>
            </a:r>
            <a:endParaRPr lang="en-US" dirty="0"/>
          </a:p>
        </p:txBody>
      </p:sp>
      <p:sp>
        <p:nvSpPr>
          <p:cNvPr id="205827" name="Rectangle 3"/>
          <p:cNvSpPr>
            <a:spLocks noGrp="1" noChangeArrowheads="1"/>
          </p:cNvSpPr>
          <p:nvPr>
            <p:ph type="subTitle" idx="1"/>
          </p:nvPr>
        </p:nvSpPr>
        <p:spPr>
          <a:xfrm>
            <a:off x="4572000" y="2876550"/>
            <a:ext cx="3886200" cy="1676400"/>
          </a:xfrm>
        </p:spPr>
        <p:txBody>
          <a:bodyPr/>
          <a:lstStyle>
            <a:lvl1pPr marL="0" indent="0" algn="ctr">
              <a:spcBef>
                <a:spcPts val="675"/>
              </a:spcBef>
              <a:buFont typeface="Times" pitchFamily="-65" charset="0"/>
              <a:buNone/>
              <a:defRPr/>
            </a:lvl1pPr>
          </a:lstStyle>
          <a:p>
            <a:r>
              <a:rPr lang="en-US"/>
              <a:t>Click to edit Master subtitle style</a:t>
            </a:r>
            <a:endParaRPr lang="en-US" dirty="0"/>
          </a:p>
        </p:txBody>
      </p:sp>
      <p:sp>
        <p:nvSpPr>
          <p:cNvPr id="5" name="Rectangle 4"/>
          <p:cNvSpPr>
            <a:spLocks noGrp="1" noChangeArrowheads="1"/>
          </p:cNvSpPr>
          <p:nvPr>
            <p:ph type="dt" sz="half" idx="10"/>
          </p:nvPr>
        </p:nvSpPr>
        <p:spPr>
          <a:xfrm>
            <a:off x="7239000" y="4705350"/>
            <a:ext cx="1219200" cy="342900"/>
          </a:xfrm>
        </p:spPr>
        <p:txBody>
          <a:bodyPr anchor="b"/>
          <a:lstStyle>
            <a:lvl1pPr>
              <a:defRPr>
                <a:solidFill>
                  <a:schemeClr val="bg2"/>
                </a:solidFill>
              </a:defRPr>
            </a:lvl1pPr>
          </a:lstStyle>
          <a:p>
            <a:pPr>
              <a:defRPr/>
            </a:pPr>
            <a:fld id="{0742F5C2-50C8-4928-9943-D4A6E3BD05A1}" type="datetime1">
              <a:rPr lang="en-US" smtClean="0"/>
              <a:t>10/26/2020</a:t>
            </a:fld>
            <a:endParaRPr lang="en-US" dirty="0"/>
          </a:p>
        </p:txBody>
      </p:sp>
      <p:sp>
        <p:nvSpPr>
          <p:cNvPr id="6" name="Rectangle 5"/>
          <p:cNvSpPr>
            <a:spLocks noGrp="1" noChangeArrowheads="1"/>
          </p:cNvSpPr>
          <p:nvPr>
            <p:ph type="ftr" sz="quarter" idx="11"/>
          </p:nvPr>
        </p:nvSpPr>
        <p:spPr>
          <a:xfrm>
            <a:off x="5334000" y="4705350"/>
            <a:ext cx="1905000" cy="342900"/>
          </a:xfrm>
        </p:spPr>
        <p:txBody>
          <a:bodyPr anchor="b"/>
          <a:lstStyle>
            <a:lvl1pPr>
              <a:defRPr>
                <a:solidFill>
                  <a:schemeClr val="bg2"/>
                </a:solidFill>
              </a:defRPr>
            </a:lvl1pPr>
          </a:lstStyle>
          <a:p>
            <a:pPr>
              <a:defRPr/>
            </a:pPr>
            <a:r>
              <a:rPr lang="en-US"/>
              <a:t>CPSC503 Winter 2020-21</a:t>
            </a:r>
            <a:endParaRPr lang="en-US" dirty="0"/>
          </a:p>
        </p:txBody>
      </p:sp>
      <p:sp>
        <p:nvSpPr>
          <p:cNvPr id="11" name="Rectangle 6"/>
          <p:cNvSpPr>
            <a:spLocks noGrp="1" noChangeArrowheads="1"/>
          </p:cNvSpPr>
          <p:nvPr>
            <p:ph type="sldNum" sz="quarter" idx="12"/>
          </p:nvPr>
        </p:nvSpPr>
        <p:spPr>
          <a:xfrm>
            <a:off x="4572000" y="4705350"/>
            <a:ext cx="765174" cy="342900"/>
          </a:xfrm>
        </p:spPr>
        <p:txBody>
          <a:bodyPr anchor="b"/>
          <a:lstStyle>
            <a:lvl1pPr>
              <a:defRPr>
                <a:solidFill>
                  <a:schemeClr val="bg2"/>
                </a:solidFill>
              </a:defRPr>
            </a:lvl1pPr>
          </a:lstStyle>
          <a:p>
            <a:fld id="{E74C7FEE-6B48-4643-BCFB-F13B0E13E171}" type="slidenum">
              <a:rPr lang="en-US"/>
              <a:pPr/>
              <a:t>‹#›</a:t>
            </a:fld>
            <a:endParaRPr lang="en-US" dirty="0"/>
          </a:p>
        </p:txBody>
      </p:sp>
    </p:spTree>
    <p:extLst>
      <p:ext uri="{BB962C8B-B14F-4D97-AF65-F5344CB8AC3E}">
        <p14:creationId xmlns:p14="http://schemas.microsoft.com/office/powerpoint/2010/main" val="20829098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328D573B-1DD1-4E0C-8D20-6B2E976AF4BB}" type="datetime1">
              <a:rPr lang="en-US" smtClean="0"/>
              <a:t>10/26/2020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F24D9AF9-04B4-444E-BD29-1ED9B528A556}" type="slidenum">
              <a:rPr lang="en-US"/>
              <a:pPr>
                <a:defRPr/>
              </a:pPr>
              <a:t>‹#›</a:t>
            </a:fld>
            <a:endParaRPr lang="en-US"/>
          </a:p>
        </p:txBody>
      </p:sp>
    </p:spTree>
    <p:extLst>
      <p:ext uri="{BB962C8B-B14F-4D97-AF65-F5344CB8AC3E}">
        <p14:creationId xmlns:p14="http://schemas.microsoft.com/office/powerpoint/2010/main" val="7597724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7310B6E-3F61-4299-834B-AB69409E1E4E}" type="datetime1">
              <a:rPr lang="en-US" smtClean="0"/>
              <a:t>10/26/2020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57EC8A4E-3639-41C4-97C6-E5A2C3A818F6}" type="slidenum">
              <a:rPr lang="en-US"/>
              <a:pPr>
                <a:defRPr/>
              </a:pPr>
              <a:t>‹#›</a:t>
            </a:fld>
            <a:endParaRPr lang="en-US"/>
          </a:p>
        </p:txBody>
      </p:sp>
    </p:spTree>
    <p:extLst>
      <p:ext uri="{BB962C8B-B14F-4D97-AF65-F5344CB8AC3E}">
        <p14:creationId xmlns:p14="http://schemas.microsoft.com/office/powerpoint/2010/main" val="38094212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8A80F53-F08D-4683-AEBA-55FE0164D10F}" type="datetime1">
              <a:rPr lang="en-US" smtClean="0"/>
              <a:t>10/26/2020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E3A21265-8D8A-4F08-9368-04D6EBA336DE}" type="slidenum">
              <a:rPr lang="en-US"/>
              <a:pPr>
                <a:defRPr/>
              </a:pPr>
              <a:t>‹#›</a:t>
            </a:fld>
            <a:endParaRPr lang="en-US"/>
          </a:p>
        </p:txBody>
      </p:sp>
    </p:spTree>
    <p:extLst>
      <p:ext uri="{BB962C8B-B14F-4D97-AF65-F5344CB8AC3E}">
        <p14:creationId xmlns:p14="http://schemas.microsoft.com/office/powerpoint/2010/main" val="15484514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85900"/>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334DAD4D-8DE2-412D-83FB-AD6899C2ADB2}" type="datetime1">
              <a:rPr lang="en-US" smtClean="0"/>
              <a:t>10/26/2020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389016FE-9321-4B59-A85C-16A5ADFAF8A3}" type="slidenum">
              <a:rPr lang="en-US"/>
              <a:pPr>
                <a:defRPr/>
              </a:pPr>
              <a:t>‹#›</a:t>
            </a:fld>
            <a:endParaRPr lang="en-US"/>
          </a:p>
        </p:txBody>
      </p:sp>
    </p:spTree>
    <p:extLst>
      <p:ext uri="{BB962C8B-B14F-4D97-AF65-F5344CB8AC3E}">
        <p14:creationId xmlns:p14="http://schemas.microsoft.com/office/powerpoint/2010/main" val="30007640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E732094-1B7C-40D3-A540-F91B60F85C2C}" type="datetime1">
              <a:rPr lang="en-US" smtClean="0"/>
              <a:t>10/26/2020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9" name="Rectangle 6"/>
          <p:cNvSpPr>
            <a:spLocks noGrp="1" noChangeArrowheads="1"/>
          </p:cNvSpPr>
          <p:nvPr>
            <p:ph type="sldNum" sz="quarter" idx="12"/>
          </p:nvPr>
        </p:nvSpPr>
        <p:spPr>
          <a:ln/>
        </p:spPr>
        <p:txBody>
          <a:bodyPr/>
          <a:lstStyle>
            <a:lvl1pPr>
              <a:defRPr/>
            </a:lvl1pPr>
          </a:lstStyle>
          <a:p>
            <a:pPr>
              <a:defRPr/>
            </a:pPr>
            <a:fld id="{5755E5A2-C5A4-4CCA-BE8A-5A5D529568C7}" type="slidenum">
              <a:rPr lang="en-US"/>
              <a:pPr>
                <a:defRPr/>
              </a:pPr>
              <a:t>‹#›</a:t>
            </a:fld>
            <a:endParaRPr lang="en-US"/>
          </a:p>
        </p:txBody>
      </p:sp>
    </p:spTree>
    <p:extLst>
      <p:ext uri="{BB962C8B-B14F-4D97-AF65-F5344CB8AC3E}">
        <p14:creationId xmlns:p14="http://schemas.microsoft.com/office/powerpoint/2010/main" val="17480190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426B9537-96F2-4E5E-BEB3-213D59D04917}" type="datetime1">
              <a:rPr lang="en-US" smtClean="0"/>
              <a:t>10/26/2020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5" name="Rectangle 6"/>
          <p:cNvSpPr>
            <a:spLocks noGrp="1" noChangeArrowheads="1"/>
          </p:cNvSpPr>
          <p:nvPr>
            <p:ph type="sldNum" sz="quarter" idx="12"/>
          </p:nvPr>
        </p:nvSpPr>
        <p:spPr>
          <a:ln/>
        </p:spPr>
        <p:txBody>
          <a:bodyPr/>
          <a:lstStyle>
            <a:lvl1pPr>
              <a:defRPr/>
            </a:lvl1pPr>
          </a:lstStyle>
          <a:p>
            <a:pPr>
              <a:defRPr/>
            </a:pPr>
            <a:fld id="{7CFE0DE6-7D96-46D8-9E77-FC785A6CAF9C}" type="slidenum">
              <a:rPr lang="en-US"/>
              <a:pPr>
                <a:defRPr/>
              </a:pPr>
              <a:t>‹#›</a:t>
            </a:fld>
            <a:endParaRPr lang="en-US"/>
          </a:p>
        </p:txBody>
      </p:sp>
    </p:spTree>
    <p:extLst>
      <p:ext uri="{BB962C8B-B14F-4D97-AF65-F5344CB8AC3E}">
        <p14:creationId xmlns:p14="http://schemas.microsoft.com/office/powerpoint/2010/main" val="9307203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2ABA71F-753A-431E-9D33-D1BAD42A91CF}" type="datetime1">
              <a:rPr lang="en-US" smtClean="0"/>
              <a:t>10/26/2020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4" name="Rectangle 6"/>
          <p:cNvSpPr>
            <a:spLocks noGrp="1" noChangeArrowheads="1"/>
          </p:cNvSpPr>
          <p:nvPr>
            <p:ph type="sldNum" sz="quarter" idx="12"/>
          </p:nvPr>
        </p:nvSpPr>
        <p:spPr>
          <a:ln/>
        </p:spPr>
        <p:txBody>
          <a:bodyPr/>
          <a:lstStyle>
            <a:lvl1pPr>
              <a:defRPr/>
            </a:lvl1pPr>
          </a:lstStyle>
          <a:p>
            <a:pPr>
              <a:defRPr/>
            </a:pPr>
            <a:fld id="{46BB788E-7A81-4767-B9D5-7417E9BABEB6}" type="slidenum">
              <a:rPr lang="en-US"/>
              <a:pPr>
                <a:defRPr/>
              </a:pPr>
              <a:t>‹#›</a:t>
            </a:fld>
            <a:endParaRPr lang="en-US"/>
          </a:p>
        </p:txBody>
      </p:sp>
    </p:spTree>
    <p:extLst>
      <p:ext uri="{BB962C8B-B14F-4D97-AF65-F5344CB8AC3E}">
        <p14:creationId xmlns:p14="http://schemas.microsoft.com/office/powerpoint/2010/main" val="23496141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0D89E88-510A-4496-A160-5C5762DF72F4}" type="datetime1">
              <a:rPr lang="en-US" smtClean="0"/>
              <a:t>10/26/2020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767F2E9B-8243-4E21-BD29-7D639BCCC6A9}" type="slidenum">
              <a:rPr lang="en-US"/>
              <a:pPr>
                <a:defRPr/>
              </a:pPr>
              <a:t>‹#›</a:t>
            </a:fld>
            <a:endParaRPr lang="en-US"/>
          </a:p>
        </p:txBody>
      </p:sp>
    </p:spTree>
    <p:extLst>
      <p:ext uri="{BB962C8B-B14F-4D97-AF65-F5344CB8AC3E}">
        <p14:creationId xmlns:p14="http://schemas.microsoft.com/office/powerpoint/2010/main" val="4651126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DEC5D52-77F0-4DBC-94CC-3211ACE0E494}" type="datetime1">
              <a:rPr lang="en-US" smtClean="0"/>
              <a:t>10/26/2020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FD326274-B86E-41AB-9D31-E3CEF0CDE338}" type="slidenum">
              <a:rPr lang="en-US"/>
              <a:pPr>
                <a:defRPr/>
              </a:pPr>
              <a:t>‹#›</a:t>
            </a:fld>
            <a:endParaRPr lang="en-US"/>
          </a:p>
        </p:txBody>
      </p:sp>
    </p:spTree>
    <p:extLst>
      <p:ext uri="{BB962C8B-B14F-4D97-AF65-F5344CB8AC3E}">
        <p14:creationId xmlns:p14="http://schemas.microsoft.com/office/powerpoint/2010/main" val="3106715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3D36E7EC-6AF3-4EF5-BFD8-12AA76A3CA26}" type="datetime1">
              <a:rPr lang="en-US" smtClean="0"/>
              <a:t>10/26/2020</a:t>
            </a:fld>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5" name="Rectangle 7"/>
          <p:cNvSpPr>
            <a:spLocks noGrp="1" noChangeArrowheads="1"/>
          </p:cNvSpPr>
          <p:nvPr>
            <p:ph type="sldNum" sz="quarter" idx="12"/>
          </p:nvPr>
        </p:nvSpPr>
        <p:spPr>
          <a:ln/>
        </p:spPr>
        <p:txBody>
          <a:bodyPr/>
          <a:lstStyle>
            <a:lvl1pPr>
              <a:defRPr/>
            </a:lvl1pPr>
          </a:lstStyle>
          <a:p>
            <a:fld id="{03BC7101-16EA-C942-850C-355264FDE9E8}" type="slidenum">
              <a:rPr lang="en-US"/>
              <a:pPr/>
              <a:t>‹#›</a:t>
            </a:fld>
            <a:endParaRPr lang="en-US"/>
          </a:p>
        </p:txBody>
      </p:sp>
      <p:sp>
        <p:nvSpPr>
          <p:cNvPr id="6" name="Rectangle 2"/>
          <p:cNvSpPr>
            <a:spLocks noChangeArrowheads="1"/>
          </p:cNvSpPr>
          <p:nvPr userDrawn="1"/>
        </p:nvSpPr>
        <p:spPr bwMode="auto">
          <a:xfrm rot="5400000">
            <a:off x="-2548893" y="2548896"/>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1186286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FB29EAD-9E6D-40C7-93F8-9564F812E914}" type="datetime1">
              <a:rPr lang="en-US" smtClean="0"/>
              <a:t>10/26/2020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089AC95E-B76C-4AEE-9601-D35242C0EF3B}" type="slidenum">
              <a:rPr lang="en-US"/>
              <a:pPr>
                <a:defRPr/>
              </a:pPr>
              <a:t>‹#›</a:t>
            </a:fld>
            <a:endParaRPr lang="en-US"/>
          </a:p>
        </p:txBody>
      </p:sp>
    </p:spTree>
    <p:extLst>
      <p:ext uri="{BB962C8B-B14F-4D97-AF65-F5344CB8AC3E}">
        <p14:creationId xmlns:p14="http://schemas.microsoft.com/office/powerpoint/2010/main" val="41054866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E2CB1AC-F17F-4A8C-842F-F4D72BD6F991}" type="datetime1">
              <a:rPr lang="en-US" smtClean="0"/>
              <a:t>10/26/2020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638758DC-9E45-48BE-9194-2F09C94B922E}" type="slidenum">
              <a:rPr lang="en-US"/>
              <a:pPr>
                <a:defRPr/>
              </a:pPr>
              <a:t>‹#›</a:t>
            </a:fld>
            <a:endParaRPr lang="en-US"/>
          </a:p>
        </p:txBody>
      </p:sp>
    </p:spTree>
    <p:extLst>
      <p:ext uri="{BB962C8B-B14F-4D97-AF65-F5344CB8AC3E}">
        <p14:creationId xmlns:p14="http://schemas.microsoft.com/office/powerpoint/2010/main" val="30486023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a:t>Click to edit Master title style</a:t>
            </a:r>
          </a:p>
        </p:txBody>
      </p:sp>
      <p:sp>
        <p:nvSpPr>
          <p:cNvPr id="3" name="Text Placeholder 2"/>
          <p:cNvSpPr>
            <a:spLocks noGrp="1"/>
          </p:cNvSpPr>
          <p:nvPr>
            <p:ph type="body" sz="half" idx="1"/>
          </p:nvPr>
        </p:nvSpPr>
        <p:spPr>
          <a:xfrm>
            <a:off x="685800" y="148590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BD51B39F-3382-4579-91EC-5D4CA0690714}" type="datetime1">
              <a:rPr lang="en-US" smtClean="0"/>
              <a:t>10/26/2020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90EFA38F-4094-4FD2-B69A-DA671B17C395}" type="slidenum">
              <a:rPr lang="en-US"/>
              <a:pPr>
                <a:defRPr/>
              </a:pPr>
              <a:t>‹#›</a:t>
            </a:fld>
            <a:endParaRPr lang="en-US"/>
          </a:p>
        </p:txBody>
      </p:sp>
    </p:spTree>
    <p:extLst>
      <p:ext uri="{BB962C8B-B14F-4D97-AF65-F5344CB8AC3E}">
        <p14:creationId xmlns:p14="http://schemas.microsoft.com/office/powerpoint/2010/main" val="20728211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a:t>Click to edit Master title style</a:t>
            </a:r>
          </a:p>
        </p:txBody>
      </p:sp>
      <p:sp>
        <p:nvSpPr>
          <p:cNvPr id="3" name="Table Placeholder 2"/>
          <p:cNvSpPr>
            <a:spLocks noGrp="1"/>
          </p:cNvSpPr>
          <p:nvPr>
            <p:ph type="tbl" idx="1"/>
          </p:nvPr>
        </p:nvSpPr>
        <p:spPr>
          <a:xfrm>
            <a:off x="685800" y="1485900"/>
            <a:ext cx="7772400" cy="30861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D18BBE13-D06D-4059-9825-A7410F51D891}" type="datetime1">
              <a:rPr lang="en-US" smtClean="0"/>
              <a:t>10/26/2020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F7041231-A788-4E3E-9A72-C4A5764C0555}" type="slidenum">
              <a:rPr lang="en-US"/>
              <a:pPr>
                <a:defRPr/>
              </a:pPr>
              <a:t>‹#›</a:t>
            </a:fld>
            <a:endParaRPr lang="en-US"/>
          </a:p>
        </p:txBody>
      </p:sp>
    </p:spTree>
    <p:extLst>
      <p:ext uri="{BB962C8B-B14F-4D97-AF65-F5344CB8AC3E}">
        <p14:creationId xmlns:p14="http://schemas.microsoft.com/office/powerpoint/2010/main" val="15972620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a:t>Click to edit Master title style</a:t>
            </a:r>
          </a:p>
        </p:txBody>
      </p:sp>
      <p:sp>
        <p:nvSpPr>
          <p:cNvPr id="3" name="Text Placeholder 2"/>
          <p:cNvSpPr>
            <a:spLocks noGrp="1"/>
          </p:cNvSpPr>
          <p:nvPr>
            <p:ph type="body" sz="half" idx="1"/>
          </p:nvPr>
        </p:nvSpPr>
        <p:spPr>
          <a:xfrm>
            <a:off x="685800" y="148590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485900"/>
            <a:ext cx="38100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086100"/>
            <a:ext cx="38100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4C171F10-31BC-4546-8BCB-14B617E7BCE6}" type="datetime1">
              <a:rPr lang="en-US" smtClean="0"/>
              <a:t>10/26/2020</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8" name="Rectangle 6"/>
          <p:cNvSpPr>
            <a:spLocks noGrp="1" noChangeArrowheads="1"/>
          </p:cNvSpPr>
          <p:nvPr>
            <p:ph type="sldNum" sz="quarter" idx="12"/>
          </p:nvPr>
        </p:nvSpPr>
        <p:spPr>
          <a:ln/>
        </p:spPr>
        <p:txBody>
          <a:bodyPr/>
          <a:lstStyle>
            <a:lvl1pPr>
              <a:defRPr/>
            </a:lvl1pPr>
          </a:lstStyle>
          <a:p>
            <a:pPr>
              <a:defRPr/>
            </a:pPr>
            <a:fld id="{B67199CC-DF07-461E-B660-163AC6250CC7}" type="slidenum">
              <a:rPr lang="en-US"/>
              <a:pPr>
                <a:defRPr/>
              </a:pPr>
              <a:t>‹#›</a:t>
            </a:fld>
            <a:endParaRPr lang="en-US"/>
          </a:p>
        </p:txBody>
      </p:sp>
    </p:spTree>
    <p:extLst>
      <p:ext uri="{BB962C8B-B14F-4D97-AF65-F5344CB8AC3E}">
        <p14:creationId xmlns:p14="http://schemas.microsoft.com/office/powerpoint/2010/main" val="3324706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C6B41C65-82CA-4F3B-86BB-6584453162F4}" type="datetime1">
              <a:rPr lang="en-US" smtClean="0"/>
              <a:t>10/26/2020</a:t>
            </a:fld>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4" name="Rectangle 7"/>
          <p:cNvSpPr>
            <a:spLocks noGrp="1" noChangeArrowheads="1"/>
          </p:cNvSpPr>
          <p:nvPr>
            <p:ph type="sldNum" sz="quarter" idx="12"/>
          </p:nvPr>
        </p:nvSpPr>
        <p:spPr>
          <a:ln/>
        </p:spPr>
        <p:txBody>
          <a:bodyPr/>
          <a:lstStyle>
            <a:lvl1pPr>
              <a:defRPr/>
            </a:lvl1pPr>
          </a:lstStyle>
          <a:p>
            <a:fld id="{B228E5E2-1321-4548-96C8-615581C5A8C2}" type="slidenum">
              <a:rPr lang="en-US"/>
              <a:pPr/>
              <a:t>‹#›</a:t>
            </a:fld>
            <a:endParaRPr lang="en-US"/>
          </a:p>
        </p:txBody>
      </p:sp>
    </p:spTree>
    <p:extLst>
      <p:ext uri="{BB962C8B-B14F-4D97-AF65-F5344CB8AC3E}">
        <p14:creationId xmlns:p14="http://schemas.microsoft.com/office/powerpoint/2010/main" val="3941278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1428751"/>
            <a:ext cx="3008313" cy="871538"/>
          </a:xfrm>
        </p:spPr>
        <p:txBody>
          <a:bodyPr/>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1" y="2343152"/>
            <a:ext cx="3008313" cy="22514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3D402A27-AA88-459B-83B3-456637ADC51C}" type="datetime1">
              <a:rPr lang="en-US" smtClean="0"/>
              <a:t>10/26/2020</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7"/>
          <p:cNvSpPr>
            <a:spLocks noGrp="1" noChangeArrowheads="1"/>
          </p:cNvSpPr>
          <p:nvPr>
            <p:ph type="sldNum" sz="quarter" idx="12"/>
          </p:nvPr>
        </p:nvSpPr>
        <p:spPr>
          <a:ln/>
        </p:spPr>
        <p:txBody>
          <a:bodyPr/>
          <a:lstStyle>
            <a:lvl1pPr>
              <a:defRPr/>
            </a:lvl1pPr>
          </a:lstStyle>
          <a:p>
            <a:fld id="{83729988-E849-C549-AA67-252EA40F09C2}" type="slidenum">
              <a:rPr lang="en-US"/>
              <a:pPr/>
              <a:t>‹#›</a:t>
            </a:fld>
            <a:endParaRPr lang="en-US"/>
          </a:p>
        </p:txBody>
      </p:sp>
      <p:sp>
        <p:nvSpPr>
          <p:cNvPr id="8" name="Rectangle 2"/>
          <p:cNvSpPr>
            <a:spLocks noChangeArrowheads="1"/>
          </p:cNvSpPr>
          <p:nvPr userDrawn="1"/>
        </p:nvSpPr>
        <p:spPr bwMode="auto">
          <a:xfrm rot="5400000">
            <a:off x="-2548893" y="2548896"/>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2833127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55E70662-0EDD-43B3-93AD-A695E26E9119}" type="datetime1">
              <a:rPr lang="en-US" smtClean="0"/>
              <a:t>10/26/2020</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7"/>
          <p:cNvSpPr>
            <a:spLocks noGrp="1" noChangeArrowheads="1"/>
          </p:cNvSpPr>
          <p:nvPr>
            <p:ph type="sldNum" sz="quarter" idx="12"/>
          </p:nvPr>
        </p:nvSpPr>
        <p:spPr>
          <a:ln/>
        </p:spPr>
        <p:txBody>
          <a:bodyPr/>
          <a:lstStyle>
            <a:lvl1pPr>
              <a:defRPr/>
            </a:lvl1pPr>
          </a:lstStyle>
          <a:p>
            <a:fld id="{497882B1-C6D6-A945-BB8B-B7B1B12471B5}" type="slidenum">
              <a:rPr lang="en-US"/>
              <a:pPr/>
              <a:t>‹#›</a:t>
            </a:fld>
            <a:endParaRPr lang="en-US"/>
          </a:p>
        </p:txBody>
      </p:sp>
    </p:spTree>
    <p:extLst>
      <p:ext uri="{BB962C8B-B14F-4D97-AF65-F5344CB8AC3E}">
        <p14:creationId xmlns:p14="http://schemas.microsoft.com/office/powerpoint/2010/main" val="1506046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10" Type="http://schemas.openxmlformats.org/officeDocument/2006/relationships/theme" Target="../theme/theme4.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title"/>
          </p:nvPr>
        </p:nvSpPr>
        <p:spPr bwMode="auto">
          <a:xfrm>
            <a:off x="1371600" y="381000"/>
            <a:ext cx="7467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endParaRPr lang="en-US" dirty="0"/>
          </a:p>
        </p:txBody>
      </p:sp>
      <p:sp>
        <p:nvSpPr>
          <p:cNvPr id="1029" name="Rectangle 4"/>
          <p:cNvSpPr>
            <a:spLocks noGrp="1" noChangeArrowheads="1"/>
          </p:cNvSpPr>
          <p:nvPr>
            <p:ph type="body" idx="1"/>
          </p:nvPr>
        </p:nvSpPr>
        <p:spPr bwMode="auto">
          <a:xfrm>
            <a:off x="304800" y="1352550"/>
            <a:ext cx="77724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4805" name="Rectangle 5"/>
          <p:cNvSpPr>
            <a:spLocks noGrp="1" noChangeArrowheads="1"/>
          </p:cNvSpPr>
          <p:nvPr>
            <p:ph type="dt" sz="half" idx="2"/>
          </p:nvPr>
        </p:nvSpPr>
        <p:spPr bwMode="auto">
          <a:xfrm>
            <a:off x="6096000" y="4705350"/>
            <a:ext cx="19812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fld id="{A96D581F-B657-4D33-99ED-53292F6A2125}" type="datetime1">
              <a:rPr lang="en-US" smtClean="0"/>
              <a:t>10/26/2020</a:t>
            </a:fld>
            <a:endParaRPr lang="en-US" dirty="0"/>
          </a:p>
        </p:txBody>
      </p:sp>
      <p:sp>
        <p:nvSpPr>
          <p:cNvPr id="204806" name="Rectangle 6"/>
          <p:cNvSpPr>
            <a:spLocks noGrp="1" noChangeArrowheads="1"/>
          </p:cNvSpPr>
          <p:nvPr>
            <p:ph type="ftr" sz="quarter" idx="3"/>
          </p:nvPr>
        </p:nvSpPr>
        <p:spPr bwMode="auto">
          <a:xfrm>
            <a:off x="2743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r>
              <a:rPr lang="en-US"/>
              <a:t>CPSC503 Winter 2020-21</a:t>
            </a:r>
            <a:endParaRPr lang="en-US" dirty="0"/>
          </a:p>
        </p:txBody>
      </p:sp>
      <p:sp>
        <p:nvSpPr>
          <p:cNvPr id="204807" name="Rectangle 7"/>
          <p:cNvSpPr>
            <a:spLocks noGrp="1" noChangeArrowheads="1"/>
          </p:cNvSpPr>
          <p:nvPr>
            <p:ph type="sldNum" sz="quarter" idx="4"/>
          </p:nvPr>
        </p:nvSpPr>
        <p:spPr bwMode="auto">
          <a:xfrm>
            <a:off x="304800" y="4705350"/>
            <a:ext cx="19812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fld id="{91F816EA-24CC-2048-859A-C5EA9F27539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10"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1" r:id="rId13"/>
    <p:sldLayoutId id="2147483712" r:id="rId14"/>
  </p:sldLayoutIdLst>
  <p:hf hdr="0"/>
  <p:txStyles>
    <p:titleStyle>
      <a:lvl1pPr algn="l" rtl="0" eaLnBrk="1" fontAlgn="base" hangingPunct="1">
        <a:spcBef>
          <a:spcPct val="0"/>
        </a:spcBef>
        <a:spcAft>
          <a:spcPct val="0"/>
        </a:spcAft>
        <a:defRPr sz="3200" b="1">
          <a:solidFill>
            <a:schemeClr val="tx1"/>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600">
          <a:solidFill>
            <a:schemeClr val="tx1"/>
          </a:solidFill>
          <a:latin typeface="Lucida Sans" pitchFamily="-65" charset="0"/>
        </a:defRPr>
      </a:lvl6pPr>
      <a:lvl7pPr marL="914400" algn="l" rtl="0" eaLnBrk="1" fontAlgn="base" hangingPunct="1">
        <a:spcBef>
          <a:spcPct val="0"/>
        </a:spcBef>
        <a:spcAft>
          <a:spcPct val="0"/>
        </a:spcAft>
        <a:defRPr sz="3600">
          <a:solidFill>
            <a:schemeClr val="tx1"/>
          </a:solidFill>
          <a:latin typeface="Lucida Sans" pitchFamily="-65" charset="0"/>
        </a:defRPr>
      </a:lvl7pPr>
      <a:lvl8pPr marL="1371600" algn="l" rtl="0" eaLnBrk="1" fontAlgn="base" hangingPunct="1">
        <a:spcBef>
          <a:spcPct val="0"/>
        </a:spcBef>
        <a:spcAft>
          <a:spcPct val="0"/>
        </a:spcAft>
        <a:defRPr sz="3600">
          <a:solidFill>
            <a:schemeClr val="tx1"/>
          </a:solidFill>
          <a:latin typeface="Lucida Sans" pitchFamily="-65" charset="0"/>
        </a:defRPr>
      </a:lvl8pPr>
      <a:lvl9pPr marL="1828800" algn="l" rtl="0" eaLnBrk="1" fontAlgn="base" hangingPunct="1">
        <a:spcBef>
          <a:spcPct val="0"/>
        </a:spcBef>
        <a:spcAft>
          <a:spcPct val="0"/>
        </a:spcAft>
        <a:defRPr sz="3600">
          <a:solidFill>
            <a:schemeClr val="tx1"/>
          </a:solidFill>
          <a:latin typeface="Lucida Sans" pitchFamily="-65" charset="0"/>
        </a:defRPr>
      </a:lvl9pPr>
    </p:titleStyle>
    <p:body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685800" y="457200"/>
            <a:ext cx="77724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Rectangle 3"/>
          <p:cNvSpPr>
            <a:spLocks noGrp="1" noChangeArrowheads="1"/>
          </p:cNvSpPr>
          <p:nvPr>
            <p:ph type="body" idx="1"/>
          </p:nvPr>
        </p:nvSpPr>
        <p:spPr bwMode="auto">
          <a:xfrm>
            <a:off x="685800" y="1485900"/>
            <a:ext cx="7772400" cy="308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9451207E-4D81-43A2-9AD9-F111F0C9DF88}" type="datetime1">
              <a:rPr lang="en-US" smtClean="0">
                <a:solidFill>
                  <a:srgbClr val="000000"/>
                </a:solidFill>
                <a:latin typeface="Times New Roman" pitchFamily="18" charset="0"/>
                <a:ea typeface="+mn-ea"/>
                <a:cs typeface="+mn-cs"/>
              </a:rPr>
              <a:t>10/26/2020</a:t>
            </a:fld>
            <a:endParaRPr lang="en-US">
              <a:solidFill>
                <a:srgbClr val="000000"/>
              </a:solidFill>
              <a:latin typeface="Times New Roman" pitchFamily="18" charset="0"/>
              <a:ea typeface="+mn-ea"/>
              <a:cs typeface="+mn-cs"/>
            </a:endParaRPr>
          </a:p>
        </p:txBody>
      </p:sp>
      <p:sp>
        <p:nvSpPr>
          <p:cNvPr id="3077" name="Rectangle 5"/>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a:solidFill>
                  <a:srgbClr val="000000"/>
                </a:solidFill>
                <a:latin typeface="Times New Roman" pitchFamily="18" charset="0"/>
                <a:ea typeface="+mn-ea"/>
                <a:cs typeface="+mn-cs"/>
              </a:rPr>
              <a:t>CPSC503 Winter 2020-21</a:t>
            </a:r>
          </a:p>
        </p:txBody>
      </p:sp>
      <p:sp>
        <p:nvSpPr>
          <p:cNvPr id="3078" name="Rectangle 6"/>
          <p:cNvSpPr>
            <a:spLocks noGrp="1" noChangeArrowheads="1"/>
          </p:cNvSpPr>
          <p:nvPr>
            <p:ph type="sldNum" sz="quarter" idx="4"/>
          </p:nvPr>
        </p:nvSpPr>
        <p:spPr bwMode="auto">
          <a:xfrm>
            <a:off x="6553200" y="4686300"/>
            <a:ext cx="19050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1F18EF2-8196-461C-BC0A-86E540FEAF6E}" type="slidenum">
              <a:rPr lang="en-US">
                <a:solidFill>
                  <a:srgbClr val="000000"/>
                </a:solidFill>
                <a:latin typeface="Times New Roman" pitchFamily="18" charset="0"/>
                <a:ea typeface="+mn-ea"/>
                <a:cs typeface="+mn-cs"/>
              </a:rPr>
              <a:pPr>
                <a:defRPr/>
              </a:pPr>
              <a:t>‹#›</a:t>
            </a:fld>
            <a:endParaRPr lang="en-US">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249230238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85800" y="457200"/>
            <a:ext cx="77724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483" name="Rectangle 3"/>
          <p:cNvSpPr>
            <a:spLocks noGrp="1" noChangeArrowheads="1"/>
          </p:cNvSpPr>
          <p:nvPr>
            <p:ph type="body" idx="1"/>
          </p:nvPr>
        </p:nvSpPr>
        <p:spPr bwMode="auto">
          <a:xfrm>
            <a:off x="685800" y="1485900"/>
            <a:ext cx="7772400" cy="308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smtClean="0"/>
            </a:lvl1pPr>
          </a:lstStyle>
          <a:p>
            <a:pPr>
              <a:defRPr/>
            </a:pPr>
            <a:fld id="{21DBD9F2-6E3C-46D2-A2DA-D0A65E97CFA3}" type="datetime1">
              <a:rPr lang="en-US" smtClean="0"/>
              <a:t>10/26/2020</a:t>
            </a:fld>
            <a:endParaRPr lang="en-US"/>
          </a:p>
        </p:txBody>
      </p:sp>
      <p:sp>
        <p:nvSpPr>
          <p:cNvPr id="3077" name="Rectangle 5"/>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smtClean="0"/>
            </a:lvl1pPr>
          </a:lstStyle>
          <a:p>
            <a:pPr>
              <a:defRPr/>
            </a:pPr>
            <a:r>
              <a:rPr lang="en-US"/>
              <a:t>CPSC503 Winter 2020-21</a:t>
            </a:r>
          </a:p>
        </p:txBody>
      </p:sp>
      <p:sp>
        <p:nvSpPr>
          <p:cNvPr id="3078" name="Rectangle 6"/>
          <p:cNvSpPr>
            <a:spLocks noGrp="1" noChangeArrowheads="1"/>
          </p:cNvSpPr>
          <p:nvPr>
            <p:ph type="sldNum" sz="quarter" idx="4"/>
          </p:nvPr>
        </p:nvSpPr>
        <p:spPr bwMode="auto">
          <a:xfrm>
            <a:off x="6553200" y="4686300"/>
            <a:ext cx="19050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pPr>
              <a:defRPr/>
            </a:pPr>
            <a:fld id="{C4668AD0-94DD-41DE-9913-068A9E8B3010}" type="slidenum">
              <a:rPr lang="en-US"/>
              <a:pPr>
                <a:defRPr/>
              </a:pPr>
              <a:t>‹#›</a:t>
            </a:fld>
            <a:endParaRPr lang="en-US"/>
          </a:p>
        </p:txBody>
      </p:sp>
    </p:spTree>
    <p:extLst>
      <p:ext uri="{BB962C8B-B14F-4D97-AF65-F5344CB8AC3E}">
        <p14:creationId xmlns:p14="http://schemas.microsoft.com/office/powerpoint/2010/main" val="1879598495"/>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Lst>
  <p:hf hdr="0"/>
  <p:txStyles>
    <p:titleStyle>
      <a:lvl1pPr algn="ctr" rtl="0" eaLnBrk="0" fontAlgn="base" hangingPunct="0">
        <a:spcBef>
          <a:spcPct val="0"/>
        </a:spcBef>
        <a:spcAft>
          <a:spcPct val="0"/>
        </a:spcAft>
        <a:defRPr sz="3000">
          <a:solidFill>
            <a:schemeClr val="accent2"/>
          </a:solidFill>
          <a:latin typeface="+mj-lt"/>
          <a:ea typeface="+mj-ea"/>
          <a:cs typeface="+mj-cs"/>
        </a:defRPr>
      </a:lvl1pPr>
      <a:lvl2pPr algn="ctr" rtl="0" eaLnBrk="0" fontAlgn="base" hangingPunct="0">
        <a:spcBef>
          <a:spcPct val="0"/>
        </a:spcBef>
        <a:spcAft>
          <a:spcPct val="0"/>
        </a:spcAft>
        <a:defRPr sz="3000">
          <a:solidFill>
            <a:schemeClr val="accent2"/>
          </a:solidFill>
          <a:latin typeface="Comic Sans MS" pitchFamily="66" charset="0"/>
        </a:defRPr>
      </a:lvl2pPr>
      <a:lvl3pPr algn="ctr" rtl="0" eaLnBrk="0" fontAlgn="base" hangingPunct="0">
        <a:spcBef>
          <a:spcPct val="0"/>
        </a:spcBef>
        <a:spcAft>
          <a:spcPct val="0"/>
        </a:spcAft>
        <a:defRPr sz="3000">
          <a:solidFill>
            <a:schemeClr val="accent2"/>
          </a:solidFill>
          <a:latin typeface="Comic Sans MS" pitchFamily="66" charset="0"/>
        </a:defRPr>
      </a:lvl3pPr>
      <a:lvl4pPr algn="ctr" rtl="0" eaLnBrk="0" fontAlgn="base" hangingPunct="0">
        <a:spcBef>
          <a:spcPct val="0"/>
        </a:spcBef>
        <a:spcAft>
          <a:spcPct val="0"/>
        </a:spcAft>
        <a:defRPr sz="3000">
          <a:solidFill>
            <a:schemeClr val="accent2"/>
          </a:solidFill>
          <a:latin typeface="Comic Sans MS" pitchFamily="66" charset="0"/>
        </a:defRPr>
      </a:lvl4pPr>
      <a:lvl5pPr algn="ctr" rtl="0" eaLnBrk="0" fontAlgn="base" hangingPunct="0">
        <a:spcBef>
          <a:spcPct val="0"/>
        </a:spcBef>
        <a:spcAft>
          <a:spcPct val="0"/>
        </a:spcAft>
        <a:defRPr sz="3000">
          <a:solidFill>
            <a:schemeClr val="accent2"/>
          </a:solidFill>
          <a:latin typeface="Comic Sans MS" pitchFamily="66" charset="0"/>
        </a:defRPr>
      </a:lvl5pPr>
      <a:lvl6pPr marL="342900" algn="ctr" rtl="0" fontAlgn="base">
        <a:spcBef>
          <a:spcPct val="0"/>
        </a:spcBef>
        <a:spcAft>
          <a:spcPct val="0"/>
        </a:spcAft>
        <a:defRPr sz="3000">
          <a:solidFill>
            <a:schemeClr val="accent2"/>
          </a:solidFill>
          <a:latin typeface="Comic Sans MS" pitchFamily="66" charset="0"/>
        </a:defRPr>
      </a:lvl6pPr>
      <a:lvl7pPr marL="685800" algn="ctr" rtl="0" fontAlgn="base">
        <a:spcBef>
          <a:spcPct val="0"/>
        </a:spcBef>
        <a:spcAft>
          <a:spcPct val="0"/>
        </a:spcAft>
        <a:defRPr sz="3000">
          <a:solidFill>
            <a:schemeClr val="accent2"/>
          </a:solidFill>
          <a:latin typeface="Comic Sans MS" pitchFamily="66" charset="0"/>
        </a:defRPr>
      </a:lvl7pPr>
      <a:lvl8pPr marL="1028700" algn="ctr" rtl="0" fontAlgn="base">
        <a:spcBef>
          <a:spcPct val="0"/>
        </a:spcBef>
        <a:spcAft>
          <a:spcPct val="0"/>
        </a:spcAft>
        <a:defRPr sz="3000">
          <a:solidFill>
            <a:schemeClr val="accent2"/>
          </a:solidFill>
          <a:latin typeface="Comic Sans MS" pitchFamily="66" charset="0"/>
        </a:defRPr>
      </a:lvl8pPr>
      <a:lvl9pPr marL="1371600" algn="ctr" rtl="0" fontAlgn="base">
        <a:spcBef>
          <a:spcPct val="0"/>
        </a:spcBef>
        <a:spcAft>
          <a:spcPct val="0"/>
        </a:spcAft>
        <a:defRPr sz="3000">
          <a:solidFill>
            <a:schemeClr val="accent2"/>
          </a:solidFill>
          <a:latin typeface="Comic Sans MS" pitchFamily="66" charset="0"/>
        </a:defRPr>
      </a:lvl9pPr>
    </p:titleStyle>
    <p:bodyStyle>
      <a:lvl1pPr marL="257175" indent="-257175" algn="l" rtl="0" eaLnBrk="0" fontAlgn="base" hangingPunct="0">
        <a:spcBef>
          <a:spcPct val="20000"/>
        </a:spcBef>
        <a:spcAft>
          <a:spcPct val="0"/>
        </a:spcAft>
        <a:buChar char="•"/>
        <a:defRPr sz="2100" b="1">
          <a:solidFill>
            <a:schemeClr val="tx1"/>
          </a:solidFill>
          <a:latin typeface="+mn-lt"/>
          <a:ea typeface="+mn-ea"/>
          <a:cs typeface="+mn-cs"/>
        </a:defRPr>
      </a:lvl1pPr>
      <a:lvl2pPr marL="557213" indent="-214313" algn="l" rtl="0" eaLnBrk="0" fontAlgn="base" hangingPunct="0">
        <a:spcBef>
          <a:spcPct val="20000"/>
        </a:spcBef>
        <a:spcAft>
          <a:spcPct val="0"/>
        </a:spcAft>
        <a:buChar char="–"/>
        <a:defRPr sz="1800" b="1">
          <a:solidFill>
            <a:schemeClr val="tx1"/>
          </a:solidFill>
          <a:latin typeface="+mn-lt"/>
        </a:defRPr>
      </a:lvl2pPr>
      <a:lvl3pPr marL="857250" indent="-171450" algn="l" rtl="0" eaLnBrk="0" fontAlgn="base" hangingPunct="0">
        <a:spcBef>
          <a:spcPct val="20000"/>
        </a:spcBef>
        <a:spcAft>
          <a:spcPct val="0"/>
        </a:spcAft>
        <a:buChar char="•"/>
        <a:defRPr sz="1500" b="1">
          <a:solidFill>
            <a:schemeClr val="tx1"/>
          </a:solidFill>
          <a:latin typeface="+mn-lt"/>
        </a:defRPr>
      </a:lvl3pPr>
      <a:lvl4pPr marL="1200150" indent="-171450" algn="l" rtl="0" eaLnBrk="0" fontAlgn="base" hangingPunct="0">
        <a:spcBef>
          <a:spcPct val="20000"/>
        </a:spcBef>
        <a:spcAft>
          <a:spcPct val="0"/>
        </a:spcAft>
        <a:buChar char="–"/>
        <a:defRPr sz="1200" b="1">
          <a:solidFill>
            <a:schemeClr val="tx1"/>
          </a:solidFill>
          <a:latin typeface="+mn-lt"/>
        </a:defRPr>
      </a:lvl4pPr>
      <a:lvl5pPr marL="1543050" indent="-171450" algn="l" rtl="0" eaLnBrk="0" fontAlgn="base" hangingPunct="0">
        <a:spcBef>
          <a:spcPct val="20000"/>
        </a:spcBef>
        <a:spcAft>
          <a:spcPct val="0"/>
        </a:spcAft>
        <a:buChar char="»"/>
        <a:defRPr sz="1200">
          <a:solidFill>
            <a:schemeClr val="tx1"/>
          </a:solidFill>
          <a:latin typeface="+mn-lt"/>
        </a:defRPr>
      </a:lvl5pPr>
      <a:lvl6pPr marL="1885950" indent="-171450" algn="l" rtl="0" fontAlgn="base">
        <a:spcBef>
          <a:spcPct val="20000"/>
        </a:spcBef>
        <a:spcAft>
          <a:spcPct val="0"/>
        </a:spcAft>
        <a:buChar char="»"/>
        <a:defRPr sz="1200">
          <a:solidFill>
            <a:schemeClr val="tx1"/>
          </a:solidFill>
          <a:latin typeface="+mn-lt"/>
        </a:defRPr>
      </a:lvl6pPr>
      <a:lvl7pPr marL="2228850" indent="-171450" algn="l" rtl="0" fontAlgn="base">
        <a:spcBef>
          <a:spcPct val="20000"/>
        </a:spcBef>
        <a:spcAft>
          <a:spcPct val="0"/>
        </a:spcAft>
        <a:buChar char="»"/>
        <a:defRPr sz="1200">
          <a:solidFill>
            <a:schemeClr val="tx1"/>
          </a:solidFill>
          <a:latin typeface="+mn-lt"/>
        </a:defRPr>
      </a:lvl7pPr>
      <a:lvl8pPr marL="2571750" indent="-171450" algn="l" rtl="0" fontAlgn="base">
        <a:spcBef>
          <a:spcPct val="20000"/>
        </a:spcBef>
        <a:spcAft>
          <a:spcPct val="0"/>
        </a:spcAft>
        <a:buChar char="»"/>
        <a:defRPr sz="1200">
          <a:solidFill>
            <a:schemeClr val="tx1"/>
          </a:solidFill>
          <a:latin typeface="+mn-lt"/>
        </a:defRPr>
      </a:lvl8pPr>
      <a:lvl9pPr marL="2914650" indent="-171450" algn="l" rtl="0" fontAlgn="base">
        <a:spcBef>
          <a:spcPct val="20000"/>
        </a:spcBef>
        <a:spcAft>
          <a:spcPct val="0"/>
        </a:spcAft>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rot="16200000">
            <a:off x="-2518606" y="2473636"/>
            <a:ext cx="5143502" cy="1962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rot="16200000" flipV="1">
            <a:off x="-2442604" y="2560132"/>
            <a:ext cx="514350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384301"/>
            <a:ext cx="7543801" cy="30175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2" y="4844840"/>
            <a:ext cx="1854203" cy="273844"/>
          </a:xfrm>
          <a:prstGeom prst="rect">
            <a:avLst/>
          </a:prstGeom>
        </p:spPr>
        <p:txBody>
          <a:bodyPr vert="horz" lIns="91440" tIns="45720" rIns="91440" bIns="45720" rtlCol="0" anchor="ctr"/>
          <a:lstStyle>
            <a:lvl1pPr algn="l">
              <a:defRPr sz="675">
                <a:solidFill>
                  <a:srgbClr val="FFFFFF"/>
                </a:solidFill>
              </a:defRPr>
            </a:lvl1pPr>
          </a:lstStyle>
          <a:p>
            <a:fld id="{2C8B8524-922C-4CB3-9422-36CC7B0CABB8}" type="datetime1">
              <a:rPr lang="en-US" smtClean="0"/>
              <a:t>10/26/2020</a:t>
            </a:fld>
            <a:endParaRPr lang="en-US"/>
          </a:p>
        </p:txBody>
      </p:sp>
      <p:sp>
        <p:nvSpPr>
          <p:cNvPr id="5" name="Footer Placeholder 4"/>
          <p:cNvSpPr>
            <a:spLocks noGrp="1"/>
          </p:cNvSpPr>
          <p:nvPr>
            <p:ph type="ftr" sz="quarter" idx="3"/>
          </p:nvPr>
        </p:nvSpPr>
        <p:spPr>
          <a:xfrm>
            <a:off x="2764640" y="4844840"/>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r>
              <a:rPr lang="en-US"/>
              <a:t>CPSC503 Winter 2020-21</a:t>
            </a:r>
          </a:p>
        </p:txBody>
      </p:sp>
      <p:sp>
        <p:nvSpPr>
          <p:cNvPr id="6" name="Slide Number Placeholder 5"/>
          <p:cNvSpPr>
            <a:spLocks noGrp="1"/>
          </p:cNvSpPr>
          <p:nvPr>
            <p:ph type="sldNum" sz="quarter" idx="4"/>
          </p:nvPr>
        </p:nvSpPr>
        <p:spPr>
          <a:xfrm>
            <a:off x="7425345" y="4844840"/>
            <a:ext cx="984019" cy="273844"/>
          </a:xfrm>
          <a:prstGeom prst="rect">
            <a:avLst/>
          </a:prstGeom>
        </p:spPr>
        <p:txBody>
          <a:bodyPr vert="horz" lIns="91440" tIns="45720" rIns="91440" bIns="45720" rtlCol="0" anchor="ctr"/>
          <a:lstStyle>
            <a:lvl1pPr algn="r">
              <a:defRPr sz="788">
                <a:solidFill>
                  <a:srgbClr val="FFFFFF"/>
                </a:solidFill>
              </a:defRPr>
            </a:lvl1pPr>
          </a:lstStyle>
          <a:p>
            <a:fld id="{D07771B2-D7F7-364E-B6F3-F7FE93606BCE}" type="slidenum">
              <a:rPr lang="en-US" smtClean="0"/>
              <a:t>‹#›</a:t>
            </a:fld>
            <a:endParaRPr lang="en-US"/>
          </a:p>
        </p:txBody>
      </p:sp>
    </p:spTree>
    <p:extLst>
      <p:ext uri="{BB962C8B-B14F-4D97-AF65-F5344CB8AC3E}">
        <p14:creationId xmlns:p14="http://schemas.microsoft.com/office/powerpoint/2010/main" val="269644264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Lst>
  <p:hf hdr="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685800" y="457200"/>
            <a:ext cx="77724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531" name="Rectangle 3"/>
          <p:cNvSpPr>
            <a:spLocks noGrp="1" noChangeArrowheads="1"/>
          </p:cNvSpPr>
          <p:nvPr>
            <p:ph type="body" idx="1"/>
          </p:nvPr>
        </p:nvSpPr>
        <p:spPr bwMode="auto">
          <a:xfrm>
            <a:off x="685800" y="1485900"/>
            <a:ext cx="7772400" cy="308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b="0" smtClean="0"/>
            </a:lvl1pPr>
          </a:lstStyle>
          <a:p>
            <a:pPr>
              <a:defRPr/>
            </a:pPr>
            <a:fld id="{920C912A-8F2C-4914-BCD0-93566C6EA578}" type="datetime1">
              <a:rPr lang="en-US" smtClean="0"/>
              <a:t>10/26/2020</a:t>
            </a:fld>
            <a:endParaRPr lang="en-US"/>
          </a:p>
        </p:txBody>
      </p:sp>
      <p:sp>
        <p:nvSpPr>
          <p:cNvPr id="3077" name="Rectangle 5"/>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b="0" smtClean="0"/>
            </a:lvl1pPr>
          </a:lstStyle>
          <a:p>
            <a:pPr>
              <a:defRPr/>
            </a:pPr>
            <a:r>
              <a:rPr lang="en-US"/>
              <a:t>CPSC503 Winter 2020-21</a:t>
            </a:r>
          </a:p>
        </p:txBody>
      </p:sp>
      <p:sp>
        <p:nvSpPr>
          <p:cNvPr id="3078" name="Rectangle 6"/>
          <p:cNvSpPr>
            <a:spLocks noGrp="1" noChangeArrowheads="1"/>
          </p:cNvSpPr>
          <p:nvPr>
            <p:ph type="sldNum" sz="quarter" idx="4"/>
          </p:nvPr>
        </p:nvSpPr>
        <p:spPr bwMode="auto">
          <a:xfrm>
            <a:off x="6553200" y="4686300"/>
            <a:ext cx="19050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b="0"/>
            </a:lvl1pPr>
          </a:lstStyle>
          <a:p>
            <a:pPr>
              <a:defRPr/>
            </a:pPr>
            <a:fld id="{15950EA5-4275-46A9-9B68-19CB0CC19A96}" type="slidenum">
              <a:rPr lang="en-US"/>
              <a:pPr>
                <a:defRPr/>
              </a:pPr>
              <a:t>‹#›</a:t>
            </a:fld>
            <a:endParaRPr lang="en-US"/>
          </a:p>
        </p:txBody>
      </p:sp>
    </p:spTree>
    <p:extLst>
      <p:ext uri="{BB962C8B-B14F-4D97-AF65-F5344CB8AC3E}">
        <p14:creationId xmlns:p14="http://schemas.microsoft.com/office/powerpoint/2010/main" val="2525057800"/>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Lst>
  <p:hf hdr="0"/>
  <p:txStyles>
    <p:titleStyle>
      <a:lvl1pPr algn="ctr" rtl="0" eaLnBrk="0" fontAlgn="base" hangingPunct="0">
        <a:spcBef>
          <a:spcPct val="0"/>
        </a:spcBef>
        <a:spcAft>
          <a:spcPct val="0"/>
        </a:spcAft>
        <a:defRPr sz="3000">
          <a:solidFill>
            <a:schemeClr val="accent2"/>
          </a:solidFill>
          <a:latin typeface="+mj-lt"/>
          <a:ea typeface="+mj-ea"/>
          <a:cs typeface="+mj-cs"/>
        </a:defRPr>
      </a:lvl1pPr>
      <a:lvl2pPr algn="ctr" rtl="0" eaLnBrk="0" fontAlgn="base" hangingPunct="0">
        <a:spcBef>
          <a:spcPct val="0"/>
        </a:spcBef>
        <a:spcAft>
          <a:spcPct val="0"/>
        </a:spcAft>
        <a:defRPr sz="3000">
          <a:solidFill>
            <a:schemeClr val="accent2"/>
          </a:solidFill>
          <a:latin typeface="Comic Sans MS" pitchFamily="66" charset="0"/>
        </a:defRPr>
      </a:lvl2pPr>
      <a:lvl3pPr algn="ctr" rtl="0" eaLnBrk="0" fontAlgn="base" hangingPunct="0">
        <a:spcBef>
          <a:spcPct val="0"/>
        </a:spcBef>
        <a:spcAft>
          <a:spcPct val="0"/>
        </a:spcAft>
        <a:defRPr sz="3000">
          <a:solidFill>
            <a:schemeClr val="accent2"/>
          </a:solidFill>
          <a:latin typeface="Comic Sans MS" pitchFamily="66" charset="0"/>
        </a:defRPr>
      </a:lvl3pPr>
      <a:lvl4pPr algn="ctr" rtl="0" eaLnBrk="0" fontAlgn="base" hangingPunct="0">
        <a:spcBef>
          <a:spcPct val="0"/>
        </a:spcBef>
        <a:spcAft>
          <a:spcPct val="0"/>
        </a:spcAft>
        <a:defRPr sz="3000">
          <a:solidFill>
            <a:schemeClr val="accent2"/>
          </a:solidFill>
          <a:latin typeface="Comic Sans MS" pitchFamily="66" charset="0"/>
        </a:defRPr>
      </a:lvl4pPr>
      <a:lvl5pPr algn="ctr" rtl="0" eaLnBrk="0" fontAlgn="base" hangingPunct="0">
        <a:spcBef>
          <a:spcPct val="0"/>
        </a:spcBef>
        <a:spcAft>
          <a:spcPct val="0"/>
        </a:spcAft>
        <a:defRPr sz="3000">
          <a:solidFill>
            <a:schemeClr val="accent2"/>
          </a:solidFill>
          <a:latin typeface="Comic Sans MS" pitchFamily="66" charset="0"/>
        </a:defRPr>
      </a:lvl5pPr>
      <a:lvl6pPr marL="342900" algn="ctr" rtl="0" fontAlgn="base">
        <a:spcBef>
          <a:spcPct val="0"/>
        </a:spcBef>
        <a:spcAft>
          <a:spcPct val="0"/>
        </a:spcAft>
        <a:defRPr sz="3000">
          <a:solidFill>
            <a:schemeClr val="accent2"/>
          </a:solidFill>
          <a:latin typeface="Comic Sans MS" pitchFamily="66" charset="0"/>
        </a:defRPr>
      </a:lvl6pPr>
      <a:lvl7pPr marL="685800" algn="ctr" rtl="0" fontAlgn="base">
        <a:spcBef>
          <a:spcPct val="0"/>
        </a:spcBef>
        <a:spcAft>
          <a:spcPct val="0"/>
        </a:spcAft>
        <a:defRPr sz="3000">
          <a:solidFill>
            <a:schemeClr val="accent2"/>
          </a:solidFill>
          <a:latin typeface="Comic Sans MS" pitchFamily="66" charset="0"/>
        </a:defRPr>
      </a:lvl7pPr>
      <a:lvl8pPr marL="1028700" algn="ctr" rtl="0" fontAlgn="base">
        <a:spcBef>
          <a:spcPct val="0"/>
        </a:spcBef>
        <a:spcAft>
          <a:spcPct val="0"/>
        </a:spcAft>
        <a:defRPr sz="3000">
          <a:solidFill>
            <a:schemeClr val="accent2"/>
          </a:solidFill>
          <a:latin typeface="Comic Sans MS" pitchFamily="66" charset="0"/>
        </a:defRPr>
      </a:lvl8pPr>
      <a:lvl9pPr marL="1371600" algn="ctr" rtl="0" fontAlgn="base">
        <a:spcBef>
          <a:spcPct val="0"/>
        </a:spcBef>
        <a:spcAft>
          <a:spcPct val="0"/>
        </a:spcAft>
        <a:defRPr sz="3000">
          <a:solidFill>
            <a:schemeClr val="accent2"/>
          </a:solidFill>
          <a:latin typeface="Comic Sans MS" pitchFamily="66" charset="0"/>
        </a:defRPr>
      </a:lvl9pPr>
    </p:titleStyle>
    <p:bodyStyle>
      <a:lvl1pPr marL="257175" indent="-257175" algn="l" rtl="0" eaLnBrk="0" fontAlgn="base" hangingPunct="0">
        <a:spcBef>
          <a:spcPct val="20000"/>
        </a:spcBef>
        <a:spcAft>
          <a:spcPct val="0"/>
        </a:spcAft>
        <a:buChar char="•"/>
        <a:defRPr sz="2100" b="1">
          <a:solidFill>
            <a:schemeClr val="tx1"/>
          </a:solidFill>
          <a:latin typeface="+mn-lt"/>
          <a:ea typeface="+mn-ea"/>
          <a:cs typeface="+mn-cs"/>
        </a:defRPr>
      </a:lvl1pPr>
      <a:lvl2pPr marL="557213" indent="-214313" algn="l" rtl="0" eaLnBrk="0" fontAlgn="base" hangingPunct="0">
        <a:spcBef>
          <a:spcPct val="20000"/>
        </a:spcBef>
        <a:spcAft>
          <a:spcPct val="0"/>
        </a:spcAft>
        <a:buChar char="–"/>
        <a:defRPr sz="1800" b="1">
          <a:solidFill>
            <a:schemeClr val="tx1"/>
          </a:solidFill>
          <a:latin typeface="+mn-lt"/>
        </a:defRPr>
      </a:lvl2pPr>
      <a:lvl3pPr marL="857250" indent="-171450" algn="l" rtl="0" eaLnBrk="0" fontAlgn="base" hangingPunct="0">
        <a:spcBef>
          <a:spcPct val="20000"/>
        </a:spcBef>
        <a:spcAft>
          <a:spcPct val="0"/>
        </a:spcAft>
        <a:buChar char="•"/>
        <a:defRPr sz="1500" b="1">
          <a:solidFill>
            <a:schemeClr val="tx1"/>
          </a:solidFill>
          <a:latin typeface="+mn-lt"/>
        </a:defRPr>
      </a:lvl3pPr>
      <a:lvl4pPr marL="1200150" indent="-171450" algn="l" rtl="0" eaLnBrk="0" fontAlgn="base" hangingPunct="0">
        <a:spcBef>
          <a:spcPct val="20000"/>
        </a:spcBef>
        <a:spcAft>
          <a:spcPct val="0"/>
        </a:spcAft>
        <a:buChar char="–"/>
        <a:defRPr sz="1200" b="1">
          <a:solidFill>
            <a:schemeClr val="tx1"/>
          </a:solidFill>
          <a:latin typeface="+mn-lt"/>
        </a:defRPr>
      </a:lvl4pPr>
      <a:lvl5pPr marL="1543050" indent="-171450" algn="l" rtl="0" eaLnBrk="0" fontAlgn="base" hangingPunct="0">
        <a:spcBef>
          <a:spcPct val="20000"/>
        </a:spcBef>
        <a:spcAft>
          <a:spcPct val="0"/>
        </a:spcAft>
        <a:buChar char="»"/>
        <a:defRPr sz="1200">
          <a:solidFill>
            <a:schemeClr val="tx1"/>
          </a:solidFill>
          <a:latin typeface="+mn-lt"/>
        </a:defRPr>
      </a:lvl5pPr>
      <a:lvl6pPr marL="1885950" indent="-171450" algn="l" rtl="0" fontAlgn="base">
        <a:spcBef>
          <a:spcPct val="20000"/>
        </a:spcBef>
        <a:spcAft>
          <a:spcPct val="0"/>
        </a:spcAft>
        <a:buChar char="»"/>
        <a:defRPr sz="1200">
          <a:solidFill>
            <a:schemeClr val="tx1"/>
          </a:solidFill>
          <a:latin typeface="+mn-lt"/>
        </a:defRPr>
      </a:lvl6pPr>
      <a:lvl7pPr marL="2228850" indent="-171450" algn="l" rtl="0" fontAlgn="base">
        <a:spcBef>
          <a:spcPct val="20000"/>
        </a:spcBef>
        <a:spcAft>
          <a:spcPct val="0"/>
        </a:spcAft>
        <a:buChar char="»"/>
        <a:defRPr sz="1200">
          <a:solidFill>
            <a:schemeClr val="tx1"/>
          </a:solidFill>
          <a:latin typeface="+mn-lt"/>
        </a:defRPr>
      </a:lvl7pPr>
      <a:lvl8pPr marL="2571750" indent="-171450" algn="l" rtl="0" fontAlgn="base">
        <a:spcBef>
          <a:spcPct val="20000"/>
        </a:spcBef>
        <a:spcAft>
          <a:spcPct val="0"/>
        </a:spcAft>
        <a:buChar char="»"/>
        <a:defRPr sz="1200">
          <a:solidFill>
            <a:schemeClr val="tx1"/>
          </a:solidFill>
          <a:latin typeface="+mn-lt"/>
        </a:defRPr>
      </a:lvl8pPr>
      <a:lvl9pPr marL="2914650" indent="-171450" algn="l" rtl="0" fontAlgn="base">
        <a:spcBef>
          <a:spcPct val="20000"/>
        </a:spcBef>
        <a:spcAft>
          <a:spcPct val="0"/>
        </a:spcAft>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2.emf"/><Relationship Id="rId5" Type="http://schemas.openxmlformats.org/officeDocument/2006/relationships/customXml" Target="../ink/ink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customXml" Target="../ink/ink3.xml"/><Relationship Id="rId5" Type="http://schemas.openxmlformats.org/officeDocument/2006/relationships/image" Target="../media/image3.emf"/><Relationship Id="rId4" Type="http://schemas.openxmlformats.org/officeDocument/2006/relationships/package" Target="../embeddings/Microsoft_Excel_Worksheet.xlsx"/></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emf"/></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43.xml"/><Relationship Id="rId4" Type="http://schemas.openxmlformats.org/officeDocument/2006/relationships/image" Target="../media/image10.emf"/></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3.emf"/><Relationship Id="rId4" Type="http://schemas.openxmlformats.org/officeDocument/2006/relationships/image" Target="../media/image12.emf"/></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1.png"/><Relationship Id="rId7" Type="http://schemas.openxmlformats.org/officeDocument/2006/relationships/customXml" Target="../ink/ink4.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package" Target="../embeddings/Microsoft_Excel_Worksheet3.xlsx"/></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4.emf"/><Relationship Id="rId4" Type="http://schemas.openxmlformats.org/officeDocument/2006/relationships/package" Target="../embeddings/Microsoft_Excel_Worksheet3.xlsx"/></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10.emf"/><Relationship Id="rId4" Type="http://schemas.openxmlformats.org/officeDocument/2006/relationships/customXml" Target="../ink/ink5.xml"/></Relationships>
</file>

<file path=ppt/slides/_rels/slide26.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10.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89.emf"/><Relationship Id="rId3" Type="http://schemas.openxmlformats.org/officeDocument/2006/relationships/notesSlide" Target="../notesSlides/notesSlide14.xml"/><Relationship Id="rId7" Type="http://schemas.openxmlformats.org/officeDocument/2006/relationships/customXml" Target="../ink/ink7.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8.emf"/><Relationship Id="rId5" Type="http://schemas.openxmlformats.org/officeDocument/2006/relationships/oleObject" Target="../embeddings/oleObject3.bin"/><Relationship Id="rId4" Type="http://schemas.openxmlformats.org/officeDocument/2006/relationships/image" Target="../media/image100.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2.emf"/><Relationship Id="rId4" Type="http://schemas.openxmlformats.org/officeDocument/2006/relationships/customXml" Target="../ink/ink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oleObject" Target="../embeddings/oleObject8.bin"/><Relationship Id="rId3" Type="http://schemas.openxmlformats.org/officeDocument/2006/relationships/notesSlide" Target="../notesSlides/notesSlide16.xml"/><Relationship Id="rId7" Type="http://schemas.openxmlformats.org/officeDocument/2006/relationships/oleObject" Target="../embeddings/oleObject5.bin"/><Relationship Id="rId12" Type="http://schemas.openxmlformats.org/officeDocument/2006/relationships/image" Target="../media/image22.emf"/><Relationship Id="rId2" Type="http://schemas.openxmlformats.org/officeDocument/2006/relationships/slideLayout" Target="../slideLayouts/slideLayout2.xml"/><Relationship Id="rId16" Type="http://schemas.openxmlformats.org/officeDocument/2006/relationships/image" Target="../media/image26.emf"/><Relationship Id="rId1" Type="http://schemas.openxmlformats.org/officeDocument/2006/relationships/vmlDrawing" Target="../drawings/vmlDrawing9.vml"/><Relationship Id="rId6" Type="http://schemas.openxmlformats.org/officeDocument/2006/relationships/image" Target="../media/image19.e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customXml" Target="../ink/ink9.xml"/><Relationship Id="rId10" Type="http://schemas.openxmlformats.org/officeDocument/2006/relationships/image" Target="../media/image21.emf"/><Relationship Id="rId4" Type="http://schemas.openxmlformats.org/officeDocument/2006/relationships/image" Target="../media/image24.tiff"/><Relationship Id="rId9" Type="http://schemas.openxmlformats.org/officeDocument/2006/relationships/oleObject" Target="../embeddings/oleObject6.bin"/><Relationship Id="rId14" Type="http://schemas.openxmlformats.org/officeDocument/2006/relationships/image" Target="../media/image23.emf"/></Relationships>
</file>

<file path=ppt/slides/_rels/slide31.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customXml" Target="../ink/ink10.xml"/><Relationship Id="rId3" Type="http://schemas.openxmlformats.org/officeDocument/2006/relationships/package" Target="../embeddings/Microsoft_Excel_Worksheet4.xlsx"/><Relationship Id="rId7" Type="http://schemas.openxmlformats.org/officeDocument/2006/relationships/oleObject" Target="../embeddings/oleObject9.bin"/><Relationship Id="rId12" Type="http://schemas.openxmlformats.org/officeDocument/2006/relationships/image" Target="../media/image29.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7.emf"/><Relationship Id="rId11" Type="http://schemas.openxmlformats.org/officeDocument/2006/relationships/oleObject" Target="../embeddings/oleObject11.bin"/><Relationship Id="rId5" Type="http://schemas.openxmlformats.org/officeDocument/2006/relationships/package" Target="../embeddings/Microsoft_Excel_Worksheet5.xlsx"/><Relationship Id="rId10" Type="http://schemas.openxmlformats.org/officeDocument/2006/relationships/image" Target="../media/image28.emf"/><Relationship Id="rId4" Type="http://schemas.openxmlformats.org/officeDocument/2006/relationships/image" Target="../media/image25.png"/><Relationship Id="rId9" Type="http://schemas.openxmlformats.org/officeDocument/2006/relationships/oleObject" Target="../embeddings/oleObject10.bin"/><Relationship Id="rId14" Type="http://schemas.openxmlformats.org/officeDocument/2006/relationships/image" Target="../media/image31.emf"/></Relationships>
</file>

<file path=ppt/slides/_rels/slide32.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oleObject" Target="../embeddings/oleObject12.bin"/><Relationship Id="rId7" Type="http://schemas.openxmlformats.org/officeDocument/2006/relationships/package" Target="../embeddings/Microsoft_Excel_Worksheet7.xlsx"/><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2.emf"/><Relationship Id="rId5" Type="http://schemas.openxmlformats.org/officeDocument/2006/relationships/package" Target="../embeddings/Microsoft_Excel_Worksheet6.xlsx"/><Relationship Id="rId10" Type="http://schemas.openxmlformats.org/officeDocument/2006/relationships/image" Target="../media/image35.emf"/><Relationship Id="rId4" Type="http://schemas.openxmlformats.org/officeDocument/2006/relationships/image" Target="../media/image30.emf"/><Relationship Id="rId9" Type="http://schemas.openxmlformats.org/officeDocument/2006/relationships/customXml" Target="../ink/ink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38.emf"/><Relationship Id="rId18" Type="http://schemas.openxmlformats.org/officeDocument/2006/relationships/oleObject" Target="../embeddings/oleObject22.bin"/><Relationship Id="rId3" Type="http://schemas.openxmlformats.org/officeDocument/2006/relationships/oleObject" Target="../embeddings/oleObject13.bin"/><Relationship Id="rId21" Type="http://schemas.openxmlformats.org/officeDocument/2006/relationships/image" Target="../media/image42.emf"/><Relationship Id="rId7" Type="http://schemas.openxmlformats.org/officeDocument/2006/relationships/image" Target="../media/image36.emf"/><Relationship Id="rId12" Type="http://schemas.openxmlformats.org/officeDocument/2006/relationships/oleObject" Target="../embeddings/oleObject19.bin"/><Relationship Id="rId17" Type="http://schemas.openxmlformats.org/officeDocument/2006/relationships/image" Target="../media/image40.emf"/><Relationship Id="rId2" Type="http://schemas.openxmlformats.org/officeDocument/2006/relationships/slideLayout" Target="../slideLayouts/slideLayout43.xml"/><Relationship Id="rId16" Type="http://schemas.openxmlformats.org/officeDocument/2006/relationships/oleObject" Target="../embeddings/oleObject21.bin"/><Relationship Id="rId20" Type="http://schemas.openxmlformats.org/officeDocument/2006/relationships/oleObject" Target="../embeddings/oleObject23.bin"/><Relationship Id="rId1" Type="http://schemas.openxmlformats.org/officeDocument/2006/relationships/vmlDrawing" Target="../drawings/vmlDrawing12.vml"/><Relationship Id="rId6" Type="http://schemas.openxmlformats.org/officeDocument/2006/relationships/oleObject" Target="../embeddings/oleObject15.bin"/><Relationship Id="rId11" Type="http://schemas.openxmlformats.org/officeDocument/2006/relationships/oleObject" Target="../embeddings/oleObject18.bin"/><Relationship Id="rId24" Type="http://schemas.openxmlformats.org/officeDocument/2006/relationships/image" Target="../media/image44.emf"/><Relationship Id="rId5" Type="http://schemas.openxmlformats.org/officeDocument/2006/relationships/oleObject" Target="../embeddings/oleObject14.bin"/><Relationship Id="rId15" Type="http://schemas.openxmlformats.org/officeDocument/2006/relationships/image" Target="../media/image39.emf"/><Relationship Id="rId23" Type="http://schemas.openxmlformats.org/officeDocument/2006/relationships/image" Target="../media/image43.emf"/><Relationship Id="rId10" Type="http://schemas.openxmlformats.org/officeDocument/2006/relationships/image" Target="../media/image37.emf"/><Relationship Id="rId19" Type="http://schemas.openxmlformats.org/officeDocument/2006/relationships/image" Target="../media/image41.emf"/><Relationship Id="rId4" Type="http://schemas.openxmlformats.org/officeDocument/2006/relationships/image" Target="../media/image34.emf"/><Relationship Id="rId9" Type="http://schemas.openxmlformats.org/officeDocument/2006/relationships/oleObject" Target="../embeddings/oleObject17.bin"/><Relationship Id="rId14" Type="http://schemas.openxmlformats.org/officeDocument/2006/relationships/oleObject" Target="../embeddings/oleObject20.bin"/><Relationship Id="rId22" Type="http://schemas.openxmlformats.org/officeDocument/2006/relationships/oleObject" Target="../embeddings/oleObject24.bin"/></Relationships>
</file>

<file path=ppt/slides/_rels/slide36.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babelnet.org/"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customXml" Target="../ink/ink12.xml"/><Relationship Id="rId1" Type="http://schemas.openxmlformats.org/officeDocument/2006/relationships/slideLayout" Target="../slideLayouts/slideLayout29.xml"/><Relationship Id="rId5" Type="http://schemas.openxmlformats.org/officeDocument/2006/relationships/image" Target="../media/image58.emf"/><Relationship Id="rId4" Type="http://schemas.openxmlformats.org/officeDocument/2006/relationships/customXml" Target="../ink/ink13.xml"/></Relationships>
</file>

<file path=ppt/slides/_rels/slide45.xml.rels><?xml version="1.0" encoding="UTF-8" standalone="yes"?>
<Relationships xmlns="http://schemas.openxmlformats.org/package/2006/relationships"><Relationship Id="rId13" Type="http://schemas.openxmlformats.org/officeDocument/2006/relationships/image" Target="../media/image55.png"/><Relationship Id="rId18" Type="http://schemas.openxmlformats.org/officeDocument/2006/relationships/customXml" Target="../ink/ink22.xml"/><Relationship Id="rId26" Type="http://schemas.openxmlformats.org/officeDocument/2006/relationships/customXml" Target="../ink/ink26.xml"/><Relationship Id="rId39" Type="http://schemas.openxmlformats.org/officeDocument/2006/relationships/image" Target="../media/image68.png"/><Relationship Id="rId21" Type="http://schemas.openxmlformats.org/officeDocument/2006/relationships/image" Target="../media/image59.png"/><Relationship Id="rId34" Type="http://schemas.openxmlformats.org/officeDocument/2006/relationships/customXml" Target="../ink/ink30.xml"/><Relationship Id="rId7" Type="http://schemas.openxmlformats.org/officeDocument/2006/relationships/image" Target="../media/image52.png"/><Relationship Id="rId2" Type="http://schemas.openxmlformats.org/officeDocument/2006/relationships/customXml" Target="../ink/ink14.xml"/><Relationship Id="rId16" Type="http://schemas.openxmlformats.org/officeDocument/2006/relationships/customXml" Target="../ink/ink21.xml"/><Relationship Id="rId20" Type="http://schemas.openxmlformats.org/officeDocument/2006/relationships/customXml" Target="../ink/ink23.xml"/><Relationship Id="rId29" Type="http://schemas.openxmlformats.org/officeDocument/2006/relationships/image" Target="../media/image63.png"/><Relationship Id="rId41" Type="http://schemas.openxmlformats.org/officeDocument/2006/relationships/image" Target="../media/image69.png"/><Relationship Id="rId1" Type="http://schemas.openxmlformats.org/officeDocument/2006/relationships/slideLayout" Target="../slideLayouts/slideLayout29.xml"/><Relationship Id="rId6" Type="http://schemas.openxmlformats.org/officeDocument/2006/relationships/customXml" Target="../ink/ink16.xml"/><Relationship Id="rId11" Type="http://schemas.openxmlformats.org/officeDocument/2006/relationships/image" Target="../media/image54.png"/><Relationship Id="rId24" Type="http://schemas.openxmlformats.org/officeDocument/2006/relationships/customXml" Target="../ink/ink25.xml"/><Relationship Id="rId32" Type="http://schemas.openxmlformats.org/officeDocument/2006/relationships/customXml" Target="../ink/ink29.xml"/><Relationship Id="rId37" Type="http://schemas.openxmlformats.org/officeDocument/2006/relationships/image" Target="../media/image67.png"/><Relationship Id="rId40" Type="http://schemas.openxmlformats.org/officeDocument/2006/relationships/customXml" Target="../ink/ink33.xml"/><Relationship Id="rId5" Type="http://schemas.openxmlformats.org/officeDocument/2006/relationships/image" Target="../media/image51.png"/><Relationship Id="rId15" Type="http://schemas.openxmlformats.org/officeDocument/2006/relationships/image" Target="../media/image56.png"/><Relationship Id="rId23" Type="http://schemas.openxmlformats.org/officeDocument/2006/relationships/image" Target="../media/image60.png"/><Relationship Id="rId28" Type="http://schemas.openxmlformats.org/officeDocument/2006/relationships/customXml" Target="../ink/ink27.xml"/><Relationship Id="rId36" Type="http://schemas.openxmlformats.org/officeDocument/2006/relationships/customXml" Target="../ink/ink31.xml"/><Relationship Id="rId10" Type="http://schemas.openxmlformats.org/officeDocument/2006/relationships/customXml" Target="../ink/ink18.xml"/><Relationship Id="rId19" Type="http://schemas.openxmlformats.org/officeDocument/2006/relationships/image" Target="../media/image58.png"/><Relationship Id="rId31" Type="http://schemas.openxmlformats.org/officeDocument/2006/relationships/image" Target="../media/image64.png"/><Relationship Id="rId4" Type="http://schemas.openxmlformats.org/officeDocument/2006/relationships/customXml" Target="../ink/ink15.xml"/><Relationship Id="rId9" Type="http://schemas.openxmlformats.org/officeDocument/2006/relationships/image" Target="../media/image53.png"/><Relationship Id="rId14" Type="http://schemas.openxmlformats.org/officeDocument/2006/relationships/customXml" Target="../ink/ink20.xml"/><Relationship Id="rId22" Type="http://schemas.openxmlformats.org/officeDocument/2006/relationships/customXml" Target="../ink/ink24.xml"/><Relationship Id="rId27" Type="http://schemas.openxmlformats.org/officeDocument/2006/relationships/image" Target="../media/image62.png"/><Relationship Id="rId30" Type="http://schemas.openxmlformats.org/officeDocument/2006/relationships/customXml" Target="../ink/ink28.xml"/><Relationship Id="rId35" Type="http://schemas.openxmlformats.org/officeDocument/2006/relationships/image" Target="../media/image66.png"/><Relationship Id="rId8" Type="http://schemas.openxmlformats.org/officeDocument/2006/relationships/customXml" Target="../ink/ink17.xml"/><Relationship Id="rId3" Type="http://schemas.openxmlformats.org/officeDocument/2006/relationships/image" Target="../media/image50.png"/><Relationship Id="rId12" Type="http://schemas.openxmlformats.org/officeDocument/2006/relationships/customXml" Target="../ink/ink19.xml"/><Relationship Id="rId17" Type="http://schemas.openxmlformats.org/officeDocument/2006/relationships/image" Target="../media/image57.png"/><Relationship Id="rId25" Type="http://schemas.openxmlformats.org/officeDocument/2006/relationships/image" Target="../media/image61.png"/><Relationship Id="rId33" Type="http://schemas.openxmlformats.org/officeDocument/2006/relationships/image" Target="../media/image65.png"/><Relationship Id="rId38" Type="http://schemas.openxmlformats.org/officeDocument/2006/relationships/customXml" Target="../ink/ink32.xml"/></Relationships>
</file>

<file path=ppt/slides/_rels/slide46.xml.rels><?xml version="1.0" encoding="UTF-8" standalone="yes"?>
<Relationships xmlns="http://schemas.openxmlformats.org/package/2006/relationships"><Relationship Id="rId8" Type="http://schemas.openxmlformats.org/officeDocument/2006/relationships/customXml" Target="../ink/ink37.xml"/><Relationship Id="rId13" Type="http://schemas.openxmlformats.org/officeDocument/2006/relationships/image" Target="../media/image84.emf"/><Relationship Id="rId18" Type="http://schemas.openxmlformats.org/officeDocument/2006/relationships/customXml" Target="../ink/ink42.xml"/><Relationship Id="rId3" Type="http://schemas.openxmlformats.org/officeDocument/2006/relationships/image" Target="../media/image79.emf"/><Relationship Id="rId7" Type="http://schemas.openxmlformats.org/officeDocument/2006/relationships/image" Target="../media/image81.emf"/><Relationship Id="rId12" Type="http://schemas.openxmlformats.org/officeDocument/2006/relationships/customXml" Target="../ink/ink39.xml"/><Relationship Id="rId17" Type="http://schemas.openxmlformats.org/officeDocument/2006/relationships/image" Target="../media/image86.emf"/><Relationship Id="rId2" Type="http://schemas.openxmlformats.org/officeDocument/2006/relationships/customXml" Target="../ink/ink34.xml"/><Relationship Id="rId16" Type="http://schemas.openxmlformats.org/officeDocument/2006/relationships/customXml" Target="../ink/ink41.xml"/><Relationship Id="rId1" Type="http://schemas.openxmlformats.org/officeDocument/2006/relationships/slideLayout" Target="../slideLayouts/slideLayout29.xml"/><Relationship Id="rId6" Type="http://schemas.openxmlformats.org/officeDocument/2006/relationships/customXml" Target="../ink/ink36.xml"/><Relationship Id="rId11" Type="http://schemas.openxmlformats.org/officeDocument/2006/relationships/image" Target="../media/image83.emf"/><Relationship Id="rId5" Type="http://schemas.openxmlformats.org/officeDocument/2006/relationships/image" Target="../media/image80.emf"/><Relationship Id="rId15" Type="http://schemas.openxmlformats.org/officeDocument/2006/relationships/image" Target="../media/image85.emf"/><Relationship Id="rId10" Type="http://schemas.openxmlformats.org/officeDocument/2006/relationships/customXml" Target="../ink/ink38.xml"/><Relationship Id="rId19" Type="http://schemas.openxmlformats.org/officeDocument/2006/relationships/image" Target="../media/image87.emf"/><Relationship Id="rId4" Type="http://schemas.openxmlformats.org/officeDocument/2006/relationships/customXml" Target="../ink/ink35.xml"/><Relationship Id="rId9" Type="http://schemas.openxmlformats.org/officeDocument/2006/relationships/image" Target="../media/image82.emf"/><Relationship Id="rId14" Type="http://schemas.openxmlformats.org/officeDocument/2006/relationships/customXml" Target="../ink/ink40.xml"/></Relationships>
</file>

<file path=ppt/slides/_rels/slide47.xml.rels><?xml version="1.0" encoding="UTF-8" standalone="yes"?>
<Relationships xmlns="http://schemas.openxmlformats.org/package/2006/relationships"><Relationship Id="rId13" Type="http://schemas.openxmlformats.org/officeDocument/2006/relationships/image" Target="../media/image93.emf"/><Relationship Id="rId18" Type="http://schemas.openxmlformats.org/officeDocument/2006/relationships/customXml" Target="../ink/ink51.xml"/><Relationship Id="rId26" Type="http://schemas.openxmlformats.org/officeDocument/2006/relationships/customXml" Target="../ink/ink55.xml"/><Relationship Id="rId39" Type="http://schemas.openxmlformats.org/officeDocument/2006/relationships/image" Target="../media/image106.emf"/><Relationship Id="rId21" Type="http://schemas.openxmlformats.org/officeDocument/2006/relationships/image" Target="../media/image97.emf"/><Relationship Id="rId34" Type="http://schemas.openxmlformats.org/officeDocument/2006/relationships/customXml" Target="../ink/ink59.xml"/><Relationship Id="rId42" Type="http://schemas.openxmlformats.org/officeDocument/2006/relationships/customXml" Target="../ink/ink63.xml"/><Relationship Id="rId47" Type="http://schemas.openxmlformats.org/officeDocument/2006/relationships/image" Target="../media/image110.emf"/><Relationship Id="rId50" Type="http://schemas.openxmlformats.org/officeDocument/2006/relationships/customXml" Target="../ink/ink67.xml"/><Relationship Id="rId7" Type="http://schemas.openxmlformats.org/officeDocument/2006/relationships/image" Target="../media/image90.emf"/><Relationship Id="rId2" Type="http://schemas.openxmlformats.org/officeDocument/2006/relationships/customXml" Target="../ink/ink43.xml"/><Relationship Id="rId16" Type="http://schemas.openxmlformats.org/officeDocument/2006/relationships/customXml" Target="../ink/ink50.xml"/><Relationship Id="rId29" Type="http://schemas.openxmlformats.org/officeDocument/2006/relationships/image" Target="../media/image101.emf"/><Relationship Id="rId11" Type="http://schemas.openxmlformats.org/officeDocument/2006/relationships/image" Target="../media/image92.emf"/><Relationship Id="rId24" Type="http://schemas.openxmlformats.org/officeDocument/2006/relationships/customXml" Target="../ink/ink54.xml"/><Relationship Id="rId32" Type="http://schemas.openxmlformats.org/officeDocument/2006/relationships/customXml" Target="../ink/ink58.xml"/><Relationship Id="rId37" Type="http://schemas.openxmlformats.org/officeDocument/2006/relationships/image" Target="../media/image105.emf"/><Relationship Id="rId40" Type="http://schemas.openxmlformats.org/officeDocument/2006/relationships/customXml" Target="../ink/ink62.xml"/><Relationship Id="rId45" Type="http://schemas.openxmlformats.org/officeDocument/2006/relationships/image" Target="../media/image109.emf"/><Relationship Id="rId53" Type="http://schemas.openxmlformats.org/officeDocument/2006/relationships/image" Target="../media/image113.emf"/><Relationship Id="rId5" Type="http://schemas.openxmlformats.org/officeDocument/2006/relationships/image" Target="../media/image89.emf"/><Relationship Id="rId10" Type="http://schemas.openxmlformats.org/officeDocument/2006/relationships/customXml" Target="../ink/ink47.xml"/><Relationship Id="rId19" Type="http://schemas.openxmlformats.org/officeDocument/2006/relationships/image" Target="../media/image96.emf"/><Relationship Id="rId31" Type="http://schemas.openxmlformats.org/officeDocument/2006/relationships/image" Target="../media/image102.emf"/><Relationship Id="rId44" Type="http://schemas.openxmlformats.org/officeDocument/2006/relationships/customXml" Target="../ink/ink64.xml"/><Relationship Id="rId52" Type="http://schemas.openxmlformats.org/officeDocument/2006/relationships/customXml" Target="../ink/ink68.xml"/><Relationship Id="rId4" Type="http://schemas.openxmlformats.org/officeDocument/2006/relationships/customXml" Target="../ink/ink44.xml"/><Relationship Id="rId9" Type="http://schemas.openxmlformats.org/officeDocument/2006/relationships/image" Target="../media/image91.emf"/><Relationship Id="rId14" Type="http://schemas.openxmlformats.org/officeDocument/2006/relationships/customXml" Target="../ink/ink49.xml"/><Relationship Id="rId22" Type="http://schemas.openxmlformats.org/officeDocument/2006/relationships/customXml" Target="../ink/ink53.xml"/><Relationship Id="rId27" Type="http://schemas.openxmlformats.org/officeDocument/2006/relationships/image" Target="../media/image100.emf"/><Relationship Id="rId30" Type="http://schemas.openxmlformats.org/officeDocument/2006/relationships/customXml" Target="../ink/ink57.xml"/><Relationship Id="rId35" Type="http://schemas.openxmlformats.org/officeDocument/2006/relationships/image" Target="../media/image104.emf"/><Relationship Id="rId43" Type="http://schemas.openxmlformats.org/officeDocument/2006/relationships/image" Target="../media/image108.emf"/><Relationship Id="rId48" Type="http://schemas.openxmlformats.org/officeDocument/2006/relationships/customXml" Target="../ink/ink66.xml"/><Relationship Id="rId8" Type="http://schemas.openxmlformats.org/officeDocument/2006/relationships/customXml" Target="../ink/ink46.xml"/><Relationship Id="rId51" Type="http://schemas.openxmlformats.org/officeDocument/2006/relationships/image" Target="../media/image112.emf"/><Relationship Id="rId3" Type="http://schemas.openxmlformats.org/officeDocument/2006/relationships/image" Target="../media/image88.emf"/><Relationship Id="rId12" Type="http://schemas.openxmlformats.org/officeDocument/2006/relationships/customXml" Target="../ink/ink48.xml"/><Relationship Id="rId17" Type="http://schemas.openxmlformats.org/officeDocument/2006/relationships/image" Target="../media/image95.emf"/><Relationship Id="rId25" Type="http://schemas.openxmlformats.org/officeDocument/2006/relationships/image" Target="../media/image99.emf"/><Relationship Id="rId33" Type="http://schemas.openxmlformats.org/officeDocument/2006/relationships/image" Target="../media/image103.emf"/><Relationship Id="rId38" Type="http://schemas.openxmlformats.org/officeDocument/2006/relationships/customXml" Target="../ink/ink61.xml"/><Relationship Id="rId46" Type="http://schemas.openxmlformats.org/officeDocument/2006/relationships/customXml" Target="../ink/ink65.xml"/><Relationship Id="rId20" Type="http://schemas.openxmlformats.org/officeDocument/2006/relationships/customXml" Target="../ink/ink52.xml"/><Relationship Id="rId41" Type="http://schemas.openxmlformats.org/officeDocument/2006/relationships/image" Target="../media/image107.emf"/><Relationship Id="rId1" Type="http://schemas.openxmlformats.org/officeDocument/2006/relationships/slideLayout" Target="../slideLayouts/slideLayout29.xml"/><Relationship Id="rId6" Type="http://schemas.openxmlformats.org/officeDocument/2006/relationships/customXml" Target="../ink/ink45.xml"/><Relationship Id="rId15" Type="http://schemas.openxmlformats.org/officeDocument/2006/relationships/image" Target="../media/image94.emf"/><Relationship Id="rId23" Type="http://schemas.openxmlformats.org/officeDocument/2006/relationships/image" Target="../media/image98.emf"/><Relationship Id="rId28" Type="http://schemas.openxmlformats.org/officeDocument/2006/relationships/customXml" Target="../ink/ink56.xml"/><Relationship Id="rId36" Type="http://schemas.openxmlformats.org/officeDocument/2006/relationships/customXml" Target="../ink/ink60.xml"/><Relationship Id="rId49" Type="http://schemas.openxmlformats.org/officeDocument/2006/relationships/image" Target="../media/image111.emf"/></Relationships>
</file>

<file path=ppt/slides/_rels/slide48.xml.rels><?xml version="1.0" encoding="UTF-8" standalone="yes"?>
<Relationships xmlns="http://schemas.openxmlformats.org/package/2006/relationships"><Relationship Id="rId8" Type="http://schemas.openxmlformats.org/officeDocument/2006/relationships/customXml" Target="../ink/ink72.xml"/><Relationship Id="rId13" Type="http://schemas.openxmlformats.org/officeDocument/2006/relationships/image" Target="../media/image119.emf"/><Relationship Id="rId3" Type="http://schemas.openxmlformats.org/officeDocument/2006/relationships/image" Target="../media/image114.emf"/><Relationship Id="rId7" Type="http://schemas.openxmlformats.org/officeDocument/2006/relationships/image" Target="../media/image116.emf"/><Relationship Id="rId12" Type="http://schemas.openxmlformats.org/officeDocument/2006/relationships/customXml" Target="../ink/ink74.xml"/><Relationship Id="rId17" Type="http://schemas.openxmlformats.org/officeDocument/2006/relationships/image" Target="../media/image121.emf"/><Relationship Id="rId2" Type="http://schemas.openxmlformats.org/officeDocument/2006/relationships/customXml" Target="../ink/ink69.xml"/><Relationship Id="rId16" Type="http://schemas.openxmlformats.org/officeDocument/2006/relationships/customXml" Target="../ink/ink76.xml"/><Relationship Id="rId1" Type="http://schemas.openxmlformats.org/officeDocument/2006/relationships/slideLayout" Target="../slideLayouts/slideLayout29.xml"/><Relationship Id="rId6" Type="http://schemas.openxmlformats.org/officeDocument/2006/relationships/customXml" Target="../ink/ink71.xml"/><Relationship Id="rId11" Type="http://schemas.openxmlformats.org/officeDocument/2006/relationships/image" Target="../media/image118.emf"/><Relationship Id="rId5" Type="http://schemas.openxmlformats.org/officeDocument/2006/relationships/image" Target="../media/image115.emf"/><Relationship Id="rId15" Type="http://schemas.openxmlformats.org/officeDocument/2006/relationships/image" Target="../media/image120.emf"/><Relationship Id="rId10" Type="http://schemas.openxmlformats.org/officeDocument/2006/relationships/customXml" Target="../ink/ink73.xml"/><Relationship Id="rId4" Type="http://schemas.openxmlformats.org/officeDocument/2006/relationships/customXml" Target="../ink/ink70.xml"/><Relationship Id="rId9" Type="http://schemas.openxmlformats.org/officeDocument/2006/relationships/image" Target="../media/image117.emf"/><Relationship Id="rId14" Type="http://schemas.openxmlformats.org/officeDocument/2006/relationships/customXml" Target="../ink/ink75.xml"/></Relationships>
</file>

<file path=ppt/slides/_rels/slide49.xml.rels><?xml version="1.0" encoding="UTF-8" standalone="yes"?>
<Relationships xmlns="http://schemas.openxmlformats.org/package/2006/relationships"><Relationship Id="rId13" Type="http://schemas.openxmlformats.org/officeDocument/2006/relationships/customXml" Target="../ink/ink82.xml"/><Relationship Id="rId18" Type="http://schemas.openxmlformats.org/officeDocument/2006/relationships/image" Target="../media/image130.emf"/><Relationship Id="rId26" Type="http://schemas.openxmlformats.org/officeDocument/2006/relationships/image" Target="../media/image134.emf"/><Relationship Id="rId39" Type="http://schemas.openxmlformats.org/officeDocument/2006/relationships/customXml" Target="../ink/ink95.xml"/><Relationship Id="rId21" Type="http://schemas.openxmlformats.org/officeDocument/2006/relationships/customXml" Target="../ink/ink86.xml"/><Relationship Id="rId34" Type="http://schemas.openxmlformats.org/officeDocument/2006/relationships/image" Target="../media/image138.emf"/><Relationship Id="rId42" Type="http://schemas.openxmlformats.org/officeDocument/2006/relationships/image" Target="../media/image142.emf"/><Relationship Id="rId47" Type="http://schemas.openxmlformats.org/officeDocument/2006/relationships/customXml" Target="../ink/ink99.xml"/><Relationship Id="rId50" Type="http://schemas.openxmlformats.org/officeDocument/2006/relationships/image" Target="../media/image146.emf"/><Relationship Id="rId55" Type="http://schemas.openxmlformats.org/officeDocument/2006/relationships/customXml" Target="../ink/ink103.xml"/><Relationship Id="rId7" Type="http://schemas.openxmlformats.org/officeDocument/2006/relationships/customXml" Target="../ink/ink79.xml"/><Relationship Id="rId2" Type="http://schemas.openxmlformats.org/officeDocument/2006/relationships/image" Target="../media/image122.png"/><Relationship Id="rId16" Type="http://schemas.openxmlformats.org/officeDocument/2006/relationships/image" Target="../media/image129.emf"/><Relationship Id="rId29" Type="http://schemas.openxmlformats.org/officeDocument/2006/relationships/customXml" Target="../ink/ink90.xml"/><Relationship Id="rId11" Type="http://schemas.openxmlformats.org/officeDocument/2006/relationships/customXml" Target="../ink/ink81.xml"/><Relationship Id="rId24" Type="http://schemas.openxmlformats.org/officeDocument/2006/relationships/image" Target="../media/image133.emf"/><Relationship Id="rId32" Type="http://schemas.openxmlformats.org/officeDocument/2006/relationships/image" Target="../media/image137.emf"/><Relationship Id="rId37" Type="http://schemas.openxmlformats.org/officeDocument/2006/relationships/customXml" Target="../ink/ink94.xml"/><Relationship Id="rId40" Type="http://schemas.openxmlformats.org/officeDocument/2006/relationships/image" Target="../media/image141.emf"/><Relationship Id="rId45" Type="http://schemas.openxmlformats.org/officeDocument/2006/relationships/customXml" Target="../ink/ink98.xml"/><Relationship Id="rId53" Type="http://schemas.openxmlformats.org/officeDocument/2006/relationships/customXml" Target="../ink/ink102.xml"/><Relationship Id="rId5" Type="http://schemas.openxmlformats.org/officeDocument/2006/relationships/customXml" Target="../ink/ink78.xml"/><Relationship Id="rId10" Type="http://schemas.openxmlformats.org/officeDocument/2006/relationships/image" Target="../media/image126.emf"/><Relationship Id="rId19" Type="http://schemas.openxmlformats.org/officeDocument/2006/relationships/customXml" Target="../ink/ink85.xml"/><Relationship Id="rId31" Type="http://schemas.openxmlformats.org/officeDocument/2006/relationships/customXml" Target="../ink/ink91.xml"/><Relationship Id="rId44" Type="http://schemas.openxmlformats.org/officeDocument/2006/relationships/image" Target="../media/image143.emf"/><Relationship Id="rId52" Type="http://schemas.openxmlformats.org/officeDocument/2006/relationships/image" Target="../media/image147.emf"/><Relationship Id="rId4" Type="http://schemas.openxmlformats.org/officeDocument/2006/relationships/image" Target="../media/image123.emf"/><Relationship Id="rId9" Type="http://schemas.openxmlformats.org/officeDocument/2006/relationships/customXml" Target="../ink/ink80.xml"/><Relationship Id="rId14" Type="http://schemas.openxmlformats.org/officeDocument/2006/relationships/image" Target="../media/image128.emf"/><Relationship Id="rId22" Type="http://schemas.openxmlformats.org/officeDocument/2006/relationships/image" Target="../media/image132.emf"/><Relationship Id="rId27" Type="http://schemas.openxmlformats.org/officeDocument/2006/relationships/customXml" Target="../ink/ink89.xml"/><Relationship Id="rId30" Type="http://schemas.openxmlformats.org/officeDocument/2006/relationships/image" Target="../media/image136.emf"/><Relationship Id="rId35" Type="http://schemas.openxmlformats.org/officeDocument/2006/relationships/customXml" Target="../ink/ink93.xml"/><Relationship Id="rId43" Type="http://schemas.openxmlformats.org/officeDocument/2006/relationships/customXml" Target="../ink/ink97.xml"/><Relationship Id="rId48" Type="http://schemas.openxmlformats.org/officeDocument/2006/relationships/image" Target="../media/image145.emf"/><Relationship Id="rId56" Type="http://schemas.openxmlformats.org/officeDocument/2006/relationships/image" Target="../media/image149.emf"/><Relationship Id="rId8" Type="http://schemas.openxmlformats.org/officeDocument/2006/relationships/image" Target="../media/image125.emf"/><Relationship Id="rId51" Type="http://schemas.openxmlformats.org/officeDocument/2006/relationships/customXml" Target="../ink/ink101.xml"/><Relationship Id="rId3" Type="http://schemas.openxmlformats.org/officeDocument/2006/relationships/customXml" Target="../ink/ink77.xml"/><Relationship Id="rId12" Type="http://schemas.openxmlformats.org/officeDocument/2006/relationships/image" Target="../media/image127.emf"/><Relationship Id="rId17" Type="http://schemas.openxmlformats.org/officeDocument/2006/relationships/customXml" Target="../ink/ink84.xml"/><Relationship Id="rId25" Type="http://schemas.openxmlformats.org/officeDocument/2006/relationships/customXml" Target="../ink/ink88.xml"/><Relationship Id="rId33" Type="http://schemas.openxmlformats.org/officeDocument/2006/relationships/customXml" Target="../ink/ink92.xml"/><Relationship Id="rId38" Type="http://schemas.openxmlformats.org/officeDocument/2006/relationships/image" Target="../media/image140.emf"/><Relationship Id="rId46" Type="http://schemas.openxmlformats.org/officeDocument/2006/relationships/image" Target="../media/image144.emf"/><Relationship Id="rId20" Type="http://schemas.openxmlformats.org/officeDocument/2006/relationships/image" Target="../media/image131.emf"/><Relationship Id="rId41" Type="http://schemas.openxmlformats.org/officeDocument/2006/relationships/customXml" Target="../ink/ink96.xml"/><Relationship Id="rId54" Type="http://schemas.openxmlformats.org/officeDocument/2006/relationships/image" Target="../media/image148.emf"/><Relationship Id="rId1" Type="http://schemas.openxmlformats.org/officeDocument/2006/relationships/slideLayout" Target="../slideLayouts/slideLayout29.xml"/><Relationship Id="rId6" Type="http://schemas.openxmlformats.org/officeDocument/2006/relationships/image" Target="../media/image124.emf"/><Relationship Id="rId15" Type="http://schemas.openxmlformats.org/officeDocument/2006/relationships/customXml" Target="../ink/ink83.xml"/><Relationship Id="rId23" Type="http://schemas.openxmlformats.org/officeDocument/2006/relationships/customXml" Target="../ink/ink87.xml"/><Relationship Id="rId28" Type="http://schemas.openxmlformats.org/officeDocument/2006/relationships/image" Target="../media/image135.emf"/><Relationship Id="rId36" Type="http://schemas.openxmlformats.org/officeDocument/2006/relationships/image" Target="../media/image139.emf"/><Relationship Id="rId49" Type="http://schemas.openxmlformats.org/officeDocument/2006/relationships/customXml" Target="../ink/ink10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13" Type="http://schemas.openxmlformats.org/officeDocument/2006/relationships/customXml" Target="../ink/ink109.xml"/><Relationship Id="rId18" Type="http://schemas.openxmlformats.org/officeDocument/2006/relationships/image" Target="../media/image77.png"/><Relationship Id="rId26" Type="http://schemas.openxmlformats.org/officeDocument/2006/relationships/image" Target="../media/image81.png"/><Relationship Id="rId39" Type="http://schemas.openxmlformats.org/officeDocument/2006/relationships/customXml" Target="../ink/ink122.xml"/><Relationship Id="rId21" Type="http://schemas.openxmlformats.org/officeDocument/2006/relationships/customXml" Target="../ink/ink113.xml"/><Relationship Id="rId34" Type="http://schemas.openxmlformats.org/officeDocument/2006/relationships/image" Target="../media/image85.png"/><Relationship Id="rId42" Type="http://schemas.openxmlformats.org/officeDocument/2006/relationships/image" Target="../media/image89.png"/><Relationship Id="rId7" Type="http://schemas.openxmlformats.org/officeDocument/2006/relationships/customXml" Target="../ink/ink106.xml"/><Relationship Id="rId2" Type="http://schemas.openxmlformats.org/officeDocument/2006/relationships/notesSlide" Target="../notesSlides/notesSlide23.xml"/><Relationship Id="rId16" Type="http://schemas.openxmlformats.org/officeDocument/2006/relationships/image" Target="../media/image76.png"/><Relationship Id="rId20" Type="http://schemas.openxmlformats.org/officeDocument/2006/relationships/image" Target="../media/image78.png"/><Relationship Id="rId29" Type="http://schemas.openxmlformats.org/officeDocument/2006/relationships/customXml" Target="../ink/ink117.xml"/><Relationship Id="rId41" Type="http://schemas.openxmlformats.org/officeDocument/2006/relationships/customXml" Target="../ink/ink123.xml"/><Relationship Id="rId1" Type="http://schemas.openxmlformats.org/officeDocument/2006/relationships/slideLayout" Target="../slideLayouts/slideLayout29.xml"/><Relationship Id="rId6" Type="http://schemas.openxmlformats.org/officeDocument/2006/relationships/image" Target="../media/image71.png"/><Relationship Id="rId11" Type="http://schemas.openxmlformats.org/officeDocument/2006/relationships/customXml" Target="../ink/ink108.xml"/><Relationship Id="rId24" Type="http://schemas.openxmlformats.org/officeDocument/2006/relationships/image" Target="../media/image80.png"/><Relationship Id="rId32" Type="http://schemas.openxmlformats.org/officeDocument/2006/relationships/image" Target="../media/image84.png"/><Relationship Id="rId37" Type="http://schemas.openxmlformats.org/officeDocument/2006/relationships/customXml" Target="../ink/ink121.xml"/><Relationship Id="rId40" Type="http://schemas.openxmlformats.org/officeDocument/2006/relationships/image" Target="../media/image88.png"/><Relationship Id="rId5" Type="http://schemas.openxmlformats.org/officeDocument/2006/relationships/customXml" Target="../ink/ink105.xml"/><Relationship Id="rId15" Type="http://schemas.openxmlformats.org/officeDocument/2006/relationships/customXml" Target="../ink/ink110.xml"/><Relationship Id="rId23" Type="http://schemas.openxmlformats.org/officeDocument/2006/relationships/customXml" Target="../ink/ink114.xml"/><Relationship Id="rId28" Type="http://schemas.openxmlformats.org/officeDocument/2006/relationships/image" Target="../media/image82.png"/><Relationship Id="rId36" Type="http://schemas.openxmlformats.org/officeDocument/2006/relationships/image" Target="../media/image86.png"/><Relationship Id="rId10" Type="http://schemas.openxmlformats.org/officeDocument/2006/relationships/image" Target="../media/image73.png"/><Relationship Id="rId19" Type="http://schemas.openxmlformats.org/officeDocument/2006/relationships/customXml" Target="../ink/ink112.xml"/><Relationship Id="rId31" Type="http://schemas.openxmlformats.org/officeDocument/2006/relationships/customXml" Target="../ink/ink118.xml"/><Relationship Id="rId44" Type="http://schemas.openxmlformats.org/officeDocument/2006/relationships/image" Target="../media/image90.png"/><Relationship Id="rId4" Type="http://schemas.openxmlformats.org/officeDocument/2006/relationships/image" Target="../media/image70.png"/><Relationship Id="rId9" Type="http://schemas.openxmlformats.org/officeDocument/2006/relationships/customXml" Target="../ink/ink107.xml"/><Relationship Id="rId14" Type="http://schemas.openxmlformats.org/officeDocument/2006/relationships/image" Target="../media/image75.png"/><Relationship Id="rId22" Type="http://schemas.openxmlformats.org/officeDocument/2006/relationships/image" Target="../media/image79.png"/><Relationship Id="rId27" Type="http://schemas.openxmlformats.org/officeDocument/2006/relationships/customXml" Target="../ink/ink116.xml"/><Relationship Id="rId30" Type="http://schemas.openxmlformats.org/officeDocument/2006/relationships/image" Target="../media/image83.png"/><Relationship Id="rId35" Type="http://schemas.openxmlformats.org/officeDocument/2006/relationships/customXml" Target="../ink/ink120.xml"/><Relationship Id="rId43" Type="http://schemas.openxmlformats.org/officeDocument/2006/relationships/customXml" Target="../ink/ink124.xml"/><Relationship Id="rId8" Type="http://schemas.openxmlformats.org/officeDocument/2006/relationships/image" Target="../media/image72.png"/><Relationship Id="rId3" Type="http://schemas.openxmlformats.org/officeDocument/2006/relationships/customXml" Target="../ink/ink104.xml"/><Relationship Id="rId12" Type="http://schemas.openxmlformats.org/officeDocument/2006/relationships/image" Target="../media/image74.png"/><Relationship Id="rId17" Type="http://schemas.openxmlformats.org/officeDocument/2006/relationships/customXml" Target="../ink/ink111.xml"/><Relationship Id="rId25" Type="http://schemas.openxmlformats.org/officeDocument/2006/relationships/customXml" Target="../ink/ink115.xml"/><Relationship Id="rId33" Type="http://schemas.openxmlformats.org/officeDocument/2006/relationships/customXml" Target="../ink/ink119.xml"/><Relationship Id="rId38" Type="http://schemas.openxmlformats.org/officeDocument/2006/relationships/image" Target="../media/image87.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4.emf"/><Relationship Id="rId2" Type="http://schemas.openxmlformats.org/officeDocument/2006/relationships/customXml" Target="../ink/ink1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7.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43.xml"/></Relationships>
</file>

<file path=ppt/slides/_rels/slide58.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43.xml"/></Relationships>
</file>

<file path=ppt/slides/_rels/slide5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customXml" Target="../ink/ink126.xml"/><Relationship Id="rId2" Type="http://schemas.openxmlformats.org/officeDocument/2006/relationships/image" Target="../media/image54.emf"/><Relationship Id="rId1" Type="http://schemas.openxmlformats.org/officeDocument/2006/relationships/slideLayout" Target="../slideLayouts/slideLayout2.xml"/><Relationship Id="rId4" Type="http://schemas.openxmlformats.org/officeDocument/2006/relationships/image" Target="../media/image1450.emf"/></Relationships>
</file>

<file path=ppt/slides/_rels/slide6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62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ctrTitle"/>
          </p:nvPr>
        </p:nvSpPr>
        <p:spPr>
          <a:xfrm>
            <a:off x="533400" y="590550"/>
            <a:ext cx="7772400" cy="857250"/>
          </a:xfrm>
        </p:spPr>
        <p:txBody>
          <a:bodyPr/>
          <a:lstStyle/>
          <a:p>
            <a:pPr eaLnBrk="1" hangingPunct="1"/>
            <a:r>
              <a:rPr lang="en-US" dirty="0"/>
              <a:t>CPSC 503</a:t>
            </a:r>
            <a:br>
              <a:rPr lang="en-US" dirty="0"/>
            </a:br>
            <a:r>
              <a:rPr lang="en-US" dirty="0"/>
              <a:t>Computational Linguistics</a:t>
            </a:r>
          </a:p>
        </p:txBody>
      </p:sp>
      <p:sp>
        <p:nvSpPr>
          <p:cNvPr id="1031" name="Rectangle 3"/>
          <p:cNvSpPr>
            <a:spLocks noGrp="1" noChangeArrowheads="1"/>
          </p:cNvSpPr>
          <p:nvPr>
            <p:ph type="subTitle" idx="1"/>
          </p:nvPr>
        </p:nvSpPr>
        <p:spPr>
          <a:xfrm>
            <a:off x="1295400" y="1962150"/>
            <a:ext cx="6781800" cy="1543050"/>
          </a:xfrm>
        </p:spPr>
        <p:txBody>
          <a:bodyPr/>
          <a:lstStyle/>
          <a:p>
            <a:pPr eaLnBrk="1" hangingPunct="1"/>
            <a:r>
              <a:rPr lang="en-US" i="1" dirty="0"/>
              <a:t>Computational Lexical Semantics</a:t>
            </a:r>
          </a:p>
          <a:p>
            <a:pPr eaLnBrk="1" hangingPunct="1"/>
            <a:r>
              <a:rPr lang="en-US" i="1" dirty="0"/>
              <a:t>(focus on word </a:t>
            </a:r>
            <a:r>
              <a:rPr lang="en-US" i="1" dirty="0" err="1"/>
              <a:t>embeddings</a:t>
            </a:r>
            <a:r>
              <a:rPr lang="en-US" i="1" dirty="0"/>
              <a:t>)</a:t>
            </a:r>
          </a:p>
          <a:p>
            <a:pPr eaLnBrk="1" hangingPunct="1"/>
            <a:r>
              <a:rPr lang="en-US" dirty="0"/>
              <a:t>Lecture 13</a:t>
            </a:r>
          </a:p>
          <a:p>
            <a:pPr eaLnBrk="1" hangingPunct="1"/>
            <a:r>
              <a:rPr lang="en-US" dirty="0"/>
              <a:t>Giuseppe </a:t>
            </a:r>
            <a:r>
              <a:rPr lang="en-US" dirty="0" err="1"/>
              <a:t>Carenini</a:t>
            </a:r>
            <a:endParaRPr lang="en-US" dirty="0"/>
          </a:p>
        </p:txBody>
      </p:sp>
      <mc:AlternateContent xmlns:mc="http://schemas.openxmlformats.org/markup-compatibility/2006" xmlns:p14="http://schemas.microsoft.com/office/powerpoint/2010/main">
        <mc:Choice Requires="p14">
          <p:contentPart p14:bwMode="auto" r:id="rId3">
            <p14:nvContentPartPr>
              <p14:cNvPr id="1032" name="Ink 8"/>
              <p14:cNvContentPartPr>
                <a14:cpLocks xmlns:a14="http://schemas.microsoft.com/office/drawing/2010/main" noRot="1" noChangeAspect="1" noEditPoints="1" noChangeArrowheads="1" noChangeShapeType="1"/>
              </p14:cNvContentPartPr>
              <p14:nvPr/>
            </p14:nvContentPartPr>
            <p14:xfrm>
              <a:off x="912813" y="3631412"/>
              <a:ext cx="525462" cy="222647"/>
            </p14:xfrm>
          </p:contentPart>
        </mc:Choice>
        <mc:Fallback xmlns="">
          <p:pic>
            <p:nvPicPr>
              <p:cNvPr id="1032" name="Ink 8"/>
              <p:cNvPicPr>
                <a:picLocks noRot="1" noChangeAspect="1" noEditPoints="1" noChangeArrowheads="1" noChangeShapeType="1"/>
              </p:cNvPicPr>
              <p:nvPr/>
            </p:nvPicPr>
            <p:blipFill>
              <a:blip r:embed="rId4"/>
              <a:stretch>
                <a:fillRect/>
              </a:stretch>
            </p:blipFill>
            <p:spPr>
              <a:xfrm>
                <a:off x="903096" y="4831080"/>
                <a:ext cx="547776" cy="319892"/>
              </a:xfrm>
              <a:prstGeom prst="rect">
                <a:avLst/>
              </a:prstGeom>
            </p:spPr>
          </p:pic>
        </mc:Fallback>
      </mc:AlternateContent>
      <p:sp>
        <p:nvSpPr>
          <p:cNvPr id="8" name="TextBox 7"/>
          <p:cNvSpPr txBox="1"/>
          <p:nvPr/>
        </p:nvSpPr>
        <p:spPr>
          <a:xfrm>
            <a:off x="269551" y="4629150"/>
            <a:ext cx="3804247" cy="369332"/>
          </a:xfrm>
          <a:prstGeom prst="rect">
            <a:avLst/>
          </a:prstGeom>
          <a:noFill/>
        </p:spPr>
        <p:txBody>
          <a:bodyPr wrap="none" rtlCol="0">
            <a:spAutoFit/>
          </a:bodyPr>
          <a:lstStyle/>
          <a:p>
            <a:r>
              <a:rPr lang="en-CA" sz="1800" dirty="0">
                <a:latin typeface="+mn-lt"/>
              </a:rPr>
              <a:t>Slides Source: </a:t>
            </a:r>
            <a:r>
              <a:rPr lang="en-CA" sz="1800" dirty="0" err="1">
                <a:latin typeface="+mn-lt"/>
              </a:rPr>
              <a:t>Jurafsky</a:t>
            </a:r>
            <a:r>
              <a:rPr lang="en-CA" sz="1800" dirty="0">
                <a:latin typeface="+mn-lt"/>
              </a:rPr>
              <a:t> &amp; Martin</a:t>
            </a: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824760" y="3185640"/>
              <a:ext cx="603720" cy="477720"/>
            </p14:xfrm>
          </p:contentPart>
        </mc:Choice>
        <mc:Fallback xmlns="">
          <p:pic>
            <p:nvPicPr>
              <p:cNvPr id="2" name="Ink 1"/>
              <p:cNvPicPr/>
              <p:nvPr/>
            </p:nvPicPr>
            <p:blipFill>
              <a:blip r:embed="rId6"/>
              <a:stretch>
                <a:fillRect/>
              </a:stretch>
            </p:blipFill>
            <p:spPr>
              <a:xfrm>
                <a:off x="812880" y="3173040"/>
                <a:ext cx="620280" cy="495000"/>
              </a:xfrm>
              <a:prstGeom prst="rect">
                <a:avLst/>
              </a:prstGeom>
            </p:spPr>
          </p:pic>
        </mc:Fallback>
      </mc:AlternateContent>
    </p:spTree>
    <p:extLst>
      <p:ext uri="{BB962C8B-B14F-4D97-AF65-F5344CB8AC3E}">
        <p14:creationId xmlns:p14="http://schemas.microsoft.com/office/powerpoint/2010/main" val="2670220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Single Corner Rectangle 1"/>
          <p:cNvSpPr/>
          <p:nvPr/>
        </p:nvSpPr>
        <p:spPr bwMode="auto">
          <a:xfrm>
            <a:off x="990600" y="1809750"/>
            <a:ext cx="5867400" cy="1295400"/>
          </a:xfrm>
          <a:prstGeom prst="snip1Rect">
            <a:avLst/>
          </a:prstGeom>
          <a:solidFill>
            <a:srgbClr val="D5AE4C"/>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101378" name="Rectangle 1026"/>
          <p:cNvSpPr>
            <a:spLocks noGrp="1" noChangeArrowheads="1"/>
          </p:cNvSpPr>
          <p:nvPr>
            <p:ph type="title"/>
          </p:nvPr>
        </p:nvSpPr>
        <p:spPr>
          <a:xfrm>
            <a:off x="1371600" y="133350"/>
            <a:ext cx="7467600" cy="742950"/>
          </a:xfrm>
        </p:spPr>
        <p:txBody>
          <a:bodyPr/>
          <a:lstStyle/>
          <a:p>
            <a:r>
              <a:rPr lang="en-US" dirty="0"/>
              <a:t>Intuition of distributional word similarity</a:t>
            </a:r>
          </a:p>
        </p:txBody>
      </p:sp>
      <p:sp>
        <p:nvSpPr>
          <p:cNvPr id="101379" name="Rectangle 1027"/>
          <p:cNvSpPr>
            <a:spLocks noGrp="1" noChangeArrowheads="1"/>
          </p:cNvSpPr>
          <p:nvPr>
            <p:ph sz="quarter" idx="1"/>
          </p:nvPr>
        </p:nvSpPr>
        <p:spPr>
          <a:xfrm>
            <a:off x="228600" y="1352550"/>
            <a:ext cx="8382000" cy="3505200"/>
          </a:xfrm>
        </p:spPr>
        <p:txBody>
          <a:bodyPr/>
          <a:lstStyle/>
          <a:p>
            <a:r>
              <a:rPr lang="en-US" dirty="0"/>
              <a:t>Example: Suppose I asked you what is </a:t>
            </a:r>
            <a:r>
              <a:rPr lang="en-US" b="1" i="1" dirty="0" err="1">
                <a:latin typeface="Courier"/>
                <a:cs typeface="Courier"/>
              </a:rPr>
              <a:t>tesgüino</a:t>
            </a:r>
            <a:r>
              <a:rPr lang="en-US" i="1" dirty="0">
                <a:latin typeface="Courier"/>
                <a:cs typeface="Courier"/>
              </a:rPr>
              <a:t>?</a:t>
            </a:r>
            <a:r>
              <a:rPr lang="en-US" dirty="0">
                <a:latin typeface="Courier"/>
                <a:cs typeface="Courier"/>
              </a:rPr>
              <a:t> </a:t>
            </a:r>
            <a:endParaRPr lang="en-US" dirty="0"/>
          </a:p>
          <a:p>
            <a:pPr marL="800100" lvl="2" indent="0">
              <a:lnSpc>
                <a:spcPct val="90000"/>
              </a:lnSpc>
              <a:buNone/>
            </a:pPr>
            <a:r>
              <a:rPr lang="en-US" dirty="0">
                <a:latin typeface="Courier"/>
                <a:cs typeface="Courier"/>
              </a:rPr>
              <a:t>A bottle of </a:t>
            </a:r>
            <a:r>
              <a:rPr lang="en-US" b="1" i="1" dirty="0" err="1">
                <a:latin typeface="Courier"/>
                <a:cs typeface="Courier"/>
              </a:rPr>
              <a:t>tesgüino</a:t>
            </a:r>
            <a:r>
              <a:rPr lang="en-US" dirty="0">
                <a:latin typeface="Courier"/>
                <a:cs typeface="Courier"/>
              </a:rPr>
              <a:t> is on the table</a:t>
            </a:r>
          </a:p>
          <a:p>
            <a:pPr marL="800100" lvl="2" indent="0">
              <a:lnSpc>
                <a:spcPct val="90000"/>
              </a:lnSpc>
              <a:buNone/>
            </a:pPr>
            <a:r>
              <a:rPr lang="en-US" dirty="0">
                <a:latin typeface="Courier"/>
                <a:cs typeface="Courier"/>
              </a:rPr>
              <a:t>Everybody likes </a:t>
            </a:r>
            <a:r>
              <a:rPr lang="en-US" b="1" i="1" dirty="0" err="1">
                <a:latin typeface="Courier"/>
                <a:cs typeface="Courier"/>
              </a:rPr>
              <a:t>tesgüino</a:t>
            </a:r>
            <a:endParaRPr lang="en-US" dirty="0">
              <a:latin typeface="Courier"/>
              <a:cs typeface="Courier"/>
            </a:endParaRPr>
          </a:p>
          <a:p>
            <a:pPr marL="800100" lvl="2" indent="0">
              <a:lnSpc>
                <a:spcPct val="90000"/>
              </a:lnSpc>
              <a:buNone/>
            </a:pPr>
            <a:r>
              <a:rPr lang="en-US" b="1" i="1" dirty="0" err="1">
                <a:latin typeface="Courier"/>
                <a:cs typeface="Courier"/>
              </a:rPr>
              <a:t>Tesgüino</a:t>
            </a:r>
            <a:r>
              <a:rPr lang="en-US" dirty="0">
                <a:latin typeface="Courier"/>
                <a:cs typeface="Courier"/>
              </a:rPr>
              <a:t> makes you drunk</a:t>
            </a:r>
          </a:p>
          <a:p>
            <a:pPr marL="800100" lvl="2" indent="0">
              <a:lnSpc>
                <a:spcPct val="90000"/>
              </a:lnSpc>
              <a:buNone/>
            </a:pPr>
            <a:r>
              <a:rPr lang="en-US" dirty="0">
                <a:latin typeface="Courier"/>
                <a:cs typeface="Courier"/>
              </a:rPr>
              <a:t>We make </a:t>
            </a:r>
            <a:r>
              <a:rPr lang="en-US" b="1" i="1" dirty="0" err="1">
                <a:latin typeface="Courier"/>
                <a:cs typeface="Courier"/>
              </a:rPr>
              <a:t>tesgüino</a:t>
            </a:r>
            <a:r>
              <a:rPr lang="en-US" dirty="0">
                <a:latin typeface="Courier"/>
                <a:cs typeface="Courier"/>
              </a:rPr>
              <a:t> out of corn.</a:t>
            </a:r>
          </a:p>
          <a:p>
            <a:r>
              <a:rPr lang="en-US" sz="2000" dirty="0">
                <a:latin typeface="Calibri (Body)"/>
                <a:cs typeface="Calibri (Body)"/>
              </a:rPr>
              <a:t>From context words humans can guess </a:t>
            </a:r>
            <a:r>
              <a:rPr lang="en-US" sz="2000" b="1" i="1" dirty="0" err="1">
                <a:latin typeface="Calibri (Body)"/>
                <a:cs typeface="Calibri (Body)"/>
              </a:rPr>
              <a:t>tesgüino</a:t>
            </a:r>
            <a:r>
              <a:rPr lang="en-US" sz="2000" dirty="0">
                <a:latin typeface="Calibri (Body)"/>
                <a:cs typeface="Calibri (Body)"/>
              </a:rPr>
              <a:t> means</a:t>
            </a:r>
          </a:p>
          <a:p>
            <a:pPr lvl="1"/>
            <a:r>
              <a:rPr lang="en-US" dirty="0"/>
              <a:t>an alcoholic beverage like beer</a:t>
            </a:r>
          </a:p>
          <a:p>
            <a:r>
              <a:rPr lang="en-US" dirty="0"/>
              <a:t>Intuition for algorithm: </a:t>
            </a:r>
          </a:p>
          <a:p>
            <a:pPr lvl="1"/>
            <a:r>
              <a:rPr lang="en-US" b="1" dirty="0"/>
              <a:t>Two words are similar if they have similar word contexts.</a:t>
            </a:r>
          </a:p>
        </p:txBody>
      </p:sp>
      <p:sp>
        <p:nvSpPr>
          <p:cNvPr id="3" name="Date Placeholder 2"/>
          <p:cNvSpPr>
            <a:spLocks noGrp="1"/>
          </p:cNvSpPr>
          <p:nvPr>
            <p:ph type="dt" sz="half" idx="10"/>
          </p:nvPr>
        </p:nvSpPr>
        <p:spPr/>
        <p:txBody>
          <a:bodyPr/>
          <a:lstStyle/>
          <a:p>
            <a:pPr>
              <a:defRPr/>
            </a:pPr>
            <a:fld id="{0E82CCC8-D159-4C9A-82E9-5AA885BFB283}" type="datetime1">
              <a:rPr lang="en-US" smtClean="0"/>
              <a:t>10/26/2020</a:t>
            </a:fld>
            <a:endParaRPr lang="en-US"/>
          </a:p>
        </p:txBody>
      </p:sp>
      <p:sp>
        <p:nvSpPr>
          <p:cNvPr id="4" name="Footer Placeholder 3"/>
          <p:cNvSpPr>
            <a:spLocks noGrp="1"/>
          </p:cNvSpPr>
          <p:nvPr>
            <p:ph type="ftr" sz="quarter" idx="11"/>
          </p:nvPr>
        </p:nvSpPr>
        <p:spPr/>
        <p:txBody>
          <a:bodyPr/>
          <a:lstStyle/>
          <a:p>
            <a:pPr>
              <a:defRPr/>
            </a:pPr>
            <a:r>
              <a:rPr lang="en-US"/>
              <a:t>CPSC503 Winter 2020-21</a:t>
            </a:r>
          </a:p>
        </p:txBody>
      </p:sp>
      <p:sp>
        <p:nvSpPr>
          <p:cNvPr id="5" name="Slide Number Placeholder 4"/>
          <p:cNvSpPr>
            <a:spLocks noGrp="1"/>
          </p:cNvSpPr>
          <p:nvPr>
            <p:ph type="sldNum" sz="quarter" idx="12"/>
          </p:nvPr>
        </p:nvSpPr>
        <p:spPr/>
        <p:txBody>
          <a:bodyPr/>
          <a:lstStyle/>
          <a:p>
            <a:fld id="{10F35DC5-7E65-8247-99AB-4E984F8A921E}" type="slidenum">
              <a:rPr lang="en-US" smtClean="0"/>
              <a:pPr/>
              <a:t>10</a:t>
            </a:fld>
            <a:endParaRPr lang="en-US"/>
          </a:p>
        </p:txBody>
      </p:sp>
    </p:spTree>
    <p:extLst>
      <p:ext uri="{BB962C8B-B14F-4D97-AF65-F5344CB8AC3E}">
        <p14:creationId xmlns:p14="http://schemas.microsoft.com/office/powerpoint/2010/main" val="346505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379">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379">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3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130" y="-95250"/>
            <a:ext cx="9220200" cy="742950"/>
          </a:xfrm>
        </p:spPr>
        <p:txBody>
          <a:bodyPr/>
          <a:lstStyle/>
          <a:p>
            <a:r>
              <a:rPr lang="en-US" dirty="0"/>
              <a:t>Shared intuition: Vectors Models aka “</a:t>
            </a:r>
            <a:r>
              <a:rPr lang="en-US" dirty="0" err="1"/>
              <a:t>embeddings</a:t>
            </a:r>
            <a:r>
              <a:rPr lang="en-US" dirty="0"/>
              <a:t>”.</a:t>
            </a:r>
          </a:p>
        </p:txBody>
      </p:sp>
      <p:sp>
        <p:nvSpPr>
          <p:cNvPr id="3" name="Content Placeholder 2"/>
          <p:cNvSpPr>
            <a:spLocks noGrp="1"/>
          </p:cNvSpPr>
          <p:nvPr>
            <p:ph idx="1"/>
          </p:nvPr>
        </p:nvSpPr>
        <p:spPr>
          <a:xfrm>
            <a:off x="178130" y="590550"/>
            <a:ext cx="8839200" cy="1066800"/>
          </a:xfrm>
        </p:spPr>
        <p:txBody>
          <a:bodyPr/>
          <a:lstStyle/>
          <a:p>
            <a:r>
              <a:rPr lang="en-US" dirty="0"/>
              <a:t>Model the meaning of a word by “embedding” in a vector space.</a:t>
            </a:r>
          </a:p>
          <a:p>
            <a:r>
              <a:rPr lang="en-US" dirty="0"/>
              <a:t>The meaning of a word is a vector of numbers</a:t>
            </a:r>
          </a:p>
        </p:txBody>
      </p:sp>
      <p:sp>
        <p:nvSpPr>
          <p:cNvPr id="4" name="Slide Number Placeholder 3"/>
          <p:cNvSpPr>
            <a:spLocks noGrp="1"/>
          </p:cNvSpPr>
          <p:nvPr>
            <p:ph type="sldNum" sz="quarter" idx="12"/>
          </p:nvPr>
        </p:nvSpPr>
        <p:spPr>
          <a:xfrm>
            <a:off x="6655130" y="4933950"/>
            <a:ext cx="1981200" cy="342900"/>
          </a:xfrm>
        </p:spPr>
        <p:txBody>
          <a:bodyPr/>
          <a:lstStyle/>
          <a:p>
            <a:fld id="{10F35DC5-7E65-8247-99AB-4E984F8A921E}" type="slidenum">
              <a:rPr lang="en-US" smtClean="0"/>
              <a:pPr/>
              <a:t>11</a:t>
            </a:fld>
            <a:endParaRPr lang="en-US"/>
          </a:p>
        </p:txBody>
      </p:sp>
      <p:sp>
        <p:nvSpPr>
          <p:cNvPr id="5" name="Date Placeholder 4"/>
          <p:cNvSpPr>
            <a:spLocks noGrp="1"/>
          </p:cNvSpPr>
          <p:nvPr>
            <p:ph type="dt" sz="half" idx="10"/>
          </p:nvPr>
        </p:nvSpPr>
        <p:spPr>
          <a:xfrm>
            <a:off x="7848600" y="4876800"/>
            <a:ext cx="1981200" cy="342900"/>
          </a:xfrm>
        </p:spPr>
        <p:txBody>
          <a:bodyPr/>
          <a:lstStyle/>
          <a:p>
            <a:pPr>
              <a:defRPr/>
            </a:pPr>
            <a:fld id="{53455E85-A12C-4ADD-A3E1-CB425921827F}" type="datetime1">
              <a:rPr lang="en-US" smtClean="0"/>
              <a:t>10/26/2020</a:t>
            </a:fld>
            <a:endParaRPr lang="en-US"/>
          </a:p>
        </p:txBody>
      </p:sp>
      <p:sp>
        <p:nvSpPr>
          <p:cNvPr id="6" name="Footer Placeholder 5"/>
          <p:cNvSpPr>
            <a:spLocks noGrp="1"/>
          </p:cNvSpPr>
          <p:nvPr>
            <p:ph type="ftr" sz="quarter" idx="11"/>
          </p:nvPr>
        </p:nvSpPr>
        <p:spPr>
          <a:xfrm>
            <a:off x="4038600" y="4876800"/>
            <a:ext cx="2895600" cy="342900"/>
          </a:xfrm>
        </p:spPr>
        <p:txBody>
          <a:bodyPr/>
          <a:lstStyle/>
          <a:p>
            <a:pPr>
              <a:defRPr/>
            </a:pPr>
            <a:r>
              <a:rPr lang="en-US"/>
              <a:t>CPSC503 Winter 2020-21</a:t>
            </a:r>
          </a:p>
        </p:txBody>
      </p:sp>
      <p:sp>
        <p:nvSpPr>
          <p:cNvPr id="7" name="Title 1"/>
          <p:cNvSpPr txBox="1">
            <a:spLocks/>
          </p:cNvSpPr>
          <p:nvPr/>
        </p:nvSpPr>
        <p:spPr bwMode="auto">
          <a:xfrm>
            <a:off x="178130" y="1276350"/>
            <a:ext cx="7467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200" b="1">
                <a:solidFill>
                  <a:schemeClr val="tx1"/>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600">
                <a:solidFill>
                  <a:schemeClr val="tx1"/>
                </a:solidFill>
                <a:latin typeface="Lucida Sans" pitchFamily="-65" charset="0"/>
              </a:defRPr>
            </a:lvl6pPr>
            <a:lvl7pPr marL="914400" algn="l" rtl="0" eaLnBrk="1" fontAlgn="base" hangingPunct="1">
              <a:spcBef>
                <a:spcPct val="0"/>
              </a:spcBef>
              <a:spcAft>
                <a:spcPct val="0"/>
              </a:spcAft>
              <a:defRPr sz="3600">
                <a:solidFill>
                  <a:schemeClr val="tx1"/>
                </a:solidFill>
                <a:latin typeface="Lucida Sans" pitchFamily="-65" charset="0"/>
              </a:defRPr>
            </a:lvl7pPr>
            <a:lvl8pPr marL="1371600" algn="l" rtl="0" eaLnBrk="1" fontAlgn="base" hangingPunct="1">
              <a:spcBef>
                <a:spcPct val="0"/>
              </a:spcBef>
              <a:spcAft>
                <a:spcPct val="0"/>
              </a:spcAft>
              <a:defRPr sz="3600">
                <a:solidFill>
                  <a:schemeClr val="tx1"/>
                </a:solidFill>
                <a:latin typeface="Lucida Sans" pitchFamily="-65" charset="0"/>
              </a:defRPr>
            </a:lvl8pPr>
            <a:lvl9pPr marL="1828800" algn="l" rtl="0" eaLnBrk="1" fontAlgn="base" hangingPunct="1">
              <a:spcBef>
                <a:spcPct val="0"/>
              </a:spcBef>
              <a:spcAft>
                <a:spcPct val="0"/>
              </a:spcAft>
              <a:defRPr sz="3600">
                <a:solidFill>
                  <a:schemeClr val="tx1"/>
                </a:solidFill>
                <a:latin typeface="Lucida Sans" pitchFamily="-65" charset="0"/>
              </a:defRPr>
            </a:lvl9pPr>
          </a:lstStyle>
          <a:p>
            <a:r>
              <a:rPr lang="en-US" kern="0" dirty="0"/>
              <a:t>Four kinds of vector models</a:t>
            </a:r>
          </a:p>
        </p:txBody>
      </p:sp>
      <p:sp>
        <p:nvSpPr>
          <p:cNvPr id="8" name="Content Placeholder 2"/>
          <p:cNvSpPr txBox="1">
            <a:spLocks/>
          </p:cNvSpPr>
          <p:nvPr/>
        </p:nvSpPr>
        <p:spPr bwMode="auto">
          <a:xfrm>
            <a:off x="-59871" y="1962150"/>
            <a:ext cx="9077202"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marL="0" indent="0">
              <a:buFont typeface="Times" charset="0"/>
              <a:buNone/>
            </a:pPr>
            <a:r>
              <a:rPr lang="en-US" sz="2800" b="1" kern="0" dirty="0"/>
              <a:t>Sparse</a:t>
            </a:r>
            <a:r>
              <a:rPr lang="en-US" sz="2800" kern="0" dirty="0"/>
              <a:t> vector representations</a:t>
            </a:r>
          </a:p>
          <a:p>
            <a:pPr marL="914400" lvl="1" indent="-457200">
              <a:buFont typeface="+mj-lt"/>
              <a:buAutoNum type="arabicPeriod"/>
            </a:pPr>
            <a:r>
              <a:rPr lang="en-US" sz="2400" kern="0" dirty="0" err="1"/>
              <a:t>Tf-Idf</a:t>
            </a:r>
            <a:endParaRPr lang="en-US" sz="2400" kern="0" dirty="0"/>
          </a:p>
          <a:p>
            <a:pPr marL="914400" lvl="1" indent="-457200">
              <a:buFont typeface="+mj-lt"/>
              <a:buAutoNum type="arabicPeriod"/>
            </a:pPr>
            <a:r>
              <a:rPr lang="en-US" sz="2400" kern="0" dirty="0"/>
              <a:t>Mutual-information weighted word co-occurrence matrices</a:t>
            </a:r>
          </a:p>
          <a:p>
            <a:pPr marL="0" indent="0">
              <a:buFont typeface="Times" charset="0"/>
              <a:buNone/>
            </a:pPr>
            <a:r>
              <a:rPr lang="en-US" sz="2800" b="1" kern="0" dirty="0"/>
              <a:t>Dense</a:t>
            </a:r>
            <a:r>
              <a:rPr lang="en-US" sz="2800" kern="0" dirty="0"/>
              <a:t> vector representations:</a:t>
            </a:r>
          </a:p>
          <a:p>
            <a:pPr marL="914400" lvl="1" indent="-457200">
              <a:buFont typeface="+mj-lt"/>
              <a:buAutoNum type="arabicPeriod" startAt="2"/>
            </a:pPr>
            <a:r>
              <a:rPr lang="en-US" sz="2400" kern="0" dirty="0">
                <a:solidFill>
                  <a:schemeClr val="bg1">
                    <a:lumMod val="50000"/>
                  </a:schemeClr>
                </a:solidFill>
              </a:rPr>
              <a:t>Singular value decomposition (and Latent Semantic Analysis)</a:t>
            </a:r>
          </a:p>
          <a:p>
            <a:pPr marL="914400" lvl="1" indent="-457200">
              <a:buFont typeface="+mj-lt"/>
              <a:buAutoNum type="arabicPeriod" startAt="2"/>
            </a:pPr>
            <a:r>
              <a:rPr lang="en-US" sz="2400" kern="0" dirty="0"/>
              <a:t>Neural-Network-inspired </a:t>
            </a:r>
            <a:r>
              <a:rPr lang="en-US" kern="0" dirty="0"/>
              <a:t>models (Language Model, skip-grams, CBOW)</a:t>
            </a:r>
          </a:p>
          <a:p>
            <a:pPr marL="914400" lvl="1" indent="-457200">
              <a:buFont typeface="+mj-lt"/>
              <a:buAutoNum type="arabicPeriod" startAt="2"/>
            </a:pPr>
            <a:r>
              <a:rPr lang="en-US" sz="2400" kern="0" dirty="0">
                <a:solidFill>
                  <a:schemeClr val="bg1">
                    <a:lumMod val="65000"/>
                  </a:schemeClr>
                </a:solidFill>
              </a:rPr>
              <a:t>Brown clusters</a:t>
            </a:r>
          </a:p>
          <a:p>
            <a:pPr lvl="1"/>
            <a:endParaRPr lang="en-US" kern="0" dirty="0"/>
          </a:p>
        </p:txBody>
      </p:sp>
    </p:spTree>
    <p:extLst>
      <p:ext uri="{BB962C8B-B14F-4D97-AF65-F5344CB8AC3E}">
        <p14:creationId xmlns:p14="http://schemas.microsoft.com/office/powerpoint/2010/main" val="355381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323850"/>
            <a:ext cx="4800600" cy="1905000"/>
          </a:xfrm>
        </p:spPr>
        <p:txBody>
          <a:bodyPr/>
          <a:lstStyle/>
          <a:p>
            <a:r>
              <a:rPr lang="en-US" sz="4000" dirty="0">
                <a:latin typeface="Calibri (Headings)"/>
                <a:cs typeface="Calibri (Headings)"/>
              </a:rPr>
              <a:t>Vector Semantics</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a:xfrm>
            <a:off x="3810000" y="1809750"/>
            <a:ext cx="5105400" cy="1295400"/>
          </a:xfrm>
        </p:spPr>
        <p:txBody>
          <a:bodyPr/>
          <a:lstStyle/>
          <a:p>
            <a:r>
              <a:rPr lang="en-US" sz="3600" dirty="0">
                <a:solidFill>
                  <a:srgbClr val="A4001D"/>
                </a:solidFill>
                <a:ea typeface="ＭＳ Ｐゴシック" charset="0"/>
                <a:cs typeface="Calibri"/>
              </a:rPr>
              <a:t>Words and co-occurrence vectors</a:t>
            </a:r>
          </a:p>
        </p:txBody>
      </p:sp>
    </p:spTree>
    <p:extLst>
      <p:ext uri="{BB962C8B-B14F-4D97-AF65-F5344CB8AC3E}">
        <p14:creationId xmlns:p14="http://schemas.microsoft.com/office/powerpoint/2010/main" val="82678291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33350"/>
            <a:ext cx="7467600" cy="742950"/>
          </a:xfrm>
        </p:spPr>
        <p:txBody>
          <a:bodyPr/>
          <a:lstStyle/>
          <a:p>
            <a:r>
              <a:rPr lang="en-US" dirty="0"/>
              <a:t>Co-occurrence Matrices</a:t>
            </a:r>
          </a:p>
        </p:txBody>
      </p:sp>
      <p:sp>
        <p:nvSpPr>
          <p:cNvPr id="3" name="Content Placeholder 2"/>
          <p:cNvSpPr>
            <a:spLocks noGrp="1"/>
          </p:cNvSpPr>
          <p:nvPr>
            <p:ph idx="1"/>
          </p:nvPr>
        </p:nvSpPr>
        <p:spPr>
          <a:xfrm>
            <a:off x="228600" y="971550"/>
            <a:ext cx="8534400" cy="3333750"/>
          </a:xfrm>
        </p:spPr>
        <p:txBody>
          <a:bodyPr/>
          <a:lstStyle/>
          <a:p>
            <a:r>
              <a:rPr lang="en-US" sz="3200" dirty="0"/>
              <a:t>We represent how often a word occurs in a document</a:t>
            </a:r>
          </a:p>
          <a:p>
            <a:pPr lvl="1"/>
            <a:r>
              <a:rPr lang="en-US" sz="2800" b="1" dirty="0"/>
              <a:t>Term-document matrix</a:t>
            </a:r>
          </a:p>
          <a:p>
            <a:r>
              <a:rPr lang="en-US" sz="3200" dirty="0"/>
              <a:t>Or how often a word occurs with another</a:t>
            </a:r>
          </a:p>
          <a:p>
            <a:pPr lvl="1"/>
            <a:r>
              <a:rPr lang="en-US" sz="2800" b="1" dirty="0"/>
              <a:t>Term-term matrix </a:t>
            </a:r>
          </a:p>
          <a:p>
            <a:pPr marL="800100" lvl="2" indent="0">
              <a:buNone/>
            </a:pPr>
            <a:r>
              <a:rPr lang="en-US" sz="2800" dirty="0"/>
              <a:t>(or </a:t>
            </a:r>
            <a:r>
              <a:rPr lang="en-US" sz="2800" b="1" dirty="0"/>
              <a:t>word-word co-occurrence matrix</a:t>
            </a:r>
            <a:endParaRPr lang="en-US" sz="2800" dirty="0"/>
          </a:p>
          <a:p>
            <a:pPr marL="800100" lvl="2" indent="0">
              <a:buNone/>
            </a:pPr>
            <a:r>
              <a:rPr lang="en-US" sz="2800" dirty="0"/>
              <a:t>or </a:t>
            </a:r>
            <a:r>
              <a:rPr lang="en-US" sz="2800" b="1" dirty="0"/>
              <a:t>word-context matrix</a:t>
            </a:r>
            <a:r>
              <a:rPr lang="en-US" sz="2800" dirty="0"/>
              <a:t>)</a:t>
            </a:r>
          </a:p>
        </p:txBody>
      </p:sp>
      <p:sp>
        <p:nvSpPr>
          <p:cNvPr id="4" name="Slide Number Placeholder 3"/>
          <p:cNvSpPr>
            <a:spLocks noGrp="1"/>
          </p:cNvSpPr>
          <p:nvPr>
            <p:ph type="sldNum" sz="quarter" idx="12"/>
          </p:nvPr>
        </p:nvSpPr>
        <p:spPr/>
        <p:txBody>
          <a:bodyPr/>
          <a:lstStyle/>
          <a:p>
            <a:fld id="{10F35DC5-7E65-8247-99AB-4E984F8A921E}" type="slidenum">
              <a:rPr lang="en-US" smtClean="0"/>
              <a:pPr/>
              <a:t>13</a:t>
            </a:fld>
            <a:endParaRPr lang="en-US" dirty="0"/>
          </a:p>
        </p:txBody>
      </p:sp>
      <p:sp>
        <p:nvSpPr>
          <p:cNvPr id="5" name="Date Placeholder 4"/>
          <p:cNvSpPr>
            <a:spLocks noGrp="1"/>
          </p:cNvSpPr>
          <p:nvPr>
            <p:ph type="dt" sz="half" idx="10"/>
          </p:nvPr>
        </p:nvSpPr>
        <p:spPr/>
        <p:txBody>
          <a:bodyPr/>
          <a:lstStyle/>
          <a:p>
            <a:pPr>
              <a:defRPr/>
            </a:pPr>
            <a:fld id="{9624D3A5-559B-45D0-AA69-82A27CE0E2E6}" type="datetime1">
              <a:rPr lang="en-US" smtClean="0"/>
              <a:t>10/26/2020</a:t>
            </a:fld>
            <a:endParaRPr lang="en-US"/>
          </a:p>
        </p:txBody>
      </p:sp>
      <p:sp>
        <p:nvSpPr>
          <p:cNvPr id="6" name="Footer Placeholder 5"/>
          <p:cNvSpPr>
            <a:spLocks noGrp="1"/>
          </p:cNvSpPr>
          <p:nvPr>
            <p:ph type="ftr" sz="quarter" idx="11"/>
          </p:nvPr>
        </p:nvSpPr>
        <p:spPr/>
        <p:txBody>
          <a:bodyPr/>
          <a:lstStyle/>
          <a:p>
            <a:pPr>
              <a:defRPr/>
            </a:pPr>
            <a:r>
              <a:rPr lang="en-US"/>
              <a:t>CPSC503 Winter 2020-21</a:t>
            </a:r>
          </a:p>
        </p:txBody>
      </p:sp>
    </p:spTree>
    <p:extLst>
      <p:ext uri="{BB962C8B-B14F-4D97-AF65-F5344CB8AC3E}">
        <p14:creationId xmlns:p14="http://schemas.microsoft.com/office/powerpoint/2010/main" val="1970034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extLst>
              <p:ext uri="{D42A27DB-BD31-4B8C-83A1-F6EECF244321}">
                <p14:modId xmlns:p14="http://schemas.microsoft.com/office/powerpoint/2010/main" val="783096386"/>
              </p:ext>
            </p:extLst>
          </p:nvPr>
        </p:nvGraphicFramePr>
        <p:xfrm>
          <a:off x="1262063" y="2655888"/>
          <a:ext cx="6656387" cy="1827212"/>
        </p:xfrm>
        <a:graphic>
          <a:graphicData uri="http://schemas.openxmlformats.org/presentationml/2006/ole">
            <mc:AlternateContent xmlns:mc="http://schemas.openxmlformats.org/markup-compatibility/2006">
              <mc:Choice xmlns:v="urn:schemas-microsoft-com:vml" Requires="v">
                <p:oleObj spid="_x0000_s4421" name="Worksheet" r:id="rId4" imgW="6114971" imgH="1676288" progId="Excel.Sheet.12">
                  <p:embed/>
                </p:oleObj>
              </mc:Choice>
              <mc:Fallback>
                <p:oleObj name="Worksheet" r:id="rId4" imgW="6114971" imgH="1676288" progId="Excel.Sheet.12">
                  <p:embed/>
                  <p:pic>
                    <p:nvPicPr>
                      <p:cNvPr id="0" name=""/>
                      <p:cNvPicPr/>
                      <p:nvPr/>
                    </p:nvPicPr>
                    <p:blipFill>
                      <a:blip r:embed="rId5"/>
                      <a:stretch>
                        <a:fillRect/>
                      </a:stretch>
                    </p:blipFill>
                    <p:spPr>
                      <a:xfrm>
                        <a:off x="1262063" y="2655888"/>
                        <a:ext cx="6656387" cy="1827212"/>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Term-document matrix</a:t>
            </a:r>
          </a:p>
        </p:txBody>
      </p:sp>
      <p:sp>
        <p:nvSpPr>
          <p:cNvPr id="3" name="Content Placeholder 2"/>
          <p:cNvSpPr>
            <a:spLocks noGrp="1"/>
          </p:cNvSpPr>
          <p:nvPr>
            <p:ph idx="1"/>
          </p:nvPr>
        </p:nvSpPr>
        <p:spPr/>
        <p:txBody>
          <a:bodyPr/>
          <a:lstStyle/>
          <a:p>
            <a:r>
              <a:rPr lang="en-US" sz="2800" dirty="0"/>
              <a:t>Each cell: count of word </a:t>
            </a:r>
            <a:r>
              <a:rPr lang="en-US" sz="2800" i="1" dirty="0"/>
              <a:t>w</a:t>
            </a:r>
            <a:r>
              <a:rPr lang="en-US" sz="2800" dirty="0"/>
              <a:t> in a document </a:t>
            </a:r>
            <a:r>
              <a:rPr lang="en-US" sz="2800" i="1" dirty="0"/>
              <a:t>d</a:t>
            </a:r>
            <a:r>
              <a:rPr lang="en-US" sz="2800" dirty="0"/>
              <a:t>:</a:t>
            </a:r>
          </a:p>
          <a:p>
            <a:pPr lvl="1"/>
            <a:r>
              <a:rPr lang="en-US" sz="2400" dirty="0"/>
              <a:t>Each document is a count vector in </a:t>
            </a:r>
            <a:r>
              <a:rPr lang="en-US" sz="2400" dirty="0" err="1">
                <a:latin typeface="Lucida Sans Unicode" charset="0"/>
                <a:ea typeface="Lucida Sans Unicode" charset="0"/>
                <a:cs typeface="Lucida Sans Unicode" charset="0"/>
              </a:rPr>
              <a:t>ℕ</a:t>
            </a:r>
            <a:r>
              <a:rPr lang="en-US" sz="2400" baseline="30000" dirty="0" err="1"/>
              <a:t>v</a:t>
            </a:r>
            <a:r>
              <a:rPr lang="en-US" sz="2400" dirty="0"/>
              <a:t>: a column below </a:t>
            </a:r>
          </a:p>
          <a:p>
            <a:endParaRPr lang="en-US" sz="1800"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14</a:t>
            </a:fld>
            <a:endParaRPr lang="en-US"/>
          </a:p>
        </p:txBody>
      </p:sp>
      <p:sp>
        <p:nvSpPr>
          <p:cNvPr id="6" name="Rectangle 4"/>
          <p:cNvSpPr>
            <a:spLocks noChangeArrowheads="1"/>
          </p:cNvSpPr>
          <p:nvPr/>
        </p:nvSpPr>
        <p:spPr bwMode="auto">
          <a:xfrm>
            <a:off x="3200400" y="2952750"/>
            <a:ext cx="440826" cy="1524000"/>
          </a:xfrm>
          <a:prstGeom prst="rect">
            <a:avLst/>
          </a:prstGeom>
          <a:noFill/>
          <a:ln w="25400">
            <a:solidFill>
              <a:srgbClr val="FF0000"/>
            </a:solidFill>
            <a:miter lim="800000"/>
            <a:headEnd/>
            <a:tailEnd/>
          </a:ln>
        </p:spPr>
        <p:txBody>
          <a:bodyPr wrap="none" anchor="ctr">
            <a:prstTxWarp prst="textNoShape">
              <a:avLst/>
            </a:prstTxWarp>
          </a:bodyPr>
          <a:lstStyle/>
          <a:p>
            <a:endParaRPr lang="en-US"/>
          </a:p>
        </p:txBody>
      </p:sp>
      <p:sp>
        <p:nvSpPr>
          <p:cNvPr id="7" name="Rectangle 5"/>
          <p:cNvSpPr>
            <a:spLocks noChangeArrowheads="1"/>
          </p:cNvSpPr>
          <p:nvPr/>
        </p:nvSpPr>
        <p:spPr bwMode="auto">
          <a:xfrm>
            <a:off x="3505200" y="1925630"/>
            <a:ext cx="1600200" cy="377851"/>
          </a:xfrm>
          <a:prstGeom prst="rect">
            <a:avLst/>
          </a:prstGeom>
          <a:noFill/>
          <a:ln w="19050" cap="sq">
            <a:solidFill>
              <a:srgbClr val="FF0000"/>
            </a:solidFill>
            <a:miter lim="800000"/>
            <a:headEnd/>
            <a:tailEnd/>
          </a:ln>
        </p:spPr>
        <p:txBody>
          <a:bodyPr wrap="none" anchor="ctr">
            <a:prstTxWarp prst="textNoShape">
              <a:avLst/>
            </a:prstTxWarp>
          </a:bodyPr>
          <a:lstStyle/>
          <a:p>
            <a:endParaRPr lang="en-US"/>
          </a:p>
        </p:txBody>
      </p:sp>
      <p:sp>
        <p:nvSpPr>
          <p:cNvPr id="5" name="Date Placeholder 4"/>
          <p:cNvSpPr>
            <a:spLocks noGrp="1"/>
          </p:cNvSpPr>
          <p:nvPr>
            <p:ph type="dt" sz="half" idx="10"/>
          </p:nvPr>
        </p:nvSpPr>
        <p:spPr/>
        <p:txBody>
          <a:bodyPr/>
          <a:lstStyle/>
          <a:p>
            <a:pPr>
              <a:defRPr/>
            </a:pPr>
            <a:fld id="{97BC7EEF-AAF8-48C3-8BB5-5440AA4131B8}" type="datetime1">
              <a:rPr lang="en-US" smtClean="0"/>
              <a:t>10/26/2020</a:t>
            </a:fld>
            <a:endParaRPr lang="en-US"/>
          </a:p>
        </p:txBody>
      </p:sp>
      <p:sp>
        <p:nvSpPr>
          <p:cNvPr id="9" name="Footer Placeholder 8"/>
          <p:cNvSpPr>
            <a:spLocks noGrp="1"/>
          </p:cNvSpPr>
          <p:nvPr>
            <p:ph type="ftr" sz="quarter" idx="11"/>
          </p:nvPr>
        </p:nvSpPr>
        <p:spPr/>
        <p:txBody>
          <a:bodyPr/>
          <a:lstStyle/>
          <a:p>
            <a:pPr>
              <a:defRPr/>
            </a:pPr>
            <a:r>
              <a:rPr lang="en-US"/>
              <a:t>CPSC503 Winter 2020-21</a:t>
            </a:r>
          </a:p>
        </p:txBody>
      </p:sp>
      <mc:AlternateContent xmlns:mc="http://schemas.openxmlformats.org/markup-compatibility/2006" xmlns:p14="http://schemas.microsoft.com/office/powerpoint/2010/main">
        <mc:Choice Requires="p14">
          <p:contentPart p14:bwMode="auto" r:id="rId6">
            <p14:nvContentPartPr>
              <p14:cNvPr id="10" name="Ink 9"/>
              <p14:cNvContentPartPr/>
              <p14:nvPr/>
            </p14:nvContentPartPr>
            <p14:xfrm>
              <a:off x="907200" y="1870560"/>
              <a:ext cx="5028120" cy="3038760"/>
            </p14:xfrm>
          </p:contentPart>
        </mc:Choice>
        <mc:Fallback xmlns="">
          <p:pic>
            <p:nvPicPr>
              <p:cNvPr id="10" name="Ink 9"/>
              <p:cNvPicPr/>
              <p:nvPr/>
            </p:nvPicPr>
            <p:blipFill>
              <a:blip r:embed="rId7"/>
              <a:stretch>
                <a:fillRect/>
              </a:stretch>
            </p:blipFill>
            <p:spPr>
              <a:xfrm>
                <a:off x="897480" y="1860120"/>
                <a:ext cx="5048280" cy="3061800"/>
              </a:xfrm>
              <a:prstGeom prst="rect">
                <a:avLst/>
              </a:prstGeom>
            </p:spPr>
          </p:pic>
        </mc:Fallback>
      </mc:AlternateContent>
    </p:spTree>
    <p:extLst>
      <p:ext uri="{BB962C8B-B14F-4D97-AF65-F5344CB8AC3E}">
        <p14:creationId xmlns:p14="http://schemas.microsoft.com/office/powerpoint/2010/main" val="253263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Similarity in term-document matrices</a:t>
            </a:r>
          </a:p>
        </p:txBody>
      </p:sp>
      <p:sp>
        <p:nvSpPr>
          <p:cNvPr id="3" name="Content Placeholder 2"/>
          <p:cNvSpPr>
            <a:spLocks noGrp="1"/>
          </p:cNvSpPr>
          <p:nvPr>
            <p:ph idx="1"/>
          </p:nvPr>
        </p:nvSpPr>
        <p:spPr/>
        <p:txBody>
          <a:bodyPr/>
          <a:lstStyle/>
          <a:p>
            <a:pPr marL="0" indent="0">
              <a:buNone/>
            </a:pPr>
            <a:r>
              <a:rPr lang="en-US" sz="2800" dirty="0"/>
              <a:t>Two documents are similar if their vectors are similar</a:t>
            </a:r>
            <a:endParaRPr lang="en-US" sz="2400" dirty="0"/>
          </a:p>
          <a:p>
            <a:endParaRPr lang="en-US" sz="1800"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15</a:t>
            </a:fld>
            <a:endParaRPr lang="en-US"/>
          </a:p>
        </p:txBody>
      </p:sp>
      <p:sp>
        <p:nvSpPr>
          <p:cNvPr id="6" name="Rectangle 4"/>
          <p:cNvSpPr>
            <a:spLocks noChangeArrowheads="1"/>
          </p:cNvSpPr>
          <p:nvPr/>
        </p:nvSpPr>
        <p:spPr bwMode="auto">
          <a:xfrm>
            <a:off x="6340974" y="2647950"/>
            <a:ext cx="440826" cy="1447800"/>
          </a:xfrm>
          <a:prstGeom prst="rect">
            <a:avLst/>
          </a:prstGeom>
          <a:noFill/>
          <a:ln w="9525">
            <a:solidFill>
              <a:srgbClr val="FF0000"/>
            </a:solid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7483974" y="2647950"/>
            <a:ext cx="440826" cy="1447800"/>
          </a:xfrm>
          <a:prstGeom prst="rect">
            <a:avLst/>
          </a:prstGeom>
          <a:noFill/>
          <a:ln w="9525">
            <a:solidFill>
              <a:srgbClr val="FF0000"/>
            </a:solidFill>
            <a:miter lim="800000"/>
            <a:headEnd/>
            <a:tailEnd/>
          </a:ln>
        </p:spPr>
        <p:txBody>
          <a:bodyPr wrap="none" anchor="ctr">
            <a:prstTxWarp prst="textNoShape">
              <a:avLst/>
            </a:prstTxWarp>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082362357"/>
              </p:ext>
            </p:extLst>
          </p:nvPr>
        </p:nvGraphicFramePr>
        <p:xfrm>
          <a:off x="1235075" y="2266950"/>
          <a:ext cx="6656388" cy="1806575"/>
        </p:xfrm>
        <a:graphic>
          <a:graphicData uri="http://schemas.openxmlformats.org/presentationml/2006/ole">
            <mc:AlternateContent xmlns:mc="http://schemas.openxmlformats.org/markup-compatibility/2006">
              <mc:Choice xmlns:v="urn:schemas-microsoft-com:vml" Requires="v">
                <p:oleObj spid="_x0000_s6467" name="Worksheet" r:id="rId3" imgW="6115226" imgH="1657585" progId="Excel.Sheet.12">
                  <p:embed/>
                </p:oleObj>
              </mc:Choice>
              <mc:Fallback>
                <p:oleObj name="Worksheet" r:id="rId3" imgW="6115226" imgH="1657585" progId="Excel.Sheet.12">
                  <p:embed/>
                  <p:pic>
                    <p:nvPicPr>
                      <p:cNvPr id="0" name=""/>
                      <p:cNvPicPr/>
                      <p:nvPr/>
                    </p:nvPicPr>
                    <p:blipFill>
                      <a:blip r:embed="rId4"/>
                      <a:stretch>
                        <a:fillRect/>
                      </a:stretch>
                    </p:blipFill>
                    <p:spPr>
                      <a:xfrm>
                        <a:off x="1235075" y="2266950"/>
                        <a:ext cx="6656388" cy="1806575"/>
                      </a:xfrm>
                      <a:prstGeom prst="rect">
                        <a:avLst/>
                      </a:prstGeom>
                    </p:spPr>
                  </p:pic>
                </p:oleObj>
              </mc:Fallback>
            </mc:AlternateContent>
          </a:graphicData>
        </a:graphic>
      </p:graphicFrame>
      <p:sp>
        <p:nvSpPr>
          <p:cNvPr id="5" name="Date Placeholder 4"/>
          <p:cNvSpPr>
            <a:spLocks noGrp="1"/>
          </p:cNvSpPr>
          <p:nvPr>
            <p:ph type="dt" sz="half" idx="10"/>
          </p:nvPr>
        </p:nvSpPr>
        <p:spPr/>
        <p:txBody>
          <a:bodyPr/>
          <a:lstStyle/>
          <a:p>
            <a:pPr>
              <a:defRPr/>
            </a:pPr>
            <a:fld id="{D7A1CC9E-F7CF-4F98-9292-10F24AF22BB8}" type="datetime1">
              <a:rPr lang="en-US" smtClean="0"/>
              <a:t>10/26/2020</a:t>
            </a:fld>
            <a:endParaRPr lang="en-US"/>
          </a:p>
        </p:txBody>
      </p:sp>
      <p:sp>
        <p:nvSpPr>
          <p:cNvPr id="7" name="Footer Placeholder 6"/>
          <p:cNvSpPr>
            <a:spLocks noGrp="1"/>
          </p:cNvSpPr>
          <p:nvPr>
            <p:ph type="ftr" sz="quarter" idx="11"/>
          </p:nvPr>
        </p:nvSpPr>
        <p:spPr/>
        <p:txBody>
          <a:bodyPr/>
          <a:lstStyle/>
          <a:p>
            <a:pPr>
              <a:defRPr/>
            </a:pPr>
            <a:r>
              <a:rPr lang="en-US"/>
              <a:t>CPSC503 Winter 2020-21</a:t>
            </a:r>
          </a:p>
        </p:txBody>
      </p:sp>
    </p:spTree>
    <p:extLst>
      <p:ext uri="{BB962C8B-B14F-4D97-AF65-F5344CB8AC3E}">
        <p14:creationId xmlns:p14="http://schemas.microsoft.com/office/powerpoint/2010/main" val="9778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580BD31B-B018-4594-8A89-881ACFA11B19}" type="datetime1">
              <a:rPr lang="en-US" smtClean="0"/>
              <a:t>10/26/2020</a:t>
            </a:fld>
            <a:endParaRPr lang="en-US"/>
          </a:p>
        </p:txBody>
      </p:sp>
      <p:sp>
        <p:nvSpPr>
          <p:cNvPr id="5" name="Footer Placeholder 4"/>
          <p:cNvSpPr>
            <a:spLocks noGrp="1"/>
          </p:cNvSpPr>
          <p:nvPr>
            <p:ph type="ftr" sz="quarter" idx="11"/>
          </p:nvPr>
        </p:nvSpPr>
        <p:spPr/>
        <p:txBody>
          <a:bodyPr/>
          <a:lstStyle/>
          <a:p>
            <a:pPr>
              <a:defRPr/>
            </a:pPr>
            <a:r>
              <a:rPr lang="en-US"/>
              <a:t>CPSC503 Winter 2020-21</a:t>
            </a:r>
          </a:p>
        </p:txBody>
      </p:sp>
      <p:sp>
        <p:nvSpPr>
          <p:cNvPr id="6" name="Slide Number Placeholder 5"/>
          <p:cNvSpPr>
            <a:spLocks noGrp="1"/>
          </p:cNvSpPr>
          <p:nvPr>
            <p:ph type="sldNum" sz="quarter" idx="12"/>
          </p:nvPr>
        </p:nvSpPr>
        <p:spPr/>
        <p:txBody>
          <a:bodyPr/>
          <a:lstStyle/>
          <a:p>
            <a:fld id="{10F35DC5-7E65-8247-99AB-4E984F8A921E}" type="slidenum">
              <a:rPr lang="en-US" smtClean="0"/>
              <a:pPr/>
              <a:t>16</a:t>
            </a:fld>
            <a:endParaRPr lang="en-US"/>
          </a:p>
        </p:txBody>
      </p:sp>
      <p:grpSp>
        <p:nvGrpSpPr>
          <p:cNvPr id="11" name="Group 10"/>
          <p:cNvGrpSpPr/>
          <p:nvPr/>
        </p:nvGrpSpPr>
        <p:grpSpPr>
          <a:xfrm>
            <a:off x="304800" y="1157917"/>
            <a:ext cx="7086600" cy="3925738"/>
            <a:chOff x="152400" y="1200150"/>
            <a:chExt cx="7086600" cy="3925738"/>
          </a:xfrm>
        </p:grpSpPr>
        <p:pic>
          <p:nvPicPr>
            <p:cNvPr id="7" name="Picture 6"/>
            <p:cNvPicPr>
              <a:picLocks noChangeAspect="1"/>
            </p:cNvPicPr>
            <p:nvPr/>
          </p:nvPicPr>
          <p:blipFill rotWithShape="1">
            <a:blip r:embed="rId3"/>
            <a:srcRect t="6116" r="5584"/>
            <a:stretch/>
          </p:blipFill>
          <p:spPr>
            <a:xfrm>
              <a:off x="152400" y="1200150"/>
              <a:ext cx="7086600" cy="3925738"/>
            </a:xfrm>
            <a:prstGeom prst="rect">
              <a:avLst/>
            </a:prstGeom>
          </p:spPr>
        </p:pic>
        <p:sp>
          <p:nvSpPr>
            <p:cNvPr id="8" name="Rectangle 7"/>
            <p:cNvSpPr/>
            <p:nvPr/>
          </p:nvSpPr>
          <p:spPr bwMode="auto">
            <a:xfrm>
              <a:off x="1189008" y="1460022"/>
              <a:ext cx="5710687" cy="1863306"/>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Lucida Sans" pitchFamily="-65" charset="0"/>
              </a:endParaRPr>
            </a:p>
          </p:txBody>
        </p:sp>
      </p:grpSp>
      <p:graphicFrame>
        <p:nvGraphicFramePr>
          <p:cNvPr id="9" name="Object 8"/>
          <p:cNvGraphicFramePr>
            <a:graphicFrameLocks noChangeAspect="1"/>
          </p:cNvGraphicFramePr>
          <p:nvPr>
            <p:extLst>
              <p:ext uri="{D42A27DB-BD31-4B8C-83A1-F6EECF244321}">
                <p14:modId xmlns:p14="http://schemas.microsoft.com/office/powerpoint/2010/main" val="145748224"/>
              </p:ext>
            </p:extLst>
          </p:nvPr>
        </p:nvGraphicFramePr>
        <p:xfrm>
          <a:off x="3418019" y="165313"/>
          <a:ext cx="5051162" cy="1370909"/>
        </p:xfrm>
        <a:graphic>
          <a:graphicData uri="http://schemas.openxmlformats.org/presentationml/2006/ole">
            <mc:AlternateContent xmlns:mc="http://schemas.openxmlformats.org/markup-compatibility/2006">
              <mc:Choice xmlns:v="urn:schemas-microsoft-com:vml" Requires="v">
                <p:oleObj spid="_x0000_s40997" name="Worksheet" r:id="rId4" imgW="6115226" imgH="1657585" progId="Excel.Sheet.12">
                  <p:embed/>
                </p:oleObj>
              </mc:Choice>
              <mc:Fallback>
                <p:oleObj name="Worksheet" r:id="rId4" imgW="6115226" imgH="1657585" progId="Excel.Sheet.12">
                  <p:embed/>
                  <p:pic>
                    <p:nvPicPr>
                      <p:cNvPr id="9" name="Object 8"/>
                      <p:cNvPicPr/>
                      <p:nvPr/>
                    </p:nvPicPr>
                    <p:blipFill>
                      <a:blip r:embed="rId5"/>
                      <a:stretch>
                        <a:fillRect/>
                      </a:stretch>
                    </p:blipFill>
                    <p:spPr>
                      <a:xfrm>
                        <a:off x="3418019" y="165313"/>
                        <a:ext cx="5051162" cy="1370909"/>
                      </a:xfrm>
                      <a:prstGeom prst="rect">
                        <a:avLst/>
                      </a:prstGeom>
                    </p:spPr>
                  </p:pic>
                </p:oleObj>
              </mc:Fallback>
            </mc:AlternateContent>
          </a:graphicData>
        </a:graphic>
      </p:graphicFrame>
    </p:spTree>
    <p:extLst>
      <p:ext uri="{BB962C8B-B14F-4D97-AF65-F5344CB8AC3E}">
        <p14:creationId xmlns:p14="http://schemas.microsoft.com/office/powerpoint/2010/main" val="282329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words in a term-document matrix</a:t>
            </a:r>
          </a:p>
        </p:txBody>
      </p:sp>
      <p:sp>
        <p:nvSpPr>
          <p:cNvPr id="3" name="Content Placeholder 2"/>
          <p:cNvSpPr>
            <a:spLocks noGrp="1"/>
          </p:cNvSpPr>
          <p:nvPr>
            <p:ph idx="1"/>
          </p:nvPr>
        </p:nvSpPr>
        <p:spPr/>
        <p:txBody>
          <a:bodyPr/>
          <a:lstStyle/>
          <a:p>
            <a:r>
              <a:rPr lang="en-US" sz="2800" dirty="0"/>
              <a:t>Each word is a count vector in </a:t>
            </a:r>
            <a:r>
              <a:rPr lang="en-US" sz="2800" dirty="0">
                <a:latin typeface="Lucida Sans Unicode" charset="0"/>
                <a:ea typeface="Lucida Sans Unicode" charset="0"/>
                <a:cs typeface="Lucida Sans Unicode" charset="0"/>
              </a:rPr>
              <a:t>ℕ</a:t>
            </a:r>
            <a:r>
              <a:rPr lang="en-US" sz="2800" baseline="30000" dirty="0"/>
              <a:t>D</a:t>
            </a:r>
            <a:r>
              <a:rPr lang="en-US" sz="2800" dirty="0"/>
              <a:t>: a row below </a:t>
            </a:r>
          </a:p>
          <a:p>
            <a:endParaRPr lang="en-US" sz="1800"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17</a:t>
            </a:fld>
            <a:endParaRPr lang="en-US"/>
          </a:p>
        </p:txBody>
      </p:sp>
      <p:sp>
        <p:nvSpPr>
          <p:cNvPr id="6" name="Rectangle 4"/>
          <p:cNvSpPr>
            <a:spLocks noChangeArrowheads="1"/>
          </p:cNvSpPr>
          <p:nvPr/>
        </p:nvSpPr>
        <p:spPr bwMode="auto">
          <a:xfrm rot="16200000">
            <a:off x="5223798" y="1005557"/>
            <a:ext cx="296614" cy="4953000"/>
          </a:xfrm>
          <a:prstGeom prst="rect">
            <a:avLst/>
          </a:prstGeom>
          <a:noFill/>
          <a:ln w="9525">
            <a:solidFill>
              <a:srgbClr val="FF0000"/>
            </a:solidFill>
            <a:miter lim="800000"/>
            <a:headEnd/>
            <a:tailEnd/>
          </a:ln>
        </p:spPr>
        <p:txBody>
          <a:bodyPr wrap="none" anchor="ctr">
            <a:prstTxWarp prst="textNoShape">
              <a:avLst/>
            </a:prstTxWarp>
          </a:bodyPr>
          <a:lstStyle/>
          <a:p>
            <a:endParaRPr lang="en-US"/>
          </a:p>
        </p:txBody>
      </p:sp>
      <p:sp>
        <p:nvSpPr>
          <p:cNvPr id="7" name="Rectangle 5"/>
          <p:cNvSpPr>
            <a:spLocks noChangeArrowheads="1"/>
          </p:cNvSpPr>
          <p:nvPr/>
        </p:nvSpPr>
        <p:spPr bwMode="auto">
          <a:xfrm>
            <a:off x="2877671" y="1349655"/>
            <a:ext cx="1828800" cy="536051"/>
          </a:xfrm>
          <a:prstGeom prst="rect">
            <a:avLst/>
          </a:prstGeom>
          <a:noFill/>
          <a:ln w="9525">
            <a:solidFill>
              <a:srgbClr val="FF0000"/>
            </a:solidFill>
            <a:miter lim="800000"/>
            <a:headEnd/>
            <a:tailEnd/>
          </a:ln>
        </p:spPr>
        <p:txBody>
          <a:bodyPr wrap="none" anchor="ctr">
            <a:prstTxWarp prst="textNoShape">
              <a:avLst/>
            </a:prstTxWarp>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036267705"/>
              </p:ext>
            </p:extLst>
          </p:nvPr>
        </p:nvGraphicFramePr>
        <p:xfrm>
          <a:off x="1143010" y="2266955"/>
          <a:ext cx="6662737" cy="1744663"/>
        </p:xfrm>
        <a:graphic>
          <a:graphicData uri="http://schemas.openxmlformats.org/presentationml/2006/ole">
            <mc:AlternateContent xmlns:mc="http://schemas.openxmlformats.org/markup-compatibility/2006">
              <mc:Choice xmlns:v="urn:schemas-microsoft-com:vml" Requires="v">
                <p:oleObj spid="_x0000_s5442" name="Worksheet" r:id="rId3" imgW="6121400" imgH="1600200" progId="Excel.Sheet.12">
                  <p:embed/>
                </p:oleObj>
              </mc:Choice>
              <mc:Fallback>
                <p:oleObj name="Worksheet" r:id="rId3" imgW="6121400" imgH="1600200" progId="Excel.Sheet.12">
                  <p:embed/>
                  <p:pic>
                    <p:nvPicPr>
                      <p:cNvPr id="0" name=""/>
                      <p:cNvPicPr/>
                      <p:nvPr/>
                    </p:nvPicPr>
                    <p:blipFill>
                      <a:blip r:embed="rId4"/>
                      <a:stretch>
                        <a:fillRect/>
                      </a:stretch>
                    </p:blipFill>
                    <p:spPr>
                      <a:xfrm>
                        <a:off x="1143010" y="2266955"/>
                        <a:ext cx="6662737" cy="1744663"/>
                      </a:xfrm>
                      <a:prstGeom prst="rect">
                        <a:avLst/>
                      </a:prstGeom>
                    </p:spPr>
                  </p:pic>
                </p:oleObj>
              </mc:Fallback>
            </mc:AlternateContent>
          </a:graphicData>
        </a:graphic>
      </p:graphicFrame>
      <p:sp>
        <p:nvSpPr>
          <p:cNvPr id="5" name="Date Placeholder 4"/>
          <p:cNvSpPr>
            <a:spLocks noGrp="1"/>
          </p:cNvSpPr>
          <p:nvPr>
            <p:ph type="dt" sz="half" idx="10"/>
          </p:nvPr>
        </p:nvSpPr>
        <p:spPr/>
        <p:txBody>
          <a:bodyPr/>
          <a:lstStyle/>
          <a:p>
            <a:pPr>
              <a:defRPr/>
            </a:pPr>
            <a:fld id="{AF324BEA-BDC2-4E25-BFDF-781B99B514A4}" type="datetime1">
              <a:rPr lang="en-US" smtClean="0"/>
              <a:t>10/26/2020</a:t>
            </a:fld>
            <a:endParaRPr lang="en-US"/>
          </a:p>
        </p:txBody>
      </p:sp>
      <p:sp>
        <p:nvSpPr>
          <p:cNvPr id="9" name="Footer Placeholder 8"/>
          <p:cNvSpPr>
            <a:spLocks noGrp="1"/>
          </p:cNvSpPr>
          <p:nvPr>
            <p:ph type="ftr" sz="quarter" idx="11"/>
          </p:nvPr>
        </p:nvSpPr>
        <p:spPr/>
        <p:txBody>
          <a:bodyPr/>
          <a:lstStyle/>
          <a:p>
            <a:pPr>
              <a:defRPr/>
            </a:pPr>
            <a:r>
              <a:rPr lang="en-US"/>
              <a:t>CPSC503 Winter 2020-21</a:t>
            </a:r>
          </a:p>
        </p:txBody>
      </p:sp>
    </p:spTree>
    <p:extLst>
      <p:ext uri="{BB962C8B-B14F-4D97-AF65-F5344CB8AC3E}">
        <p14:creationId xmlns:p14="http://schemas.microsoft.com/office/powerpoint/2010/main" val="233719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words in a term-document matrix</a:t>
            </a:r>
          </a:p>
        </p:txBody>
      </p:sp>
      <p:sp>
        <p:nvSpPr>
          <p:cNvPr id="3" name="Content Placeholder 2"/>
          <p:cNvSpPr>
            <a:spLocks noGrp="1"/>
          </p:cNvSpPr>
          <p:nvPr>
            <p:ph idx="1"/>
          </p:nvPr>
        </p:nvSpPr>
        <p:spPr/>
        <p:txBody>
          <a:bodyPr/>
          <a:lstStyle/>
          <a:p>
            <a:r>
              <a:rPr lang="en-US" sz="2800" dirty="0"/>
              <a:t>Two </a:t>
            </a:r>
            <a:r>
              <a:rPr lang="en-US" sz="2800" b="1" dirty="0"/>
              <a:t>words</a:t>
            </a:r>
            <a:r>
              <a:rPr lang="en-US" sz="2800" dirty="0"/>
              <a:t> are similar if their vectors are similar</a:t>
            </a:r>
            <a:endParaRPr lang="en-US" dirty="0"/>
          </a:p>
          <a:p>
            <a:endParaRPr lang="en-US" sz="1800"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18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846977"/>
              </p:ext>
            </p:extLst>
          </p:nvPr>
        </p:nvGraphicFramePr>
        <p:xfrm>
          <a:off x="1131771" y="2351092"/>
          <a:ext cx="6662737" cy="1744663"/>
        </p:xfrm>
        <a:graphic>
          <a:graphicData uri="http://schemas.openxmlformats.org/presentationml/2006/ole">
            <mc:AlternateContent xmlns:mc="http://schemas.openxmlformats.org/markup-compatibility/2006">
              <mc:Choice xmlns:v="urn:schemas-microsoft-com:vml" Requires="v">
                <p:oleObj spid="_x0000_s7492" name="Worksheet" r:id="rId3" imgW="6121400" imgH="1600200" progId="Excel.Sheet.12">
                  <p:embed/>
                </p:oleObj>
              </mc:Choice>
              <mc:Fallback>
                <p:oleObj name="Worksheet" r:id="rId3" imgW="6121400" imgH="1600200" progId="Excel.Sheet.12">
                  <p:embed/>
                  <p:pic>
                    <p:nvPicPr>
                      <p:cNvPr id="0" name=""/>
                      <p:cNvPicPr/>
                      <p:nvPr/>
                    </p:nvPicPr>
                    <p:blipFill>
                      <a:blip r:embed="rId4"/>
                      <a:stretch>
                        <a:fillRect/>
                      </a:stretch>
                    </p:blipFill>
                    <p:spPr>
                      <a:xfrm>
                        <a:off x="1131771" y="2351092"/>
                        <a:ext cx="6662737" cy="1744663"/>
                      </a:xfrm>
                      <a:prstGeom prst="rect">
                        <a:avLst/>
                      </a:prstGeom>
                    </p:spPr>
                  </p:pic>
                </p:oleObj>
              </mc:Fallback>
            </mc:AlternateContent>
          </a:graphicData>
        </a:graphic>
      </p:graphicFrame>
      <p:sp>
        <p:nvSpPr>
          <p:cNvPr id="8" name="Rectangle 4"/>
          <p:cNvSpPr>
            <a:spLocks noChangeArrowheads="1"/>
          </p:cNvSpPr>
          <p:nvPr/>
        </p:nvSpPr>
        <p:spPr bwMode="auto">
          <a:xfrm rot="16200000">
            <a:off x="5334000" y="1501126"/>
            <a:ext cx="304800" cy="4876800"/>
          </a:xfrm>
          <a:prstGeom prst="rect">
            <a:avLst/>
          </a:prstGeom>
          <a:noFill/>
          <a:ln w="9525">
            <a:solidFill>
              <a:srgbClr val="FF0000"/>
            </a:solidFill>
            <a:miter lim="800000"/>
            <a:headEnd/>
            <a:tailEnd/>
          </a:ln>
        </p:spPr>
        <p:txBody>
          <a:bodyPr wrap="none" anchor="ctr">
            <a:prstTxWarp prst="textNoShape">
              <a:avLst/>
            </a:prstTxWarp>
          </a:bodyPr>
          <a:lstStyle/>
          <a:p>
            <a:endParaRPr lang="en-US" dirty="0"/>
          </a:p>
        </p:txBody>
      </p:sp>
      <p:sp>
        <p:nvSpPr>
          <p:cNvPr id="9" name="Rectangle 4"/>
          <p:cNvSpPr>
            <a:spLocks noChangeArrowheads="1"/>
          </p:cNvSpPr>
          <p:nvPr/>
        </p:nvSpPr>
        <p:spPr bwMode="auto">
          <a:xfrm rot="16200000">
            <a:off x="5322767" y="1131886"/>
            <a:ext cx="304798" cy="4876800"/>
          </a:xfrm>
          <a:prstGeom prst="rect">
            <a:avLst/>
          </a:prstGeom>
          <a:noFill/>
          <a:ln w="9525">
            <a:solidFill>
              <a:srgbClr val="FF0000"/>
            </a:solidFill>
            <a:miter lim="800000"/>
            <a:headEnd/>
            <a:tailEnd/>
          </a:ln>
        </p:spPr>
        <p:txBody>
          <a:bodyPr wrap="none" anchor="ctr">
            <a:prstTxWarp prst="textNoShape">
              <a:avLst/>
            </a:prstTxWarp>
          </a:bodyPr>
          <a:lstStyle/>
          <a:p>
            <a:endParaRPr lang="en-US" dirty="0"/>
          </a:p>
        </p:txBody>
      </p:sp>
      <p:sp>
        <p:nvSpPr>
          <p:cNvPr id="6" name="Date Placeholder 5"/>
          <p:cNvSpPr>
            <a:spLocks noGrp="1"/>
          </p:cNvSpPr>
          <p:nvPr>
            <p:ph type="dt" sz="half" idx="10"/>
          </p:nvPr>
        </p:nvSpPr>
        <p:spPr/>
        <p:txBody>
          <a:bodyPr/>
          <a:lstStyle/>
          <a:p>
            <a:pPr>
              <a:defRPr/>
            </a:pPr>
            <a:fld id="{EC456094-B819-4380-8061-69EC492FCB3B}" type="datetime1">
              <a:rPr lang="en-US" smtClean="0"/>
              <a:t>10/26/2020</a:t>
            </a:fld>
            <a:endParaRPr lang="en-US"/>
          </a:p>
        </p:txBody>
      </p:sp>
      <p:sp>
        <p:nvSpPr>
          <p:cNvPr id="7" name="Footer Placeholder 6"/>
          <p:cNvSpPr>
            <a:spLocks noGrp="1"/>
          </p:cNvSpPr>
          <p:nvPr>
            <p:ph type="ftr" sz="quarter" idx="11"/>
          </p:nvPr>
        </p:nvSpPr>
        <p:spPr/>
        <p:txBody>
          <a:bodyPr/>
          <a:lstStyle/>
          <a:p>
            <a:pPr>
              <a:defRPr/>
            </a:pPr>
            <a:r>
              <a:rPr lang="en-US"/>
              <a:t>CPSC503 Winter 2020-21</a:t>
            </a:r>
          </a:p>
        </p:txBody>
      </p:sp>
    </p:spTree>
    <p:extLst>
      <p:ext uri="{BB962C8B-B14F-4D97-AF65-F5344CB8AC3E}">
        <p14:creationId xmlns:p14="http://schemas.microsoft.com/office/powerpoint/2010/main" val="83524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83C39-A3FB-7848-82D3-74D9643E8F70}"/>
              </a:ext>
            </a:extLst>
          </p:cNvPr>
          <p:cNvSpPr>
            <a:spLocks noGrp="1"/>
          </p:cNvSpPr>
          <p:nvPr>
            <p:ph type="title"/>
          </p:nvPr>
        </p:nvSpPr>
        <p:spPr>
          <a:xfrm>
            <a:off x="822960" y="214953"/>
            <a:ext cx="7863840" cy="1088068"/>
          </a:xfrm>
        </p:spPr>
        <p:txBody>
          <a:bodyPr>
            <a:normAutofit/>
          </a:bodyPr>
          <a:lstStyle/>
          <a:p>
            <a:r>
              <a:rPr lang="en-US" dirty="0"/>
              <a:t> </a:t>
            </a:r>
            <a:r>
              <a:rPr lang="en-US" b="1" dirty="0"/>
              <a:t>But raw frequency is not enough….</a:t>
            </a:r>
          </a:p>
        </p:txBody>
      </p:sp>
      <p:sp>
        <p:nvSpPr>
          <p:cNvPr id="3" name="Content Placeholder 2">
            <a:extLst>
              <a:ext uri="{FF2B5EF4-FFF2-40B4-BE49-F238E27FC236}">
                <a16:creationId xmlns:a16="http://schemas.microsoft.com/office/drawing/2014/main" id="{48A7AC3A-0656-4741-9877-4E979E583BDE}"/>
              </a:ext>
            </a:extLst>
          </p:cNvPr>
          <p:cNvSpPr>
            <a:spLocks noGrp="1"/>
          </p:cNvSpPr>
          <p:nvPr>
            <p:ph idx="1"/>
          </p:nvPr>
        </p:nvSpPr>
        <p:spPr>
          <a:xfrm>
            <a:off x="533400" y="1733550"/>
            <a:ext cx="7543801" cy="3017520"/>
          </a:xfrm>
        </p:spPr>
        <p:txBody>
          <a:bodyPr/>
          <a:lstStyle/>
          <a:p>
            <a:r>
              <a:rPr lang="en-US" sz="2100" dirty="0"/>
              <a:t>Frequency is clearly useful; But overly frequent words like </a:t>
            </a:r>
            <a:r>
              <a:rPr lang="en-US" sz="2100" i="1" dirty="0">
                <a:solidFill>
                  <a:srgbClr val="00B0F0"/>
                </a:solidFill>
              </a:rPr>
              <a:t>the</a:t>
            </a:r>
            <a:r>
              <a:rPr lang="en-US" sz="2100" dirty="0"/>
              <a:t>, </a:t>
            </a:r>
            <a:r>
              <a:rPr lang="en-US" sz="2100" i="1" dirty="0">
                <a:solidFill>
                  <a:srgbClr val="00B0F0"/>
                </a:solidFill>
              </a:rPr>
              <a:t>it</a:t>
            </a:r>
            <a:r>
              <a:rPr lang="en-US" sz="2100" i="1" dirty="0"/>
              <a:t>,</a:t>
            </a:r>
            <a:r>
              <a:rPr lang="en-US" sz="2100" dirty="0"/>
              <a:t> or </a:t>
            </a:r>
            <a:r>
              <a:rPr lang="en-US" sz="2100" i="1" dirty="0">
                <a:solidFill>
                  <a:srgbClr val="00B0F0"/>
                </a:solidFill>
              </a:rPr>
              <a:t>they</a:t>
            </a:r>
            <a:r>
              <a:rPr lang="en-US" sz="2100" dirty="0"/>
              <a:t> are not very informative in describing a doc</a:t>
            </a:r>
          </a:p>
          <a:p>
            <a:pPr marL="0" indent="0">
              <a:buNone/>
            </a:pPr>
            <a:r>
              <a:rPr lang="en-US" sz="2100" dirty="0"/>
              <a:t>A word is really informative in describing a document </a:t>
            </a:r>
            <a:r>
              <a:rPr lang="en-US" sz="2100" b="1" dirty="0"/>
              <a:t>if it appears a lot in that doc but not in other docs</a:t>
            </a:r>
          </a:p>
          <a:p>
            <a:pPr marL="0" indent="0">
              <a:buNone/>
            </a:pPr>
            <a:r>
              <a:rPr lang="en-US" sz="2100" dirty="0"/>
              <a:t>More formally….</a:t>
            </a:r>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F99BA717-72E4-42CE-99A8-751704315FC9}"/>
              </a:ext>
            </a:extLst>
          </p:cNvPr>
          <p:cNvSpPr>
            <a:spLocks noGrp="1"/>
          </p:cNvSpPr>
          <p:nvPr>
            <p:ph type="dt" sz="half" idx="10"/>
          </p:nvPr>
        </p:nvSpPr>
        <p:spPr/>
        <p:txBody>
          <a:bodyPr/>
          <a:lstStyle/>
          <a:p>
            <a:pPr>
              <a:defRPr/>
            </a:pPr>
            <a:fld id="{FC24353A-8CFD-4DA8-9B61-483B69CAFC93}" type="datetime1">
              <a:rPr lang="en-US" smtClean="0"/>
              <a:t>10/26/2020</a:t>
            </a:fld>
            <a:endParaRPr lang="en-US"/>
          </a:p>
        </p:txBody>
      </p:sp>
      <p:sp>
        <p:nvSpPr>
          <p:cNvPr id="5" name="Footer Placeholder 4">
            <a:extLst>
              <a:ext uri="{FF2B5EF4-FFF2-40B4-BE49-F238E27FC236}">
                <a16:creationId xmlns:a16="http://schemas.microsoft.com/office/drawing/2014/main" id="{EB2A28A3-A975-4EBA-9C75-B547926AD59C}"/>
              </a:ext>
            </a:extLst>
          </p:cNvPr>
          <p:cNvSpPr>
            <a:spLocks noGrp="1"/>
          </p:cNvSpPr>
          <p:nvPr>
            <p:ph type="ftr" sz="quarter" idx="11"/>
          </p:nvPr>
        </p:nvSpPr>
        <p:spPr/>
        <p:txBody>
          <a:bodyPr/>
          <a:lstStyle/>
          <a:p>
            <a:pPr>
              <a:defRPr/>
            </a:pPr>
            <a:r>
              <a:rPr lang="en-US"/>
              <a:t>CPSC503 Winter 2020-21</a:t>
            </a:r>
          </a:p>
        </p:txBody>
      </p:sp>
      <p:sp>
        <p:nvSpPr>
          <p:cNvPr id="6" name="Slide Number Placeholder 5">
            <a:extLst>
              <a:ext uri="{FF2B5EF4-FFF2-40B4-BE49-F238E27FC236}">
                <a16:creationId xmlns:a16="http://schemas.microsoft.com/office/drawing/2014/main" id="{F889AD6C-4D66-4BFF-B734-593F0B4CA117}"/>
              </a:ext>
            </a:extLst>
          </p:cNvPr>
          <p:cNvSpPr>
            <a:spLocks noGrp="1"/>
          </p:cNvSpPr>
          <p:nvPr>
            <p:ph type="sldNum" sz="quarter" idx="12"/>
          </p:nvPr>
        </p:nvSpPr>
        <p:spPr/>
        <p:txBody>
          <a:bodyPr/>
          <a:lstStyle/>
          <a:p>
            <a:fld id="{10F35DC5-7E65-8247-99AB-4E984F8A921E}" type="slidenum">
              <a:rPr lang="en-US" smtClean="0"/>
              <a:pPr/>
              <a:t>19</a:t>
            </a:fld>
            <a:endParaRPr lang="en-US"/>
          </a:p>
        </p:txBody>
      </p:sp>
    </p:spTree>
    <p:extLst>
      <p:ext uri="{BB962C8B-B14F-4D97-AF65-F5344CB8AC3E}">
        <p14:creationId xmlns:p14="http://schemas.microsoft.com/office/powerpoint/2010/main" val="2741415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4"/>
          <p:cNvSpPr>
            <a:spLocks noGrp="1"/>
          </p:cNvSpPr>
          <p:nvPr>
            <p:ph type="dt" sz="quarter" idx="10"/>
          </p:nvPr>
        </p:nvSpPr>
        <p:spPr>
          <a:noFill/>
        </p:spPr>
        <p:txBody>
          <a:bodyPr/>
          <a:lstStyle/>
          <a:p>
            <a:fld id="{6779971F-1753-403F-9D74-54241AB6A251}" type="datetime1">
              <a:rPr lang="en-US" smtClean="0">
                <a:solidFill>
                  <a:srgbClr val="000000"/>
                </a:solidFill>
              </a:rPr>
              <a:t>10/26/2020</a:t>
            </a:fld>
            <a:endParaRPr lang="en-US">
              <a:solidFill>
                <a:srgbClr val="000000"/>
              </a:solidFill>
            </a:endParaRPr>
          </a:p>
        </p:txBody>
      </p:sp>
      <p:sp>
        <p:nvSpPr>
          <p:cNvPr id="18435" name="Footer Placeholder 5"/>
          <p:cNvSpPr>
            <a:spLocks noGrp="1"/>
          </p:cNvSpPr>
          <p:nvPr>
            <p:ph type="ftr" sz="quarter" idx="11"/>
          </p:nvPr>
        </p:nvSpPr>
        <p:spPr>
          <a:noFill/>
        </p:spPr>
        <p:txBody>
          <a:bodyPr/>
          <a:lstStyle/>
          <a:p>
            <a:r>
              <a:rPr lang="en-US">
                <a:solidFill>
                  <a:srgbClr val="000000"/>
                </a:solidFill>
              </a:rPr>
              <a:t>CPSC503 Winter 2020-21</a:t>
            </a:r>
          </a:p>
        </p:txBody>
      </p:sp>
      <p:sp>
        <p:nvSpPr>
          <p:cNvPr id="18436" name="Slide Number Placeholder 6"/>
          <p:cNvSpPr>
            <a:spLocks noGrp="1"/>
          </p:cNvSpPr>
          <p:nvPr>
            <p:ph type="sldNum" sz="quarter" idx="12"/>
          </p:nvPr>
        </p:nvSpPr>
        <p:spPr>
          <a:noFill/>
        </p:spPr>
        <p:txBody>
          <a:bodyPr/>
          <a:lstStyle/>
          <a:p>
            <a:fld id="{EEB7AD70-F351-40C8-93F4-C1705A96F7E5}" type="slidenum">
              <a:rPr lang="en-US" smtClean="0">
                <a:solidFill>
                  <a:srgbClr val="000000"/>
                </a:solidFill>
              </a:rPr>
              <a:pPr/>
              <a:t>2</a:t>
            </a:fld>
            <a:endParaRPr lang="en-US">
              <a:solidFill>
                <a:srgbClr val="000000"/>
              </a:solidFill>
            </a:endParaRPr>
          </a:p>
        </p:txBody>
      </p:sp>
      <p:sp>
        <p:nvSpPr>
          <p:cNvPr id="18438" name="Rectangle 3"/>
          <p:cNvSpPr>
            <a:spLocks noGrp="1" noChangeArrowheads="1"/>
          </p:cNvSpPr>
          <p:nvPr>
            <p:ph type="body" sz="half" idx="1"/>
          </p:nvPr>
        </p:nvSpPr>
        <p:spPr>
          <a:xfrm>
            <a:off x="0" y="1352550"/>
            <a:ext cx="8839200" cy="2895600"/>
          </a:xfrm>
        </p:spPr>
        <p:txBody>
          <a:bodyPr/>
          <a:lstStyle/>
          <a:p>
            <a:pPr eaLnBrk="1" hangingPunct="1">
              <a:buFontTx/>
              <a:buNone/>
            </a:pPr>
            <a:r>
              <a:rPr lang="en-US" sz="3600" dirty="0"/>
              <a:t>Three well-defined Semantic Tasks</a:t>
            </a:r>
          </a:p>
          <a:p>
            <a:pPr eaLnBrk="1" hangingPunct="1"/>
            <a:r>
              <a:rPr lang="en-US" sz="3200" dirty="0"/>
              <a:t>Word Similarity</a:t>
            </a:r>
          </a:p>
          <a:p>
            <a:pPr eaLnBrk="1" hangingPunct="1"/>
            <a:r>
              <a:rPr lang="en-US" sz="3200" dirty="0"/>
              <a:t>Word Sense Disambiguation </a:t>
            </a:r>
            <a:r>
              <a:rPr lang="en-US" sz="2000" b="0" dirty="0"/>
              <a:t>(in Assignment 3 and readings)</a:t>
            </a:r>
            <a:endParaRPr lang="en-US" sz="3200" b="0" dirty="0"/>
          </a:p>
          <a:p>
            <a:pPr eaLnBrk="1" hangingPunct="1"/>
            <a:r>
              <a:rPr lang="en-US" sz="3200" dirty="0"/>
              <a:t>Semantic Role Labeling</a:t>
            </a:r>
            <a:endParaRPr lang="en-US" sz="2400" b="0" dirty="0"/>
          </a:p>
        </p:txBody>
      </p:sp>
      <p:sp>
        <p:nvSpPr>
          <p:cNvPr id="2" name="Title 1"/>
          <p:cNvSpPr>
            <a:spLocks noGrp="1"/>
          </p:cNvSpPr>
          <p:nvPr>
            <p:ph type="title"/>
          </p:nvPr>
        </p:nvSpPr>
        <p:spPr>
          <a:xfrm>
            <a:off x="457200" y="209550"/>
            <a:ext cx="7772400" cy="857250"/>
          </a:xfrm>
        </p:spPr>
        <p:txBody>
          <a:bodyPr/>
          <a:lstStyle/>
          <a:p>
            <a:r>
              <a:rPr lang="en-CA" dirty="0"/>
              <a:t>Bigger Picture</a:t>
            </a:r>
          </a:p>
        </p:txBody>
      </p:sp>
    </p:spTree>
    <p:extLst>
      <p:ext uri="{BB962C8B-B14F-4D97-AF65-F5344CB8AC3E}">
        <p14:creationId xmlns:p14="http://schemas.microsoft.com/office/powerpoint/2010/main" val="3237144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08DA2-DBE7-5A40-A49E-7B1B1888D679}"/>
              </a:ext>
            </a:extLst>
          </p:cNvPr>
          <p:cNvSpPr>
            <a:spLocks noGrp="1"/>
          </p:cNvSpPr>
          <p:nvPr>
            <p:ph type="title"/>
          </p:nvPr>
        </p:nvSpPr>
        <p:spPr>
          <a:xfrm>
            <a:off x="1760220" y="214953"/>
            <a:ext cx="5657850" cy="585883"/>
          </a:xfrm>
        </p:spPr>
        <p:txBody>
          <a:bodyPr/>
          <a:lstStyle/>
          <a:p>
            <a:r>
              <a:rPr lang="en-US" dirty="0" err="1">
                <a:solidFill>
                  <a:srgbClr val="00B0F0"/>
                </a:solidFill>
              </a:rPr>
              <a:t>tf-idf</a:t>
            </a:r>
            <a:r>
              <a:rPr lang="en-US" dirty="0"/>
              <a:t>: combine two factors</a:t>
            </a:r>
          </a:p>
        </p:txBody>
      </p:sp>
      <p:sp>
        <p:nvSpPr>
          <p:cNvPr id="3" name="Content Placeholder 2">
            <a:extLst>
              <a:ext uri="{FF2B5EF4-FFF2-40B4-BE49-F238E27FC236}">
                <a16:creationId xmlns:a16="http://schemas.microsoft.com/office/drawing/2014/main" id="{045147B1-128E-E448-9977-833E13470AB5}"/>
              </a:ext>
            </a:extLst>
          </p:cNvPr>
          <p:cNvSpPr>
            <a:spLocks noGrp="1"/>
          </p:cNvSpPr>
          <p:nvPr>
            <p:ph idx="1"/>
          </p:nvPr>
        </p:nvSpPr>
        <p:spPr>
          <a:xfrm>
            <a:off x="1598076" y="856623"/>
            <a:ext cx="6231474" cy="3545198"/>
          </a:xfrm>
        </p:spPr>
        <p:txBody>
          <a:bodyPr>
            <a:normAutofit/>
          </a:bodyPr>
          <a:lstStyle/>
          <a:p>
            <a:r>
              <a:rPr lang="en-US" sz="1800" b="1" dirty="0" err="1"/>
              <a:t>tf</a:t>
            </a:r>
            <a:r>
              <a:rPr lang="en-US" sz="1800" b="1" dirty="0"/>
              <a:t>: term frequency</a:t>
            </a:r>
            <a:r>
              <a:rPr lang="en-US" sz="1800" dirty="0"/>
              <a:t>. frequency count (usually log-transformed):</a:t>
            </a:r>
          </a:p>
          <a:p>
            <a:endParaRPr lang="en-US" sz="1800" dirty="0"/>
          </a:p>
          <a:p>
            <a:endParaRPr lang="en-US" sz="1800" dirty="0"/>
          </a:p>
          <a:p>
            <a:r>
              <a:rPr lang="en-US" sz="1800" b="1" dirty="0" err="1"/>
              <a:t>Idf</a:t>
            </a:r>
            <a:r>
              <a:rPr lang="en-US" sz="1800" b="1" dirty="0"/>
              <a:t>: inverse document frequency: </a:t>
            </a:r>
            <a:r>
              <a:rPr lang="en-US" sz="1800" b="1" dirty="0" err="1"/>
              <a:t>tf</a:t>
            </a:r>
            <a:r>
              <a:rPr lang="en-US" sz="1800" b="1" dirty="0"/>
              <a:t>-</a:t>
            </a:r>
          </a:p>
        </p:txBody>
      </p:sp>
      <p:pic>
        <p:nvPicPr>
          <p:cNvPr id="4" name="Picture 3">
            <a:extLst>
              <a:ext uri="{FF2B5EF4-FFF2-40B4-BE49-F238E27FC236}">
                <a16:creationId xmlns:a16="http://schemas.microsoft.com/office/drawing/2014/main" id="{BE82C7C5-816F-394B-BF1D-93480012B968}"/>
              </a:ext>
            </a:extLst>
          </p:cNvPr>
          <p:cNvPicPr>
            <a:picLocks noChangeAspect="1"/>
          </p:cNvPicPr>
          <p:nvPr/>
        </p:nvPicPr>
        <p:blipFill>
          <a:blip r:embed="rId2"/>
          <a:stretch>
            <a:fillRect/>
          </a:stretch>
        </p:blipFill>
        <p:spPr>
          <a:xfrm>
            <a:off x="3257550" y="2171700"/>
            <a:ext cx="2100263" cy="971089"/>
          </a:xfrm>
          <a:prstGeom prst="rect">
            <a:avLst/>
          </a:prstGeom>
        </p:spPr>
      </p:pic>
      <p:sp>
        <p:nvSpPr>
          <p:cNvPr id="5" name="TextBox 4">
            <a:extLst>
              <a:ext uri="{FF2B5EF4-FFF2-40B4-BE49-F238E27FC236}">
                <a16:creationId xmlns:a16="http://schemas.microsoft.com/office/drawing/2014/main" id="{DBC2382A-3C9B-6849-BAA4-89D7C68CFA83}"/>
              </a:ext>
            </a:extLst>
          </p:cNvPr>
          <p:cNvSpPr txBox="1"/>
          <p:nvPr/>
        </p:nvSpPr>
        <p:spPr>
          <a:xfrm>
            <a:off x="5486401" y="2171700"/>
            <a:ext cx="2126223"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Total # of  docs in collection</a:t>
            </a:r>
          </a:p>
        </p:txBody>
      </p:sp>
      <p:sp>
        <p:nvSpPr>
          <p:cNvPr id="6" name="TextBox 5">
            <a:extLst>
              <a:ext uri="{FF2B5EF4-FFF2-40B4-BE49-F238E27FC236}">
                <a16:creationId xmlns:a16="http://schemas.microsoft.com/office/drawing/2014/main" id="{755A3EB6-B508-0846-9384-BD0BB5456EBD}"/>
              </a:ext>
            </a:extLst>
          </p:cNvPr>
          <p:cNvSpPr txBox="1"/>
          <p:nvPr/>
        </p:nvSpPr>
        <p:spPr>
          <a:xfrm>
            <a:off x="5382898" y="3327885"/>
            <a:ext cx="2035622"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of  docs that have word </a:t>
            </a:r>
            <a:r>
              <a:rPr kumimoji="0" lang="en-US" sz="1350" b="0" i="0" u="none" strike="noStrike" kern="1200" cap="none" spc="0" normalizeH="0" baseline="0" noProof="0" dirty="0" err="1">
                <a:ln>
                  <a:noFill/>
                </a:ln>
                <a:solidFill>
                  <a:srgbClr val="000000"/>
                </a:solidFill>
                <a:effectLst/>
                <a:uLnTx/>
                <a:uFillTx/>
                <a:latin typeface="Calibri" panose="020F0502020204030204"/>
                <a:ea typeface="ＭＳ Ｐゴシック" charset="0"/>
                <a:cs typeface="+mn-cs"/>
              </a:rPr>
              <a:t>i</a:t>
            </a:r>
            <a:endParaRPr kumimoji="0" lang="en-US" sz="135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7" name="Freeform 6">
            <a:extLst>
              <a:ext uri="{FF2B5EF4-FFF2-40B4-BE49-F238E27FC236}">
                <a16:creationId xmlns:a16="http://schemas.microsoft.com/office/drawing/2014/main" id="{423397A6-9D76-F14A-BE2C-C759DF61ED2C}"/>
              </a:ext>
            </a:extLst>
          </p:cNvPr>
          <p:cNvSpPr/>
          <p:nvPr/>
        </p:nvSpPr>
        <p:spPr>
          <a:xfrm>
            <a:off x="4863230" y="2301658"/>
            <a:ext cx="648222" cy="291230"/>
          </a:xfrm>
          <a:custGeom>
            <a:avLst/>
            <a:gdLst>
              <a:gd name="connsiteX0" fmla="*/ 864296 w 864296"/>
              <a:gd name="connsiteY0" fmla="*/ 0 h 388307"/>
              <a:gd name="connsiteX1" fmla="*/ 363255 w 864296"/>
              <a:gd name="connsiteY1" fmla="*/ 187890 h 388307"/>
              <a:gd name="connsiteX2" fmla="*/ 0 w 864296"/>
              <a:gd name="connsiteY2" fmla="*/ 388307 h 388307"/>
            </a:gdLst>
            <a:ahLst/>
            <a:cxnLst>
              <a:cxn ang="0">
                <a:pos x="connsiteX0" y="connsiteY0"/>
              </a:cxn>
              <a:cxn ang="0">
                <a:pos x="connsiteX1" y="connsiteY1"/>
              </a:cxn>
              <a:cxn ang="0">
                <a:pos x="connsiteX2" y="connsiteY2"/>
              </a:cxn>
            </a:cxnLst>
            <a:rect l="l" t="t" r="r" b="b"/>
            <a:pathLst>
              <a:path w="864296" h="388307">
                <a:moveTo>
                  <a:pt x="864296" y="0"/>
                </a:moveTo>
                <a:cubicBezTo>
                  <a:pt x="685800" y="61586"/>
                  <a:pt x="507304" y="123172"/>
                  <a:pt x="363255" y="187890"/>
                </a:cubicBezTo>
                <a:cubicBezTo>
                  <a:pt x="219206" y="252608"/>
                  <a:pt x="109603" y="320457"/>
                  <a:pt x="0" y="388307"/>
                </a:cubicBezTo>
              </a:path>
            </a:pathLst>
          </a:custGeom>
          <a:noFill/>
          <a:ln w="34925">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7">
            <a:extLst>
              <a:ext uri="{FF2B5EF4-FFF2-40B4-BE49-F238E27FC236}">
                <a16:creationId xmlns:a16="http://schemas.microsoft.com/office/drawing/2014/main" id="{1F4FFB37-2E57-2A45-973F-10F199A5A1D5}"/>
              </a:ext>
            </a:extLst>
          </p:cNvPr>
          <p:cNvSpPr/>
          <p:nvPr/>
        </p:nvSpPr>
        <p:spPr>
          <a:xfrm flipV="1">
            <a:off x="4800600" y="3086100"/>
            <a:ext cx="582298" cy="342900"/>
          </a:xfrm>
          <a:custGeom>
            <a:avLst/>
            <a:gdLst>
              <a:gd name="connsiteX0" fmla="*/ 864296 w 864296"/>
              <a:gd name="connsiteY0" fmla="*/ 0 h 388307"/>
              <a:gd name="connsiteX1" fmla="*/ 363255 w 864296"/>
              <a:gd name="connsiteY1" fmla="*/ 187890 h 388307"/>
              <a:gd name="connsiteX2" fmla="*/ 0 w 864296"/>
              <a:gd name="connsiteY2" fmla="*/ 388307 h 388307"/>
            </a:gdLst>
            <a:ahLst/>
            <a:cxnLst>
              <a:cxn ang="0">
                <a:pos x="connsiteX0" y="connsiteY0"/>
              </a:cxn>
              <a:cxn ang="0">
                <a:pos x="connsiteX1" y="connsiteY1"/>
              </a:cxn>
              <a:cxn ang="0">
                <a:pos x="connsiteX2" y="connsiteY2"/>
              </a:cxn>
            </a:cxnLst>
            <a:rect l="l" t="t" r="r" b="b"/>
            <a:pathLst>
              <a:path w="864296" h="388307">
                <a:moveTo>
                  <a:pt x="864296" y="0"/>
                </a:moveTo>
                <a:cubicBezTo>
                  <a:pt x="685800" y="61586"/>
                  <a:pt x="507304" y="123172"/>
                  <a:pt x="363255" y="187890"/>
                </a:cubicBezTo>
                <a:cubicBezTo>
                  <a:pt x="219206" y="252608"/>
                  <a:pt x="109603" y="320457"/>
                  <a:pt x="0" y="388307"/>
                </a:cubicBezTo>
              </a:path>
            </a:pathLst>
          </a:custGeom>
          <a:noFill/>
          <a:ln w="34925">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AF68A65-07F6-9842-8CA4-96AE954ED5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0121" y="4441313"/>
            <a:ext cx="2033680" cy="395438"/>
          </a:xfrm>
          <a:prstGeom prst="rect">
            <a:avLst/>
          </a:prstGeom>
        </p:spPr>
      </p:pic>
      <p:sp>
        <p:nvSpPr>
          <p:cNvPr id="10" name="TextBox 9">
            <a:extLst>
              <a:ext uri="{FF2B5EF4-FFF2-40B4-BE49-F238E27FC236}">
                <a16:creationId xmlns:a16="http://schemas.microsoft.com/office/drawing/2014/main" id="{036229F8-9A5B-FD4C-A22D-C3B6720AC912}"/>
              </a:ext>
            </a:extLst>
          </p:cNvPr>
          <p:cNvSpPr txBox="1"/>
          <p:nvPr/>
        </p:nvSpPr>
        <p:spPr>
          <a:xfrm>
            <a:off x="1760219" y="3846669"/>
            <a:ext cx="4234814" cy="4154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err="1">
                <a:ln>
                  <a:noFill/>
                </a:ln>
                <a:solidFill>
                  <a:srgbClr val="00B0F0"/>
                </a:solidFill>
                <a:effectLst/>
                <a:uLnTx/>
                <a:uFillTx/>
                <a:latin typeface="Calibri" panose="020F0502020204030204"/>
                <a:ea typeface="ＭＳ Ｐゴシック" charset="0"/>
                <a:cs typeface="+mn-cs"/>
              </a:rPr>
              <a:t>tf-idf</a:t>
            </a:r>
            <a:r>
              <a:rPr kumimoji="0" lang="en-US" sz="21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value for word t in document d:</a:t>
            </a:r>
          </a:p>
        </p:txBody>
      </p:sp>
      <p:sp>
        <p:nvSpPr>
          <p:cNvPr id="11" name="TextBox 10">
            <a:extLst>
              <a:ext uri="{FF2B5EF4-FFF2-40B4-BE49-F238E27FC236}">
                <a16:creationId xmlns:a16="http://schemas.microsoft.com/office/drawing/2014/main" id="{CEDD5F20-0050-234C-8683-5819C1CF644B}"/>
              </a:ext>
            </a:extLst>
          </p:cNvPr>
          <p:cNvSpPr txBox="1"/>
          <p:nvPr/>
        </p:nvSpPr>
        <p:spPr>
          <a:xfrm>
            <a:off x="1499441" y="3310278"/>
            <a:ext cx="3283271"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FF"/>
                </a:solidFill>
                <a:effectLst/>
                <a:uLnTx/>
                <a:uFillTx/>
                <a:latin typeface="Calibri" panose="020F0502020204030204"/>
                <a:ea typeface="ＭＳ Ｐゴシック" charset="0"/>
                <a:cs typeface="+mn-cs"/>
              </a:rPr>
              <a:t>Words like "the" or "good" have very low </a:t>
            </a:r>
            <a:r>
              <a:rPr kumimoji="0" lang="en-US" sz="1350" b="0" i="0" u="none" strike="noStrike" kern="1200" cap="none" spc="0" normalizeH="0" baseline="0" noProof="0" dirty="0" err="1">
                <a:ln>
                  <a:noFill/>
                </a:ln>
                <a:solidFill>
                  <a:srgbClr val="0000FF"/>
                </a:solidFill>
                <a:effectLst/>
                <a:uLnTx/>
                <a:uFillTx/>
                <a:latin typeface="Calibri" panose="020F0502020204030204"/>
                <a:ea typeface="ＭＳ Ｐゴシック" charset="0"/>
                <a:cs typeface="+mn-cs"/>
              </a:rPr>
              <a:t>idf</a:t>
            </a:r>
            <a:endParaRPr kumimoji="0" lang="en-US" sz="1350" b="0" i="0" u="none" strike="noStrike" kern="1200" cap="none" spc="0" normalizeH="0" baseline="0" noProof="0" dirty="0">
              <a:ln>
                <a:noFill/>
              </a:ln>
              <a:solidFill>
                <a:srgbClr val="0000FF"/>
              </a:solidFill>
              <a:effectLst/>
              <a:uLnTx/>
              <a:uFillTx/>
              <a:latin typeface="Calibri" panose="020F0502020204030204"/>
              <a:ea typeface="ＭＳ Ｐゴシック" charset="0"/>
              <a:cs typeface="+mn-cs"/>
            </a:endParaRPr>
          </a:p>
        </p:txBody>
      </p:sp>
      <p:pic>
        <p:nvPicPr>
          <p:cNvPr id="13" name="Picture 12">
            <a:extLst>
              <a:ext uri="{FF2B5EF4-FFF2-40B4-BE49-F238E27FC236}">
                <a16:creationId xmlns:a16="http://schemas.microsoft.com/office/drawing/2014/main" id="{F1C1F521-4D37-354E-9A43-04CAB057C2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5032" y="1281414"/>
            <a:ext cx="4005452" cy="648502"/>
          </a:xfrm>
          <a:prstGeom prst="rect">
            <a:avLst/>
          </a:prstGeom>
        </p:spPr>
      </p:pic>
      <p:sp>
        <p:nvSpPr>
          <p:cNvPr id="12" name="Date Placeholder 11">
            <a:extLst>
              <a:ext uri="{FF2B5EF4-FFF2-40B4-BE49-F238E27FC236}">
                <a16:creationId xmlns:a16="http://schemas.microsoft.com/office/drawing/2014/main" id="{E40B1323-28D9-40DA-976A-1233E4AA0CA5}"/>
              </a:ext>
            </a:extLst>
          </p:cNvPr>
          <p:cNvSpPr>
            <a:spLocks noGrp="1"/>
          </p:cNvSpPr>
          <p:nvPr>
            <p:ph type="dt" sz="half" idx="10"/>
          </p:nvPr>
        </p:nvSpPr>
        <p:spPr/>
        <p:txBody>
          <a:bodyPr/>
          <a:lstStyle/>
          <a:p>
            <a:fld id="{F8B4E4CB-32DD-4B36-ADDF-2E3912C14753}" type="datetime1">
              <a:rPr lang="en-US" smtClean="0"/>
              <a:t>10/26/2020</a:t>
            </a:fld>
            <a:endParaRPr lang="en-US"/>
          </a:p>
        </p:txBody>
      </p:sp>
      <p:sp>
        <p:nvSpPr>
          <p:cNvPr id="14" name="Footer Placeholder 13">
            <a:extLst>
              <a:ext uri="{FF2B5EF4-FFF2-40B4-BE49-F238E27FC236}">
                <a16:creationId xmlns:a16="http://schemas.microsoft.com/office/drawing/2014/main" id="{B0850E71-D732-44E3-A75D-26D4BD8ED2E9}"/>
              </a:ext>
            </a:extLst>
          </p:cNvPr>
          <p:cNvSpPr>
            <a:spLocks noGrp="1"/>
          </p:cNvSpPr>
          <p:nvPr>
            <p:ph type="ftr" sz="quarter" idx="11"/>
          </p:nvPr>
        </p:nvSpPr>
        <p:spPr/>
        <p:txBody>
          <a:bodyPr/>
          <a:lstStyle/>
          <a:p>
            <a:r>
              <a:rPr lang="en-US"/>
              <a:t>CPSC503 Winter 2020-21</a:t>
            </a:r>
            <a:endParaRPr lang="en-US" dirty="0"/>
          </a:p>
        </p:txBody>
      </p:sp>
      <p:sp>
        <p:nvSpPr>
          <p:cNvPr id="15" name="Slide Number Placeholder 14">
            <a:extLst>
              <a:ext uri="{FF2B5EF4-FFF2-40B4-BE49-F238E27FC236}">
                <a16:creationId xmlns:a16="http://schemas.microsoft.com/office/drawing/2014/main" id="{0E8B414F-4C35-4A05-9ADF-A085AF31100E}"/>
              </a:ext>
            </a:extLst>
          </p:cNvPr>
          <p:cNvSpPr>
            <a:spLocks noGrp="1"/>
          </p:cNvSpPr>
          <p:nvPr>
            <p:ph type="sldNum" sz="quarter" idx="12"/>
          </p:nvPr>
        </p:nvSpPr>
        <p:spPr/>
        <p:txBody>
          <a:bodyPr/>
          <a:lstStyle/>
          <a:p>
            <a:fld id="{D07771B2-D7F7-364E-B6F3-F7FE93606BCE}" type="slidenum">
              <a:rPr lang="en-US" smtClean="0"/>
              <a:t>20</a:t>
            </a:fld>
            <a:endParaRPr lang="en-US"/>
          </a:p>
        </p:txBody>
      </p:sp>
    </p:spTree>
    <p:extLst>
      <p:ext uri="{BB962C8B-B14F-4D97-AF65-F5344CB8AC3E}">
        <p14:creationId xmlns:p14="http://schemas.microsoft.com/office/powerpoint/2010/main" val="3937627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3350"/>
            <a:ext cx="7467600" cy="742950"/>
          </a:xfrm>
        </p:spPr>
        <p:txBody>
          <a:bodyPr/>
          <a:lstStyle/>
          <a:p>
            <a:r>
              <a:rPr lang="en-CA" dirty="0" err="1"/>
              <a:t>Tf-idf</a:t>
            </a:r>
            <a:endParaRPr lang="en-CA" dirty="0"/>
          </a:p>
        </p:txBody>
      </p:sp>
      <p:pic>
        <p:nvPicPr>
          <p:cNvPr id="7" name="Content Placeholder 6"/>
          <p:cNvPicPr>
            <a:picLocks noGrp="1" noChangeAspect="1"/>
          </p:cNvPicPr>
          <p:nvPr>
            <p:ph idx="1"/>
          </p:nvPr>
        </p:nvPicPr>
        <p:blipFill>
          <a:blip r:embed="rId3"/>
          <a:stretch>
            <a:fillRect/>
          </a:stretch>
        </p:blipFill>
        <p:spPr>
          <a:xfrm>
            <a:off x="848475" y="2494798"/>
            <a:ext cx="7605431" cy="2553452"/>
          </a:xfrm>
          <a:prstGeom prst="rect">
            <a:avLst/>
          </a:prstGeom>
        </p:spPr>
      </p:pic>
      <p:sp>
        <p:nvSpPr>
          <p:cNvPr id="4" name="Date Placeholder 3"/>
          <p:cNvSpPr>
            <a:spLocks noGrp="1"/>
          </p:cNvSpPr>
          <p:nvPr>
            <p:ph type="dt" sz="half" idx="10"/>
          </p:nvPr>
        </p:nvSpPr>
        <p:spPr/>
        <p:txBody>
          <a:bodyPr/>
          <a:lstStyle/>
          <a:p>
            <a:pPr>
              <a:defRPr/>
            </a:pPr>
            <a:fld id="{8F43B29E-8B16-4F54-8101-DA007D263412}" type="datetime1">
              <a:rPr lang="en-US" smtClean="0"/>
              <a:t>10/26/2020</a:t>
            </a:fld>
            <a:endParaRPr lang="en-US"/>
          </a:p>
        </p:txBody>
      </p:sp>
      <p:sp>
        <p:nvSpPr>
          <p:cNvPr id="5" name="Footer Placeholder 4"/>
          <p:cNvSpPr>
            <a:spLocks noGrp="1"/>
          </p:cNvSpPr>
          <p:nvPr>
            <p:ph type="ftr" sz="quarter" idx="11"/>
          </p:nvPr>
        </p:nvSpPr>
        <p:spPr/>
        <p:txBody>
          <a:bodyPr/>
          <a:lstStyle/>
          <a:p>
            <a:pPr>
              <a:defRPr/>
            </a:pPr>
            <a:r>
              <a:rPr lang="en-US"/>
              <a:t>CPSC503 Winter 2020-21</a:t>
            </a:r>
          </a:p>
        </p:txBody>
      </p:sp>
      <p:sp>
        <p:nvSpPr>
          <p:cNvPr id="6" name="Slide Number Placeholder 5"/>
          <p:cNvSpPr>
            <a:spLocks noGrp="1"/>
          </p:cNvSpPr>
          <p:nvPr>
            <p:ph type="sldNum" sz="quarter" idx="12"/>
          </p:nvPr>
        </p:nvSpPr>
        <p:spPr/>
        <p:txBody>
          <a:bodyPr/>
          <a:lstStyle/>
          <a:p>
            <a:fld id="{10F35DC5-7E65-8247-99AB-4E984F8A921E}" type="slidenum">
              <a:rPr lang="en-US" smtClean="0"/>
              <a:pPr/>
              <a:t>21</a:t>
            </a:fld>
            <a:endParaRPr lang="en-US"/>
          </a:p>
        </p:txBody>
      </p:sp>
      <p:pic>
        <p:nvPicPr>
          <p:cNvPr id="8" name="Picture 7"/>
          <p:cNvPicPr>
            <a:picLocks noChangeAspect="1"/>
          </p:cNvPicPr>
          <p:nvPr/>
        </p:nvPicPr>
        <p:blipFill>
          <a:blip r:embed="rId4"/>
          <a:stretch>
            <a:fillRect/>
          </a:stretch>
        </p:blipFill>
        <p:spPr>
          <a:xfrm>
            <a:off x="2667000" y="328953"/>
            <a:ext cx="5796738" cy="916845"/>
          </a:xfrm>
          <a:prstGeom prst="rect">
            <a:avLst/>
          </a:prstGeom>
        </p:spPr>
      </p:pic>
      <p:pic>
        <p:nvPicPr>
          <p:cNvPr id="9" name="Picture 8"/>
          <p:cNvPicPr>
            <a:picLocks noChangeAspect="1"/>
          </p:cNvPicPr>
          <p:nvPr/>
        </p:nvPicPr>
        <p:blipFill>
          <a:blip r:embed="rId5"/>
          <a:stretch>
            <a:fillRect/>
          </a:stretch>
        </p:blipFill>
        <p:spPr>
          <a:xfrm>
            <a:off x="2895600" y="1202536"/>
            <a:ext cx="2470803" cy="834310"/>
          </a:xfrm>
          <a:prstGeom prst="rect">
            <a:avLst/>
          </a:prstGeom>
        </p:spPr>
      </p:pic>
      <p:pic>
        <p:nvPicPr>
          <p:cNvPr id="10" name="Picture 9">
            <a:extLst>
              <a:ext uri="{FF2B5EF4-FFF2-40B4-BE49-F238E27FC236}">
                <a16:creationId xmlns:a16="http://schemas.microsoft.com/office/drawing/2014/main" id="{8AF68A65-07F6-9842-8CA4-96AE954ED5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3600" y="1641408"/>
            <a:ext cx="2033680" cy="395438"/>
          </a:xfrm>
          <a:prstGeom prst="rect">
            <a:avLst/>
          </a:prstGeom>
        </p:spPr>
      </p:pic>
    </p:spTree>
    <p:extLst>
      <p:ext uri="{BB962C8B-B14F-4D97-AF65-F5344CB8AC3E}">
        <p14:creationId xmlns:p14="http://schemas.microsoft.com/office/powerpoint/2010/main" val="3745905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71450"/>
            <a:ext cx="7467600" cy="742950"/>
          </a:xfrm>
        </p:spPr>
        <p:txBody>
          <a:bodyPr/>
          <a:lstStyle/>
          <a:p>
            <a:r>
              <a:rPr lang="en-US" dirty="0"/>
              <a:t>The word-word or word-context matrix</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971550"/>
                <a:ext cx="8839200" cy="3505200"/>
              </a:xfrm>
            </p:spPr>
            <p:txBody>
              <a:bodyPr/>
              <a:lstStyle/>
              <a:p>
                <a:r>
                  <a:rPr lang="en-US" sz="2800" dirty="0"/>
                  <a:t>Instead of entire documents, use smaller contexts</a:t>
                </a:r>
              </a:p>
              <a:p>
                <a:pPr lvl="1"/>
                <a:r>
                  <a:rPr lang="en-US" sz="2400" dirty="0"/>
                  <a:t>How many times row and column words appear in same </a:t>
                </a:r>
                <a:r>
                  <a:rPr lang="en-US" sz="2400" b="1" dirty="0"/>
                  <a:t>paragraph</a:t>
                </a:r>
              </a:p>
              <a:p>
                <a:pPr lvl="1"/>
                <a:r>
                  <a:rPr lang="en-US" sz="2400" dirty="0"/>
                  <a:t>How many times column/context word appears in </a:t>
                </a:r>
                <a:r>
                  <a:rPr lang="en-US" sz="2400" b="1" dirty="0"/>
                  <a:t>Window of </a:t>
                </a:r>
                <a14:m>
                  <m:oMath xmlns:m="http://schemas.openxmlformats.org/officeDocument/2006/math">
                    <m:r>
                      <a:rPr lang="en-US" sz="2400" b="1" i="1" smtClean="0">
                        <a:latin typeface="Cambria Math" charset="0"/>
                        <a:ea typeface="Cambria Math" charset="0"/>
                        <a:cs typeface="Cambria Math" charset="0"/>
                      </a:rPr>
                      <m:t>±</m:t>
                    </m:r>
                  </m:oMath>
                </a14:m>
                <a:r>
                  <a:rPr lang="en-US" sz="2400" b="1" dirty="0"/>
                  <a:t> k words </a:t>
                </a:r>
                <a:r>
                  <a:rPr lang="en-US" sz="2400" dirty="0"/>
                  <a:t>around row word</a:t>
                </a:r>
              </a:p>
              <a:p>
                <a:r>
                  <a:rPr lang="en-US" sz="2800" dirty="0"/>
                  <a:t>Each vector is now of length |V|,  word-word matrix is |</a:t>
                </a:r>
                <a:r>
                  <a:rPr lang="en-US" sz="2800" dirty="0" err="1"/>
                  <a:t>V|x|V</a:t>
                </a:r>
                <a:r>
                  <a:rPr lang="en-US" sz="280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971550"/>
                <a:ext cx="8839200" cy="3505200"/>
              </a:xfrm>
              <a:blipFill rotWithShape="1">
                <a:blip r:embed="rId3"/>
                <a:stretch>
                  <a:fillRect l="-1172" t="-1565" r="-69"/>
                </a:stretch>
              </a:blipFill>
            </p:spPr>
            <p:txBody>
              <a:bodyPr/>
              <a:lstStyle/>
              <a:p>
                <a:r>
                  <a:rPr lang="en-CA">
                    <a:noFill/>
                  </a:rPr>
                  <a:t> </a:t>
                </a:r>
              </a:p>
            </p:txBody>
          </p:sp>
        </mc:Fallback>
      </mc:AlternateContent>
      <p:sp>
        <p:nvSpPr>
          <p:cNvPr id="5" name="Date Placeholder 4"/>
          <p:cNvSpPr>
            <a:spLocks noGrp="1"/>
          </p:cNvSpPr>
          <p:nvPr>
            <p:ph type="dt" sz="half" idx="10"/>
          </p:nvPr>
        </p:nvSpPr>
        <p:spPr/>
        <p:txBody>
          <a:bodyPr/>
          <a:lstStyle/>
          <a:p>
            <a:pPr>
              <a:defRPr/>
            </a:pPr>
            <a:fld id="{1E85CB79-5434-4A88-9570-C47E4C5D84B0}" type="datetime1">
              <a:rPr lang="en-US" smtClean="0"/>
              <a:t>10/26/2020</a:t>
            </a:fld>
            <a:endParaRPr lang="en-US"/>
          </a:p>
        </p:txBody>
      </p:sp>
      <p:sp>
        <p:nvSpPr>
          <p:cNvPr id="6" name="Footer Placeholder 5"/>
          <p:cNvSpPr>
            <a:spLocks noGrp="1"/>
          </p:cNvSpPr>
          <p:nvPr>
            <p:ph type="ftr" sz="quarter" idx="11"/>
          </p:nvPr>
        </p:nvSpPr>
        <p:spPr/>
        <p:txBody>
          <a:bodyPr/>
          <a:lstStyle/>
          <a:p>
            <a:pPr>
              <a:defRPr/>
            </a:pPr>
            <a:r>
              <a:rPr lang="en-US"/>
              <a:t>CPSC503 Winter 2020-21</a:t>
            </a:r>
          </a:p>
        </p:txBody>
      </p:sp>
      <p:sp>
        <p:nvSpPr>
          <p:cNvPr id="4" name="Slide Number Placeholder 3"/>
          <p:cNvSpPr>
            <a:spLocks noGrp="1"/>
          </p:cNvSpPr>
          <p:nvPr>
            <p:ph type="sldNum" sz="quarter" idx="12"/>
          </p:nvPr>
        </p:nvSpPr>
        <p:spPr/>
        <p:txBody>
          <a:bodyPr/>
          <a:lstStyle/>
          <a:p>
            <a:fld id="{10F35DC5-7E65-8247-99AB-4E984F8A921E}" type="slidenum">
              <a:rPr lang="en-US" smtClean="0"/>
              <a:pPr/>
              <a:t>22</a:t>
            </a:fld>
            <a:endParaRPr lang="en-US"/>
          </a:p>
        </p:txBody>
      </p:sp>
    </p:spTree>
    <p:extLst>
      <p:ext uri="{BB962C8B-B14F-4D97-AF65-F5344CB8AC3E}">
        <p14:creationId xmlns:p14="http://schemas.microsoft.com/office/powerpoint/2010/main" val="1416181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5551359" y="3028950"/>
            <a:ext cx="609600" cy="609600"/>
          </a:xfrm>
          <a:prstGeom prst="rect">
            <a:avLst/>
          </a:prstGeom>
          <a:solidFill>
            <a:schemeClr val="tx2">
              <a:lumMod val="60000"/>
              <a:lumOff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11" name="Rectangle 10"/>
          <p:cNvSpPr/>
          <p:nvPr/>
        </p:nvSpPr>
        <p:spPr bwMode="auto">
          <a:xfrm>
            <a:off x="7151559" y="3028950"/>
            <a:ext cx="609600" cy="609600"/>
          </a:xfrm>
          <a:prstGeom prst="rect">
            <a:avLst/>
          </a:prstGeom>
          <a:solidFill>
            <a:schemeClr val="tx2">
              <a:lumMod val="60000"/>
              <a:lumOff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12" name="Rectangle 11"/>
          <p:cNvSpPr/>
          <p:nvPr/>
        </p:nvSpPr>
        <p:spPr bwMode="auto">
          <a:xfrm>
            <a:off x="3951159" y="3638550"/>
            <a:ext cx="1371600" cy="609600"/>
          </a:xfrm>
          <a:prstGeom prst="rect">
            <a:avLst/>
          </a:prstGeom>
          <a:solidFill>
            <a:schemeClr val="accent2">
              <a:lumMod val="40000"/>
              <a:lumOff val="6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13" name="Rectangle 12"/>
          <p:cNvSpPr/>
          <p:nvPr/>
        </p:nvSpPr>
        <p:spPr bwMode="auto">
          <a:xfrm>
            <a:off x="6465759" y="3638550"/>
            <a:ext cx="609600" cy="609600"/>
          </a:xfrm>
          <a:prstGeom prst="rect">
            <a:avLst/>
          </a:prstGeom>
          <a:solidFill>
            <a:schemeClr val="accent2">
              <a:lumMod val="40000"/>
              <a:lumOff val="6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mc:AlternateContent xmlns:mc="http://schemas.openxmlformats.org/markup-compatibility/2006" xmlns:a14="http://schemas.microsoft.com/office/drawing/2010/main">
        <mc:Choice Requires="a14">
          <p:sp>
            <p:nvSpPr>
              <p:cNvPr id="2" name="Title 1"/>
              <p:cNvSpPr>
                <a:spLocks noGrp="1"/>
              </p:cNvSpPr>
              <p:nvPr>
                <p:ph type="title"/>
              </p:nvPr>
            </p:nvSpPr>
            <p:spPr>
              <a:xfrm>
                <a:off x="240812" y="0"/>
                <a:ext cx="8598388" cy="742950"/>
              </a:xfrm>
            </p:spPr>
            <p:txBody>
              <a:bodyPr/>
              <a:lstStyle/>
              <a:p>
                <a:r>
                  <a:rPr lang="en-US" dirty="0"/>
                  <a:t>Word-Word matrix: Sample contexts </a:t>
                </a:r>
                <a14:m>
                  <m:oMath xmlns:m="http://schemas.openxmlformats.org/officeDocument/2006/math">
                    <m:r>
                      <a:rPr lang="en-US" i="1">
                        <a:latin typeface="Cambria Math" charset="0"/>
                        <a:ea typeface="Cambria Math" charset="0"/>
                        <a:cs typeface="Cambria Math" charset="0"/>
                      </a:rPr>
                      <m:t>±</m:t>
                    </m:r>
                  </m:oMath>
                </a14:m>
                <a:r>
                  <a:rPr lang="en-US" dirty="0"/>
                  <a:t> 7 words</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240812" y="0"/>
                <a:ext cx="8598388" cy="742950"/>
              </a:xfrm>
              <a:blipFill rotWithShape="1">
                <a:blip r:embed="rId3"/>
                <a:stretch>
                  <a:fillRect l="-1844" b="-27869"/>
                </a:stretch>
              </a:blipFill>
            </p:spPr>
            <p:txBody>
              <a:bodyPr/>
              <a:lstStyle/>
              <a:p>
                <a:r>
                  <a:rPr lang="en-CA">
                    <a:noFill/>
                  </a:rPr>
                  <a:t> </a:t>
                </a:r>
              </a:p>
            </p:txBody>
          </p:sp>
        </mc:Fallback>
      </mc:AlternateContent>
      <p:sp>
        <p:nvSpPr>
          <p:cNvPr id="4" name="Slide Number Placeholder 3"/>
          <p:cNvSpPr>
            <a:spLocks noGrp="1"/>
          </p:cNvSpPr>
          <p:nvPr>
            <p:ph type="sldNum" sz="quarter" idx="12"/>
          </p:nvPr>
        </p:nvSpPr>
        <p:spPr>
          <a:xfrm>
            <a:off x="838200" y="5086350"/>
            <a:ext cx="1981200" cy="342900"/>
          </a:xfrm>
        </p:spPr>
        <p:txBody>
          <a:bodyPr/>
          <a:lstStyle/>
          <a:p>
            <a:fld id="{10F35DC5-7E65-8247-99AB-4E984F8A921E}" type="slidenum">
              <a:rPr lang="en-US" smtClean="0"/>
              <a:pPr/>
              <a:t>23</a:t>
            </a:fld>
            <a:endParaRPr lang="en-US"/>
          </a:p>
        </p:txBody>
      </p:sp>
      <p:sp>
        <p:nvSpPr>
          <p:cNvPr id="8" name="Rectangle 4"/>
          <p:cNvSpPr>
            <a:spLocks noChangeArrowheads="1"/>
          </p:cNvSpPr>
          <p:nvPr/>
        </p:nvSpPr>
        <p:spPr bwMode="auto">
          <a:xfrm rot="16200000">
            <a:off x="5657849" y="533400"/>
            <a:ext cx="304800" cy="5905502"/>
          </a:xfrm>
          <a:prstGeom prst="rect">
            <a:avLst/>
          </a:prstGeom>
          <a:noFill/>
          <a:ln w="9525">
            <a:solidFill>
              <a:srgbClr val="FF0000"/>
            </a:solidFill>
            <a:miter lim="800000"/>
            <a:headEnd/>
            <a:tailEnd/>
          </a:ln>
        </p:spPr>
        <p:txBody>
          <a:bodyPr wrap="none" anchor="ctr">
            <a:prstTxWarp prst="textNoShape">
              <a:avLst/>
            </a:prstTxWarp>
          </a:bodyPr>
          <a:lstStyle/>
          <a:p>
            <a:endParaRPr lang="en-US" dirty="0"/>
          </a:p>
        </p:txBody>
      </p:sp>
      <p:sp>
        <p:nvSpPr>
          <p:cNvPr id="9" name="Rectangle 4"/>
          <p:cNvSpPr>
            <a:spLocks noChangeArrowheads="1"/>
          </p:cNvSpPr>
          <p:nvPr/>
        </p:nvSpPr>
        <p:spPr bwMode="auto">
          <a:xfrm rot="16200000">
            <a:off x="5646616" y="228600"/>
            <a:ext cx="304798" cy="5905502"/>
          </a:xfrm>
          <a:prstGeom prst="rect">
            <a:avLst/>
          </a:prstGeom>
          <a:noFill/>
          <a:ln w="9525">
            <a:solidFill>
              <a:srgbClr val="FF0000"/>
            </a:solidFill>
            <a:miter lim="800000"/>
            <a:headEnd/>
            <a:tailEnd/>
          </a:ln>
        </p:spPr>
        <p:txBody>
          <a:bodyPr wrap="none" anchor="ctr">
            <a:prstTxWarp prst="textNoShape">
              <a:avLst/>
            </a:prstTxWarp>
          </a:bodyPr>
          <a:lstStyle/>
          <a:p>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1115018748"/>
              </p:ext>
            </p:extLst>
          </p:nvPr>
        </p:nvGraphicFramePr>
        <p:xfrm>
          <a:off x="598488" y="2647950"/>
          <a:ext cx="7988300" cy="4800600"/>
        </p:xfrm>
        <a:graphic>
          <a:graphicData uri="http://schemas.openxmlformats.org/presentationml/2006/ole">
            <mc:AlternateContent xmlns:mc="http://schemas.openxmlformats.org/markup-compatibility/2006">
              <mc:Choice xmlns:v="urn:schemas-microsoft-com:vml" Requires="v">
                <p:oleObj spid="_x0000_s8528" name="Worksheet" r:id="rId4" imgW="7734300" imgH="4648200" progId="Excel.Sheet.12">
                  <p:embed/>
                </p:oleObj>
              </mc:Choice>
              <mc:Fallback>
                <p:oleObj name="Worksheet" r:id="rId4" imgW="7734300" imgH="4648200" progId="Excel.Sheet.12">
                  <p:embed/>
                  <p:pic>
                    <p:nvPicPr>
                      <p:cNvPr id="0" name=""/>
                      <p:cNvPicPr/>
                      <p:nvPr/>
                    </p:nvPicPr>
                    <p:blipFill>
                      <a:blip r:embed="rId5"/>
                      <a:stretch>
                        <a:fillRect/>
                      </a:stretch>
                    </p:blipFill>
                    <p:spPr>
                      <a:xfrm>
                        <a:off x="598488" y="2647950"/>
                        <a:ext cx="7988300" cy="4800600"/>
                      </a:xfrm>
                      <a:prstGeom prst="rect">
                        <a:avLst/>
                      </a:prstGeom>
                    </p:spPr>
                  </p:pic>
                </p:oleObj>
              </mc:Fallback>
            </mc:AlternateContent>
          </a:graphicData>
        </a:graphic>
      </p:graphicFrame>
      <p:pic>
        <p:nvPicPr>
          <p:cNvPr id="14" name="Content Placeholder 4"/>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209800" y="783999"/>
            <a:ext cx="8510954"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6" name="TextBox 5"/>
          <p:cNvSpPr txBox="1"/>
          <p:nvPr/>
        </p:nvSpPr>
        <p:spPr>
          <a:xfrm>
            <a:off x="647236" y="4324350"/>
            <a:ext cx="343364" cy="369332"/>
          </a:xfrm>
          <a:prstGeom prst="rect">
            <a:avLst/>
          </a:prstGeom>
          <a:noFill/>
        </p:spPr>
        <p:txBody>
          <a:bodyPr wrap="none" rtlCol="0">
            <a:spAutoFit/>
          </a:bodyPr>
          <a:lstStyle/>
          <a:p>
            <a:r>
              <a:rPr lang="en-US" sz="1800" dirty="0">
                <a:solidFill>
                  <a:srgbClr val="FF0000"/>
                </a:solidFill>
                <a:latin typeface="+mn-lt"/>
              </a:rPr>
              <a:t>…</a:t>
            </a:r>
          </a:p>
        </p:txBody>
      </p:sp>
      <p:sp>
        <p:nvSpPr>
          <p:cNvPr id="15" name="TextBox 14"/>
          <p:cNvSpPr txBox="1"/>
          <p:nvPr/>
        </p:nvSpPr>
        <p:spPr>
          <a:xfrm>
            <a:off x="2819400" y="4379952"/>
            <a:ext cx="343364" cy="369332"/>
          </a:xfrm>
          <a:prstGeom prst="rect">
            <a:avLst/>
          </a:prstGeom>
          <a:noFill/>
        </p:spPr>
        <p:txBody>
          <a:bodyPr wrap="none" rtlCol="0">
            <a:spAutoFit/>
          </a:bodyPr>
          <a:lstStyle/>
          <a:p>
            <a:r>
              <a:rPr lang="en-US" sz="1800" dirty="0">
                <a:solidFill>
                  <a:srgbClr val="FF0000"/>
                </a:solidFill>
                <a:latin typeface="+mn-lt"/>
              </a:rPr>
              <a:t>…</a:t>
            </a:r>
          </a:p>
        </p:txBody>
      </p:sp>
      <p:sp>
        <p:nvSpPr>
          <p:cNvPr id="3" name="Date Placeholder 2"/>
          <p:cNvSpPr>
            <a:spLocks noGrp="1"/>
          </p:cNvSpPr>
          <p:nvPr>
            <p:ph type="dt" sz="half" idx="10"/>
          </p:nvPr>
        </p:nvSpPr>
        <p:spPr/>
        <p:txBody>
          <a:bodyPr/>
          <a:lstStyle/>
          <a:p>
            <a:pPr>
              <a:defRPr/>
            </a:pPr>
            <a:fld id="{1DFF42F0-9BE1-4025-B8D9-80F633FC2E5D}" type="datetime1">
              <a:rPr lang="en-US" smtClean="0"/>
              <a:t>10/26/2020</a:t>
            </a:fld>
            <a:endParaRPr lang="en-US"/>
          </a:p>
        </p:txBody>
      </p:sp>
      <p:sp>
        <p:nvSpPr>
          <p:cNvPr id="5" name="Footer Placeholder 4"/>
          <p:cNvSpPr>
            <a:spLocks noGrp="1"/>
          </p:cNvSpPr>
          <p:nvPr>
            <p:ph type="ftr" sz="quarter" idx="11"/>
          </p:nvPr>
        </p:nvSpPr>
        <p:spPr/>
        <p:txBody>
          <a:bodyPr/>
          <a:lstStyle/>
          <a:p>
            <a:pPr>
              <a:defRPr/>
            </a:pPr>
            <a:r>
              <a:rPr lang="en-US"/>
              <a:t>CPSC503 Winter 2020-21</a:t>
            </a:r>
          </a:p>
        </p:txBody>
      </p:sp>
      <p:sp>
        <p:nvSpPr>
          <p:cNvPr id="16" name="TextBox 15"/>
          <p:cNvSpPr txBox="1"/>
          <p:nvPr/>
        </p:nvSpPr>
        <p:spPr>
          <a:xfrm>
            <a:off x="4468407" y="1560840"/>
            <a:ext cx="343364" cy="369332"/>
          </a:xfrm>
          <a:prstGeom prst="rect">
            <a:avLst/>
          </a:prstGeom>
          <a:noFill/>
        </p:spPr>
        <p:txBody>
          <a:bodyPr wrap="none" rtlCol="0">
            <a:spAutoFit/>
          </a:bodyPr>
          <a:lstStyle/>
          <a:p>
            <a:r>
              <a:rPr lang="en-US" sz="1800" dirty="0">
                <a:latin typeface="+mn-lt"/>
              </a:rPr>
              <a:t>…</a:t>
            </a:r>
          </a:p>
        </p:txBody>
      </p:sp>
      <p:sp>
        <p:nvSpPr>
          <p:cNvPr id="17" name="TextBox 16"/>
          <p:cNvSpPr txBox="1"/>
          <p:nvPr/>
        </p:nvSpPr>
        <p:spPr>
          <a:xfrm>
            <a:off x="2396828" y="1613848"/>
            <a:ext cx="343364" cy="369332"/>
          </a:xfrm>
          <a:prstGeom prst="rect">
            <a:avLst/>
          </a:prstGeom>
          <a:noFill/>
        </p:spPr>
        <p:txBody>
          <a:bodyPr wrap="none" rtlCol="0">
            <a:spAutoFit/>
          </a:bodyPr>
          <a:lstStyle/>
          <a:p>
            <a:r>
              <a:rPr lang="en-US" sz="1800" dirty="0">
                <a:latin typeface="+mn-lt"/>
              </a:rPr>
              <a:t>…</a:t>
            </a:r>
          </a:p>
        </p:txBody>
      </p:sp>
      <p:sp>
        <p:nvSpPr>
          <p:cNvPr id="18" name="TextBox 17"/>
          <p:cNvSpPr txBox="1"/>
          <p:nvPr/>
        </p:nvSpPr>
        <p:spPr>
          <a:xfrm>
            <a:off x="6773689" y="1613848"/>
            <a:ext cx="343364" cy="369332"/>
          </a:xfrm>
          <a:prstGeom prst="rect">
            <a:avLst/>
          </a:prstGeom>
          <a:noFill/>
        </p:spPr>
        <p:txBody>
          <a:bodyPr wrap="none" rtlCol="0">
            <a:spAutoFit/>
          </a:bodyPr>
          <a:lstStyle/>
          <a:p>
            <a:r>
              <a:rPr lang="en-US" sz="1800" dirty="0">
                <a:latin typeface="+mn-lt"/>
              </a:rPr>
              <a:t>…</a:t>
            </a:r>
          </a:p>
        </p:txBody>
      </p:sp>
      <p:sp>
        <p:nvSpPr>
          <p:cNvPr id="19" name="Content Placeholder 2"/>
          <p:cNvSpPr>
            <a:spLocks noGrp="1"/>
          </p:cNvSpPr>
          <p:nvPr>
            <p:ph idx="1"/>
          </p:nvPr>
        </p:nvSpPr>
        <p:spPr>
          <a:xfrm>
            <a:off x="209800" y="2135580"/>
            <a:ext cx="8839200" cy="685800"/>
          </a:xfrm>
        </p:spPr>
        <p:txBody>
          <a:bodyPr/>
          <a:lstStyle/>
          <a:p>
            <a:r>
              <a:rPr lang="en-US" sz="2800" dirty="0"/>
              <a:t>Portion of matrix from the Brown corpus</a:t>
            </a:r>
          </a:p>
        </p:txBody>
      </p:sp>
      <mc:AlternateContent xmlns:mc="http://schemas.openxmlformats.org/markup-compatibility/2006" xmlns:p14="http://schemas.microsoft.com/office/powerpoint/2010/main">
        <mc:Choice Requires="p14">
          <p:contentPart p14:bwMode="auto" r:id="rId7">
            <p14:nvContentPartPr>
              <p14:cNvPr id="20" name="Ink 19"/>
              <p14:cNvContentPartPr/>
              <p14:nvPr/>
            </p14:nvContentPartPr>
            <p14:xfrm>
              <a:off x="380520" y="2401200"/>
              <a:ext cx="8510760" cy="2286360"/>
            </p14:xfrm>
          </p:contentPart>
        </mc:Choice>
        <mc:Fallback xmlns="">
          <p:pic>
            <p:nvPicPr>
              <p:cNvPr id="20" name="Ink 19"/>
              <p:cNvPicPr/>
              <p:nvPr/>
            </p:nvPicPr>
            <p:blipFill>
              <a:blip r:embed="rId8"/>
              <a:stretch>
                <a:fillRect/>
              </a:stretch>
            </p:blipFill>
            <p:spPr>
              <a:xfrm>
                <a:off x="373680" y="2390040"/>
                <a:ext cx="8529480" cy="2304360"/>
              </a:xfrm>
              <a:prstGeom prst="rect">
                <a:avLst/>
              </a:prstGeom>
            </p:spPr>
          </p:pic>
        </mc:Fallback>
      </mc:AlternateContent>
    </p:spTree>
    <p:extLst>
      <p:ext uri="{BB962C8B-B14F-4D97-AF65-F5344CB8AC3E}">
        <p14:creationId xmlns:p14="http://schemas.microsoft.com/office/powerpoint/2010/main" val="249469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8" grpId="0" animBg="1"/>
      <p:bldP spid="8" grpId="1"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D6A2A441-0B89-41F7-86BA-D44CB5CB7B34}" type="datetime1">
              <a:rPr lang="en-US" smtClean="0"/>
              <a:t>10/26/2020</a:t>
            </a:fld>
            <a:endParaRPr lang="en-US"/>
          </a:p>
        </p:txBody>
      </p:sp>
      <p:sp>
        <p:nvSpPr>
          <p:cNvPr id="5" name="Footer Placeholder 4"/>
          <p:cNvSpPr>
            <a:spLocks noGrp="1"/>
          </p:cNvSpPr>
          <p:nvPr>
            <p:ph type="ftr" sz="quarter" idx="11"/>
          </p:nvPr>
        </p:nvSpPr>
        <p:spPr/>
        <p:txBody>
          <a:bodyPr/>
          <a:lstStyle/>
          <a:p>
            <a:pPr>
              <a:defRPr/>
            </a:pPr>
            <a:r>
              <a:rPr lang="en-US"/>
              <a:t>CPSC503 Winter 2020-21</a:t>
            </a:r>
          </a:p>
        </p:txBody>
      </p:sp>
      <p:sp>
        <p:nvSpPr>
          <p:cNvPr id="6" name="Slide Number Placeholder 5"/>
          <p:cNvSpPr>
            <a:spLocks noGrp="1"/>
          </p:cNvSpPr>
          <p:nvPr>
            <p:ph type="sldNum" sz="quarter" idx="12"/>
          </p:nvPr>
        </p:nvSpPr>
        <p:spPr/>
        <p:txBody>
          <a:bodyPr/>
          <a:lstStyle/>
          <a:p>
            <a:fld id="{10F35DC5-7E65-8247-99AB-4E984F8A921E}" type="slidenum">
              <a:rPr lang="en-US" smtClean="0"/>
              <a:pPr/>
              <a:t>24</a:t>
            </a:fld>
            <a:endParaRPr lang="en-US"/>
          </a:p>
        </p:txBody>
      </p:sp>
      <p:pic>
        <p:nvPicPr>
          <p:cNvPr id="7" name="Picture 6"/>
          <p:cNvPicPr>
            <a:picLocks noChangeAspect="1"/>
          </p:cNvPicPr>
          <p:nvPr/>
        </p:nvPicPr>
        <p:blipFill>
          <a:blip r:embed="rId3"/>
          <a:stretch>
            <a:fillRect/>
          </a:stretch>
        </p:blipFill>
        <p:spPr>
          <a:xfrm>
            <a:off x="609600" y="1581150"/>
            <a:ext cx="6705600" cy="3131020"/>
          </a:xfrm>
          <a:prstGeom prst="rect">
            <a:avLst/>
          </a:prstGeom>
        </p:spPr>
      </p:pic>
      <p:graphicFrame>
        <p:nvGraphicFramePr>
          <p:cNvPr id="17" name="Object 16"/>
          <p:cNvGraphicFramePr>
            <a:graphicFrameLocks noChangeAspect="1"/>
          </p:cNvGraphicFramePr>
          <p:nvPr>
            <p:extLst>
              <p:ext uri="{D42A27DB-BD31-4B8C-83A1-F6EECF244321}">
                <p14:modId xmlns:p14="http://schemas.microsoft.com/office/powerpoint/2010/main" val="2054972898"/>
              </p:ext>
            </p:extLst>
          </p:nvPr>
        </p:nvGraphicFramePr>
        <p:xfrm>
          <a:off x="1295400" y="209550"/>
          <a:ext cx="5410200" cy="3251281"/>
        </p:xfrm>
        <a:graphic>
          <a:graphicData uri="http://schemas.openxmlformats.org/presentationml/2006/ole">
            <mc:AlternateContent xmlns:mc="http://schemas.openxmlformats.org/markup-compatibility/2006">
              <mc:Choice xmlns:v="urn:schemas-microsoft-com:vml" Requires="v">
                <p:oleObj spid="_x0000_s43035" name="Worksheet" r:id="rId4" imgW="7734300" imgH="4648200" progId="Excel.Sheet.12">
                  <p:embed/>
                </p:oleObj>
              </mc:Choice>
              <mc:Fallback>
                <p:oleObj name="Worksheet" r:id="rId4" imgW="7734300" imgH="4648200" progId="Excel.Sheet.12">
                  <p:embed/>
                  <p:pic>
                    <p:nvPicPr>
                      <p:cNvPr id="7" name="Object 6"/>
                      <p:cNvPicPr/>
                      <p:nvPr/>
                    </p:nvPicPr>
                    <p:blipFill>
                      <a:blip r:embed="rId5"/>
                      <a:stretch>
                        <a:fillRect/>
                      </a:stretch>
                    </p:blipFill>
                    <p:spPr>
                      <a:xfrm>
                        <a:off x="1295400" y="209550"/>
                        <a:ext cx="5410200" cy="3251281"/>
                      </a:xfrm>
                      <a:prstGeom prst="rect">
                        <a:avLst/>
                      </a:prstGeom>
                    </p:spPr>
                  </p:pic>
                </p:oleObj>
              </mc:Fallback>
            </mc:AlternateContent>
          </a:graphicData>
        </a:graphic>
      </p:graphicFrame>
    </p:spTree>
    <p:extLst>
      <p:ext uri="{BB962C8B-B14F-4D97-AF65-F5344CB8AC3E}">
        <p14:creationId xmlns:p14="http://schemas.microsoft.com/office/powerpoint/2010/main" val="2200022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09550"/>
            <a:ext cx="7467600" cy="742950"/>
          </a:xfrm>
        </p:spPr>
        <p:txBody>
          <a:bodyPr/>
          <a:lstStyle/>
          <a:p>
            <a:r>
              <a:rPr lang="en-US" dirty="0"/>
              <a:t>Word-word matrix</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123950"/>
                <a:ext cx="8534400" cy="3333750"/>
              </a:xfrm>
            </p:spPr>
            <p:txBody>
              <a:bodyPr/>
              <a:lstStyle/>
              <a:p>
                <a:r>
                  <a:rPr lang="en-US" dirty="0"/>
                  <a:t>We showed only 4x6, but the real matrix is ~50,000 x 50,000</a:t>
                </a:r>
              </a:p>
              <a:p>
                <a:pPr lvl="1"/>
                <a:r>
                  <a:rPr lang="en-US" dirty="0"/>
                  <a:t>So it’s very </a:t>
                </a:r>
                <a:r>
                  <a:rPr lang="en-US" b="1" dirty="0"/>
                  <a:t>sparse</a:t>
                </a:r>
              </a:p>
              <a:p>
                <a:pPr lvl="2"/>
                <a:r>
                  <a:rPr lang="en-US" dirty="0"/>
                  <a:t>Most values are 0.</a:t>
                </a:r>
              </a:p>
              <a:p>
                <a:r>
                  <a:rPr lang="en-US" dirty="0"/>
                  <a:t>The size of (context) windows depends on your goals</a:t>
                </a:r>
              </a:p>
              <a:p>
                <a:pPr lvl="1"/>
                <a:r>
                  <a:rPr lang="en-US" dirty="0"/>
                  <a:t>The shorter the windows , the more </a:t>
                </a:r>
                <a:r>
                  <a:rPr lang="en-US" b="1" dirty="0"/>
                  <a:t>syntactic</a:t>
                </a:r>
                <a:r>
                  <a:rPr lang="en-US" dirty="0"/>
                  <a:t> the representation</a:t>
                </a:r>
              </a:p>
              <a:p>
                <a:pPr marL="800100" lvl="2" indent="0">
                  <a:buNone/>
                </a:pPr>
                <a14:m>
                  <m:oMath xmlns:m="http://schemas.openxmlformats.org/officeDocument/2006/math">
                    <m:r>
                      <a:rPr lang="en-US" i="1">
                        <a:latin typeface="Cambria Math" charset="0"/>
                        <a:ea typeface="Cambria Math" charset="0"/>
                        <a:cs typeface="Cambria Math" charset="0"/>
                      </a:rPr>
                      <m:t>±</m:t>
                    </m:r>
                  </m:oMath>
                </a14:m>
                <a:r>
                  <a:rPr lang="en-US" dirty="0"/>
                  <a:t> 1-3 very </a:t>
                </a:r>
                <a:r>
                  <a:rPr lang="en-US" dirty="0" err="1"/>
                  <a:t>syntacticy</a:t>
                </a:r>
                <a:endParaRPr lang="en-US" dirty="0"/>
              </a:p>
              <a:p>
                <a:pPr lvl="1"/>
                <a:r>
                  <a:rPr lang="en-US" dirty="0"/>
                  <a:t>The longer the windows, the more </a:t>
                </a:r>
                <a:r>
                  <a:rPr lang="en-US" b="1" dirty="0"/>
                  <a:t>semantic</a:t>
                </a:r>
                <a:r>
                  <a:rPr lang="en-US" dirty="0"/>
                  <a:t> the representation</a:t>
                </a:r>
              </a:p>
              <a:p>
                <a:pPr marL="800100" lvl="2" indent="0">
                  <a:buNone/>
                </a:pPr>
                <a14:m>
                  <m:oMath xmlns:m="http://schemas.openxmlformats.org/officeDocument/2006/math">
                    <m:r>
                      <a:rPr lang="en-US" i="1">
                        <a:latin typeface="Cambria Math" charset="0"/>
                        <a:ea typeface="Cambria Math" charset="0"/>
                        <a:cs typeface="Cambria Math" charset="0"/>
                      </a:rPr>
                      <m:t>±</m:t>
                    </m:r>
                  </m:oMath>
                </a14:m>
                <a:r>
                  <a:rPr lang="en-US" dirty="0"/>
                  <a:t> 4-10 more </a:t>
                </a:r>
                <a:r>
                  <a:rPr lang="en-US" dirty="0" err="1"/>
                  <a:t>semanticy</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123950"/>
                <a:ext cx="8534400" cy="3333750"/>
              </a:xfrm>
              <a:blipFill>
                <a:blip r:embed="rId3"/>
                <a:stretch>
                  <a:fillRect l="-929" t="-1463"/>
                </a:stretch>
              </a:blipFill>
            </p:spPr>
            <p:txBody>
              <a:bodyPr/>
              <a:lstStyle/>
              <a:p>
                <a:r>
                  <a:rPr lang="en-CA">
                    <a:noFill/>
                  </a:rPr>
                  <a:t> </a:t>
                </a:r>
              </a:p>
            </p:txBody>
          </p:sp>
        </mc:Fallback>
      </mc:AlternateContent>
      <p:sp>
        <p:nvSpPr>
          <p:cNvPr id="4" name="Slide Number Placeholder 3"/>
          <p:cNvSpPr>
            <a:spLocks noGrp="1"/>
          </p:cNvSpPr>
          <p:nvPr>
            <p:ph type="sldNum" sz="quarter" idx="12"/>
          </p:nvPr>
        </p:nvSpPr>
        <p:spPr/>
        <p:txBody>
          <a:bodyPr/>
          <a:lstStyle/>
          <a:p>
            <a:fld id="{10F35DC5-7E65-8247-99AB-4E984F8A921E}" type="slidenum">
              <a:rPr lang="en-US" smtClean="0"/>
              <a:pPr/>
              <a:t>25</a:t>
            </a:fld>
            <a:endParaRPr lang="en-US"/>
          </a:p>
        </p:txBody>
      </p:sp>
      <p:sp>
        <p:nvSpPr>
          <p:cNvPr id="5" name="Date Placeholder 4"/>
          <p:cNvSpPr>
            <a:spLocks noGrp="1"/>
          </p:cNvSpPr>
          <p:nvPr>
            <p:ph type="dt" sz="half" idx="10"/>
          </p:nvPr>
        </p:nvSpPr>
        <p:spPr/>
        <p:txBody>
          <a:bodyPr/>
          <a:lstStyle/>
          <a:p>
            <a:pPr>
              <a:defRPr/>
            </a:pPr>
            <a:fld id="{6E9B456D-CAF4-4DF7-A66F-CF15F64664E9}" type="datetime1">
              <a:rPr lang="en-US" smtClean="0"/>
              <a:t>10/26/2020</a:t>
            </a:fld>
            <a:endParaRPr lang="en-US"/>
          </a:p>
        </p:txBody>
      </p:sp>
      <p:sp>
        <p:nvSpPr>
          <p:cNvPr id="6" name="Footer Placeholder 5"/>
          <p:cNvSpPr>
            <a:spLocks noGrp="1"/>
          </p:cNvSpPr>
          <p:nvPr>
            <p:ph type="ftr" sz="quarter" idx="11"/>
          </p:nvPr>
        </p:nvSpPr>
        <p:spPr/>
        <p:txBody>
          <a:bodyPr/>
          <a:lstStyle/>
          <a:p>
            <a:pPr>
              <a:defRPr/>
            </a:pPr>
            <a:r>
              <a:rPr lang="en-US"/>
              <a:t>CPSC503 Winter 2020-21</a:t>
            </a:r>
          </a:p>
        </p:txBody>
      </p:sp>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3349440" y="1816560"/>
              <a:ext cx="452160" cy="288000"/>
            </p14:xfrm>
          </p:contentPart>
        </mc:Choice>
        <mc:Fallback xmlns="">
          <p:pic>
            <p:nvPicPr>
              <p:cNvPr id="7" name="Ink 6"/>
              <p:cNvPicPr/>
              <p:nvPr/>
            </p:nvPicPr>
            <p:blipFill>
              <a:blip r:embed="rId5"/>
              <a:stretch>
                <a:fillRect/>
              </a:stretch>
            </p:blipFill>
            <p:spPr>
              <a:xfrm>
                <a:off x="3337560" y="1813320"/>
                <a:ext cx="470160" cy="303480"/>
              </a:xfrm>
              <a:prstGeom prst="rect">
                <a:avLst/>
              </a:prstGeom>
            </p:spPr>
          </p:pic>
        </mc:Fallback>
      </mc:AlternateContent>
    </p:spTree>
    <p:extLst>
      <p:ext uri="{BB962C8B-B14F-4D97-AF65-F5344CB8AC3E}">
        <p14:creationId xmlns:p14="http://schemas.microsoft.com/office/powerpoint/2010/main" val="12347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323850"/>
            <a:ext cx="4800600" cy="1905000"/>
          </a:xfrm>
        </p:spPr>
        <p:txBody>
          <a:bodyPr/>
          <a:lstStyle/>
          <a:p>
            <a:r>
              <a:rPr lang="en-US" sz="4000" dirty="0">
                <a:latin typeface="Calibri (Headings)"/>
                <a:cs typeface="Calibri (Headings)"/>
              </a:rPr>
              <a:t>Vector Semantics</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a:xfrm>
            <a:off x="3810000" y="1809750"/>
            <a:ext cx="5105400" cy="1295400"/>
          </a:xfrm>
        </p:spPr>
        <p:txBody>
          <a:bodyPr/>
          <a:lstStyle/>
          <a:p>
            <a:r>
              <a:rPr lang="en-US" sz="3600" dirty="0">
                <a:solidFill>
                  <a:srgbClr val="A4001D"/>
                </a:solidFill>
                <a:ea typeface="ＭＳ Ｐゴシック" charset="0"/>
                <a:cs typeface="Calibri"/>
              </a:rPr>
              <a:t>Positive </a:t>
            </a:r>
            <a:r>
              <a:rPr lang="en-US" sz="3600" dirty="0" err="1">
                <a:solidFill>
                  <a:srgbClr val="A4001D"/>
                </a:solidFill>
                <a:ea typeface="ＭＳ Ｐゴシック" charset="0"/>
                <a:cs typeface="Calibri"/>
              </a:rPr>
              <a:t>Pointwise</a:t>
            </a:r>
            <a:r>
              <a:rPr lang="en-US" sz="3600" dirty="0">
                <a:solidFill>
                  <a:srgbClr val="A4001D"/>
                </a:solidFill>
                <a:ea typeface="ＭＳ Ｐゴシック" charset="0"/>
                <a:cs typeface="Calibri"/>
              </a:rPr>
              <a:t> Mutual Information (PPMI)</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644640" y="1692360"/>
              <a:ext cx="1834920" cy="823320"/>
            </p14:xfrm>
          </p:contentPart>
        </mc:Choice>
        <mc:Fallback xmlns="">
          <p:pic>
            <p:nvPicPr>
              <p:cNvPr id="2" name="Ink 1"/>
              <p:cNvPicPr/>
              <p:nvPr/>
            </p:nvPicPr>
            <p:blipFill>
              <a:blip r:embed="rId4"/>
              <a:stretch>
                <a:fillRect/>
              </a:stretch>
            </p:blipFill>
            <p:spPr>
              <a:xfrm>
                <a:off x="3636720" y="1680840"/>
                <a:ext cx="1854720" cy="845640"/>
              </a:xfrm>
              <a:prstGeom prst="rect">
                <a:avLst/>
              </a:prstGeom>
            </p:spPr>
          </p:pic>
        </mc:Fallback>
      </mc:AlternateContent>
    </p:spTree>
    <p:extLst>
      <p:ext uri="{BB962C8B-B14F-4D97-AF65-F5344CB8AC3E}">
        <p14:creationId xmlns:p14="http://schemas.microsoft.com/office/powerpoint/2010/main" val="22672338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with raw counts</a:t>
            </a:r>
          </a:p>
        </p:txBody>
      </p:sp>
      <p:sp>
        <p:nvSpPr>
          <p:cNvPr id="3" name="Content Placeholder 2"/>
          <p:cNvSpPr>
            <a:spLocks noGrp="1"/>
          </p:cNvSpPr>
          <p:nvPr>
            <p:ph idx="1"/>
          </p:nvPr>
        </p:nvSpPr>
        <p:spPr/>
        <p:txBody>
          <a:bodyPr/>
          <a:lstStyle/>
          <a:p>
            <a:r>
              <a:rPr lang="en-US" sz="2800" dirty="0"/>
              <a:t>Raw word frequency is not a great measure of association between words</a:t>
            </a:r>
          </a:p>
          <a:p>
            <a:pPr lvl="1"/>
            <a:r>
              <a:rPr lang="en-US" dirty="0"/>
              <a:t>It’s very skewed</a:t>
            </a:r>
          </a:p>
          <a:p>
            <a:pPr lvl="2"/>
            <a:r>
              <a:rPr lang="en-US" dirty="0"/>
              <a:t>“the” and “of” are very frequent, but maybe not the most discriminative</a:t>
            </a:r>
          </a:p>
          <a:p>
            <a:r>
              <a:rPr lang="en-US" dirty="0"/>
              <a:t>We’d rather have a measure that asks whether a context word is </a:t>
            </a:r>
            <a:r>
              <a:rPr lang="en-US" b="1" dirty="0"/>
              <a:t>particularly informative </a:t>
            </a:r>
            <a:r>
              <a:rPr lang="en-US" dirty="0"/>
              <a:t>about the target word.</a:t>
            </a:r>
          </a:p>
          <a:p>
            <a:pPr lvl="1"/>
            <a:r>
              <a:rPr lang="en-US" sz="2400" dirty="0">
                <a:solidFill>
                  <a:srgbClr val="0000FF"/>
                </a:solidFill>
              </a:rPr>
              <a:t>Positive </a:t>
            </a:r>
            <a:r>
              <a:rPr lang="en-US" sz="2400" dirty="0" err="1">
                <a:solidFill>
                  <a:srgbClr val="0000FF"/>
                </a:solidFill>
              </a:rPr>
              <a:t>Pointwise</a:t>
            </a:r>
            <a:r>
              <a:rPr lang="en-US" sz="2400" dirty="0">
                <a:solidFill>
                  <a:srgbClr val="0000FF"/>
                </a:solidFill>
              </a:rPr>
              <a:t> Mutual Information (PPMI)</a:t>
            </a:r>
            <a:endParaRPr lang="en-US" sz="2400"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27</a:t>
            </a:fld>
            <a:endParaRPr lang="en-US"/>
          </a:p>
        </p:txBody>
      </p:sp>
      <p:sp>
        <p:nvSpPr>
          <p:cNvPr id="5" name="Date Placeholder 4"/>
          <p:cNvSpPr>
            <a:spLocks noGrp="1"/>
          </p:cNvSpPr>
          <p:nvPr>
            <p:ph type="dt" sz="half" idx="10"/>
          </p:nvPr>
        </p:nvSpPr>
        <p:spPr/>
        <p:txBody>
          <a:bodyPr/>
          <a:lstStyle/>
          <a:p>
            <a:pPr>
              <a:defRPr/>
            </a:pPr>
            <a:fld id="{E2130397-E037-4BC1-90BB-0266F9657E3F}" type="datetime1">
              <a:rPr lang="en-US" smtClean="0"/>
              <a:t>10/26/2020</a:t>
            </a:fld>
            <a:endParaRPr lang="en-US"/>
          </a:p>
        </p:txBody>
      </p:sp>
      <p:sp>
        <p:nvSpPr>
          <p:cNvPr id="6" name="Footer Placeholder 5"/>
          <p:cNvSpPr>
            <a:spLocks noGrp="1"/>
          </p:cNvSpPr>
          <p:nvPr>
            <p:ph type="ftr" sz="quarter" idx="11"/>
          </p:nvPr>
        </p:nvSpPr>
        <p:spPr/>
        <p:txBody>
          <a:bodyPr/>
          <a:lstStyle/>
          <a:p>
            <a:pPr>
              <a:defRPr/>
            </a:pPr>
            <a:r>
              <a:rPr lang="en-US"/>
              <a:t>CPSC503 Winter 2020-21</a:t>
            </a:r>
          </a:p>
        </p:txBody>
      </p:sp>
    </p:spTree>
    <p:extLst>
      <p:ext uri="{BB962C8B-B14F-4D97-AF65-F5344CB8AC3E}">
        <p14:creationId xmlns:p14="http://schemas.microsoft.com/office/powerpoint/2010/main" val="3898859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450" name="Rectangle 2"/>
          <p:cNvSpPr>
            <a:spLocks noGrp="1" noChangeArrowheads="1"/>
          </p:cNvSpPr>
          <p:nvPr>
            <p:ph type="title"/>
          </p:nvPr>
        </p:nvSpPr>
        <p:spPr>
          <a:xfrm>
            <a:off x="1371600" y="209550"/>
            <a:ext cx="7467600" cy="742950"/>
          </a:xfrm>
        </p:spPr>
        <p:txBody>
          <a:bodyPr/>
          <a:lstStyle/>
          <a:p>
            <a:r>
              <a:rPr lang="en-US" dirty="0" err="1"/>
              <a:t>Pointwise</a:t>
            </a:r>
            <a:r>
              <a:rPr lang="en-US" dirty="0"/>
              <a:t> Mutual Information</a:t>
            </a:r>
          </a:p>
        </p:txBody>
      </p:sp>
      <mc:AlternateContent xmlns:mc="http://schemas.openxmlformats.org/markup-compatibility/2006" xmlns:a14="http://schemas.microsoft.com/office/drawing/2010/main">
        <mc:Choice Requires="a14">
          <p:sp>
            <p:nvSpPr>
              <p:cNvPr id="1512451" name="Rectangle 3"/>
              <p:cNvSpPr>
                <a:spLocks noGrp="1" noChangeArrowheads="1"/>
              </p:cNvSpPr>
              <p:nvPr>
                <p:ph sz="quarter" idx="1"/>
              </p:nvPr>
            </p:nvSpPr>
            <p:spPr>
              <a:xfrm>
                <a:off x="609600" y="1428750"/>
                <a:ext cx="7924800" cy="3714750"/>
              </a:xfrm>
            </p:spPr>
            <p:txBody>
              <a:bodyPr/>
              <a:lstStyle/>
              <a:p>
                <a:pPr marL="0" indent="0">
                  <a:buNone/>
                </a:pPr>
                <a:r>
                  <a:rPr lang="en-US" b="1" dirty="0"/>
                  <a:t>Pointwise mutual information</a:t>
                </a:r>
                <a:r>
                  <a:rPr lang="en-US" dirty="0"/>
                  <a:t>: </a:t>
                </a:r>
              </a:p>
              <a:p>
                <a:pPr marL="457200" lvl="1" indent="0">
                  <a:buNone/>
                </a:pPr>
                <a:r>
                  <a:rPr lang="en-US" sz="1800" dirty="0"/>
                  <a:t>Do events x and y co-occur more than if they were independent?</a:t>
                </a:r>
              </a:p>
              <a:p>
                <a:pPr lvl="1"/>
                <a:endParaRPr lang="en-US" sz="1100" dirty="0"/>
              </a:p>
              <a:p>
                <a:endParaRPr lang="en-US" b="1" dirty="0"/>
              </a:p>
              <a:p>
                <a:pPr marL="0" lvl="1" indent="0">
                  <a:buClr>
                    <a:srgbClr val="CC0000"/>
                  </a:buClr>
                  <a:buNone/>
                </a:pPr>
                <a:r>
                  <a:rPr lang="en-US" sz="2400" b="1" dirty="0"/>
                  <a:t>PMI between two words</a:t>
                </a:r>
                <a:r>
                  <a:rPr lang="en-US" sz="2400" dirty="0"/>
                  <a:t>:  </a:t>
                </a:r>
                <a:r>
                  <a:rPr lang="en-US" sz="1600" dirty="0">
                    <a:solidFill>
                      <a:schemeClr val="bg1">
                        <a:lumMod val="65000"/>
                      </a:schemeClr>
                    </a:solidFill>
                  </a:rPr>
                  <a:t>(Church &amp; Hanks 1989)</a:t>
                </a:r>
                <a:endParaRPr lang="en-US" dirty="0"/>
              </a:p>
              <a:p>
                <a:pPr marL="457200" lvl="1" indent="0">
                  <a:buNone/>
                </a:pPr>
                <a:r>
                  <a:rPr lang="en-US" sz="1800" dirty="0"/>
                  <a:t> Do words x and y co-occur more than if they were independent? </a:t>
                </a:r>
              </a:p>
              <a:p>
                <a:pPr>
                  <a:buFont typeface="Wingdings" pitchFamily="-65" charset="2"/>
                  <a:buNone/>
                </a:pPr>
                <a:endParaRPr lang="en-US" sz="2000" b="0" i="0" dirty="0">
                  <a:latin typeface="Cambria Math" charset="0"/>
                </a:endParaRPr>
              </a:p>
              <a:p>
                <a:pPr>
                  <a:buFont typeface="Wingdings" pitchFamily="-65" charset="2"/>
                  <a:buNone/>
                </a:pPr>
                <a14:m>
                  <m:oMathPara xmlns:m="http://schemas.openxmlformats.org/officeDocument/2006/math">
                    <m:oMathParaPr>
                      <m:jc m:val="centerGroup"/>
                    </m:oMathParaPr>
                    <m:oMath xmlns:m="http://schemas.openxmlformats.org/officeDocument/2006/math">
                      <m:r>
                        <m:rPr>
                          <m:nor/>
                        </m:rPr>
                        <a:rPr lang="en-US" sz="2000" b="0" i="0" smtClean="0">
                          <a:latin typeface="Cambria Math" charset="0"/>
                        </a:rPr>
                        <m:t>PMI</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charset="0"/>
                                </a:rPr>
                                <m:t>𝑤𝑜𝑟𝑑</m:t>
                              </m:r>
                            </m:e>
                            <m:sub>
                              <m:r>
                                <a:rPr lang="en-US" sz="2000" b="0" i="1" smtClean="0">
                                  <a:latin typeface="Cambria Math" charset="0"/>
                                </a:rPr>
                                <m:t>1</m:t>
                              </m:r>
                            </m:sub>
                          </m:sSub>
                          <m:r>
                            <a:rPr lang="en-US" sz="2000" b="0" i="1" smtClean="0">
                              <a:latin typeface="Cambria Math" charset="0"/>
                            </a:rPr>
                            <m:t>, </m:t>
                          </m:r>
                          <m:sSub>
                            <m:sSubPr>
                              <m:ctrlPr>
                                <a:rPr lang="en-US" sz="2000" b="0" i="1" smtClean="0">
                                  <a:latin typeface="Cambria Math" panose="02040503050406030204" pitchFamily="18" charset="0"/>
                                </a:rPr>
                              </m:ctrlPr>
                            </m:sSubPr>
                            <m:e>
                              <m:r>
                                <a:rPr lang="en-US" sz="2000" b="0" i="1" smtClean="0">
                                  <a:latin typeface="Cambria Math" charset="0"/>
                                </a:rPr>
                                <m:t>𝑤𝑜𝑟𝑑</m:t>
                              </m:r>
                            </m:e>
                            <m:sub>
                              <m:r>
                                <a:rPr lang="en-US" sz="2000" b="0" i="1" smtClean="0">
                                  <a:latin typeface="Cambria Math" charset="0"/>
                                </a:rPr>
                                <m:t>2</m:t>
                              </m:r>
                            </m:sub>
                          </m:sSub>
                        </m:e>
                      </m:d>
                      <m:r>
                        <a:rPr lang="en-US" sz="2000" b="0" i="1" smtClean="0">
                          <a:latin typeface="Cambria Math" charset="0"/>
                        </a:rPr>
                        <m:t>=</m:t>
                      </m:r>
                      <m:sSub>
                        <m:sSubPr>
                          <m:ctrlPr>
                            <a:rPr lang="en-US" sz="2000" i="1">
                              <a:latin typeface="Cambria Math" panose="02040503050406030204" pitchFamily="18" charset="0"/>
                            </a:rPr>
                          </m:ctrlPr>
                        </m:sSubPr>
                        <m:e>
                          <m:r>
                            <m:rPr>
                              <m:nor/>
                            </m:rPr>
                            <a:rPr lang="en-US" sz="2000" b="0" i="0" smtClean="0">
                              <a:latin typeface="Cambria Math" charset="0"/>
                            </a:rPr>
                            <m:t>log</m:t>
                          </m:r>
                        </m:e>
                        <m:sub>
                          <m:r>
                            <a:rPr lang="en-US" sz="2000" b="0" i="1" smtClean="0">
                              <a:latin typeface="Cambria Math" charset="0"/>
                            </a:rPr>
                            <m:t>2</m:t>
                          </m:r>
                        </m:sub>
                      </m:sSub>
                      <m:f>
                        <m:fPr>
                          <m:ctrlPr>
                            <a:rPr lang="en-US" sz="2000" b="0" i="1" smtClean="0">
                              <a:latin typeface="Cambria Math" panose="02040503050406030204" pitchFamily="18" charset="0"/>
                            </a:rPr>
                          </m:ctrlPr>
                        </m:fPr>
                        <m:num>
                          <m:r>
                            <a:rPr lang="en-US" sz="2000" b="0" i="1" smtClean="0">
                              <a:latin typeface="Cambria Math" charset="0"/>
                            </a:rPr>
                            <m:t>𝑃</m:t>
                          </m:r>
                          <m:r>
                            <a:rPr lang="en-US" sz="2000" b="0" i="1" smtClean="0">
                              <a:latin typeface="Cambria Math" charset="0"/>
                            </a:rPr>
                            <m:t>(</m:t>
                          </m:r>
                          <m:sSub>
                            <m:sSubPr>
                              <m:ctrlPr>
                                <a:rPr lang="en-US" sz="2000" i="1">
                                  <a:latin typeface="Cambria Math" panose="02040503050406030204" pitchFamily="18" charset="0"/>
                                </a:rPr>
                              </m:ctrlPr>
                            </m:sSubPr>
                            <m:e>
                              <m:r>
                                <a:rPr lang="en-US" sz="2000" i="1">
                                  <a:latin typeface="Cambria Math" charset="0"/>
                                </a:rPr>
                                <m:t>𝑤𝑜𝑟𝑑</m:t>
                              </m:r>
                            </m:e>
                            <m:sub>
                              <m:r>
                                <a:rPr lang="en-US" sz="2000" i="1">
                                  <a:latin typeface="Cambria Math" charset="0"/>
                                </a:rPr>
                                <m:t>1</m:t>
                              </m:r>
                            </m:sub>
                          </m:sSub>
                          <m:r>
                            <a:rPr lang="en-US" sz="2000" i="1">
                              <a:latin typeface="Cambria Math" charset="0"/>
                            </a:rPr>
                            <m:t>, </m:t>
                          </m:r>
                          <m:sSub>
                            <m:sSubPr>
                              <m:ctrlPr>
                                <a:rPr lang="en-US" sz="2000" i="1">
                                  <a:latin typeface="Cambria Math" panose="02040503050406030204" pitchFamily="18" charset="0"/>
                                </a:rPr>
                              </m:ctrlPr>
                            </m:sSubPr>
                            <m:e>
                              <m:r>
                                <a:rPr lang="en-US" sz="2000" i="1">
                                  <a:latin typeface="Cambria Math" charset="0"/>
                                </a:rPr>
                                <m:t>𝑤𝑜𝑟𝑑</m:t>
                              </m:r>
                            </m:e>
                            <m:sub>
                              <m:r>
                                <a:rPr lang="en-US" sz="2000" i="1">
                                  <a:latin typeface="Cambria Math" charset="0"/>
                                </a:rPr>
                                <m:t>2</m:t>
                              </m:r>
                            </m:sub>
                          </m:sSub>
                          <m:r>
                            <a:rPr lang="en-US" sz="2000" b="0" i="1" smtClean="0">
                              <a:latin typeface="Cambria Math" charset="0"/>
                            </a:rPr>
                            <m:t>)</m:t>
                          </m:r>
                        </m:num>
                        <m:den>
                          <m:r>
                            <a:rPr lang="en-US" sz="2000" b="0" i="1" smtClean="0">
                              <a:latin typeface="Cambria Math" charset="0"/>
                            </a:rPr>
                            <m:t>𝑃</m:t>
                          </m:r>
                          <m:d>
                            <m:dPr>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charset="0"/>
                                    </a:rPr>
                                    <m:t>𝑤𝑜𝑟𝑑</m:t>
                                  </m:r>
                                </m:e>
                                <m:sub>
                                  <m:r>
                                    <a:rPr lang="en-US" sz="2000" i="1">
                                      <a:latin typeface="Cambria Math" charset="0"/>
                                    </a:rPr>
                                    <m:t>1</m:t>
                                  </m:r>
                                </m:sub>
                              </m:sSub>
                            </m:e>
                          </m:d>
                          <m:r>
                            <a:rPr lang="en-US" sz="2000" b="0" i="1" smtClean="0">
                              <a:latin typeface="Cambria Math" charset="0"/>
                            </a:rPr>
                            <m:t>𝑃</m:t>
                          </m:r>
                          <m:r>
                            <a:rPr lang="en-US" sz="2000" b="0" i="1" smtClean="0">
                              <a:latin typeface="Cambria Math" charset="0"/>
                            </a:rPr>
                            <m:t>(</m:t>
                          </m:r>
                          <m:sSub>
                            <m:sSubPr>
                              <m:ctrlPr>
                                <a:rPr lang="en-US" sz="2000" i="1">
                                  <a:latin typeface="Cambria Math" panose="02040503050406030204" pitchFamily="18" charset="0"/>
                                </a:rPr>
                              </m:ctrlPr>
                            </m:sSubPr>
                            <m:e>
                              <m:r>
                                <a:rPr lang="en-US" sz="2000" i="1">
                                  <a:latin typeface="Cambria Math" charset="0"/>
                                </a:rPr>
                                <m:t>𝑤𝑜𝑟𝑑</m:t>
                              </m:r>
                            </m:e>
                            <m:sub>
                              <m:r>
                                <a:rPr lang="en-US" sz="2000" b="0" i="1" smtClean="0">
                                  <a:latin typeface="Cambria Math" charset="0"/>
                                </a:rPr>
                                <m:t>2</m:t>
                              </m:r>
                            </m:sub>
                          </m:sSub>
                          <m:r>
                            <a:rPr lang="en-US" sz="2000" b="0" i="1" smtClean="0">
                              <a:latin typeface="Cambria Math" charset="0"/>
                            </a:rPr>
                            <m:t>)</m:t>
                          </m:r>
                        </m:den>
                      </m:f>
                    </m:oMath>
                  </m:oMathPara>
                </a14:m>
                <a:endParaRPr lang="en-US" sz="2000" dirty="0"/>
              </a:p>
              <a:p>
                <a:pPr>
                  <a:buFont typeface="Wingdings" pitchFamily="-65" charset="2"/>
                  <a:buNone/>
                </a:pPr>
                <a:endParaRPr lang="en-US" sz="1600" dirty="0"/>
              </a:p>
            </p:txBody>
          </p:sp>
        </mc:Choice>
        <mc:Fallback xmlns="">
          <p:sp>
            <p:nvSpPr>
              <p:cNvPr id="1512451" name="Rectangle 3"/>
              <p:cNvSpPr>
                <a:spLocks noGrp="1" noRot="1" noChangeAspect="1" noMove="1" noResize="1" noEditPoints="1" noAdjustHandles="1" noChangeArrowheads="1" noChangeShapeType="1" noTextEdit="1"/>
              </p:cNvSpPr>
              <p:nvPr>
                <p:ph sz="quarter" idx="1"/>
              </p:nvPr>
            </p:nvSpPr>
            <p:spPr>
              <a:xfrm>
                <a:off x="609600" y="1428750"/>
                <a:ext cx="7924800" cy="3714750"/>
              </a:xfrm>
              <a:blipFill rotWithShape="0">
                <a:blip r:embed="rId4"/>
                <a:stretch>
                  <a:fillRect l="-1154" t="-1311"/>
                </a:stretch>
              </a:blipFill>
            </p:spPr>
            <p:txBody>
              <a:bodyPr/>
              <a:lstStyle/>
              <a:p>
                <a:r>
                  <a:rPr lang="en-US">
                    <a:noFill/>
                  </a:rPr>
                  <a:t> </a:t>
                </a:r>
              </a:p>
            </p:txBody>
          </p:sp>
        </mc:Fallback>
      </mc:AlternateContent>
      <p:graphicFrame>
        <p:nvGraphicFramePr>
          <p:cNvPr id="7" name="Object 4"/>
          <p:cNvGraphicFramePr>
            <a:graphicFrameLocks noChangeAspect="1"/>
          </p:cNvGraphicFramePr>
          <p:nvPr>
            <p:extLst>
              <p:ext uri="{D42A27DB-BD31-4B8C-83A1-F6EECF244321}">
                <p14:modId xmlns:p14="http://schemas.microsoft.com/office/powerpoint/2010/main" val="2134674884"/>
              </p:ext>
            </p:extLst>
          </p:nvPr>
        </p:nvGraphicFramePr>
        <p:xfrm>
          <a:off x="2971800" y="2266950"/>
          <a:ext cx="3017838" cy="636084"/>
        </p:xfrm>
        <a:graphic>
          <a:graphicData uri="http://schemas.openxmlformats.org/presentationml/2006/ole">
            <mc:AlternateContent xmlns:mc="http://schemas.openxmlformats.org/markup-compatibility/2006">
              <mc:Choice xmlns:v="urn:schemas-microsoft-com:vml" Requires="v">
                <p:oleObj spid="_x0000_s9635" name="Equation" r:id="rId5" imgW="1689100" imgH="355600" progId="Equation.3">
                  <p:embed/>
                </p:oleObj>
              </mc:Choice>
              <mc:Fallback>
                <p:oleObj name="Equation" r:id="rId5" imgW="1689100" imgH="355600" progId="Equation.3">
                  <p:embed/>
                  <p:pic>
                    <p:nvPicPr>
                      <p:cNvPr id="0" name=""/>
                      <p:cNvPicPr>
                        <a:picLocks noChangeAspect="1" noChangeArrowheads="1"/>
                      </p:cNvPicPr>
                      <p:nvPr/>
                    </p:nvPicPr>
                    <p:blipFill>
                      <a:blip r:embed="rId6"/>
                      <a:srcRect/>
                      <a:stretch>
                        <a:fillRect/>
                      </a:stretch>
                    </p:blipFill>
                    <p:spPr bwMode="auto">
                      <a:xfrm>
                        <a:off x="2971800" y="2266950"/>
                        <a:ext cx="3017838" cy="636084"/>
                      </a:xfrm>
                      <a:prstGeom prst="rect">
                        <a:avLst/>
                      </a:prstGeom>
                      <a:noFill/>
                      <a:effectLst/>
                      <a:extLst/>
                    </p:spPr>
                  </p:pic>
                </p:oleObj>
              </mc:Fallback>
            </mc:AlternateContent>
          </a:graphicData>
        </a:graphic>
      </p:graphicFrame>
      <p:sp>
        <p:nvSpPr>
          <p:cNvPr id="2" name="Date Placeholder 1"/>
          <p:cNvSpPr>
            <a:spLocks noGrp="1"/>
          </p:cNvSpPr>
          <p:nvPr>
            <p:ph type="dt" sz="half" idx="10"/>
          </p:nvPr>
        </p:nvSpPr>
        <p:spPr/>
        <p:txBody>
          <a:bodyPr/>
          <a:lstStyle/>
          <a:p>
            <a:pPr>
              <a:defRPr/>
            </a:pPr>
            <a:fld id="{A879B418-D8FC-4DA5-BA09-06A487619736}" type="datetime1">
              <a:rPr lang="en-US" smtClean="0"/>
              <a:t>10/26/2020</a:t>
            </a:fld>
            <a:endParaRPr lang="en-US"/>
          </a:p>
        </p:txBody>
      </p:sp>
      <p:sp>
        <p:nvSpPr>
          <p:cNvPr id="3" name="Footer Placeholder 2"/>
          <p:cNvSpPr>
            <a:spLocks noGrp="1"/>
          </p:cNvSpPr>
          <p:nvPr>
            <p:ph type="ftr" sz="quarter" idx="11"/>
          </p:nvPr>
        </p:nvSpPr>
        <p:spPr/>
        <p:txBody>
          <a:bodyPr/>
          <a:lstStyle/>
          <a:p>
            <a:pPr>
              <a:defRPr/>
            </a:pPr>
            <a:r>
              <a:rPr lang="en-US"/>
              <a:t>CPSC503 Winter 2020-21</a:t>
            </a:r>
          </a:p>
        </p:txBody>
      </p:sp>
      <p:sp>
        <p:nvSpPr>
          <p:cNvPr id="4" name="Slide Number Placeholder 3"/>
          <p:cNvSpPr>
            <a:spLocks noGrp="1"/>
          </p:cNvSpPr>
          <p:nvPr>
            <p:ph type="sldNum" sz="quarter" idx="12"/>
          </p:nvPr>
        </p:nvSpPr>
        <p:spPr/>
        <p:txBody>
          <a:bodyPr/>
          <a:lstStyle/>
          <a:p>
            <a:fld id="{10F35DC5-7E65-8247-99AB-4E984F8A921E}" type="slidenum">
              <a:rPr lang="en-US" smtClean="0"/>
              <a:pPr/>
              <a:t>28</a:t>
            </a:fld>
            <a:endParaRPr lang="en-US"/>
          </a:p>
        </p:txBody>
      </p:sp>
      <mc:AlternateContent xmlns:mc="http://schemas.openxmlformats.org/markup-compatibility/2006" xmlns:p14="http://schemas.microsoft.com/office/powerpoint/2010/main">
        <mc:Choice Requires="p14">
          <p:contentPart p14:bwMode="auto" r:id="rId7">
            <p14:nvContentPartPr>
              <p14:cNvPr id="5" name="Ink 4"/>
              <p14:cNvContentPartPr/>
              <p14:nvPr/>
            </p14:nvContentPartPr>
            <p14:xfrm>
              <a:off x="5370480" y="2759400"/>
              <a:ext cx="1274400" cy="2154600"/>
            </p14:xfrm>
          </p:contentPart>
        </mc:Choice>
        <mc:Fallback xmlns="">
          <p:pic>
            <p:nvPicPr>
              <p:cNvPr id="5" name="Ink 4"/>
              <p:cNvPicPr/>
              <p:nvPr/>
            </p:nvPicPr>
            <p:blipFill>
              <a:blip r:embed="rId8"/>
              <a:stretch>
                <a:fillRect/>
              </a:stretch>
            </p:blipFill>
            <p:spPr>
              <a:xfrm>
                <a:off x="5364000" y="2751480"/>
                <a:ext cx="1285920" cy="2170800"/>
              </a:xfrm>
              <a:prstGeom prst="rect">
                <a:avLst/>
              </a:prstGeom>
            </p:spPr>
          </p:pic>
        </mc:Fallback>
      </mc:AlternateContent>
    </p:spTree>
    <p:extLst>
      <p:ext uri="{BB962C8B-B14F-4D97-AF65-F5344CB8AC3E}">
        <p14:creationId xmlns:p14="http://schemas.microsoft.com/office/powerpoint/2010/main" val="270674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24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124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124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450" name="Rectangle 2"/>
          <p:cNvSpPr>
            <a:spLocks noGrp="1" noChangeArrowheads="1"/>
          </p:cNvSpPr>
          <p:nvPr>
            <p:ph type="title"/>
          </p:nvPr>
        </p:nvSpPr>
        <p:spPr>
          <a:xfrm>
            <a:off x="609600" y="-113265"/>
            <a:ext cx="7467600" cy="742950"/>
          </a:xfrm>
        </p:spPr>
        <p:txBody>
          <a:bodyPr/>
          <a:lstStyle/>
          <a:p>
            <a:r>
              <a:rPr lang="en-US" dirty="0"/>
              <a:t>Positive </a:t>
            </a:r>
            <a:r>
              <a:rPr lang="en-US" dirty="0" err="1"/>
              <a:t>Pointwise</a:t>
            </a:r>
            <a:r>
              <a:rPr lang="en-US" dirty="0"/>
              <a:t> Mutual Information</a:t>
            </a:r>
          </a:p>
        </p:txBody>
      </p:sp>
      <mc:AlternateContent xmlns:mc="http://schemas.openxmlformats.org/markup-compatibility/2006" xmlns:a14="http://schemas.microsoft.com/office/drawing/2010/main">
        <mc:Choice Requires="a14">
          <p:sp>
            <p:nvSpPr>
              <p:cNvPr id="1512451" name="Rectangle 3"/>
              <p:cNvSpPr>
                <a:spLocks noGrp="1" noChangeArrowheads="1"/>
              </p:cNvSpPr>
              <p:nvPr>
                <p:ph sz="quarter" idx="1"/>
              </p:nvPr>
            </p:nvSpPr>
            <p:spPr>
              <a:xfrm>
                <a:off x="989610" y="514350"/>
                <a:ext cx="8153400" cy="3429000"/>
              </a:xfrm>
            </p:spPr>
            <p:txBody>
              <a:bodyPr/>
              <a:lstStyle/>
              <a:p>
                <a:pPr marL="342900" lvl="1" indent="-342900">
                  <a:buClr>
                    <a:srgbClr val="CC0000"/>
                  </a:buClr>
                </a:pPr>
                <a:r>
                  <a:rPr lang="en-US" sz="2400" dirty="0"/>
                  <a:t>PMI ranges from </a:t>
                </a:r>
                <a14:m>
                  <m:oMath xmlns:m="http://schemas.openxmlformats.org/officeDocument/2006/math">
                    <m:r>
                      <a:rPr lang="en-US" sz="2400" b="0" i="1" smtClean="0">
                        <a:latin typeface="Cambria Math" charset="0"/>
                      </a:rPr>
                      <m:t>−</m:t>
                    </m:r>
                    <m:r>
                      <a:rPr lang="en-US" sz="2400" b="0" i="1" smtClean="0">
                        <a:latin typeface="Cambria Math" charset="0"/>
                        <a:ea typeface="Cambria Math" charset="0"/>
                        <a:cs typeface="Cambria Math" charset="0"/>
                      </a:rPr>
                      <m:t>∞  </m:t>
                    </m:r>
                    <m:r>
                      <m:rPr>
                        <m:nor/>
                      </m:rPr>
                      <a:rPr lang="en-US" sz="2400"/>
                      <m:t>to</m:t>
                    </m:r>
                    <m:r>
                      <a:rPr lang="en-US" sz="2400" b="0" i="1" smtClean="0">
                        <a:latin typeface="Cambria Math" charset="0"/>
                      </a:rPr>
                      <m:t> </m:t>
                    </m:r>
                    <m:r>
                      <a:rPr lang="en-US" sz="2400" b="0" i="1">
                        <a:latin typeface="Cambria Math" charset="0"/>
                        <a:ea typeface="Cambria Math" charset="0"/>
                        <a:cs typeface="Cambria Math" charset="0"/>
                      </a:rPr>
                      <m:t>+∞</m:t>
                    </m:r>
                  </m:oMath>
                </a14:m>
                <a:endParaRPr lang="en-US" sz="2400" dirty="0"/>
              </a:p>
              <a:p>
                <a:pPr marL="342900" lvl="1" indent="-342900">
                  <a:buClr>
                    <a:srgbClr val="CC0000"/>
                  </a:buClr>
                </a:pPr>
                <a:r>
                  <a:rPr lang="en-US" sz="2400" dirty="0"/>
                  <a:t>But the </a:t>
                </a:r>
                <a:r>
                  <a:rPr lang="en-US" sz="2400" dirty="0">
                    <a:solidFill>
                      <a:srgbClr val="00B0F0"/>
                    </a:solidFill>
                  </a:rPr>
                  <a:t>negative values are problematic</a:t>
                </a:r>
              </a:p>
              <a:p>
                <a:pPr marL="685800" lvl="2" indent="-342900"/>
                <a:r>
                  <a:rPr lang="en-US" sz="2400" dirty="0"/>
                  <a:t>Things are co-occurring </a:t>
                </a:r>
                <a:r>
                  <a:rPr lang="en-US" sz="2400" b="1" dirty="0"/>
                  <a:t>less than </a:t>
                </a:r>
                <a:r>
                  <a:rPr lang="en-US" sz="2400" dirty="0"/>
                  <a:t>we expect by chance</a:t>
                </a:r>
              </a:p>
              <a:p>
                <a:pPr marL="685800" lvl="2" indent="-342900"/>
                <a:r>
                  <a:rPr lang="en-US" sz="2400" dirty="0"/>
                  <a:t>Unreliable without enormous corpora</a:t>
                </a:r>
              </a:p>
              <a:p>
                <a:pPr marL="1028700" lvl="3" indent="-342900"/>
                <a:r>
                  <a:rPr lang="en-US" sz="2000" dirty="0"/>
                  <a:t>Imagine w1 and w2 whose probability is each 10</a:t>
                </a:r>
                <a:r>
                  <a:rPr lang="en-US" sz="2000" baseline="30000" dirty="0"/>
                  <a:t>-6</a:t>
                </a:r>
                <a:endParaRPr lang="en-US" sz="2000" dirty="0"/>
              </a:p>
              <a:p>
                <a:pPr marL="1028700" lvl="3" indent="-342900"/>
                <a:r>
                  <a:rPr lang="en-US" sz="2000" dirty="0"/>
                  <a:t>Hard to be sure p(w1,w2) is significantly different than 10</a:t>
                </a:r>
                <a:r>
                  <a:rPr lang="en-US" sz="2000" baseline="30000" dirty="0"/>
                  <a:t>-12</a:t>
                </a:r>
                <a:r>
                  <a:rPr lang="en-US" sz="2000" dirty="0"/>
                  <a:t> </a:t>
                </a:r>
              </a:p>
              <a:p>
                <a:pPr marL="685800" lvl="2" indent="-342900"/>
                <a:r>
                  <a:rPr lang="en-US" sz="2600" dirty="0"/>
                  <a:t>Plus it’s not clear people are good at “</a:t>
                </a:r>
                <a:r>
                  <a:rPr lang="en-US" sz="2600" dirty="0" err="1"/>
                  <a:t>unrelatedness</a:t>
                </a:r>
                <a:r>
                  <a:rPr lang="en-US" sz="2600" dirty="0"/>
                  <a:t>”</a:t>
                </a:r>
              </a:p>
              <a:p>
                <a:pPr marL="342900" lvl="1" indent="-342900"/>
                <a:r>
                  <a:rPr lang="en-US" sz="2400" dirty="0"/>
                  <a:t>So we </a:t>
                </a:r>
                <a:r>
                  <a:rPr lang="en-US" sz="2400" dirty="0">
                    <a:solidFill>
                      <a:srgbClr val="00B0F0"/>
                    </a:solidFill>
                  </a:rPr>
                  <a:t>just replace negative PMI values by 0</a:t>
                </a:r>
              </a:p>
              <a:p>
                <a:pPr marL="342900" lvl="1" indent="-342900"/>
                <a:r>
                  <a:rPr lang="en-US" sz="2400" dirty="0"/>
                  <a:t>Positive PMI (PPMI) between word1 and word2:</a:t>
                </a:r>
                <a:endParaRPr lang="en-US" sz="2000" dirty="0"/>
              </a:p>
              <a:p>
                <a:pPr>
                  <a:buFont typeface="Wingdings" pitchFamily="-65" charset="2"/>
                  <a:buNone/>
                </a:pPr>
                <a14:m>
                  <m:oMathPara xmlns:m="http://schemas.openxmlformats.org/officeDocument/2006/math">
                    <m:oMathParaPr>
                      <m:jc m:val="centerGroup"/>
                    </m:oMathParaPr>
                    <m:oMath xmlns:m="http://schemas.openxmlformats.org/officeDocument/2006/math">
                      <m:r>
                        <m:rPr>
                          <m:nor/>
                        </m:rPr>
                        <a:rPr lang="en-US" sz="2000">
                          <a:latin typeface="Cambria Math" charset="0"/>
                        </a:rPr>
                        <m:t>P</m:t>
                      </m:r>
                      <m:r>
                        <m:rPr>
                          <m:nor/>
                        </m:rPr>
                        <a:rPr lang="en-US" sz="2000" b="0" i="0" smtClean="0">
                          <a:latin typeface="Cambria Math" charset="0"/>
                        </a:rPr>
                        <m:t>P</m:t>
                      </m:r>
                      <m:r>
                        <m:rPr>
                          <m:nor/>
                        </m:rPr>
                        <a:rPr lang="en-US" sz="2000">
                          <a:latin typeface="Cambria Math" charset="0"/>
                        </a:rPr>
                        <m:t>MI</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charset="0"/>
                                </a:rPr>
                                <m:t>𝑤𝑜𝑟𝑑</m:t>
                              </m:r>
                            </m:e>
                            <m:sub>
                              <m:r>
                                <a:rPr lang="en-US" sz="2000" i="1">
                                  <a:latin typeface="Cambria Math" charset="0"/>
                                </a:rPr>
                                <m:t>1</m:t>
                              </m:r>
                            </m:sub>
                          </m:sSub>
                          <m:r>
                            <a:rPr lang="en-US" sz="2000" i="1">
                              <a:latin typeface="Cambria Math" charset="0"/>
                            </a:rPr>
                            <m:t>, </m:t>
                          </m:r>
                          <m:sSub>
                            <m:sSubPr>
                              <m:ctrlPr>
                                <a:rPr lang="en-US" sz="2000" i="1">
                                  <a:latin typeface="Cambria Math" panose="02040503050406030204" pitchFamily="18" charset="0"/>
                                </a:rPr>
                              </m:ctrlPr>
                            </m:sSubPr>
                            <m:e>
                              <m:r>
                                <a:rPr lang="en-US" sz="2000" i="1">
                                  <a:latin typeface="Cambria Math" charset="0"/>
                                </a:rPr>
                                <m:t>𝑤𝑜𝑟𝑑</m:t>
                              </m:r>
                            </m:e>
                            <m:sub>
                              <m:r>
                                <a:rPr lang="en-US" sz="2000" i="1">
                                  <a:latin typeface="Cambria Math" charset="0"/>
                                </a:rPr>
                                <m:t>2</m:t>
                              </m:r>
                            </m:sub>
                          </m:sSub>
                        </m:e>
                      </m:d>
                      <m:r>
                        <a:rPr lang="en-US" sz="2000" i="1">
                          <a:latin typeface="Cambria Math" charset="0"/>
                        </a:rPr>
                        <m:t>=</m:t>
                      </m:r>
                      <m:func>
                        <m:funcPr>
                          <m:ctrlPr>
                            <a:rPr lang="en-US" sz="2000" b="0" i="1" smtClean="0">
                              <a:latin typeface="Cambria Math" panose="02040503050406030204" pitchFamily="18" charset="0"/>
                            </a:rPr>
                          </m:ctrlPr>
                        </m:funcPr>
                        <m:fName>
                          <m:r>
                            <m:rPr>
                              <m:sty m:val="p"/>
                            </m:rPr>
                            <a:rPr lang="en-US" sz="2000" b="0" i="0" smtClean="0">
                              <a:latin typeface="Cambria Math" charset="0"/>
                            </a:rPr>
                            <m:t>max</m:t>
                          </m:r>
                        </m:fName>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m:rPr>
                                      <m:nor/>
                                    </m:rPr>
                                    <a:rPr lang="en-US" sz="2000">
                                      <a:latin typeface="Cambria Math" charset="0"/>
                                    </a:rPr>
                                    <m:t>log</m:t>
                                  </m:r>
                                </m:e>
                                <m:sub>
                                  <m:r>
                                    <a:rPr lang="en-US" sz="2000" i="1">
                                      <a:latin typeface="Cambria Math" charset="0"/>
                                    </a:rPr>
                                    <m:t>2</m:t>
                                  </m:r>
                                </m:sub>
                              </m:sSub>
                              <m:f>
                                <m:fPr>
                                  <m:ctrlPr>
                                    <a:rPr lang="en-US" sz="2000" i="1">
                                      <a:latin typeface="Cambria Math" panose="02040503050406030204" pitchFamily="18" charset="0"/>
                                    </a:rPr>
                                  </m:ctrlPr>
                                </m:fPr>
                                <m:num>
                                  <m:r>
                                    <a:rPr lang="en-US" sz="2000" i="1">
                                      <a:latin typeface="Cambria Math" charset="0"/>
                                    </a:rPr>
                                    <m:t>𝑃</m:t>
                                  </m:r>
                                  <m:r>
                                    <a:rPr lang="en-US" sz="2000" i="1">
                                      <a:latin typeface="Cambria Math" charset="0"/>
                                    </a:rPr>
                                    <m:t>(</m:t>
                                  </m:r>
                                  <m:sSub>
                                    <m:sSubPr>
                                      <m:ctrlPr>
                                        <a:rPr lang="en-US" sz="2000" i="1">
                                          <a:latin typeface="Cambria Math" panose="02040503050406030204" pitchFamily="18" charset="0"/>
                                        </a:rPr>
                                      </m:ctrlPr>
                                    </m:sSubPr>
                                    <m:e>
                                      <m:r>
                                        <a:rPr lang="en-US" sz="2000" i="1">
                                          <a:latin typeface="Cambria Math" charset="0"/>
                                        </a:rPr>
                                        <m:t>𝑤𝑜𝑟𝑑</m:t>
                                      </m:r>
                                    </m:e>
                                    <m:sub>
                                      <m:r>
                                        <a:rPr lang="en-US" sz="2000" i="1">
                                          <a:latin typeface="Cambria Math" charset="0"/>
                                        </a:rPr>
                                        <m:t>1</m:t>
                                      </m:r>
                                    </m:sub>
                                  </m:sSub>
                                  <m:r>
                                    <a:rPr lang="en-US" sz="2000" i="1">
                                      <a:latin typeface="Cambria Math" charset="0"/>
                                    </a:rPr>
                                    <m:t>, </m:t>
                                  </m:r>
                                  <m:sSub>
                                    <m:sSubPr>
                                      <m:ctrlPr>
                                        <a:rPr lang="en-US" sz="2000" i="1">
                                          <a:latin typeface="Cambria Math" panose="02040503050406030204" pitchFamily="18" charset="0"/>
                                        </a:rPr>
                                      </m:ctrlPr>
                                    </m:sSubPr>
                                    <m:e>
                                      <m:r>
                                        <a:rPr lang="en-US" sz="2000" i="1">
                                          <a:latin typeface="Cambria Math" charset="0"/>
                                        </a:rPr>
                                        <m:t>𝑤𝑜𝑟𝑑</m:t>
                                      </m:r>
                                    </m:e>
                                    <m:sub>
                                      <m:r>
                                        <a:rPr lang="en-US" sz="2000" i="1">
                                          <a:latin typeface="Cambria Math" charset="0"/>
                                        </a:rPr>
                                        <m:t>2</m:t>
                                      </m:r>
                                    </m:sub>
                                  </m:sSub>
                                  <m:r>
                                    <a:rPr lang="en-US" sz="2000" i="1">
                                      <a:latin typeface="Cambria Math" charset="0"/>
                                    </a:rPr>
                                    <m:t>)</m:t>
                                  </m:r>
                                </m:num>
                                <m:den>
                                  <m:r>
                                    <a:rPr lang="en-US" sz="2000" i="1">
                                      <a:latin typeface="Cambria Math" charset="0"/>
                                    </a:rPr>
                                    <m:t>𝑃</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charset="0"/>
                                            </a:rPr>
                                            <m:t>𝑤𝑜𝑟𝑑</m:t>
                                          </m:r>
                                        </m:e>
                                        <m:sub>
                                          <m:r>
                                            <a:rPr lang="en-US" sz="2000" i="1">
                                              <a:latin typeface="Cambria Math" charset="0"/>
                                            </a:rPr>
                                            <m:t>1</m:t>
                                          </m:r>
                                        </m:sub>
                                      </m:sSub>
                                    </m:e>
                                  </m:d>
                                  <m:r>
                                    <a:rPr lang="en-US" sz="2000" i="1">
                                      <a:latin typeface="Cambria Math" charset="0"/>
                                    </a:rPr>
                                    <m:t>𝑃</m:t>
                                  </m:r>
                                  <m:r>
                                    <a:rPr lang="en-US" sz="2000" i="1">
                                      <a:latin typeface="Cambria Math" charset="0"/>
                                    </a:rPr>
                                    <m:t>(</m:t>
                                  </m:r>
                                  <m:sSub>
                                    <m:sSubPr>
                                      <m:ctrlPr>
                                        <a:rPr lang="en-US" sz="2000" i="1">
                                          <a:latin typeface="Cambria Math" panose="02040503050406030204" pitchFamily="18" charset="0"/>
                                        </a:rPr>
                                      </m:ctrlPr>
                                    </m:sSubPr>
                                    <m:e>
                                      <m:r>
                                        <a:rPr lang="en-US" sz="2000" i="1">
                                          <a:latin typeface="Cambria Math" charset="0"/>
                                        </a:rPr>
                                        <m:t>𝑤𝑜𝑟𝑑</m:t>
                                      </m:r>
                                    </m:e>
                                    <m:sub>
                                      <m:r>
                                        <a:rPr lang="en-US" sz="2000" i="1">
                                          <a:latin typeface="Cambria Math" charset="0"/>
                                        </a:rPr>
                                        <m:t>2</m:t>
                                      </m:r>
                                    </m:sub>
                                  </m:sSub>
                                  <m:r>
                                    <a:rPr lang="en-US" sz="2000" i="1">
                                      <a:latin typeface="Cambria Math" charset="0"/>
                                    </a:rPr>
                                    <m:t>)</m:t>
                                  </m:r>
                                </m:den>
                              </m:f>
                              <m:r>
                                <a:rPr lang="en-US" sz="2000" i="1">
                                  <a:latin typeface="Cambria Math" charset="0"/>
                                </a:rPr>
                                <m:t>,0</m:t>
                              </m:r>
                            </m:e>
                          </m:d>
                        </m:e>
                      </m:func>
                    </m:oMath>
                  </m:oMathPara>
                </a14:m>
                <a:endParaRPr lang="en-US" sz="1800" b="1" dirty="0"/>
              </a:p>
              <a:p>
                <a:pPr lvl="1"/>
                <a:endParaRPr lang="en-US" sz="1800" dirty="0"/>
              </a:p>
              <a:p>
                <a:pPr>
                  <a:buFont typeface="Wingdings" pitchFamily="-65" charset="2"/>
                  <a:buNone/>
                </a:pPr>
                <a:endParaRPr lang="en-US" sz="2000" dirty="0"/>
              </a:p>
              <a:p>
                <a:pPr>
                  <a:buFont typeface="Wingdings" pitchFamily="-65" charset="2"/>
                  <a:buNone/>
                </a:pPr>
                <a:endParaRPr lang="en-US" sz="1600" dirty="0"/>
              </a:p>
            </p:txBody>
          </p:sp>
        </mc:Choice>
        <mc:Fallback xmlns="">
          <p:sp>
            <p:nvSpPr>
              <p:cNvPr id="1512451" name="Rectangle 3"/>
              <p:cNvSpPr>
                <a:spLocks noGrp="1" noRot="1" noChangeAspect="1" noMove="1" noResize="1" noEditPoints="1" noAdjustHandles="1" noChangeArrowheads="1" noChangeShapeType="1" noTextEdit="1"/>
              </p:cNvSpPr>
              <p:nvPr>
                <p:ph sz="quarter" idx="1"/>
              </p:nvPr>
            </p:nvSpPr>
            <p:spPr>
              <a:xfrm>
                <a:off x="989610" y="514350"/>
                <a:ext cx="8153400" cy="3429000"/>
              </a:xfrm>
              <a:blipFill>
                <a:blip r:embed="rId3"/>
                <a:stretch>
                  <a:fillRect l="-972" t="-1421" b="-31083"/>
                </a:stretch>
              </a:blipFill>
            </p:spPr>
            <p:txBody>
              <a:bodyPr/>
              <a:lstStyle/>
              <a:p>
                <a:r>
                  <a:rPr lang="en-CA">
                    <a:noFill/>
                  </a:rPr>
                  <a:t> </a:t>
                </a:r>
              </a:p>
            </p:txBody>
          </p:sp>
        </mc:Fallback>
      </mc:AlternateContent>
      <p:sp>
        <p:nvSpPr>
          <p:cNvPr id="2" name="Date Placeholder 1"/>
          <p:cNvSpPr>
            <a:spLocks noGrp="1"/>
          </p:cNvSpPr>
          <p:nvPr>
            <p:ph type="dt" sz="half" idx="10"/>
          </p:nvPr>
        </p:nvSpPr>
        <p:spPr>
          <a:xfrm>
            <a:off x="8382000" y="4886002"/>
            <a:ext cx="1981200" cy="342900"/>
          </a:xfrm>
        </p:spPr>
        <p:txBody>
          <a:bodyPr/>
          <a:lstStyle/>
          <a:p>
            <a:pPr>
              <a:defRPr/>
            </a:pPr>
            <a:fld id="{34BC54C2-1492-4C05-A549-FE313AC39316}" type="datetime1">
              <a:rPr lang="en-US" smtClean="0"/>
              <a:t>10/26/2020</a:t>
            </a:fld>
            <a:endParaRPr lang="en-US" dirty="0"/>
          </a:p>
        </p:txBody>
      </p:sp>
      <p:sp>
        <p:nvSpPr>
          <p:cNvPr id="3" name="Footer Placeholder 2"/>
          <p:cNvSpPr>
            <a:spLocks noGrp="1"/>
          </p:cNvSpPr>
          <p:nvPr>
            <p:ph type="ftr" sz="quarter" idx="11"/>
          </p:nvPr>
        </p:nvSpPr>
        <p:spPr>
          <a:xfrm>
            <a:off x="-475800" y="4885567"/>
            <a:ext cx="2895600" cy="342900"/>
          </a:xfrm>
        </p:spPr>
        <p:txBody>
          <a:bodyPr/>
          <a:lstStyle/>
          <a:p>
            <a:pPr>
              <a:defRPr/>
            </a:pPr>
            <a:r>
              <a:rPr lang="en-US"/>
              <a:t>CPSC503 Winter 2020-21</a:t>
            </a:r>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29</a:t>
            </a:fld>
            <a:endParaRPr lang="en-US" dirty="0"/>
          </a:p>
        </p:txBody>
      </p:sp>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1456560" y="522720"/>
              <a:ext cx="6715440" cy="4364640"/>
            </p14:xfrm>
          </p:contentPart>
        </mc:Choice>
        <mc:Fallback xmlns="">
          <p:pic>
            <p:nvPicPr>
              <p:cNvPr id="5" name="Ink 4"/>
              <p:cNvPicPr/>
              <p:nvPr/>
            </p:nvPicPr>
            <p:blipFill>
              <a:blip r:embed="rId5"/>
              <a:stretch>
                <a:fillRect/>
              </a:stretch>
            </p:blipFill>
            <p:spPr>
              <a:xfrm>
                <a:off x="1450080" y="509040"/>
                <a:ext cx="6729120" cy="4389840"/>
              </a:xfrm>
              <a:prstGeom prst="rect">
                <a:avLst/>
              </a:prstGeom>
            </p:spPr>
          </p:pic>
        </mc:Fallback>
      </mc:AlternateContent>
    </p:spTree>
    <p:extLst>
      <p:ext uri="{BB962C8B-B14F-4D97-AF65-F5344CB8AC3E}">
        <p14:creationId xmlns:p14="http://schemas.microsoft.com/office/powerpoint/2010/main" val="201372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245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12451">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12451">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124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8" name="Date Placeholder 4"/>
          <p:cNvSpPr>
            <a:spLocks noGrp="1"/>
          </p:cNvSpPr>
          <p:nvPr>
            <p:ph type="dt" sz="quarter" idx="10"/>
          </p:nvPr>
        </p:nvSpPr>
        <p:spPr>
          <a:noFill/>
        </p:spPr>
        <p:txBody>
          <a:bodyPr/>
          <a:lstStyle/>
          <a:p>
            <a:pPr defTabSz="685800"/>
            <a:fld id="{C908486D-8DA5-4CF1-AB06-37393D0FE918}" type="datetime1">
              <a:rPr lang="en-US" smtClean="0">
                <a:solidFill>
                  <a:srgbClr val="000000"/>
                </a:solidFill>
                <a:latin typeface="Times New Roman" pitchFamily="18" charset="0"/>
                <a:ea typeface="+mn-ea"/>
                <a:cs typeface="+mn-cs"/>
              </a:rPr>
              <a:t>10/26/2020</a:t>
            </a:fld>
            <a:endParaRPr lang="en-US">
              <a:solidFill>
                <a:srgbClr val="000000"/>
              </a:solidFill>
              <a:latin typeface="Times New Roman" pitchFamily="18" charset="0"/>
              <a:ea typeface="+mn-ea"/>
              <a:cs typeface="+mn-cs"/>
            </a:endParaRPr>
          </a:p>
        </p:txBody>
      </p:sp>
      <p:sp>
        <p:nvSpPr>
          <p:cNvPr id="20489" name="Footer Placeholder 5"/>
          <p:cNvSpPr>
            <a:spLocks noGrp="1"/>
          </p:cNvSpPr>
          <p:nvPr>
            <p:ph type="ftr" sz="quarter" idx="11"/>
          </p:nvPr>
        </p:nvSpPr>
        <p:spPr>
          <a:noFill/>
        </p:spPr>
        <p:txBody>
          <a:bodyPr/>
          <a:lstStyle/>
          <a:p>
            <a:pPr defTabSz="685800"/>
            <a:r>
              <a:rPr lang="en-US">
                <a:solidFill>
                  <a:srgbClr val="000000"/>
                </a:solidFill>
                <a:latin typeface="Times New Roman" pitchFamily="18" charset="0"/>
                <a:ea typeface="+mn-ea"/>
                <a:cs typeface="+mn-cs"/>
              </a:rPr>
              <a:t>CPSC503 Winter 2020-21</a:t>
            </a:r>
          </a:p>
        </p:txBody>
      </p:sp>
      <p:sp>
        <p:nvSpPr>
          <p:cNvPr id="20490" name="Slide Number Placeholder 6"/>
          <p:cNvSpPr>
            <a:spLocks noGrp="1"/>
          </p:cNvSpPr>
          <p:nvPr>
            <p:ph type="sldNum" sz="quarter" idx="12"/>
          </p:nvPr>
        </p:nvSpPr>
        <p:spPr>
          <a:noFill/>
        </p:spPr>
        <p:txBody>
          <a:bodyPr/>
          <a:lstStyle/>
          <a:p>
            <a:pPr defTabSz="685800"/>
            <a:fld id="{C839256E-B970-4B9D-9106-7184C92136A0}" type="slidenum">
              <a:rPr lang="en-US">
                <a:solidFill>
                  <a:srgbClr val="000000"/>
                </a:solidFill>
                <a:latin typeface="Times New Roman" pitchFamily="18" charset="0"/>
                <a:ea typeface="+mn-ea"/>
                <a:cs typeface="+mn-cs"/>
              </a:rPr>
              <a:pPr defTabSz="685800"/>
              <a:t>3</a:t>
            </a:fld>
            <a:endParaRPr lang="en-US">
              <a:solidFill>
                <a:srgbClr val="000000"/>
              </a:solidFill>
              <a:latin typeface="Times New Roman" pitchFamily="18" charset="0"/>
              <a:ea typeface="+mn-ea"/>
              <a:cs typeface="+mn-cs"/>
            </a:endParaRPr>
          </a:p>
        </p:txBody>
      </p:sp>
      <p:sp>
        <p:nvSpPr>
          <p:cNvPr id="20491" name="Rectangle 2"/>
          <p:cNvSpPr>
            <a:spLocks noGrp="1" noChangeArrowheads="1"/>
          </p:cNvSpPr>
          <p:nvPr>
            <p:ph type="title"/>
          </p:nvPr>
        </p:nvSpPr>
        <p:spPr>
          <a:xfrm>
            <a:off x="1302604" y="-25805"/>
            <a:ext cx="5829300" cy="857250"/>
          </a:xfrm>
        </p:spPr>
        <p:txBody>
          <a:bodyPr/>
          <a:lstStyle/>
          <a:p>
            <a:pPr eaLnBrk="1" hangingPunct="1"/>
            <a:r>
              <a:rPr lang="en-US" dirty="0"/>
              <a:t>Summary of Lexical Resources/Thesauri</a:t>
            </a:r>
          </a:p>
        </p:txBody>
      </p:sp>
      <p:sp>
        <p:nvSpPr>
          <p:cNvPr id="20492" name="Rectangle 3"/>
          <p:cNvSpPr>
            <a:spLocks noGrp="1" noChangeArrowheads="1"/>
          </p:cNvSpPr>
          <p:nvPr>
            <p:ph type="body" sz="half" idx="1"/>
          </p:nvPr>
        </p:nvSpPr>
        <p:spPr>
          <a:xfrm>
            <a:off x="206057" y="1346000"/>
            <a:ext cx="3714750" cy="857250"/>
          </a:xfrm>
        </p:spPr>
        <p:txBody>
          <a:bodyPr/>
          <a:lstStyle/>
          <a:p>
            <a:pPr eaLnBrk="1" hangingPunct="1"/>
            <a:r>
              <a:rPr lang="en-US" sz="2400" dirty="0"/>
              <a:t>Relations among words and their meanings</a:t>
            </a:r>
          </a:p>
          <a:p>
            <a:pPr eaLnBrk="1" hangingPunct="1">
              <a:buFontTx/>
              <a:buNone/>
            </a:pPr>
            <a:endParaRPr lang="en-US" sz="2400" dirty="0"/>
          </a:p>
        </p:txBody>
      </p:sp>
      <p:sp>
        <p:nvSpPr>
          <p:cNvPr id="20493" name="Rectangle 5"/>
          <p:cNvSpPr>
            <a:spLocks noChangeArrowheads="1"/>
          </p:cNvSpPr>
          <p:nvPr/>
        </p:nvSpPr>
        <p:spPr bwMode="auto">
          <a:xfrm>
            <a:off x="1080068" y="2890402"/>
            <a:ext cx="3600450" cy="1200150"/>
          </a:xfrm>
          <a:prstGeom prst="rect">
            <a:avLst/>
          </a:prstGeom>
          <a:noFill/>
          <a:ln w="9525">
            <a:noFill/>
            <a:miter lim="800000"/>
            <a:headEnd/>
            <a:tailEnd/>
          </a:ln>
        </p:spPr>
        <p:txBody>
          <a:bodyPr/>
          <a:lstStyle/>
          <a:p>
            <a:pPr marL="257175" indent="-257175" defTabSz="685800">
              <a:spcBef>
                <a:spcPct val="20000"/>
              </a:spcBef>
              <a:buFontTx/>
              <a:buChar char="•"/>
            </a:pPr>
            <a:r>
              <a:rPr lang="en-US" b="1" dirty="0">
                <a:solidFill>
                  <a:srgbClr val="000000"/>
                </a:solidFill>
                <a:latin typeface="Comic Sans MS" pitchFamily="66" charset="0"/>
                <a:ea typeface="+mn-ea"/>
                <a:cs typeface="+mn-cs"/>
              </a:rPr>
              <a:t>Internal structure of individual words</a:t>
            </a:r>
          </a:p>
        </p:txBody>
      </p:sp>
      <p:sp>
        <p:nvSpPr>
          <p:cNvPr id="20494" name="Rectangle 6"/>
          <p:cNvSpPr>
            <a:spLocks noChangeArrowheads="1"/>
          </p:cNvSpPr>
          <p:nvPr/>
        </p:nvSpPr>
        <p:spPr bwMode="auto">
          <a:xfrm>
            <a:off x="2225306" y="2110663"/>
            <a:ext cx="1309974" cy="415498"/>
          </a:xfrm>
          <a:prstGeom prst="rect">
            <a:avLst/>
          </a:prstGeom>
          <a:solidFill>
            <a:srgbClr val="FFCC99"/>
          </a:solidFill>
          <a:ln w="9525">
            <a:noFill/>
            <a:miter lim="800000"/>
            <a:headEnd/>
            <a:tailEnd/>
          </a:ln>
        </p:spPr>
        <p:txBody>
          <a:bodyPr wrap="none">
            <a:spAutoFit/>
          </a:bodyPr>
          <a:lstStyle/>
          <a:p>
            <a:pPr defTabSz="685800"/>
            <a:r>
              <a:rPr lang="en-US" sz="2100" dirty="0" err="1">
                <a:solidFill>
                  <a:srgbClr val="3333CC"/>
                </a:solidFill>
                <a:latin typeface="Comic Sans MS" pitchFamily="66" charset="0"/>
                <a:ea typeface="+mn-ea"/>
                <a:cs typeface="+mn-cs"/>
              </a:rPr>
              <a:t>Wordnet</a:t>
            </a:r>
            <a:endParaRPr lang="en-US" sz="2100" dirty="0">
              <a:solidFill>
                <a:srgbClr val="3333CC"/>
              </a:solidFill>
              <a:latin typeface="Comic Sans MS" pitchFamily="66" charset="0"/>
              <a:ea typeface="+mn-ea"/>
              <a:cs typeface="+mn-cs"/>
            </a:endParaRPr>
          </a:p>
        </p:txBody>
      </p:sp>
      <p:sp>
        <p:nvSpPr>
          <p:cNvPr id="20495" name="Rectangle 7"/>
          <p:cNvSpPr>
            <a:spLocks noChangeArrowheads="1"/>
          </p:cNvSpPr>
          <p:nvPr/>
        </p:nvSpPr>
        <p:spPr bwMode="auto">
          <a:xfrm>
            <a:off x="4614604" y="3762375"/>
            <a:ext cx="1462260" cy="415498"/>
          </a:xfrm>
          <a:prstGeom prst="rect">
            <a:avLst/>
          </a:prstGeom>
          <a:solidFill>
            <a:schemeClr val="accent5">
              <a:lumMod val="40000"/>
              <a:lumOff val="60000"/>
            </a:schemeClr>
          </a:solidFill>
          <a:ln w="9525">
            <a:solidFill>
              <a:schemeClr val="accent5">
                <a:lumMod val="40000"/>
                <a:lumOff val="60000"/>
              </a:schemeClr>
            </a:solidFill>
            <a:miter lim="800000"/>
            <a:headEnd/>
            <a:tailEnd/>
          </a:ln>
        </p:spPr>
        <p:txBody>
          <a:bodyPr wrap="none">
            <a:spAutoFit/>
          </a:bodyPr>
          <a:lstStyle/>
          <a:p>
            <a:pPr defTabSz="685800"/>
            <a:r>
              <a:rPr lang="en-US" sz="2100" dirty="0" err="1">
                <a:solidFill>
                  <a:srgbClr val="3333CC"/>
                </a:solidFill>
                <a:latin typeface="Comic Sans MS" pitchFamily="66" charset="0"/>
                <a:ea typeface="+mn-ea"/>
                <a:cs typeface="+mn-cs"/>
              </a:rPr>
              <a:t>FrameNet</a:t>
            </a:r>
            <a:endParaRPr lang="en-US" sz="2100" dirty="0">
              <a:solidFill>
                <a:srgbClr val="3333CC"/>
              </a:solidFill>
              <a:latin typeface="Comic Sans MS" pitchFamily="66" charset="0"/>
              <a:ea typeface="+mn-ea"/>
              <a:cs typeface="+mn-cs"/>
            </a:endParaRPr>
          </a:p>
        </p:txBody>
      </p:sp>
      <p:sp>
        <p:nvSpPr>
          <p:cNvPr id="20496" name="Rectangle 8"/>
          <p:cNvSpPr>
            <a:spLocks noChangeArrowheads="1"/>
          </p:cNvSpPr>
          <p:nvPr/>
        </p:nvSpPr>
        <p:spPr bwMode="auto">
          <a:xfrm>
            <a:off x="4804172" y="2921794"/>
            <a:ext cx="1334020" cy="415498"/>
          </a:xfrm>
          <a:prstGeom prst="rect">
            <a:avLst/>
          </a:prstGeom>
          <a:solidFill>
            <a:schemeClr val="accent5">
              <a:lumMod val="40000"/>
              <a:lumOff val="60000"/>
            </a:schemeClr>
          </a:solidFill>
          <a:ln w="9525">
            <a:solidFill>
              <a:schemeClr val="accent5">
                <a:lumMod val="40000"/>
                <a:lumOff val="60000"/>
              </a:schemeClr>
            </a:solidFill>
            <a:miter lim="800000"/>
            <a:headEnd/>
            <a:tailEnd/>
          </a:ln>
        </p:spPr>
        <p:txBody>
          <a:bodyPr wrap="none">
            <a:spAutoFit/>
          </a:bodyPr>
          <a:lstStyle/>
          <a:p>
            <a:pPr defTabSz="685800"/>
            <a:r>
              <a:rPr lang="en-US" sz="2100" dirty="0" err="1">
                <a:solidFill>
                  <a:srgbClr val="3333CC"/>
                </a:solidFill>
                <a:latin typeface="Comic Sans MS" pitchFamily="66" charset="0"/>
                <a:ea typeface="+mn-ea"/>
                <a:cs typeface="+mn-cs"/>
              </a:rPr>
              <a:t>PropBank</a:t>
            </a:r>
            <a:endParaRPr lang="en-US" sz="2100" dirty="0">
              <a:solidFill>
                <a:srgbClr val="3333CC"/>
              </a:solidFill>
              <a:latin typeface="Comic Sans MS" pitchFamily="66" charset="0"/>
              <a:ea typeface="+mn-ea"/>
              <a:cs typeface="+mn-cs"/>
            </a:endParaRPr>
          </a:p>
        </p:txBody>
      </p:sp>
      <p:sp>
        <p:nvSpPr>
          <p:cNvPr id="20497" name="Rectangle 8"/>
          <p:cNvSpPr>
            <a:spLocks noChangeArrowheads="1"/>
          </p:cNvSpPr>
          <p:nvPr/>
        </p:nvSpPr>
        <p:spPr bwMode="auto">
          <a:xfrm>
            <a:off x="4535686" y="3312319"/>
            <a:ext cx="1285929" cy="415498"/>
          </a:xfrm>
          <a:prstGeom prst="rect">
            <a:avLst/>
          </a:prstGeom>
          <a:solidFill>
            <a:schemeClr val="accent5">
              <a:lumMod val="40000"/>
              <a:lumOff val="60000"/>
            </a:schemeClr>
          </a:solidFill>
          <a:ln w="9525">
            <a:solidFill>
              <a:schemeClr val="accent5">
                <a:lumMod val="40000"/>
                <a:lumOff val="60000"/>
              </a:schemeClr>
            </a:solidFill>
            <a:miter lim="800000"/>
            <a:headEnd/>
            <a:tailEnd/>
          </a:ln>
        </p:spPr>
        <p:txBody>
          <a:bodyPr wrap="none">
            <a:spAutoFit/>
          </a:bodyPr>
          <a:lstStyle/>
          <a:p>
            <a:pPr defTabSz="685800"/>
            <a:r>
              <a:rPr lang="en-US" sz="2100" dirty="0" err="1">
                <a:solidFill>
                  <a:srgbClr val="3333CC"/>
                </a:solidFill>
                <a:latin typeface="Comic Sans MS" pitchFamily="66" charset="0"/>
                <a:ea typeface="+mn-ea"/>
                <a:cs typeface="+mn-cs"/>
              </a:rPr>
              <a:t>VerbNet</a:t>
            </a:r>
            <a:endParaRPr lang="en-US" sz="2100" dirty="0">
              <a:solidFill>
                <a:srgbClr val="3333CC"/>
              </a:solidFill>
              <a:latin typeface="Comic Sans MS" pitchFamily="66" charset="0"/>
              <a:ea typeface="+mn-ea"/>
              <a:cs typeface="+mn-cs"/>
            </a:endParaRPr>
          </a:p>
        </p:txBody>
      </p:sp>
      <p:sp>
        <p:nvSpPr>
          <p:cNvPr id="12" name="Rectangle 6"/>
          <p:cNvSpPr>
            <a:spLocks noChangeArrowheads="1"/>
          </p:cNvSpPr>
          <p:nvPr/>
        </p:nvSpPr>
        <p:spPr bwMode="auto">
          <a:xfrm>
            <a:off x="3744820" y="2061251"/>
            <a:ext cx="950901" cy="415498"/>
          </a:xfrm>
          <a:prstGeom prst="rect">
            <a:avLst/>
          </a:prstGeom>
          <a:solidFill>
            <a:srgbClr val="FFCC99"/>
          </a:solidFill>
          <a:ln w="9525">
            <a:noFill/>
            <a:miter lim="800000"/>
            <a:headEnd/>
            <a:tailEnd/>
          </a:ln>
        </p:spPr>
        <p:txBody>
          <a:bodyPr wrap="none">
            <a:spAutoFit/>
          </a:bodyPr>
          <a:lstStyle/>
          <a:p>
            <a:pPr defTabSz="685800"/>
            <a:r>
              <a:rPr lang="en-US" sz="2100" dirty="0">
                <a:solidFill>
                  <a:srgbClr val="3333CC"/>
                </a:solidFill>
                <a:latin typeface="Comic Sans MS" pitchFamily="66" charset="0"/>
                <a:ea typeface="+mn-ea"/>
                <a:cs typeface="+mn-cs"/>
              </a:rPr>
              <a:t>YAGO</a:t>
            </a:r>
          </a:p>
        </p:txBody>
      </p:sp>
      <p:sp>
        <p:nvSpPr>
          <p:cNvPr id="13" name="Rectangle 6"/>
          <p:cNvSpPr>
            <a:spLocks noChangeArrowheads="1"/>
          </p:cNvSpPr>
          <p:nvPr/>
        </p:nvSpPr>
        <p:spPr bwMode="auto">
          <a:xfrm>
            <a:off x="4869712" y="2131328"/>
            <a:ext cx="1172116" cy="415498"/>
          </a:xfrm>
          <a:prstGeom prst="rect">
            <a:avLst/>
          </a:prstGeom>
          <a:solidFill>
            <a:srgbClr val="FFCC99"/>
          </a:solidFill>
          <a:ln w="9525">
            <a:noFill/>
            <a:miter lim="800000"/>
            <a:headEnd/>
            <a:tailEnd/>
          </a:ln>
        </p:spPr>
        <p:txBody>
          <a:bodyPr wrap="none">
            <a:spAutoFit/>
          </a:bodyPr>
          <a:lstStyle/>
          <a:p>
            <a:pPr defTabSz="685800"/>
            <a:r>
              <a:rPr lang="en-US" sz="2100" dirty="0" err="1">
                <a:solidFill>
                  <a:srgbClr val="3333CC"/>
                </a:solidFill>
                <a:latin typeface="Comic Sans MS" pitchFamily="66" charset="0"/>
                <a:ea typeface="+mn-ea"/>
                <a:cs typeface="+mn-cs"/>
              </a:rPr>
              <a:t>Probase</a:t>
            </a:r>
            <a:endParaRPr lang="en-US" sz="2100" dirty="0">
              <a:solidFill>
                <a:srgbClr val="3333CC"/>
              </a:solidFill>
              <a:latin typeface="Comic Sans MS" pitchFamily="66" charset="0"/>
              <a:ea typeface="+mn-ea"/>
              <a:cs typeface="+mn-cs"/>
            </a:endParaRPr>
          </a:p>
        </p:txBody>
      </p:sp>
      <p:sp>
        <p:nvSpPr>
          <p:cNvPr id="17" name="Rectangle 6"/>
          <p:cNvSpPr>
            <a:spLocks noChangeArrowheads="1"/>
          </p:cNvSpPr>
          <p:nvPr/>
        </p:nvSpPr>
        <p:spPr bwMode="auto">
          <a:xfrm>
            <a:off x="4857750" y="1339918"/>
            <a:ext cx="1350050" cy="415498"/>
          </a:xfrm>
          <a:prstGeom prst="rect">
            <a:avLst/>
          </a:prstGeom>
          <a:solidFill>
            <a:srgbClr val="FFCC99"/>
          </a:solidFill>
          <a:ln w="9525">
            <a:noFill/>
            <a:miter lim="800000"/>
            <a:headEnd/>
            <a:tailEnd/>
          </a:ln>
        </p:spPr>
        <p:txBody>
          <a:bodyPr wrap="none">
            <a:spAutoFit/>
          </a:bodyPr>
          <a:lstStyle/>
          <a:p>
            <a:pPr defTabSz="685800"/>
            <a:r>
              <a:rPr lang="en-US" sz="2100" dirty="0">
                <a:solidFill>
                  <a:srgbClr val="3333CC"/>
                </a:solidFill>
                <a:latin typeface="Comic Sans MS" pitchFamily="66" charset="0"/>
                <a:ea typeface="+mn-ea"/>
                <a:cs typeface="+mn-cs"/>
              </a:rPr>
              <a:t>Freebase</a:t>
            </a:r>
          </a:p>
        </p:txBody>
      </p:sp>
      <p:sp>
        <p:nvSpPr>
          <p:cNvPr id="15" name="Rectangle 6"/>
          <p:cNvSpPr>
            <a:spLocks noChangeArrowheads="1"/>
          </p:cNvSpPr>
          <p:nvPr/>
        </p:nvSpPr>
        <p:spPr bwMode="auto">
          <a:xfrm>
            <a:off x="6229350" y="774337"/>
            <a:ext cx="1485900" cy="1061829"/>
          </a:xfrm>
          <a:prstGeom prst="rect">
            <a:avLst/>
          </a:prstGeom>
          <a:solidFill>
            <a:srgbClr val="FFCC99"/>
          </a:solidFill>
          <a:ln w="9525">
            <a:noFill/>
            <a:miter lim="800000"/>
            <a:headEnd/>
            <a:tailEnd/>
          </a:ln>
        </p:spPr>
        <p:txBody>
          <a:bodyPr wrap="square">
            <a:spAutoFit/>
          </a:bodyPr>
          <a:lstStyle/>
          <a:p>
            <a:pPr defTabSz="685800"/>
            <a:r>
              <a:rPr lang="en-US" sz="2100" dirty="0">
                <a:solidFill>
                  <a:srgbClr val="3333CC"/>
                </a:solidFill>
                <a:latin typeface="Comic Sans MS" pitchFamily="66" charset="0"/>
                <a:ea typeface="+mn-ea"/>
                <a:cs typeface="+mn-cs"/>
              </a:rPr>
              <a:t>Google Knowledge Graph</a:t>
            </a:r>
          </a:p>
        </p:txBody>
      </p:sp>
      <p:sp>
        <p:nvSpPr>
          <p:cNvPr id="16" name="Rectangle 6"/>
          <p:cNvSpPr>
            <a:spLocks noChangeArrowheads="1"/>
          </p:cNvSpPr>
          <p:nvPr/>
        </p:nvSpPr>
        <p:spPr bwMode="auto">
          <a:xfrm>
            <a:off x="6377109" y="2023874"/>
            <a:ext cx="1509592" cy="1061829"/>
          </a:xfrm>
          <a:prstGeom prst="rect">
            <a:avLst/>
          </a:prstGeom>
          <a:solidFill>
            <a:srgbClr val="FFCC99"/>
          </a:solidFill>
          <a:ln w="9525">
            <a:noFill/>
            <a:miter lim="800000"/>
            <a:headEnd/>
            <a:tailEnd/>
          </a:ln>
        </p:spPr>
        <p:txBody>
          <a:bodyPr wrap="square">
            <a:spAutoFit/>
          </a:bodyPr>
          <a:lstStyle/>
          <a:p>
            <a:pPr defTabSz="685800"/>
            <a:r>
              <a:rPr lang="en-US" sz="2100" dirty="0">
                <a:solidFill>
                  <a:srgbClr val="3333CC"/>
                </a:solidFill>
                <a:latin typeface="Comic Sans MS" pitchFamily="66" charset="0"/>
                <a:ea typeface="+mn-ea"/>
                <a:cs typeface="+mn-cs"/>
              </a:rPr>
              <a:t>Microsoft Concept Graph</a:t>
            </a:r>
          </a:p>
        </p:txBody>
      </p:sp>
      <p:sp>
        <p:nvSpPr>
          <p:cNvPr id="18" name="Rectangle 6"/>
          <p:cNvSpPr>
            <a:spLocks noChangeArrowheads="1"/>
          </p:cNvSpPr>
          <p:nvPr/>
        </p:nvSpPr>
        <p:spPr bwMode="auto">
          <a:xfrm>
            <a:off x="6399471" y="3185289"/>
            <a:ext cx="1509592" cy="738664"/>
          </a:xfrm>
          <a:prstGeom prst="rect">
            <a:avLst/>
          </a:prstGeom>
          <a:solidFill>
            <a:srgbClr val="FFCC99"/>
          </a:solidFill>
          <a:ln w="9525">
            <a:noFill/>
            <a:miter lim="800000"/>
            <a:headEnd/>
            <a:tailEnd/>
          </a:ln>
        </p:spPr>
        <p:txBody>
          <a:bodyPr wrap="square">
            <a:spAutoFit/>
          </a:bodyPr>
          <a:lstStyle/>
          <a:p>
            <a:pPr defTabSz="685800"/>
            <a:r>
              <a:rPr lang="en-US" sz="2100" dirty="0">
                <a:solidFill>
                  <a:srgbClr val="3333CC"/>
                </a:solidFill>
                <a:latin typeface="Comic Sans MS" pitchFamily="66" charset="0"/>
                <a:ea typeface="+mn-ea"/>
                <a:cs typeface="+mn-cs"/>
              </a:rPr>
              <a:t>UMLS - </a:t>
            </a:r>
            <a:r>
              <a:rPr lang="en-US" sz="2100" dirty="0" err="1">
                <a:solidFill>
                  <a:srgbClr val="3333CC"/>
                </a:solidFill>
                <a:latin typeface="Comic Sans MS" pitchFamily="66" charset="0"/>
                <a:ea typeface="+mn-ea"/>
                <a:cs typeface="+mn-cs"/>
              </a:rPr>
              <a:t>MeSH</a:t>
            </a:r>
            <a:endParaRPr lang="en-US" sz="2100" dirty="0">
              <a:solidFill>
                <a:srgbClr val="3333CC"/>
              </a:solidFill>
              <a:latin typeface="Comic Sans MS" pitchFamily="66" charset="0"/>
              <a:ea typeface="+mn-ea"/>
              <a:cs typeface="+mn-cs"/>
            </a:endParaRPr>
          </a:p>
        </p:txBody>
      </p:sp>
    </p:spTree>
    <p:extLst>
      <p:ext uri="{BB962C8B-B14F-4D97-AF65-F5344CB8AC3E}">
        <p14:creationId xmlns:p14="http://schemas.microsoft.com/office/powerpoint/2010/main" val="1679614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09550"/>
            <a:ext cx="7467600" cy="742950"/>
          </a:xfrm>
        </p:spPr>
        <p:txBody>
          <a:bodyPr/>
          <a:lstStyle/>
          <a:p>
            <a:r>
              <a:rPr lang="en-US" dirty="0"/>
              <a:t>Computing PPMI on a term-context matrix</a:t>
            </a:r>
          </a:p>
        </p:txBody>
      </p:sp>
      <p:sp>
        <p:nvSpPr>
          <p:cNvPr id="3" name="Content Placeholder 2"/>
          <p:cNvSpPr>
            <a:spLocks noGrp="1"/>
          </p:cNvSpPr>
          <p:nvPr>
            <p:ph idx="1"/>
          </p:nvPr>
        </p:nvSpPr>
        <p:spPr>
          <a:xfrm>
            <a:off x="0" y="1123950"/>
            <a:ext cx="8534400" cy="3333750"/>
          </a:xfrm>
        </p:spPr>
        <p:txBody>
          <a:bodyPr/>
          <a:lstStyle/>
          <a:p>
            <a:r>
              <a:rPr lang="en-US" dirty="0"/>
              <a:t>Matrix </a:t>
            </a:r>
            <a:r>
              <a:rPr lang="en-US" b="1" dirty="0">
                <a:latin typeface="Times New Roman"/>
                <a:cs typeface="Times New Roman"/>
              </a:rPr>
              <a:t>F</a:t>
            </a:r>
            <a:r>
              <a:rPr lang="en-US" dirty="0"/>
              <a:t> with </a:t>
            </a:r>
            <a:r>
              <a:rPr lang="en-US" dirty="0">
                <a:solidFill>
                  <a:srgbClr val="FF0000"/>
                </a:solidFill>
                <a:latin typeface="Times New Roman"/>
                <a:cs typeface="Times New Roman"/>
              </a:rPr>
              <a:t>W</a:t>
            </a:r>
            <a:r>
              <a:rPr lang="en-US" dirty="0"/>
              <a:t> </a:t>
            </a:r>
            <a:r>
              <a:rPr lang="en-US" dirty="0">
                <a:solidFill>
                  <a:srgbClr val="FF0000"/>
                </a:solidFill>
              </a:rPr>
              <a:t>rows</a:t>
            </a:r>
            <a:r>
              <a:rPr lang="en-US" dirty="0"/>
              <a:t> (words) and </a:t>
            </a:r>
            <a:r>
              <a:rPr lang="en-US" dirty="0">
                <a:solidFill>
                  <a:srgbClr val="00B0F0"/>
                </a:solidFill>
                <a:latin typeface="Times New Roman"/>
                <a:cs typeface="Times New Roman"/>
              </a:rPr>
              <a:t>C</a:t>
            </a:r>
            <a:r>
              <a:rPr lang="en-US" dirty="0"/>
              <a:t> </a:t>
            </a:r>
            <a:r>
              <a:rPr lang="en-US" dirty="0">
                <a:solidFill>
                  <a:srgbClr val="00B0F0"/>
                </a:solidFill>
              </a:rPr>
              <a:t>columns</a:t>
            </a:r>
            <a:r>
              <a:rPr lang="en-US" dirty="0"/>
              <a:t> (contexts)</a:t>
            </a:r>
          </a:p>
          <a:p>
            <a:r>
              <a:rPr lang="en-US" dirty="0" err="1">
                <a:latin typeface="Times New Roman"/>
                <a:cs typeface="Times New Roman"/>
              </a:rPr>
              <a:t>f</a:t>
            </a:r>
            <a:r>
              <a:rPr lang="en-US" baseline="-25000" dirty="0" err="1">
                <a:latin typeface="Times New Roman"/>
                <a:cs typeface="Times New Roman"/>
              </a:rPr>
              <a:t>ij</a:t>
            </a:r>
            <a:r>
              <a:rPr lang="en-US" dirty="0"/>
              <a:t> is # of times </a:t>
            </a:r>
            <a:r>
              <a:rPr lang="en-US" dirty="0" err="1">
                <a:solidFill>
                  <a:srgbClr val="00B0F0"/>
                </a:solidFill>
                <a:latin typeface="Times New Roman"/>
                <a:cs typeface="Times New Roman"/>
              </a:rPr>
              <a:t>c</a:t>
            </a:r>
            <a:r>
              <a:rPr lang="en-US" baseline="-25000" dirty="0" err="1">
                <a:solidFill>
                  <a:srgbClr val="00B0F0"/>
                </a:solidFill>
                <a:latin typeface="Times New Roman"/>
                <a:cs typeface="Times New Roman"/>
              </a:rPr>
              <a:t>j</a:t>
            </a:r>
            <a:r>
              <a:rPr lang="en-US" baseline="-25000" dirty="0">
                <a:latin typeface="Times New Roman"/>
                <a:cs typeface="Times New Roman"/>
              </a:rPr>
              <a:t> </a:t>
            </a:r>
            <a:r>
              <a:rPr lang="en-US" dirty="0"/>
              <a:t>occurs in window of </a:t>
            </a:r>
            <a:r>
              <a:rPr lang="en-US" dirty="0" err="1">
                <a:solidFill>
                  <a:srgbClr val="FF0000"/>
                </a:solidFill>
                <a:latin typeface="Times New Roman"/>
                <a:cs typeface="Times New Roman"/>
              </a:rPr>
              <a:t>w</a:t>
            </a:r>
            <a:r>
              <a:rPr lang="en-US" baseline="-25000" dirty="0" err="1">
                <a:solidFill>
                  <a:srgbClr val="FF0000"/>
                </a:solidFill>
                <a:latin typeface="Times New Roman"/>
                <a:cs typeface="Times New Roman"/>
              </a:rPr>
              <a:t>i</a:t>
            </a:r>
            <a:endParaRPr lang="en-US" baseline="-25000" dirty="0">
              <a:solidFill>
                <a:srgbClr val="FF0000"/>
              </a:solidFill>
              <a:latin typeface="Times New Roman"/>
              <a:cs typeface="Times New Roman"/>
            </a:endParaRPr>
          </a:p>
        </p:txBody>
      </p:sp>
      <p:sp>
        <p:nvSpPr>
          <p:cNvPr id="4" name="Slide Number Placeholder 3"/>
          <p:cNvSpPr>
            <a:spLocks noGrp="1"/>
          </p:cNvSpPr>
          <p:nvPr>
            <p:ph type="sldNum" sz="quarter" idx="12"/>
          </p:nvPr>
        </p:nvSpPr>
        <p:spPr/>
        <p:txBody>
          <a:bodyPr/>
          <a:lstStyle/>
          <a:p>
            <a:fld id="{10F35DC5-7E65-8247-99AB-4E984F8A921E}" type="slidenum">
              <a:rPr lang="en-US" smtClean="0"/>
              <a:pPr/>
              <a:t>30</a:t>
            </a:fld>
            <a:endParaRPr lang="en-US"/>
          </a:p>
        </p:txBody>
      </p:sp>
      <p:pic>
        <p:nvPicPr>
          <p:cNvPr id="5" name="Picture 4" descr="matrix.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9701" y="2073174"/>
            <a:ext cx="3505200" cy="831648"/>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2102495228"/>
              </p:ext>
            </p:extLst>
          </p:nvPr>
        </p:nvGraphicFramePr>
        <p:xfrm>
          <a:off x="381010" y="2571751"/>
          <a:ext cx="1397907" cy="1168400"/>
        </p:xfrm>
        <a:graphic>
          <a:graphicData uri="http://schemas.openxmlformats.org/presentationml/2006/ole">
            <mc:AlternateContent xmlns:mc="http://schemas.openxmlformats.org/markup-compatibility/2006">
              <mc:Choice xmlns:v="urn:schemas-microsoft-com:vml" Requires="v">
                <p:oleObj spid="_x0000_s31234" name="Equation" r:id="rId5" imgW="850900" imgH="711200" progId="Equation.3">
                  <p:embed/>
                </p:oleObj>
              </mc:Choice>
              <mc:Fallback>
                <p:oleObj name="Equation" r:id="rId5" imgW="850900" imgH="711200" progId="Equation.3">
                  <p:embed/>
                  <p:pic>
                    <p:nvPicPr>
                      <p:cNvPr id="0" name=""/>
                      <p:cNvPicPr/>
                      <p:nvPr/>
                    </p:nvPicPr>
                    <p:blipFill>
                      <a:blip r:embed="rId6"/>
                      <a:stretch>
                        <a:fillRect/>
                      </a:stretch>
                    </p:blipFill>
                    <p:spPr>
                      <a:xfrm>
                        <a:off x="381010" y="2571751"/>
                        <a:ext cx="1397907" cy="11684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591592540"/>
              </p:ext>
            </p:extLst>
          </p:nvPr>
        </p:nvGraphicFramePr>
        <p:xfrm>
          <a:off x="2133610" y="2190750"/>
          <a:ext cx="1418771" cy="1627414"/>
        </p:xfrm>
        <a:graphic>
          <a:graphicData uri="http://schemas.openxmlformats.org/presentationml/2006/ole">
            <mc:AlternateContent xmlns:mc="http://schemas.openxmlformats.org/markup-compatibility/2006">
              <mc:Choice xmlns:v="urn:schemas-microsoft-com:vml" Requires="v">
                <p:oleObj spid="_x0000_s31235" name="Equation" r:id="rId7" imgW="863600" imgH="990600" progId="Equation.3">
                  <p:embed/>
                </p:oleObj>
              </mc:Choice>
              <mc:Fallback>
                <p:oleObj name="Equation" r:id="rId7" imgW="863600" imgH="990600" progId="Equation.3">
                  <p:embed/>
                  <p:pic>
                    <p:nvPicPr>
                      <p:cNvPr id="0" name=""/>
                      <p:cNvPicPr/>
                      <p:nvPr/>
                    </p:nvPicPr>
                    <p:blipFill>
                      <a:blip r:embed="rId8"/>
                      <a:stretch>
                        <a:fillRect/>
                      </a:stretch>
                    </p:blipFill>
                    <p:spPr>
                      <a:xfrm>
                        <a:off x="2133610" y="2190750"/>
                        <a:ext cx="1418771" cy="1627414"/>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430442358"/>
              </p:ext>
            </p:extLst>
          </p:nvPr>
        </p:nvGraphicFramePr>
        <p:xfrm>
          <a:off x="3886200" y="2190750"/>
          <a:ext cx="1460500" cy="1585686"/>
        </p:xfrm>
        <a:graphic>
          <a:graphicData uri="http://schemas.openxmlformats.org/presentationml/2006/ole">
            <mc:AlternateContent xmlns:mc="http://schemas.openxmlformats.org/markup-compatibility/2006">
              <mc:Choice xmlns:v="urn:schemas-microsoft-com:vml" Requires="v">
                <p:oleObj spid="_x0000_s31236" name="Equation" r:id="rId9" imgW="889000" imgH="965200" progId="Equation.3">
                  <p:embed/>
                </p:oleObj>
              </mc:Choice>
              <mc:Fallback>
                <p:oleObj name="Equation" r:id="rId9" imgW="889000" imgH="965200" progId="Equation.3">
                  <p:embed/>
                  <p:pic>
                    <p:nvPicPr>
                      <p:cNvPr id="0" name=""/>
                      <p:cNvPicPr/>
                      <p:nvPr/>
                    </p:nvPicPr>
                    <p:blipFill>
                      <a:blip r:embed="rId10"/>
                      <a:stretch>
                        <a:fillRect/>
                      </a:stretch>
                    </p:blipFill>
                    <p:spPr>
                      <a:xfrm>
                        <a:off x="3886200" y="2190750"/>
                        <a:ext cx="1460500" cy="1585686"/>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505418797"/>
              </p:ext>
            </p:extLst>
          </p:nvPr>
        </p:nvGraphicFramePr>
        <p:xfrm>
          <a:off x="741373" y="4105277"/>
          <a:ext cx="1857375" cy="752475"/>
        </p:xfrm>
        <a:graphic>
          <a:graphicData uri="http://schemas.openxmlformats.org/presentationml/2006/ole">
            <mc:AlternateContent xmlns:mc="http://schemas.openxmlformats.org/markup-compatibility/2006">
              <mc:Choice xmlns:v="urn:schemas-microsoft-com:vml" Requires="v">
                <p:oleObj spid="_x0000_s31237" name="Equation" r:id="rId11" imgW="1130300" imgH="457200" progId="Equation.3">
                  <p:embed/>
                </p:oleObj>
              </mc:Choice>
              <mc:Fallback>
                <p:oleObj name="Equation" r:id="rId11" imgW="1130300" imgH="457200" progId="Equation.3">
                  <p:embed/>
                  <p:pic>
                    <p:nvPicPr>
                      <p:cNvPr id="0" name=""/>
                      <p:cNvPicPr/>
                      <p:nvPr/>
                    </p:nvPicPr>
                    <p:blipFill>
                      <a:blip r:embed="rId12"/>
                      <a:stretch>
                        <a:fillRect/>
                      </a:stretch>
                    </p:blipFill>
                    <p:spPr>
                      <a:xfrm>
                        <a:off x="741373" y="4105277"/>
                        <a:ext cx="1857375" cy="75247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769825350"/>
              </p:ext>
            </p:extLst>
          </p:nvPr>
        </p:nvGraphicFramePr>
        <p:xfrm>
          <a:off x="3352800" y="4019555"/>
          <a:ext cx="3194050" cy="898525"/>
        </p:xfrm>
        <a:graphic>
          <a:graphicData uri="http://schemas.openxmlformats.org/presentationml/2006/ole">
            <mc:AlternateContent xmlns:mc="http://schemas.openxmlformats.org/markup-compatibility/2006">
              <mc:Choice xmlns:v="urn:schemas-microsoft-com:vml" Requires="v">
                <p:oleObj spid="_x0000_s31238" name="Equation" r:id="rId13" imgW="1943100" imgH="546100" progId="Equation.3">
                  <p:embed/>
                </p:oleObj>
              </mc:Choice>
              <mc:Fallback>
                <p:oleObj name="Equation" r:id="rId13" imgW="1943100" imgH="546100" progId="Equation.3">
                  <p:embed/>
                  <p:pic>
                    <p:nvPicPr>
                      <p:cNvPr id="0" name=""/>
                      <p:cNvPicPr/>
                      <p:nvPr/>
                    </p:nvPicPr>
                    <p:blipFill>
                      <a:blip r:embed="rId14"/>
                      <a:stretch>
                        <a:fillRect/>
                      </a:stretch>
                    </p:blipFill>
                    <p:spPr>
                      <a:xfrm>
                        <a:off x="3352800" y="4019555"/>
                        <a:ext cx="3194050" cy="898525"/>
                      </a:xfrm>
                      <a:prstGeom prst="rect">
                        <a:avLst/>
                      </a:prstGeom>
                    </p:spPr>
                  </p:pic>
                </p:oleObj>
              </mc:Fallback>
            </mc:AlternateContent>
          </a:graphicData>
        </a:graphic>
      </p:graphicFrame>
      <p:sp>
        <p:nvSpPr>
          <p:cNvPr id="8" name="Date Placeholder 7"/>
          <p:cNvSpPr>
            <a:spLocks noGrp="1"/>
          </p:cNvSpPr>
          <p:nvPr>
            <p:ph type="dt" sz="half" idx="10"/>
          </p:nvPr>
        </p:nvSpPr>
        <p:spPr>
          <a:xfrm>
            <a:off x="7010400" y="4800600"/>
            <a:ext cx="1981200" cy="342900"/>
          </a:xfrm>
        </p:spPr>
        <p:txBody>
          <a:bodyPr/>
          <a:lstStyle/>
          <a:p>
            <a:pPr>
              <a:defRPr/>
            </a:pPr>
            <a:fld id="{AA2BD6EC-491B-4C9A-8099-187C844B121E}" type="datetime1">
              <a:rPr lang="en-US" smtClean="0"/>
              <a:t>10/26/2020</a:t>
            </a:fld>
            <a:endParaRPr lang="en-US" dirty="0"/>
          </a:p>
        </p:txBody>
      </p:sp>
      <p:sp>
        <p:nvSpPr>
          <p:cNvPr id="12" name="Footer Placeholder 11"/>
          <p:cNvSpPr>
            <a:spLocks noGrp="1"/>
          </p:cNvSpPr>
          <p:nvPr>
            <p:ph type="ftr" sz="quarter" idx="11"/>
          </p:nvPr>
        </p:nvSpPr>
        <p:spPr>
          <a:xfrm>
            <a:off x="2819400" y="4800600"/>
            <a:ext cx="2895600" cy="342900"/>
          </a:xfrm>
        </p:spPr>
        <p:txBody>
          <a:bodyPr/>
          <a:lstStyle/>
          <a:p>
            <a:pPr>
              <a:defRPr/>
            </a:pPr>
            <a:r>
              <a:rPr lang="en-US"/>
              <a:t>CPSC503 Winter 2020-21</a:t>
            </a:r>
            <a:endParaRPr lang="en-US" dirty="0"/>
          </a:p>
        </p:txBody>
      </p:sp>
      <mc:AlternateContent xmlns:mc="http://schemas.openxmlformats.org/markup-compatibility/2006" xmlns:p14="http://schemas.microsoft.com/office/powerpoint/2010/main">
        <mc:Choice Requires="p14">
          <p:contentPart p14:bwMode="auto" r:id="rId15">
            <p14:nvContentPartPr>
              <p14:cNvPr id="13" name="Ink 12"/>
              <p14:cNvContentPartPr/>
              <p14:nvPr/>
            </p14:nvContentPartPr>
            <p14:xfrm>
              <a:off x="237600" y="2201760"/>
              <a:ext cx="8870400" cy="2742120"/>
            </p14:xfrm>
          </p:contentPart>
        </mc:Choice>
        <mc:Fallback xmlns="">
          <p:pic>
            <p:nvPicPr>
              <p:cNvPr id="13" name="Ink 12"/>
              <p:cNvPicPr/>
              <p:nvPr/>
            </p:nvPicPr>
            <p:blipFill>
              <a:blip r:embed="rId16"/>
              <a:stretch>
                <a:fillRect/>
              </a:stretch>
            </p:blipFill>
            <p:spPr>
              <a:xfrm>
                <a:off x="229680" y="2193480"/>
                <a:ext cx="8881200" cy="2761200"/>
              </a:xfrm>
              <a:prstGeom prst="rect">
                <a:avLst/>
              </a:prstGeom>
            </p:spPr>
          </p:pic>
        </mc:Fallback>
      </mc:AlternateContent>
    </p:spTree>
    <p:extLst>
      <p:ext uri="{BB962C8B-B14F-4D97-AF65-F5344CB8AC3E}">
        <p14:creationId xmlns:p14="http://schemas.microsoft.com/office/powerpoint/2010/main" val="3927980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38350"/>
            <a:ext cx="3124200" cy="1295400"/>
          </a:xfrm>
        </p:spPr>
        <p:txBody>
          <a:bodyPr/>
          <a:lstStyle/>
          <a:p>
            <a:pPr marL="0" indent="0">
              <a:buNone/>
            </a:pPr>
            <a:r>
              <a:rPr lang="en-US" sz="2000" dirty="0"/>
              <a:t>p(w=</a:t>
            </a:r>
            <a:r>
              <a:rPr lang="en-US" sz="2000" dirty="0" err="1"/>
              <a:t>information,c</a:t>
            </a:r>
            <a:r>
              <a:rPr lang="en-US" sz="2000" dirty="0"/>
              <a:t>=data) = </a:t>
            </a:r>
          </a:p>
          <a:p>
            <a:pPr marL="0" indent="0">
              <a:buNone/>
            </a:pPr>
            <a:r>
              <a:rPr lang="en-US" sz="2000" dirty="0"/>
              <a:t>p(w=information) =</a:t>
            </a:r>
          </a:p>
          <a:p>
            <a:pPr marL="0" indent="0">
              <a:buNone/>
            </a:pPr>
            <a:r>
              <a:rPr lang="en-US" sz="2000" dirty="0"/>
              <a:t>p(c=data) =</a:t>
            </a:r>
          </a:p>
          <a:p>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31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634488606"/>
              </p:ext>
            </p:extLst>
          </p:nvPr>
        </p:nvGraphicFramePr>
        <p:xfrm>
          <a:off x="3048000" y="11529"/>
          <a:ext cx="5556250" cy="1843942"/>
        </p:xfrm>
        <a:graphic>
          <a:graphicData uri="http://schemas.openxmlformats.org/presentationml/2006/ole">
            <mc:AlternateContent xmlns:mc="http://schemas.openxmlformats.org/markup-compatibility/2006">
              <mc:Choice xmlns:v="urn:schemas-microsoft-com:vml" Requires="v">
                <p:oleObj spid="_x0000_s35178" name="Worksheet" r:id="rId3" imgW="5778500" imgH="1917700" progId="Excel.Sheet.12">
                  <p:embed/>
                </p:oleObj>
              </mc:Choice>
              <mc:Fallback>
                <p:oleObj name="Worksheet" r:id="rId3" imgW="5778500" imgH="1917700" progId="Excel.Sheet.12">
                  <p:embed/>
                  <p:pic>
                    <p:nvPicPr>
                      <p:cNvPr id="0" name=""/>
                      <p:cNvPicPr/>
                      <p:nvPr/>
                    </p:nvPicPr>
                    <p:blipFill>
                      <a:blip r:embed="rId4"/>
                      <a:stretch>
                        <a:fillRect/>
                      </a:stretch>
                    </p:blipFill>
                    <p:spPr>
                      <a:xfrm>
                        <a:off x="3048000" y="11529"/>
                        <a:ext cx="5556250" cy="184394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612764796"/>
              </p:ext>
            </p:extLst>
          </p:nvPr>
        </p:nvGraphicFramePr>
        <p:xfrm>
          <a:off x="1524000" y="2895255"/>
          <a:ext cx="6096000" cy="2248249"/>
        </p:xfrm>
        <a:graphic>
          <a:graphicData uri="http://schemas.openxmlformats.org/presentationml/2006/ole">
            <mc:AlternateContent xmlns:mc="http://schemas.openxmlformats.org/markup-compatibility/2006">
              <mc:Choice xmlns:v="urn:schemas-microsoft-com:vml" Requires="v">
                <p:oleObj spid="_x0000_s35179" name="Worksheet" r:id="rId5" imgW="6921500" imgH="2552700" progId="Excel.Sheet.12">
                  <p:embed/>
                </p:oleObj>
              </mc:Choice>
              <mc:Fallback>
                <p:oleObj name="Worksheet" r:id="rId5" imgW="6921500" imgH="2552700" progId="Excel.Sheet.12">
                  <p:embed/>
                  <p:pic>
                    <p:nvPicPr>
                      <p:cNvPr id="0" name=""/>
                      <p:cNvPicPr/>
                      <p:nvPr/>
                    </p:nvPicPr>
                    <p:blipFill>
                      <a:blip r:embed="rId6"/>
                      <a:stretch>
                        <a:fillRect/>
                      </a:stretch>
                    </p:blipFill>
                    <p:spPr>
                      <a:xfrm>
                        <a:off x="1524000" y="2895255"/>
                        <a:ext cx="6096000" cy="2248249"/>
                      </a:xfrm>
                      <a:prstGeom prst="rect">
                        <a:avLst/>
                      </a:prstGeom>
                    </p:spPr>
                  </p:pic>
                </p:oleObj>
              </mc:Fallback>
            </mc:AlternateContent>
          </a:graphicData>
        </a:graphic>
      </p:graphicFrame>
      <p:sp>
        <p:nvSpPr>
          <p:cNvPr id="8" name="TextBox 7"/>
          <p:cNvSpPr txBox="1"/>
          <p:nvPr/>
        </p:nvSpPr>
        <p:spPr>
          <a:xfrm>
            <a:off x="3733801" y="2053120"/>
            <a:ext cx="644728" cy="369332"/>
          </a:xfrm>
          <a:prstGeom prst="rect">
            <a:avLst/>
          </a:prstGeom>
          <a:noFill/>
        </p:spPr>
        <p:txBody>
          <a:bodyPr wrap="none" rtlCol="0">
            <a:spAutoFit/>
          </a:bodyPr>
          <a:lstStyle/>
          <a:p>
            <a:r>
              <a:rPr lang="en-US" sz="1800" dirty="0">
                <a:latin typeface="+mn-lt"/>
              </a:rPr>
              <a:t>= .32</a:t>
            </a:r>
          </a:p>
        </p:txBody>
      </p:sp>
      <p:sp>
        <p:nvSpPr>
          <p:cNvPr id="9" name="TextBox 8"/>
          <p:cNvSpPr txBox="1"/>
          <p:nvPr/>
        </p:nvSpPr>
        <p:spPr>
          <a:xfrm>
            <a:off x="3124201" y="2053120"/>
            <a:ext cx="625492" cy="369332"/>
          </a:xfrm>
          <a:prstGeom prst="rect">
            <a:avLst/>
          </a:prstGeom>
          <a:noFill/>
        </p:spPr>
        <p:txBody>
          <a:bodyPr wrap="none" rtlCol="0">
            <a:spAutoFit/>
          </a:bodyPr>
          <a:lstStyle/>
          <a:p>
            <a:r>
              <a:rPr lang="en-US" sz="1800" dirty="0">
                <a:latin typeface="+mn-lt"/>
              </a:rPr>
              <a:t>6/19</a:t>
            </a:r>
          </a:p>
        </p:txBody>
      </p:sp>
      <p:sp>
        <p:nvSpPr>
          <p:cNvPr id="10" name="TextBox 9"/>
          <p:cNvSpPr txBox="1"/>
          <p:nvPr/>
        </p:nvSpPr>
        <p:spPr>
          <a:xfrm>
            <a:off x="2362210" y="2419350"/>
            <a:ext cx="742511" cy="369332"/>
          </a:xfrm>
          <a:prstGeom prst="rect">
            <a:avLst/>
          </a:prstGeom>
          <a:noFill/>
        </p:spPr>
        <p:txBody>
          <a:bodyPr wrap="none" rtlCol="0">
            <a:spAutoFit/>
          </a:bodyPr>
          <a:lstStyle/>
          <a:p>
            <a:r>
              <a:rPr lang="en-US" sz="1800" dirty="0">
                <a:latin typeface="+mn-lt"/>
              </a:rPr>
              <a:t>11/19</a:t>
            </a:r>
          </a:p>
        </p:txBody>
      </p:sp>
      <p:sp>
        <p:nvSpPr>
          <p:cNvPr id="11" name="TextBox 10"/>
          <p:cNvSpPr txBox="1"/>
          <p:nvPr/>
        </p:nvSpPr>
        <p:spPr>
          <a:xfrm>
            <a:off x="3048001" y="2419350"/>
            <a:ext cx="644728" cy="369332"/>
          </a:xfrm>
          <a:prstGeom prst="rect">
            <a:avLst/>
          </a:prstGeom>
          <a:noFill/>
        </p:spPr>
        <p:txBody>
          <a:bodyPr wrap="none" rtlCol="0">
            <a:spAutoFit/>
          </a:bodyPr>
          <a:lstStyle/>
          <a:p>
            <a:r>
              <a:rPr lang="en-US" sz="1800" dirty="0">
                <a:latin typeface="+mn-lt"/>
              </a:rPr>
              <a:t>= .58</a:t>
            </a:r>
          </a:p>
        </p:txBody>
      </p:sp>
      <p:sp>
        <p:nvSpPr>
          <p:cNvPr id="12" name="TextBox 11"/>
          <p:cNvSpPr txBox="1"/>
          <p:nvPr/>
        </p:nvSpPr>
        <p:spPr>
          <a:xfrm>
            <a:off x="1447801" y="2785580"/>
            <a:ext cx="625492" cy="369332"/>
          </a:xfrm>
          <a:prstGeom prst="rect">
            <a:avLst/>
          </a:prstGeom>
          <a:noFill/>
        </p:spPr>
        <p:txBody>
          <a:bodyPr wrap="none" rtlCol="0">
            <a:spAutoFit/>
          </a:bodyPr>
          <a:lstStyle/>
          <a:p>
            <a:r>
              <a:rPr lang="en-US" sz="1800" dirty="0">
                <a:latin typeface="+mn-lt"/>
              </a:rPr>
              <a:t>7/19</a:t>
            </a:r>
          </a:p>
        </p:txBody>
      </p:sp>
      <p:sp>
        <p:nvSpPr>
          <p:cNvPr id="13" name="TextBox 12"/>
          <p:cNvSpPr txBox="1"/>
          <p:nvPr/>
        </p:nvSpPr>
        <p:spPr>
          <a:xfrm>
            <a:off x="2042634" y="2785580"/>
            <a:ext cx="640948" cy="369332"/>
          </a:xfrm>
          <a:prstGeom prst="rect">
            <a:avLst/>
          </a:prstGeom>
          <a:noFill/>
        </p:spPr>
        <p:txBody>
          <a:bodyPr wrap="square" rtlCol="0">
            <a:spAutoFit/>
          </a:bodyPr>
          <a:lstStyle/>
          <a:p>
            <a:r>
              <a:rPr lang="en-US" sz="1800" dirty="0">
                <a:latin typeface="+mn-lt"/>
              </a:rPr>
              <a:t>= .37</a:t>
            </a:r>
          </a:p>
        </p:txBody>
      </p:sp>
      <p:graphicFrame>
        <p:nvGraphicFramePr>
          <p:cNvPr id="14" name="Object 13"/>
          <p:cNvGraphicFramePr>
            <a:graphicFrameLocks noChangeAspect="1"/>
          </p:cNvGraphicFramePr>
          <p:nvPr>
            <p:extLst>
              <p:ext uri="{D42A27DB-BD31-4B8C-83A1-F6EECF244321}">
                <p14:modId xmlns:p14="http://schemas.microsoft.com/office/powerpoint/2010/main" val="1413777989"/>
              </p:ext>
            </p:extLst>
          </p:nvPr>
        </p:nvGraphicFramePr>
        <p:xfrm>
          <a:off x="1219200" y="361950"/>
          <a:ext cx="1732188" cy="1447800"/>
        </p:xfrm>
        <a:graphic>
          <a:graphicData uri="http://schemas.openxmlformats.org/presentationml/2006/ole">
            <mc:AlternateContent xmlns:mc="http://schemas.openxmlformats.org/markup-compatibility/2006">
              <mc:Choice xmlns:v="urn:schemas-microsoft-com:vml" Requires="v">
                <p:oleObj spid="_x0000_s35180" name="Equation" r:id="rId7" imgW="850900" imgH="711200" progId="Equation.3">
                  <p:embed/>
                </p:oleObj>
              </mc:Choice>
              <mc:Fallback>
                <p:oleObj name="Equation" r:id="rId7" imgW="850900" imgH="711200" progId="Equation.3">
                  <p:embed/>
                  <p:pic>
                    <p:nvPicPr>
                      <p:cNvPr id="0" name=""/>
                      <p:cNvPicPr/>
                      <p:nvPr/>
                    </p:nvPicPr>
                    <p:blipFill>
                      <a:blip r:embed="rId8"/>
                      <a:stretch>
                        <a:fillRect/>
                      </a:stretch>
                    </p:blipFill>
                    <p:spPr>
                      <a:xfrm>
                        <a:off x="1219200" y="361950"/>
                        <a:ext cx="1732188" cy="14478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15301239"/>
              </p:ext>
            </p:extLst>
          </p:nvPr>
        </p:nvGraphicFramePr>
        <p:xfrm>
          <a:off x="4724410" y="1809750"/>
          <a:ext cx="1321663" cy="1049338"/>
        </p:xfrm>
        <a:graphic>
          <a:graphicData uri="http://schemas.openxmlformats.org/presentationml/2006/ole">
            <mc:AlternateContent xmlns:mc="http://schemas.openxmlformats.org/markup-compatibility/2006">
              <mc:Choice xmlns:v="urn:schemas-microsoft-com:vml" Requires="v">
                <p:oleObj spid="_x0000_s35181" name="Equation" r:id="rId9" imgW="863600" imgH="685800" progId="Equation.3">
                  <p:embed/>
                </p:oleObj>
              </mc:Choice>
              <mc:Fallback>
                <p:oleObj name="Equation" r:id="rId9" imgW="863600" imgH="685800" progId="Equation.3">
                  <p:embed/>
                  <p:pic>
                    <p:nvPicPr>
                      <p:cNvPr id="0" name=""/>
                      <p:cNvPicPr/>
                      <p:nvPr/>
                    </p:nvPicPr>
                    <p:blipFill>
                      <a:blip r:embed="rId10"/>
                      <a:stretch>
                        <a:fillRect/>
                      </a:stretch>
                    </p:blipFill>
                    <p:spPr>
                      <a:xfrm>
                        <a:off x="4724410" y="1809750"/>
                        <a:ext cx="1321663" cy="1049338"/>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861719153"/>
              </p:ext>
            </p:extLst>
          </p:nvPr>
        </p:nvGraphicFramePr>
        <p:xfrm>
          <a:off x="6553200" y="1809687"/>
          <a:ext cx="1295400" cy="1020202"/>
        </p:xfrm>
        <a:graphic>
          <a:graphicData uri="http://schemas.openxmlformats.org/presentationml/2006/ole">
            <mc:AlternateContent xmlns:mc="http://schemas.openxmlformats.org/markup-compatibility/2006">
              <mc:Choice xmlns:v="urn:schemas-microsoft-com:vml" Requires="v">
                <p:oleObj spid="_x0000_s35182" name="Equation" r:id="rId11" imgW="838200" imgH="660400" progId="Equation.3">
                  <p:embed/>
                </p:oleObj>
              </mc:Choice>
              <mc:Fallback>
                <p:oleObj name="Equation" r:id="rId11" imgW="838200" imgH="660400" progId="Equation.3">
                  <p:embed/>
                  <p:pic>
                    <p:nvPicPr>
                      <p:cNvPr id="0" name=""/>
                      <p:cNvPicPr/>
                      <p:nvPr/>
                    </p:nvPicPr>
                    <p:blipFill>
                      <a:blip r:embed="rId12"/>
                      <a:stretch>
                        <a:fillRect/>
                      </a:stretch>
                    </p:blipFill>
                    <p:spPr>
                      <a:xfrm>
                        <a:off x="6553200" y="1809687"/>
                        <a:ext cx="1295400" cy="1020202"/>
                      </a:xfrm>
                      <a:prstGeom prst="rect">
                        <a:avLst/>
                      </a:prstGeom>
                    </p:spPr>
                  </p:pic>
                </p:oleObj>
              </mc:Fallback>
            </mc:AlternateContent>
          </a:graphicData>
        </a:graphic>
      </p:graphicFrame>
      <p:sp>
        <p:nvSpPr>
          <p:cNvPr id="2" name="Date Placeholder 1"/>
          <p:cNvSpPr>
            <a:spLocks noGrp="1"/>
          </p:cNvSpPr>
          <p:nvPr>
            <p:ph type="dt" sz="half" idx="10"/>
          </p:nvPr>
        </p:nvSpPr>
        <p:spPr>
          <a:xfrm>
            <a:off x="7966200" y="4849306"/>
            <a:ext cx="1981200" cy="342900"/>
          </a:xfrm>
        </p:spPr>
        <p:txBody>
          <a:bodyPr/>
          <a:lstStyle/>
          <a:p>
            <a:pPr>
              <a:defRPr/>
            </a:pPr>
            <a:fld id="{B6FA3FEA-520B-42B3-B77C-EFD400D57527}" type="datetime1">
              <a:rPr lang="en-US" smtClean="0"/>
              <a:t>10/26/2020</a:t>
            </a:fld>
            <a:endParaRPr lang="en-US" dirty="0"/>
          </a:p>
        </p:txBody>
      </p:sp>
      <mc:AlternateContent xmlns:mc="http://schemas.openxmlformats.org/markup-compatibility/2006" xmlns:p14="http://schemas.microsoft.com/office/powerpoint/2010/main">
        <mc:Choice Requires="p14">
          <p:contentPart p14:bwMode="auto" r:id="rId13">
            <p14:nvContentPartPr>
              <p14:cNvPr id="7" name="Ink 6"/>
              <p14:cNvContentPartPr/>
              <p14:nvPr/>
            </p14:nvContentPartPr>
            <p14:xfrm>
              <a:off x="4292640" y="424800"/>
              <a:ext cx="4664160" cy="1839240"/>
            </p14:xfrm>
          </p:contentPart>
        </mc:Choice>
        <mc:Fallback xmlns="">
          <p:pic>
            <p:nvPicPr>
              <p:cNvPr id="7" name="Ink 6"/>
              <p:cNvPicPr/>
              <p:nvPr/>
            </p:nvPicPr>
            <p:blipFill>
              <a:blip r:embed="rId14"/>
              <a:stretch>
                <a:fillRect/>
              </a:stretch>
            </p:blipFill>
            <p:spPr>
              <a:xfrm>
                <a:off x="4289400" y="422280"/>
                <a:ext cx="4677480" cy="1854360"/>
              </a:xfrm>
              <a:prstGeom prst="rect">
                <a:avLst/>
              </a:prstGeom>
            </p:spPr>
          </p:pic>
        </mc:Fallback>
      </mc:AlternateContent>
      <p:sp>
        <p:nvSpPr>
          <p:cNvPr id="17" name="Footer Placeholder 16"/>
          <p:cNvSpPr>
            <a:spLocks noGrp="1"/>
          </p:cNvSpPr>
          <p:nvPr>
            <p:ph type="ftr" sz="quarter" idx="11"/>
          </p:nvPr>
        </p:nvSpPr>
        <p:spPr>
          <a:xfrm>
            <a:off x="6781800" y="4677856"/>
            <a:ext cx="2895600" cy="342900"/>
          </a:xfrm>
        </p:spPr>
        <p:txBody>
          <a:bodyPr/>
          <a:lstStyle/>
          <a:p>
            <a:pPr>
              <a:defRPr/>
            </a:pPr>
            <a:r>
              <a:rPr lang="en-US"/>
              <a:t>CPSC503 Winter 2020-21</a:t>
            </a:r>
            <a:endParaRPr lang="en-US" dirty="0"/>
          </a:p>
        </p:txBody>
      </p:sp>
    </p:spTree>
    <p:extLst>
      <p:ext uri="{BB962C8B-B14F-4D97-AF65-F5344CB8AC3E}">
        <p14:creationId xmlns:p14="http://schemas.microsoft.com/office/powerpoint/2010/main" val="17008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F35DC5-7E65-8247-99AB-4E984F8A921E}" type="slidenum">
              <a:rPr lang="en-US" smtClean="0"/>
              <a:pPr/>
              <a:t>32</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714264558"/>
              </p:ext>
            </p:extLst>
          </p:nvPr>
        </p:nvGraphicFramePr>
        <p:xfrm>
          <a:off x="1276350" y="677868"/>
          <a:ext cx="1855788" cy="750887"/>
        </p:xfrm>
        <a:graphic>
          <a:graphicData uri="http://schemas.openxmlformats.org/presentationml/2006/ole">
            <mc:AlternateContent xmlns:mc="http://schemas.openxmlformats.org/markup-compatibility/2006">
              <mc:Choice xmlns:v="urn:schemas-microsoft-com:vml" Requires="v">
                <p:oleObj spid="_x0000_s25413" name="Equation" r:id="rId3" imgW="1130300" imgH="457200" progId="Equation.3">
                  <p:embed/>
                </p:oleObj>
              </mc:Choice>
              <mc:Fallback>
                <p:oleObj name="Equation" r:id="rId3" imgW="1130300" imgH="457200" progId="Equation.3">
                  <p:embed/>
                  <p:pic>
                    <p:nvPicPr>
                      <p:cNvPr id="0" name=""/>
                      <p:cNvPicPr/>
                      <p:nvPr/>
                    </p:nvPicPr>
                    <p:blipFill>
                      <a:blip r:embed="rId4"/>
                      <a:stretch>
                        <a:fillRect/>
                      </a:stretch>
                    </p:blipFill>
                    <p:spPr>
                      <a:xfrm>
                        <a:off x="1276350" y="677868"/>
                        <a:ext cx="1855788" cy="750887"/>
                      </a:xfrm>
                      <a:prstGeom prst="rect">
                        <a:avLst/>
                      </a:prstGeom>
                    </p:spPr>
                  </p:pic>
                </p:oleObj>
              </mc:Fallback>
            </mc:AlternateContent>
          </a:graphicData>
        </a:graphic>
      </p:graphicFrame>
      <p:sp>
        <p:nvSpPr>
          <p:cNvPr id="9" name="Content Placeholder 8"/>
          <p:cNvSpPr>
            <a:spLocks noGrp="1"/>
          </p:cNvSpPr>
          <p:nvPr>
            <p:ph idx="1"/>
          </p:nvPr>
        </p:nvSpPr>
        <p:spPr>
          <a:xfrm>
            <a:off x="304800" y="2343150"/>
            <a:ext cx="4267200" cy="609600"/>
          </a:xfrm>
        </p:spPr>
        <p:txBody>
          <a:bodyPr/>
          <a:lstStyle/>
          <a:p>
            <a:r>
              <a:rPr lang="en-US" dirty="0" err="1"/>
              <a:t>pmi</a:t>
            </a:r>
            <a:r>
              <a:rPr lang="en-US" dirty="0"/>
              <a:t>(</a:t>
            </a:r>
            <a:r>
              <a:rPr lang="en-US" dirty="0" err="1"/>
              <a:t>information,data</a:t>
            </a:r>
            <a:r>
              <a:rPr lang="en-US" dirty="0"/>
              <a:t>) = log</a:t>
            </a:r>
            <a:r>
              <a:rPr lang="en-US" baseline="-25000" dirty="0"/>
              <a:t>2</a:t>
            </a:r>
            <a:r>
              <a:rPr lang="en-US" dirty="0"/>
              <a:t> (</a:t>
            </a:r>
          </a:p>
        </p:txBody>
      </p:sp>
      <p:graphicFrame>
        <p:nvGraphicFramePr>
          <p:cNvPr id="10" name="Object 9"/>
          <p:cNvGraphicFramePr>
            <a:graphicFrameLocks noChangeAspect="1"/>
          </p:cNvGraphicFramePr>
          <p:nvPr>
            <p:extLst>
              <p:ext uri="{D42A27DB-BD31-4B8C-83A1-F6EECF244321}">
                <p14:modId xmlns:p14="http://schemas.microsoft.com/office/powerpoint/2010/main" val="3019324035"/>
              </p:ext>
            </p:extLst>
          </p:nvPr>
        </p:nvGraphicFramePr>
        <p:xfrm>
          <a:off x="3200400" y="133355"/>
          <a:ext cx="5932218" cy="2107499"/>
        </p:xfrm>
        <a:graphic>
          <a:graphicData uri="http://schemas.openxmlformats.org/presentationml/2006/ole">
            <mc:AlternateContent xmlns:mc="http://schemas.openxmlformats.org/markup-compatibility/2006">
              <mc:Choice xmlns:v="urn:schemas-microsoft-com:vml" Requires="v">
                <p:oleObj spid="_x0000_s25414" name="Worksheet" r:id="rId5" imgW="6756400" imgH="2400300" progId="Excel.Sheet.12">
                  <p:embed/>
                </p:oleObj>
              </mc:Choice>
              <mc:Fallback>
                <p:oleObj name="Worksheet" r:id="rId5" imgW="6756400" imgH="2400300" progId="Excel.Sheet.12">
                  <p:embed/>
                  <p:pic>
                    <p:nvPicPr>
                      <p:cNvPr id="0" name=""/>
                      <p:cNvPicPr/>
                      <p:nvPr/>
                    </p:nvPicPr>
                    <p:blipFill>
                      <a:blip r:embed="rId6"/>
                      <a:stretch>
                        <a:fillRect/>
                      </a:stretch>
                    </p:blipFill>
                    <p:spPr>
                      <a:xfrm>
                        <a:off x="3200400" y="133355"/>
                        <a:ext cx="5932218" cy="2107499"/>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053796994"/>
              </p:ext>
            </p:extLst>
          </p:nvPr>
        </p:nvGraphicFramePr>
        <p:xfrm>
          <a:off x="838200" y="3016251"/>
          <a:ext cx="5969000" cy="1917700"/>
        </p:xfrm>
        <a:graphic>
          <a:graphicData uri="http://schemas.openxmlformats.org/presentationml/2006/ole">
            <mc:AlternateContent xmlns:mc="http://schemas.openxmlformats.org/markup-compatibility/2006">
              <mc:Choice xmlns:v="urn:schemas-microsoft-com:vml" Requires="v">
                <p:oleObj spid="_x0000_s25415" name="Worksheet" r:id="rId7" imgW="5969000" imgH="1917700" progId="Excel.Sheet.12">
                  <p:embed/>
                </p:oleObj>
              </mc:Choice>
              <mc:Fallback>
                <p:oleObj name="Worksheet" r:id="rId7" imgW="5969000" imgH="1917700" progId="Excel.Sheet.12">
                  <p:embed/>
                  <p:pic>
                    <p:nvPicPr>
                      <p:cNvPr id="0" name=""/>
                      <p:cNvPicPr/>
                      <p:nvPr/>
                    </p:nvPicPr>
                    <p:blipFill>
                      <a:blip r:embed="rId8"/>
                      <a:stretch>
                        <a:fillRect/>
                      </a:stretch>
                    </p:blipFill>
                    <p:spPr>
                      <a:xfrm>
                        <a:off x="838200" y="3016251"/>
                        <a:ext cx="5969000" cy="1917700"/>
                      </a:xfrm>
                      <a:prstGeom prst="rect">
                        <a:avLst/>
                      </a:prstGeom>
                    </p:spPr>
                  </p:pic>
                </p:oleObj>
              </mc:Fallback>
            </mc:AlternateContent>
          </a:graphicData>
        </a:graphic>
      </p:graphicFrame>
      <p:sp>
        <p:nvSpPr>
          <p:cNvPr id="12" name="Content Placeholder 8"/>
          <p:cNvSpPr txBox="1">
            <a:spLocks/>
          </p:cNvSpPr>
          <p:nvPr/>
        </p:nvSpPr>
        <p:spPr bwMode="auto">
          <a:xfrm>
            <a:off x="4343400" y="234315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marL="0" indent="0">
              <a:buNone/>
            </a:pPr>
            <a:r>
              <a:rPr lang="en-US" dirty="0"/>
              <a:t>.32 /</a:t>
            </a:r>
          </a:p>
        </p:txBody>
      </p:sp>
      <p:sp>
        <p:nvSpPr>
          <p:cNvPr id="13" name="Content Placeholder 8"/>
          <p:cNvSpPr txBox="1">
            <a:spLocks/>
          </p:cNvSpPr>
          <p:nvPr/>
        </p:nvSpPr>
        <p:spPr bwMode="auto">
          <a:xfrm>
            <a:off x="5105400" y="2343150"/>
            <a:ext cx="152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marL="0" indent="0">
              <a:buNone/>
            </a:pPr>
            <a:r>
              <a:rPr lang="en-US" dirty="0"/>
              <a:t>(.37*.58) )</a:t>
            </a:r>
          </a:p>
        </p:txBody>
      </p:sp>
      <p:sp>
        <p:nvSpPr>
          <p:cNvPr id="14" name="Content Placeholder 8"/>
          <p:cNvSpPr txBox="1">
            <a:spLocks/>
          </p:cNvSpPr>
          <p:nvPr/>
        </p:nvSpPr>
        <p:spPr bwMode="auto">
          <a:xfrm>
            <a:off x="6400810" y="2343150"/>
            <a:ext cx="230661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marL="0" indent="0">
              <a:buNone/>
            </a:pPr>
            <a:r>
              <a:rPr lang="en-US" dirty="0"/>
              <a:t> = .58</a:t>
            </a:r>
          </a:p>
        </p:txBody>
      </p:sp>
      <p:sp>
        <p:nvSpPr>
          <p:cNvPr id="3" name="TextBox 2"/>
          <p:cNvSpPr txBox="1"/>
          <p:nvPr/>
        </p:nvSpPr>
        <p:spPr>
          <a:xfrm>
            <a:off x="6648757" y="2812018"/>
            <a:ext cx="2157963" cy="338554"/>
          </a:xfrm>
          <a:prstGeom prst="rect">
            <a:avLst/>
          </a:prstGeom>
          <a:noFill/>
        </p:spPr>
        <p:txBody>
          <a:bodyPr wrap="none" rtlCol="0">
            <a:spAutoFit/>
          </a:bodyPr>
          <a:lstStyle/>
          <a:p>
            <a:r>
              <a:rPr lang="en-US" sz="1600" i="1" dirty="0">
                <a:solidFill>
                  <a:srgbClr val="FF0000"/>
                </a:solidFill>
                <a:latin typeface="+mn-lt"/>
              </a:rPr>
              <a:t>(.57 using full precision)</a:t>
            </a:r>
          </a:p>
        </p:txBody>
      </p:sp>
      <p:sp>
        <p:nvSpPr>
          <p:cNvPr id="2" name="Date Placeholder 1"/>
          <p:cNvSpPr>
            <a:spLocks noGrp="1"/>
          </p:cNvSpPr>
          <p:nvPr>
            <p:ph type="dt" sz="half" idx="10"/>
          </p:nvPr>
        </p:nvSpPr>
        <p:spPr>
          <a:xfrm>
            <a:off x="7554115" y="4705350"/>
            <a:ext cx="1981200" cy="342900"/>
          </a:xfrm>
        </p:spPr>
        <p:txBody>
          <a:bodyPr/>
          <a:lstStyle/>
          <a:p>
            <a:pPr>
              <a:defRPr/>
            </a:pPr>
            <a:fld id="{0A60784A-068A-415D-B1B6-425D5E017B8A}" type="datetime1">
              <a:rPr lang="en-US" smtClean="0"/>
              <a:t>10/26/2020</a:t>
            </a:fld>
            <a:endParaRPr lang="en-US"/>
          </a:p>
        </p:txBody>
      </p:sp>
      <p:sp>
        <p:nvSpPr>
          <p:cNvPr id="5" name="Footer Placeholder 4"/>
          <p:cNvSpPr>
            <a:spLocks noGrp="1"/>
          </p:cNvSpPr>
          <p:nvPr>
            <p:ph type="ftr" sz="quarter" idx="11"/>
          </p:nvPr>
        </p:nvSpPr>
        <p:spPr>
          <a:xfrm>
            <a:off x="29570" y="28717"/>
            <a:ext cx="2895600" cy="342900"/>
          </a:xfrm>
        </p:spPr>
        <p:txBody>
          <a:bodyPr/>
          <a:lstStyle/>
          <a:p>
            <a:pPr>
              <a:defRPr/>
            </a:pPr>
            <a:r>
              <a:rPr lang="en-US"/>
              <a:t>CPSC503 Winter 2020-21</a:t>
            </a:r>
            <a:endParaRPr lang="en-US" dirty="0"/>
          </a:p>
        </p:txBody>
      </p:sp>
      <mc:AlternateContent xmlns:mc="http://schemas.openxmlformats.org/markup-compatibility/2006" xmlns:p14="http://schemas.microsoft.com/office/powerpoint/2010/main">
        <mc:Choice Requires="p14">
          <p:contentPart p14:bwMode="auto" r:id="rId9">
            <p14:nvContentPartPr>
              <p14:cNvPr id="6" name="Ink 5"/>
              <p14:cNvContentPartPr/>
              <p14:nvPr/>
            </p14:nvContentPartPr>
            <p14:xfrm>
              <a:off x="396000" y="3562200"/>
              <a:ext cx="8195400" cy="508320"/>
            </p14:xfrm>
          </p:contentPart>
        </mc:Choice>
        <mc:Fallback xmlns="">
          <p:pic>
            <p:nvPicPr>
              <p:cNvPr id="6" name="Ink 5"/>
              <p:cNvPicPr/>
              <p:nvPr/>
            </p:nvPicPr>
            <p:blipFill>
              <a:blip r:embed="rId10"/>
              <a:stretch>
                <a:fillRect/>
              </a:stretch>
            </p:blipFill>
            <p:spPr>
              <a:xfrm>
                <a:off x="392040" y="3550320"/>
                <a:ext cx="8208000" cy="531360"/>
              </a:xfrm>
              <a:prstGeom prst="rect">
                <a:avLst/>
              </a:prstGeom>
            </p:spPr>
          </p:pic>
        </mc:Fallback>
      </mc:AlternateContent>
    </p:spTree>
    <p:extLst>
      <p:ext uri="{BB962C8B-B14F-4D97-AF65-F5344CB8AC3E}">
        <p14:creationId xmlns:p14="http://schemas.microsoft.com/office/powerpoint/2010/main" val="214001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2" grpId="0"/>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323850"/>
            <a:ext cx="4800600" cy="1905000"/>
          </a:xfrm>
        </p:spPr>
        <p:txBody>
          <a:bodyPr/>
          <a:lstStyle/>
          <a:p>
            <a:r>
              <a:rPr lang="en-US" sz="4000" dirty="0">
                <a:latin typeface="Calibri (Headings)"/>
                <a:cs typeface="Calibri (Headings)"/>
              </a:rPr>
              <a:t>Vector Semantics</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a:xfrm>
            <a:off x="3810000" y="1809750"/>
            <a:ext cx="5105400" cy="1295400"/>
          </a:xfrm>
        </p:spPr>
        <p:txBody>
          <a:bodyPr/>
          <a:lstStyle/>
          <a:p>
            <a:r>
              <a:rPr lang="en-US" sz="3600" dirty="0">
                <a:solidFill>
                  <a:srgbClr val="A4001D"/>
                </a:solidFill>
                <a:ea typeface="ＭＳ Ｐゴシック" charset="0"/>
                <a:cs typeface="Calibri"/>
              </a:rPr>
              <a:t>Measuring similarity: the cosine</a:t>
            </a:r>
          </a:p>
        </p:txBody>
      </p:sp>
    </p:spTree>
    <p:extLst>
      <p:ext uri="{BB962C8B-B14F-4D97-AF65-F5344CB8AC3E}">
        <p14:creationId xmlns:p14="http://schemas.microsoft.com/office/powerpoint/2010/main" val="62958095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1"/>
          <p:cNvSpPr>
            <a:spLocks noGrp="1"/>
          </p:cNvSpPr>
          <p:nvPr>
            <p:ph type="title"/>
          </p:nvPr>
        </p:nvSpPr>
        <p:spPr>
          <a:xfrm>
            <a:off x="304800" y="300322"/>
            <a:ext cx="7467600" cy="742950"/>
          </a:xfrm>
        </p:spPr>
        <p:txBody>
          <a:bodyPr/>
          <a:lstStyle/>
          <a:p>
            <a:pPr eaLnBrk="1" hangingPunct="1"/>
            <a:r>
              <a:rPr lang="en-US" dirty="0">
                <a:ea typeface="ＭＳ Ｐゴシック" charset="-128"/>
                <a:cs typeface="ＭＳ Ｐゴシック" charset="-128"/>
              </a:rPr>
              <a:t>Cosine for computing similarity </a:t>
            </a:r>
            <a:br>
              <a:rPr lang="en-US" dirty="0">
                <a:ea typeface="ＭＳ Ｐゴシック" charset="-128"/>
                <a:cs typeface="ＭＳ Ｐゴシック" charset="-128"/>
              </a:rPr>
            </a:br>
            <a:r>
              <a:rPr lang="en-US" dirty="0">
                <a:ea typeface="ＭＳ Ｐゴシック" charset="-128"/>
                <a:cs typeface="ＭＳ Ｐゴシック" charset="-128"/>
              </a:rPr>
              <a:t>(exemplified for PPMI vectors)</a:t>
            </a:r>
          </a:p>
        </p:txBody>
      </p:sp>
      <mc:AlternateContent xmlns:mc="http://schemas.openxmlformats.org/markup-compatibility/2006" xmlns:a14="http://schemas.microsoft.com/office/drawing/2010/main">
        <mc:Choice Requires="a14">
          <p:sp>
            <p:nvSpPr>
              <p:cNvPr id="54274" name="Content Placeholder 3"/>
              <p:cNvSpPr txBox="1">
                <a:spLocks noGrp="1"/>
              </p:cNvSpPr>
              <p:nvPr>
                <p:ph idx="1"/>
              </p:nvPr>
            </p:nvSpPr>
            <p:spPr bwMode="auto">
              <a:xfrm>
                <a:off x="838200" y="1962150"/>
                <a:ext cx="7340600" cy="1568846"/>
              </a:xfrm>
              <a:prstGeom prst="rect">
                <a:avLst/>
              </a:prstGeom>
              <a:noFill/>
            </p:spPr>
            <p:txBody>
              <a:bodyPr>
                <a:normAutofit/>
              </a:bodyPr>
              <a:lstStyle/>
              <a:p>
                <a:pPr>
                  <a:buNone/>
                </a:pPr>
                <a14:m>
                  <m:oMath xmlns:m="http://schemas.openxmlformats.org/officeDocument/2006/math">
                    <m:func>
                      <m:funcPr>
                        <m:ctrlPr>
                          <a:rPr lang="en-CA" sz="2800" i="1">
                            <a:solidFill>
                              <a:srgbClr val="000000"/>
                            </a:solidFill>
                            <a:latin typeface="Cambria Math" panose="02040503050406030204" pitchFamily="18" charset="0"/>
                          </a:rPr>
                        </m:ctrlPr>
                      </m:funcPr>
                      <m:fName>
                        <m:r>
                          <m:rPr>
                            <m:sty m:val="p"/>
                          </m:rPr>
                          <a:rPr lang="en-CA" sz="2800" i="0">
                            <a:solidFill>
                              <a:srgbClr val="000000"/>
                            </a:solidFill>
                            <a:latin typeface="Cambria Math" panose="02040503050406030204" pitchFamily="18" charset="0"/>
                          </a:rPr>
                          <m:t>cos</m:t>
                        </m:r>
                      </m:fName>
                      <m:e>
                        <m:r>
                          <a:rPr lang="en-CA" sz="2800" i="1">
                            <a:solidFill>
                              <a:srgbClr val="000000"/>
                            </a:solidFill>
                            <a:latin typeface="Cambria Math" panose="02040503050406030204" pitchFamily="18" charset="0"/>
                          </a:rPr>
                          <m:t>(</m:t>
                        </m:r>
                      </m:e>
                    </m:func>
                    <m:acc>
                      <m:accPr>
                        <m:chr m:val="⃗"/>
                        <m:ctrlPr>
                          <a:rPr lang="en-CA" sz="2800" i="1">
                            <a:solidFill>
                              <a:srgbClr val="000000"/>
                            </a:solidFill>
                            <a:latin typeface="Cambria Math" panose="02040503050406030204" pitchFamily="18" charset="0"/>
                          </a:rPr>
                        </m:ctrlPr>
                      </m:accPr>
                      <m:e>
                        <m:r>
                          <a:rPr lang="en-CA" sz="2800" i="1">
                            <a:solidFill>
                              <a:srgbClr val="000000"/>
                            </a:solidFill>
                            <a:latin typeface="Cambria Math" panose="02040503050406030204" pitchFamily="18" charset="0"/>
                          </a:rPr>
                          <m:t>𝑣</m:t>
                        </m:r>
                      </m:e>
                    </m:acc>
                    <m:r>
                      <a:rPr lang="en-CA" sz="2800" i="1">
                        <a:solidFill>
                          <a:srgbClr val="000000"/>
                        </a:solidFill>
                        <a:latin typeface="Cambria Math" panose="02040503050406030204" pitchFamily="18" charset="0"/>
                      </a:rPr>
                      <m:t>,</m:t>
                    </m:r>
                    <m:acc>
                      <m:accPr>
                        <m:chr m:val="⃗"/>
                        <m:ctrlPr>
                          <a:rPr lang="en-CA" sz="2800" i="1">
                            <a:solidFill>
                              <a:srgbClr val="000000"/>
                            </a:solidFill>
                            <a:latin typeface="Cambria Math" panose="02040503050406030204" pitchFamily="18" charset="0"/>
                          </a:rPr>
                        </m:ctrlPr>
                      </m:accPr>
                      <m:e>
                        <m:r>
                          <a:rPr lang="en-CA" sz="2800" i="1">
                            <a:solidFill>
                              <a:srgbClr val="000000"/>
                            </a:solidFill>
                            <a:latin typeface="Cambria Math" panose="02040503050406030204" pitchFamily="18" charset="0"/>
                          </a:rPr>
                          <m:t>𝑤</m:t>
                        </m:r>
                      </m:e>
                    </m:acc>
                    <m:r>
                      <a:rPr lang="en-CA" sz="2800" i="1">
                        <a:solidFill>
                          <a:srgbClr val="000000"/>
                        </a:solidFill>
                        <a:latin typeface="Cambria Math" panose="02040503050406030204" pitchFamily="18" charset="0"/>
                      </a:rPr>
                      <m:t>)=</m:t>
                    </m:r>
                    <m:f>
                      <m:fPr>
                        <m:ctrlPr>
                          <a:rPr lang="en-CA" sz="2800" i="1">
                            <a:solidFill>
                              <a:srgbClr val="000000"/>
                            </a:solidFill>
                            <a:latin typeface="Cambria Math" panose="02040503050406030204" pitchFamily="18" charset="0"/>
                          </a:rPr>
                        </m:ctrlPr>
                      </m:fPr>
                      <m:num>
                        <m:acc>
                          <m:accPr>
                            <m:chr m:val="⃗"/>
                            <m:ctrlPr>
                              <a:rPr lang="en-CA" sz="2800" i="1">
                                <a:solidFill>
                                  <a:srgbClr val="000000"/>
                                </a:solidFill>
                                <a:latin typeface="Cambria Math" panose="02040503050406030204" pitchFamily="18" charset="0"/>
                              </a:rPr>
                            </m:ctrlPr>
                          </m:accPr>
                          <m:e>
                            <m:r>
                              <a:rPr lang="en-CA" sz="2800" i="1">
                                <a:solidFill>
                                  <a:srgbClr val="000000"/>
                                </a:solidFill>
                                <a:latin typeface="Cambria Math" panose="02040503050406030204" pitchFamily="18" charset="0"/>
                              </a:rPr>
                              <m:t>𝑣</m:t>
                            </m:r>
                          </m:e>
                        </m:acc>
                        <m:r>
                          <a:rPr lang="en-CA" sz="2800" i="1">
                            <a:solidFill>
                              <a:srgbClr val="000000"/>
                            </a:solidFill>
                            <a:latin typeface="Cambria Math" panose="02040503050406030204" pitchFamily="18" charset="0"/>
                          </a:rPr>
                          <m:t>•</m:t>
                        </m:r>
                        <m:acc>
                          <m:accPr>
                            <m:chr m:val="⃗"/>
                            <m:ctrlPr>
                              <a:rPr lang="en-CA" sz="2800" i="1">
                                <a:solidFill>
                                  <a:srgbClr val="000000"/>
                                </a:solidFill>
                                <a:latin typeface="Cambria Math" panose="02040503050406030204" pitchFamily="18" charset="0"/>
                              </a:rPr>
                            </m:ctrlPr>
                          </m:accPr>
                          <m:e>
                            <m:r>
                              <a:rPr lang="en-CA" sz="2800" i="1">
                                <a:solidFill>
                                  <a:srgbClr val="000000"/>
                                </a:solidFill>
                                <a:latin typeface="Cambria Math" panose="02040503050406030204" pitchFamily="18" charset="0"/>
                              </a:rPr>
                              <m:t>𝑤</m:t>
                            </m:r>
                          </m:e>
                        </m:acc>
                      </m:num>
                      <m:den>
                        <m:d>
                          <m:dPr>
                            <m:begChr m:val="|"/>
                            <m:endChr m:val="|"/>
                            <m:ctrlPr>
                              <a:rPr lang="en-CA" sz="2800" i="1">
                                <a:solidFill>
                                  <a:srgbClr val="000000"/>
                                </a:solidFill>
                                <a:latin typeface="Cambria Math" panose="02040503050406030204" pitchFamily="18" charset="0"/>
                              </a:rPr>
                            </m:ctrlPr>
                          </m:dPr>
                          <m:e>
                            <m:acc>
                              <m:accPr>
                                <m:chr m:val="⃗"/>
                                <m:ctrlPr>
                                  <a:rPr lang="en-CA" sz="2800" i="1">
                                    <a:solidFill>
                                      <a:srgbClr val="000000"/>
                                    </a:solidFill>
                                    <a:latin typeface="Cambria Math" panose="02040503050406030204" pitchFamily="18" charset="0"/>
                                  </a:rPr>
                                </m:ctrlPr>
                              </m:accPr>
                              <m:e>
                                <m:r>
                                  <a:rPr lang="en-CA" sz="2800" i="1">
                                    <a:solidFill>
                                      <a:srgbClr val="000000"/>
                                    </a:solidFill>
                                    <a:latin typeface="Cambria Math" panose="02040503050406030204" pitchFamily="18" charset="0"/>
                                  </a:rPr>
                                  <m:t>𝑣</m:t>
                                </m:r>
                              </m:e>
                            </m:acc>
                          </m:e>
                        </m:d>
                        <m:d>
                          <m:dPr>
                            <m:begChr m:val="|"/>
                            <m:endChr m:val="|"/>
                            <m:ctrlPr>
                              <a:rPr lang="en-CA" sz="2800" i="1">
                                <a:solidFill>
                                  <a:srgbClr val="000000"/>
                                </a:solidFill>
                                <a:latin typeface="Cambria Math" panose="02040503050406030204" pitchFamily="18" charset="0"/>
                              </a:rPr>
                            </m:ctrlPr>
                          </m:dPr>
                          <m:e>
                            <m:acc>
                              <m:accPr>
                                <m:chr m:val="⃗"/>
                                <m:ctrlPr>
                                  <a:rPr lang="en-CA" sz="2800" i="1">
                                    <a:solidFill>
                                      <a:srgbClr val="000000"/>
                                    </a:solidFill>
                                    <a:latin typeface="Cambria Math" panose="02040503050406030204" pitchFamily="18" charset="0"/>
                                  </a:rPr>
                                </m:ctrlPr>
                              </m:accPr>
                              <m:e>
                                <m:r>
                                  <a:rPr lang="en-CA" sz="2800" i="1">
                                    <a:solidFill>
                                      <a:srgbClr val="000000"/>
                                    </a:solidFill>
                                    <a:latin typeface="Cambria Math" panose="02040503050406030204" pitchFamily="18" charset="0"/>
                                  </a:rPr>
                                  <m:t>𝑤</m:t>
                                </m:r>
                              </m:e>
                            </m:acc>
                          </m:e>
                        </m:d>
                      </m:den>
                    </m:f>
                    <m:r>
                      <a:rPr lang="en-CA" sz="2800" i="1">
                        <a:solidFill>
                          <a:srgbClr val="000000"/>
                        </a:solidFill>
                        <a:latin typeface="Cambria Math" panose="02040503050406030204" pitchFamily="18" charset="0"/>
                      </a:rPr>
                      <m:t>=</m:t>
                    </m:r>
                    <m:f>
                      <m:fPr>
                        <m:ctrlPr>
                          <a:rPr lang="en-CA" sz="2800" i="1">
                            <a:solidFill>
                              <a:srgbClr val="000000"/>
                            </a:solidFill>
                            <a:latin typeface="Cambria Math" panose="02040503050406030204" pitchFamily="18" charset="0"/>
                          </a:rPr>
                        </m:ctrlPr>
                      </m:fPr>
                      <m:num>
                        <m:nary>
                          <m:naryPr>
                            <m:chr m:val="∑"/>
                            <m:ctrlPr>
                              <a:rPr lang="en-CA" sz="2800" i="1">
                                <a:solidFill>
                                  <a:srgbClr val="000000"/>
                                </a:solidFill>
                                <a:latin typeface="Cambria Math" panose="02040503050406030204" pitchFamily="18" charset="0"/>
                              </a:rPr>
                            </m:ctrlPr>
                          </m:naryPr>
                          <m:sub>
                            <m:r>
                              <a:rPr lang="en-CA" sz="2800" i="1">
                                <a:solidFill>
                                  <a:srgbClr val="000000"/>
                                </a:solidFill>
                                <a:latin typeface="Cambria Math" panose="02040503050406030204" pitchFamily="18" charset="0"/>
                              </a:rPr>
                              <m:t>𝑖</m:t>
                            </m:r>
                            <m:r>
                              <a:rPr lang="en-CA" sz="2800" i="1">
                                <a:solidFill>
                                  <a:srgbClr val="000000"/>
                                </a:solidFill>
                                <a:latin typeface="Cambria Math" panose="02040503050406030204" pitchFamily="18" charset="0"/>
                              </a:rPr>
                              <m:t>=1</m:t>
                            </m:r>
                          </m:sub>
                          <m:sup>
                            <m:r>
                              <a:rPr lang="en-CA" sz="2800" i="1">
                                <a:solidFill>
                                  <a:srgbClr val="000000"/>
                                </a:solidFill>
                                <a:latin typeface="Cambria Math" panose="02040503050406030204" pitchFamily="18" charset="0"/>
                              </a:rPr>
                              <m:t>𝑁</m:t>
                            </m:r>
                          </m:sup>
                          <m:e>
                            <m:sSub>
                              <m:sSubPr>
                                <m:ctrlPr>
                                  <a:rPr lang="en-CA" sz="2800" i="1">
                                    <a:solidFill>
                                      <a:srgbClr val="000000"/>
                                    </a:solidFill>
                                    <a:latin typeface="Cambria Math" panose="02040503050406030204" pitchFamily="18" charset="0"/>
                                  </a:rPr>
                                </m:ctrlPr>
                              </m:sSubPr>
                              <m:e>
                                <m:r>
                                  <a:rPr lang="en-CA" sz="2800" i="1">
                                    <a:solidFill>
                                      <a:srgbClr val="000000"/>
                                    </a:solidFill>
                                    <a:latin typeface="Cambria Math" panose="02040503050406030204" pitchFamily="18" charset="0"/>
                                  </a:rPr>
                                  <m:t>𝑣</m:t>
                                </m:r>
                              </m:e>
                              <m:sub>
                                <m:r>
                                  <a:rPr lang="en-CA" sz="2800" i="1">
                                    <a:solidFill>
                                      <a:srgbClr val="000000"/>
                                    </a:solidFill>
                                    <a:latin typeface="Cambria Math" panose="02040503050406030204" pitchFamily="18" charset="0"/>
                                  </a:rPr>
                                  <m:t>𝑖</m:t>
                                </m:r>
                              </m:sub>
                            </m:sSub>
                            <m:sSub>
                              <m:sSubPr>
                                <m:ctrlPr>
                                  <a:rPr lang="en-CA" sz="2800" i="1">
                                    <a:solidFill>
                                      <a:srgbClr val="000000"/>
                                    </a:solidFill>
                                    <a:latin typeface="Cambria Math" panose="02040503050406030204" pitchFamily="18" charset="0"/>
                                  </a:rPr>
                                </m:ctrlPr>
                              </m:sSubPr>
                              <m:e>
                                <m:r>
                                  <a:rPr lang="en-CA" sz="2800" i="1">
                                    <a:solidFill>
                                      <a:srgbClr val="000000"/>
                                    </a:solidFill>
                                    <a:latin typeface="Cambria Math" panose="02040503050406030204" pitchFamily="18" charset="0"/>
                                  </a:rPr>
                                  <m:t>𝑤</m:t>
                                </m:r>
                              </m:e>
                              <m:sub>
                                <m:r>
                                  <a:rPr lang="en-CA" sz="2800" i="1">
                                    <a:solidFill>
                                      <a:srgbClr val="000000"/>
                                    </a:solidFill>
                                    <a:latin typeface="Cambria Math" panose="02040503050406030204" pitchFamily="18" charset="0"/>
                                  </a:rPr>
                                  <m:t>𝑖</m:t>
                                </m:r>
                              </m:sub>
                            </m:sSub>
                          </m:e>
                        </m:nary>
                      </m:num>
                      <m:den>
                        <m:rad>
                          <m:radPr>
                            <m:degHide m:val="on"/>
                            <m:ctrlPr>
                              <a:rPr lang="en-CA" sz="2800" i="1">
                                <a:solidFill>
                                  <a:srgbClr val="000000"/>
                                </a:solidFill>
                                <a:latin typeface="Cambria Math" panose="02040503050406030204" pitchFamily="18" charset="0"/>
                              </a:rPr>
                            </m:ctrlPr>
                          </m:radPr>
                          <m:deg/>
                          <m:e>
                            <m:nary>
                              <m:naryPr>
                                <m:chr m:val="∑"/>
                                <m:ctrlPr>
                                  <a:rPr lang="en-CA" sz="2800" i="1">
                                    <a:solidFill>
                                      <a:srgbClr val="000000"/>
                                    </a:solidFill>
                                    <a:latin typeface="Cambria Math" panose="02040503050406030204" pitchFamily="18" charset="0"/>
                                  </a:rPr>
                                </m:ctrlPr>
                              </m:naryPr>
                              <m:sub>
                                <m:r>
                                  <a:rPr lang="en-CA" sz="2800" i="1">
                                    <a:solidFill>
                                      <a:srgbClr val="000000"/>
                                    </a:solidFill>
                                    <a:latin typeface="Cambria Math" panose="02040503050406030204" pitchFamily="18" charset="0"/>
                                  </a:rPr>
                                  <m:t>𝑖</m:t>
                                </m:r>
                                <m:r>
                                  <a:rPr lang="en-CA" sz="2800" i="1">
                                    <a:solidFill>
                                      <a:srgbClr val="000000"/>
                                    </a:solidFill>
                                    <a:latin typeface="Cambria Math" panose="02040503050406030204" pitchFamily="18" charset="0"/>
                                  </a:rPr>
                                  <m:t>=1</m:t>
                                </m:r>
                              </m:sub>
                              <m:sup>
                                <m:r>
                                  <a:rPr lang="en-CA" sz="2800" i="1">
                                    <a:solidFill>
                                      <a:srgbClr val="000000"/>
                                    </a:solidFill>
                                    <a:latin typeface="Cambria Math" panose="02040503050406030204" pitchFamily="18" charset="0"/>
                                  </a:rPr>
                                  <m:t>𝑁</m:t>
                                </m:r>
                              </m:sup>
                              <m:e>
                                <m:sSubSup>
                                  <m:sSubSupPr>
                                    <m:ctrlPr>
                                      <a:rPr lang="en-CA" sz="2800" i="1">
                                        <a:solidFill>
                                          <a:srgbClr val="000000"/>
                                        </a:solidFill>
                                        <a:latin typeface="Cambria Math" panose="02040503050406030204" pitchFamily="18" charset="0"/>
                                      </a:rPr>
                                    </m:ctrlPr>
                                  </m:sSubSupPr>
                                  <m:e>
                                    <m:r>
                                      <a:rPr lang="en-CA" sz="2800" i="1">
                                        <a:solidFill>
                                          <a:srgbClr val="000000"/>
                                        </a:solidFill>
                                        <a:latin typeface="Cambria Math" panose="02040503050406030204" pitchFamily="18" charset="0"/>
                                      </a:rPr>
                                      <m:t>𝑣</m:t>
                                    </m:r>
                                  </m:e>
                                  <m:sub>
                                    <m:r>
                                      <a:rPr lang="en-CA" sz="2800" i="1">
                                        <a:solidFill>
                                          <a:srgbClr val="000000"/>
                                        </a:solidFill>
                                        <a:latin typeface="Cambria Math" panose="02040503050406030204" pitchFamily="18" charset="0"/>
                                      </a:rPr>
                                      <m:t>𝑖</m:t>
                                    </m:r>
                                  </m:sub>
                                  <m:sup>
                                    <m:r>
                                      <a:rPr lang="en-CA" sz="2800" i="1">
                                        <a:solidFill>
                                          <a:srgbClr val="000000"/>
                                        </a:solidFill>
                                        <a:latin typeface="Cambria Math" panose="02040503050406030204" pitchFamily="18" charset="0"/>
                                      </a:rPr>
                                      <m:t>2</m:t>
                                    </m:r>
                                  </m:sup>
                                </m:sSubSup>
                              </m:e>
                            </m:nary>
                          </m:e>
                        </m:rad>
                        <m:rad>
                          <m:radPr>
                            <m:degHide m:val="on"/>
                            <m:ctrlPr>
                              <a:rPr lang="en-CA" sz="2800" i="1">
                                <a:solidFill>
                                  <a:srgbClr val="000000"/>
                                </a:solidFill>
                                <a:latin typeface="Cambria Math" panose="02040503050406030204" pitchFamily="18" charset="0"/>
                              </a:rPr>
                            </m:ctrlPr>
                          </m:radPr>
                          <m:deg/>
                          <m:e>
                            <m:nary>
                              <m:naryPr>
                                <m:chr m:val="∑"/>
                                <m:ctrlPr>
                                  <a:rPr lang="en-CA" sz="2800" i="1">
                                    <a:solidFill>
                                      <a:srgbClr val="000000"/>
                                    </a:solidFill>
                                    <a:latin typeface="Cambria Math" panose="02040503050406030204" pitchFamily="18" charset="0"/>
                                  </a:rPr>
                                </m:ctrlPr>
                              </m:naryPr>
                              <m:sub>
                                <m:r>
                                  <a:rPr lang="en-CA" sz="2800" i="1">
                                    <a:solidFill>
                                      <a:srgbClr val="000000"/>
                                    </a:solidFill>
                                    <a:latin typeface="Cambria Math" panose="02040503050406030204" pitchFamily="18" charset="0"/>
                                  </a:rPr>
                                  <m:t>𝑖</m:t>
                                </m:r>
                                <m:r>
                                  <a:rPr lang="en-CA" sz="2800" i="1">
                                    <a:solidFill>
                                      <a:srgbClr val="000000"/>
                                    </a:solidFill>
                                    <a:latin typeface="Cambria Math" panose="02040503050406030204" pitchFamily="18" charset="0"/>
                                  </a:rPr>
                                  <m:t>=1</m:t>
                                </m:r>
                              </m:sub>
                              <m:sup>
                                <m:r>
                                  <a:rPr lang="en-CA" sz="2800" i="1">
                                    <a:solidFill>
                                      <a:srgbClr val="000000"/>
                                    </a:solidFill>
                                    <a:latin typeface="Cambria Math" panose="02040503050406030204" pitchFamily="18" charset="0"/>
                                  </a:rPr>
                                  <m:t>𝑁</m:t>
                                </m:r>
                              </m:sup>
                              <m:e>
                                <m:sSubSup>
                                  <m:sSubSupPr>
                                    <m:ctrlPr>
                                      <a:rPr lang="en-CA" sz="2800" i="1">
                                        <a:solidFill>
                                          <a:srgbClr val="000000"/>
                                        </a:solidFill>
                                        <a:latin typeface="Cambria Math" panose="02040503050406030204" pitchFamily="18" charset="0"/>
                                      </a:rPr>
                                    </m:ctrlPr>
                                  </m:sSubSupPr>
                                  <m:e>
                                    <m:r>
                                      <a:rPr lang="en-CA" sz="2800" i="1">
                                        <a:solidFill>
                                          <a:srgbClr val="000000"/>
                                        </a:solidFill>
                                        <a:latin typeface="Cambria Math" panose="02040503050406030204" pitchFamily="18" charset="0"/>
                                      </a:rPr>
                                      <m:t>𝑤</m:t>
                                    </m:r>
                                  </m:e>
                                  <m:sub>
                                    <m:r>
                                      <a:rPr lang="en-CA" sz="2800" i="1">
                                        <a:solidFill>
                                          <a:srgbClr val="000000"/>
                                        </a:solidFill>
                                        <a:latin typeface="Cambria Math" panose="02040503050406030204" pitchFamily="18" charset="0"/>
                                      </a:rPr>
                                      <m:t>𝑖</m:t>
                                    </m:r>
                                  </m:sub>
                                  <m:sup>
                                    <m:r>
                                      <a:rPr lang="en-CA" sz="2800" i="1">
                                        <a:solidFill>
                                          <a:srgbClr val="000000"/>
                                        </a:solidFill>
                                        <a:latin typeface="Cambria Math" panose="02040503050406030204" pitchFamily="18" charset="0"/>
                                      </a:rPr>
                                      <m:t>2</m:t>
                                    </m:r>
                                  </m:sup>
                                </m:sSubSup>
                              </m:e>
                            </m:nary>
                          </m:e>
                        </m:rad>
                      </m:den>
                    </m:f>
                  </m:oMath>
                </a14:m>
                <a:r>
                  <a:rPr lang="en-CA" sz="2800" dirty="0"/>
                  <a:t>=</a:t>
                </a:r>
                <a:r>
                  <a:rPr lang="en-CA" sz="2800" dirty="0">
                    <a:solidFill>
                      <a:srgbClr val="000000"/>
                    </a:solidFill>
                  </a:rPr>
                  <a:t> </a:t>
                </a:r>
                <a14:m>
                  <m:oMath xmlns:m="http://schemas.openxmlformats.org/officeDocument/2006/math">
                    <m:f>
                      <m:fPr>
                        <m:ctrlPr>
                          <a:rPr lang="en-CA" sz="2800" i="1">
                            <a:solidFill>
                              <a:srgbClr val="000000"/>
                            </a:solidFill>
                            <a:latin typeface="Cambria Math" panose="02040503050406030204" pitchFamily="18" charset="0"/>
                          </a:rPr>
                        </m:ctrlPr>
                      </m:fPr>
                      <m:num>
                        <m:acc>
                          <m:accPr>
                            <m:chr m:val="⃗"/>
                            <m:ctrlPr>
                              <a:rPr lang="en-CA" sz="2800" i="1">
                                <a:solidFill>
                                  <a:srgbClr val="000000"/>
                                </a:solidFill>
                                <a:latin typeface="Cambria Math" panose="02040503050406030204" pitchFamily="18" charset="0"/>
                              </a:rPr>
                            </m:ctrlPr>
                          </m:accPr>
                          <m:e>
                            <m:r>
                              <a:rPr lang="en-CA" sz="2800" i="1">
                                <a:solidFill>
                                  <a:srgbClr val="000000"/>
                                </a:solidFill>
                                <a:latin typeface="Cambria Math" panose="02040503050406030204" pitchFamily="18" charset="0"/>
                              </a:rPr>
                              <m:t>𝑣</m:t>
                            </m:r>
                          </m:e>
                        </m:acc>
                      </m:num>
                      <m:den>
                        <m:d>
                          <m:dPr>
                            <m:begChr m:val="|"/>
                            <m:endChr m:val="|"/>
                            <m:ctrlPr>
                              <a:rPr lang="en-CA" sz="2800" i="1">
                                <a:solidFill>
                                  <a:srgbClr val="000000"/>
                                </a:solidFill>
                                <a:latin typeface="Cambria Math" panose="02040503050406030204" pitchFamily="18" charset="0"/>
                              </a:rPr>
                            </m:ctrlPr>
                          </m:dPr>
                          <m:e>
                            <m:acc>
                              <m:accPr>
                                <m:chr m:val="⃗"/>
                                <m:ctrlPr>
                                  <a:rPr lang="en-CA" sz="2800" i="1">
                                    <a:solidFill>
                                      <a:srgbClr val="000000"/>
                                    </a:solidFill>
                                    <a:latin typeface="Cambria Math" panose="02040503050406030204" pitchFamily="18" charset="0"/>
                                  </a:rPr>
                                </m:ctrlPr>
                              </m:accPr>
                              <m:e>
                                <m:r>
                                  <a:rPr lang="en-CA" sz="2800" i="1">
                                    <a:solidFill>
                                      <a:srgbClr val="000000"/>
                                    </a:solidFill>
                                    <a:latin typeface="Cambria Math" panose="02040503050406030204" pitchFamily="18" charset="0"/>
                                  </a:rPr>
                                  <m:t>𝑣</m:t>
                                </m:r>
                              </m:e>
                            </m:acc>
                          </m:e>
                        </m:d>
                      </m:den>
                    </m:f>
                    <m:r>
                      <a:rPr lang="en-CA" sz="2800" i="1">
                        <a:solidFill>
                          <a:srgbClr val="000000"/>
                        </a:solidFill>
                        <a:latin typeface="Cambria Math" panose="02040503050406030204" pitchFamily="18" charset="0"/>
                      </a:rPr>
                      <m:t>•</m:t>
                    </m:r>
                    <m:f>
                      <m:fPr>
                        <m:ctrlPr>
                          <a:rPr lang="en-CA" sz="2800" i="1">
                            <a:solidFill>
                              <a:srgbClr val="000000"/>
                            </a:solidFill>
                            <a:latin typeface="Cambria Math" panose="02040503050406030204" pitchFamily="18" charset="0"/>
                          </a:rPr>
                        </m:ctrlPr>
                      </m:fPr>
                      <m:num>
                        <m:acc>
                          <m:accPr>
                            <m:chr m:val="⃗"/>
                            <m:ctrlPr>
                              <a:rPr lang="en-CA" sz="2800" i="1">
                                <a:solidFill>
                                  <a:srgbClr val="000000"/>
                                </a:solidFill>
                                <a:latin typeface="Cambria Math" panose="02040503050406030204" pitchFamily="18" charset="0"/>
                              </a:rPr>
                            </m:ctrlPr>
                          </m:accPr>
                          <m:e>
                            <m:r>
                              <a:rPr lang="en-CA" sz="2800" i="1">
                                <a:solidFill>
                                  <a:srgbClr val="000000"/>
                                </a:solidFill>
                                <a:latin typeface="Cambria Math" panose="02040503050406030204" pitchFamily="18" charset="0"/>
                              </a:rPr>
                              <m:t>𝑤</m:t>
                            </m:r>
                          </m:e>
                        </m:acc>
                      </m:num>
                      <m:den>
                        <m:d>
                          <m:dPr>
                            <m:begChr m:val="|"/>
                            <m:endChr m:val="|"/>
                            <m:ctrlPr>
                              <a:rPr lang="en-CA" sz="2800" i="1">
                                <a:solidFill>
                                  <a:srgbClr val="000000"/>
                                </a:solidFill>
                                <a:latin typeface="Cambria Math" panose="02040503050406030204" pitchFamily="18" charset="0"/>
                              </a:rPr>
                            </m:ctrlPr>
                          </m:dPr>
                          <m:e>
                            <m:acc>
                              <m:accPr>
                                <m:chr m:val="⃗"/>
                                <m:ctrlPr>
                                  <a:rPr lang="en-CA" sz="2800" i="1">
                                    <a:solidFill>
                                      <a:srgbClr val="000000"/>
                                    </a:solidFill>
                                    <a:latin typeface="Cambria Math" panose="02040503050406030204" pitchFamily="18" charset="0"/>
                                  </a:rPr>
                                </m:ctrlPr>
                              </m:accPr>
                              <m:e>
                                <m:r>
                                  <a:rPr lang="en-CA" sz="2800" i="1">
                                    <a:solidFill>
                                      <a:srgbClr val="000000"/>
                                    </a:solidFill>
                                    <a:latin typeface="Cambria Math" panose="02040503050406030204" pitchFamily="18" charset="0"/>
                                  </a:rPr>
                                  <m:t>𝑤</m:t>
                                </m:r>
                              </m:e>
                            </m:acc>
                          </m:e>
                        </m:d>
                      </m:den>
                    </m:f>
                  </m:oMath>
                </a14:m>
                <a:endParaRPr lang="en-CA" sz="2800" dirty="0"/>
              </a:p>
            </p:txBody>
          </p:sp>
        </mc:Choice>
        <mc:Fallback xmlns="">
          <p:sp>
            <p:nvSpPr>
              <p:cNvPr id="54274" name="Content Placeholder 3"/>
              <p:cNvSpPr txBox="1">
                <a:spLocks noRot="1" noChangeAspect="1" noMove="1" noResize="1" noEditPoints="1" noAdjustHandles="1" noChangeArrowheads="1" noChangeShapeType="1" noTextEdit="1"/>
              </p:cNvSpPr>
              <p:nvPr>
                <p:ph idx="1"/>
              </p:nvPr>
            </p:nvSpPr>
            <p:spPr bwMode="auto">
              <a:xfrm>
                <a:off x="838200" y="1962150"/>
                <a:ext cx="7340600" cy="1568846"/>
              </a:xfrm>
              <a:prstGeom prst="rect">
                <a:avLst/>
              </a:prstGeom>
              <a:blipFill>
                <a:blip r:embed="rId3"/>
                <a:stretch>
                  <a:fillRect/>
                </a:stretch>
              </a:blipFill>
            </p:spPr>
            <p:txBody>
              <a:bodyPr/>
              <a:lstStyle/>
              <a:p>
                <a:r>
                  <a:rPr lang="en-CA">
                    <a:noFill/>
                  </a:rPr>
                  <a:t> </a:t>
                </a:r>
              </a:p>
            </p:txBody>
          </p:sp>
        </mc:Fallback>
      </mc:AlternateContent>
      <p:sp>
        <p:nvSpPr>
          <p:cNvPr id="5" name="Line Callout 1 4"/>
          <p:cNvSpPr>
            <a:spLocks/>
          </p:cNvSpPr>
          <p:nvPr/>
        </p:nvSpPr>
        <p:spPr bwMode="auto">
          <a:xfrm>
            <a:off x="1821978" y="1230481"/>
            <a:ext cx="1683474" cy="400110"/>
          </a:xfrm>
          <a:prstGeom prst="borderCallout1">
            <a:avLst>
              <a:gd name="adj1" fmla="val 104463"/>
              <a:gd name="adj2" fmla="val 51190"/>
              <a:gd name="adj3" fmla="val 204176"/>
              <a:gd name="adj4" fmla="val 74931"/>
            </a:avLst>
          </a:prstGeom>
          <a:noFill/>
          <a:ln w="9525">
            <a:solidFill>
              <a:schemeClr val="tx1"/>
            </a:solidFill>
            <a:miter lim="800000"/>
            <a:headEnd/>
            <a:tailEnd/>
          </a:ln>
        </p:spPr>
        <p:txBody>
          <a:bodyPr wrap="none" anchor="ctr">
            <a:prstTxWarp prst="textNoShape">
              <a:avLst/>
            </a:prstTxWarp>
            <a:spAutoFit/>
          </a:bodyPr>
          <a:lstStyle/>
          <a:p>
            <a:r>
              <a:rPr lang="en-US" sz="2000" dirty="0">
                <a:solidFill>
                  <a:srgbClr val="C00000"/>
                </a:solidFill>
              </a:rPr>
              <a:t>Dot product</a:t>
            </a:r>
          </a:p>
        </p:txBody>
      </p:sp>
      <p:sp>
        <p:nvSpPr>
          <p:cNvPr id="54286" name="Line Callout 2 5"/>
          <p:cNvSpPr>
            <a:spLocks/>
          </p:cNvSpPr>
          <p:nvPr/>
        </p:nvSpPr>
        <p:spPr bwMode="auto">
          <a:xfrm>
            <a:off x="6926445" y="1216209"/>
            <a:ext cx="1669047" cy="400110"/>
          </a:xfrm>
          <a:prstGeom prst="borderCallout2">
            <a:avLst>
              <a:gd name="adj1" fmla="val 97319"/>
              <a:gd name="adj2" fmla="val 8153"/>
              <a:gd name="adj3" fmla="val 159227"/>
              <a:gd name="adj4" fmla="val 7509"/>
              <a:gd name="adj5" fmla="val 192211"/>
              <a:gd name="adj6" fmla="val -6785"/>
            </a:avLst>
          </a:prstGeom>
          <a:noFill/>
          <a:ln w="9525">
            <a:solidFill>
              <a:schemeClr val="tx1"/>
            </a:solidFill>
            <a:miter lim="800000"/>
            <a:headEnd/>
            <a:tailEnd/>
          </a:ln>
        </p:spPr>
        <p:txBody>
          <a:bodyPr wrap="none" anchor="ctr">
            <a:prstTxWarp prst="textNoShape">
              <a:avLst/>
            </a:prstTxWarp>
            <a:spAutoFit/>
          </a:bodyPr>
          <a:lstStyle/>
          <a:p>
            <a:r>
              <a:rPr lang="en-US" sz="2000" dirty="0">
                <a:solidFill>
                  <a:srgbClr val="C00000"/>
                </a:solidFill>
              </a:rPr>
              <a:t>Unit vectors</a:t>
            </a:r>
          </a:p>
        </p:txBody>
      </p:sp>
      <p:cxnSp>
        <p:nvCxnSpPr>
          <p:cNvPr id="54287" name="Straight Connector 7"/>
          <p:cNvCxnSpPr>
            <a:cxnSpLocks noChangeShapeType="1"/>
          </p:cNvCxnSpPr>
          <p:nvPr/>
        </p:nvCxnSpPr>
        <p:spPr bwMode="auto">
          <a:xfrm flipH="1">
            <a:off x="7467600" y="1635400"/>
            <a:ext cx="305596" cy="437554"/>
          </a:xfrm>
          <a:prstGeom prst="line">
            <a:avLst/>
          </a:prstGeom>
          <a:noFill/>
          <a:ln w="9525">
            <a:solidFill>
              <a:schemeClr val="tx1"/>
            </a:solidFill>
            <a:miter lim="800000"/>
            <a:headEnd/>
            <a:tailEnd/>
          </a:ln>
        </p:spPr>
      </p:cxnSp>
      <p:sp>
        <p:nvSpPr>
          <p:cNvPr id="54278" name="TextBox 10"/>
          <p:cNvSpPr txBox="1">
            <a:spLocks noChangeArrowheads="1"/>
          </p:cNvSpPr>
          <p:nvPr/>
        </p:nvSpPr>
        <p:spPr bwMode="auto">
          <a:xfrm>
            <a:off x="267098" y="3181350"/>
            <a:ext cx="8610600" cy="1631216"/>
          </a:xfrm>
          <a:prstGeom prst="rect">
            <a:avLst/>
          </a:prstGeom>
          <a:noFill/>
          <a:ln w="9525">
            <a:noFill/>
            <a:miter lim="800000"/>
            <a:headEnd/>
            <a:tailEnd/>
          </a:ln>
        </p:spPr>
        <p:txBody>
          <a:bodyPr>
            <a:prstTxWarp prst="textNoShape">
              <a:avLst/>
            </a:prstTxWarp>
            <a:spAutoFit/>
          </a:bodyPr>
          <a:lstStyle/>
          <a:p>
            <a:r>
              <a:rPr lang="en-US" i="1" dirty="0">
                <a:solidFill>
                  <a:srgbClr val="0000FF"/>
                </a:solidFill>
                <a:latin typeface="Calibri (Body)"/>
                <a:cs typeface="Calibri (Body)"/>
              </a:rPr>
              <a:t>v</a:t>
            </a:r>
            <a:r>
              <a:rPr lang="en-US" i="1" baseline="-25000" dirty="0">
                <a:solidFill>
                  <a:srgbClr val="0000FF"/>
                </a:solidFill>
                <a:latin typeface="Calibri (Body)"/>
                <a:cs typeface="Calibri (Body)"/>
              </a:rPr>
              <a:t>i</a:t>
            </a:r>
            <a:r>
              <a:rPr lang="en-US" dirty="0">
                <a:solidFill>
                  <a:srgbClr val="0000FF"/>
                </a:solidFill>
                <a:latin typeface="Calibri (Body)"/>
                <a:cs typeface="Calibri (Body)"/>
              </a:rPr>
              <a:t> is the PPMI value for word </a:t>
            </a:r>
            <a:r>
              <a:rPr lang="en-US" i="1" dirty="0">
                <a:solidFill>
                  <a:srgbClr val="0000FF"/>
                </a:solidFill>
                <a:latin typeface="Calibri (Body)"/>
                <a:cs typeface="Calibri (Body)"/>
              </a:rPr>
              <a:t>v</a:t>
            </a:r>
            <a:r>
              <a:rPr lang="en-US" dirty="0">
                <a:solidFill>
                  <a:srgbClr val="0000FF"/>
                </a:solidFill>
                <a:latin typeface="Calibri (Body)"/>
                <a:cs typeface="Calibri (Body)"/>
              </a:rPr>
              <a:t> in context </a:t>
            </a:r>
            <a:r>
              <a:rPr lang="en-US" i="1" dirty="0" err="1">
                <a:solidFill>
                  <a:srgbClr val="0000FF"/>
                </a:solidFill>
                <a:latin typeface="Calibri (Body)"/>
                <a:cs typeface="Calibri (Body)"/>
              </a:rPr>
              <a:t>i</a:t>
            </a:r>
            <a:r>
              <a:rPr lang="en-US" dirty="0">
                <a:solidFill>
                  <a:srgbClr val="0000FF"/>
                </a:solidFill>
                <a:latin typeface="Calibri (Body)"/>
                <a:cs typeface="Calibri (Body)"/>
              </a:rPr>
              <a:t> </a:t>
            </a:r>
          </a:p>
          <a:p>
            <a:r>
              <a:rPr lang="en-US" i="1" dirty="0" err="1">
                <a:solidFill>
                  <a:srgbClr val="0000FF"/>
                </a:solidFill>
                <a:latin typeface="Calibri (Body)"/>
                <a:cs typeface="Calibri (Body)"/>
              </a:rPr>
              <a:t>w</a:t>
            </a:r>
            <a:r>
              <a:rPr lang="en-US" i="1" baseline="-25000" dirty="0" err="1">
                <a:solidFill>
                  <a:srgbClr val="0000FF"/>
                </a:solidFill>
                <a:latin typeface="Calibri (Body)"/>
                <a:cs typeface="Calibri (Body)"/>
              </a:rPr>
              <a:t>i</a:t>
            </a:r>
            <a:r>
              <a:rPr lang="en-US" dirty="0">
                <a:solidFill>
                  <a:srgbClr val="0000FF"/>
                </a:solidFill>
                <a:latin typeface="Calibri (Body)"/>
                <a:cs typeface="Calibri (Body)"/>
              </a:rPr>
              <a:t> is the PPMI value for word </a:t>
            </a:r>
            <a:r>
              <a:rPr lang="en-US" i="1" dirty="0">
                <a:solidFill>
                  <a:srgbClr val="0000FF"/>
                </a:solidFill>
                <a:latin typeface="Calibri (Body)"/>
                <a:cs typeface="Calibri (Body)"/>
              </a:rPr>
              <a:t>w</a:t>
            </a:r>
            <a:r>
              <a:rPr lang="en-US" dirty="0">
                <a:solidFill>
                  <a:srgbClr val="0000FF"/>
                </a:solidFill>
                <a:latin typeface="Calibri (Body)"/>
                <a:cs typeface="Calibri (Body)"/>
              </a:rPr>
              <a:t> in context </a:t>
            </a:r>
            <a:r>
              <a:rPr lang="en-US" i="1" dirty="0" err="1">
                <a:solidFill>
                  <a:srgbClr val="0000FF"/>
                </a:solidFill>
                <a:latin typeface="Calibri (Body)"/>
                <a:cs typeface="Calibri (Body)"/>
              </a:rPr>
              <a:t>i</a:t>
            </a:r>
            <a:r>
              <a:rPr lang="en-US" i="1" dirty="0">
                <a:solidFill>
                  <a:srgbClr val="0000FF"/>
                </a:solidFill>
                <a:latin typeface="Calibri (Body)"/>
                <a:cs typeface="Calibri (Body)"/>
              </a:rPr>
              <a:t>.</a:t>
            </a:r>
            <a:r>
              <a:rPr lang="en-US" dirty="0">
                <a:solidFill>
                  <a:srgbClr val="0000FF"/>
                </a:solidFill>
                <a:latin typeface="Calibri (Body)"/>
                <a:cs typeface="Calibri (Body)"/>
              </a:rPr>
              <a:t> </a:t>
            </a:r>
          </a:p>
          <a:p>
            <a:endParaRPr lang="en-US" dirty="0">
              <a:solidFill>
                <a:srgbClr val="0000FF"/>
              </a:solidFill>
              <a:latin typeface="Calibri (Body)"/>
              <a:cs typeface="Calibri (Body)"/>
            </a:endParaRPr>
          </a:p>
          <a:p>
            <a:r>
              <a:rPr lang="en-US" sz="2800" i="1" dirty="0">
                <a:latin typeface="Calibri (Body)"/>
                <a:cs typeface="Calibri (Body)"/>
              </a:rPr>
              <a:t>cos(</a:t>
            </a:r>
            <a:r>
              <a:rPr lang="en-US" sz="2800" i="1" dirty="0" err="1">
                <a:latin typeface="Calibri (Body)"/>
                <a:cs typeface="Calibri (Body)"/>
              </a:rPr>
              <a:t>v,w</a:t>
            </a:r>
            <a:r>
              <a:rPr lang="en-US" sz="2800" i="1" dirty="0">
                <a:latin typeface="Calibri (Body)"/>
                <a:cs typeface="Calibri (Body)"/>
              </a:rPr>
              <a:t>)</a:t>
            </a:r>
            <a:r>
              <a:rPr lang="en-US" sz="2800" dirty="0">
                <a:latin typeface="Calibri (Body)"/>
                <a:cs typeface="Calibri (Body)"/>
              </a:rPr>
              <a:t> is the cosine similarity of </a:t>
            </a:r>
            <a:r>
              <a:rPr lang="en-US" sz="2800" i="1" dirty="0">
                <a:latin typeface="Calibri (Body)"/>
                <a:cs typeface="Calibri (Body)"/>
              </a:rPr>
              <a:t>v</a:t>
            </a:r>
            <a:r>
              <a:rPr lang="en-US" sz="2800" dirty="0">
                <a:latin typeface="Calibri (Body)"/>
                <a:cs typeface="Calibri (Body)"/>
              </a:rPr>
              <a:t> and </a:t>
            </a:r>
            <a:r>
              <a:rPr lang="en-US" sz="2800" i="1" dirty="0">
                <a:latin typeface="Calibri (Body)"/>
                <a:cs typeface="Calibri (Body)"/>
              </a:rPr>
              <a:t>w</a:t>
            </a:r>
            <a:endParaRPr lang="en-US" dirty="0">
              <a:latin typeface="Calibri (Body)"/>
              <a:cs typeface="Calibri (Body)"/>
            </a:endParaRPr>
          </a:p>
        </p:txBody>
      </p:sp>
      <p:cxnSp>
        <p:nvCxnSpPr>
          <p:cNvPr id="54280" name="Straight Arrow Connector 12"/>
          <p:cNvCxnSpPr>
            <a:cxnSpLocks noChangeShapeType="1"/>
          </p:cNvCxnSpPr>
          <p:nvPr/>
        </p:nvCxnSpPr>
        <p:spPr bwMode="auto">
          <a:xfrm>
            <a:off x="5181600" y="4399359"/>
            <a:ext cx="228600" cy="1191"/>
          </a:xfrm>
          <a:prstGeom prst="straightConnector1">
            <a:avLst/>
          </a:prstGeom>
          <a:noFill/>
          <a:ln w="9525">
            <a:solidFill>
              <a:schemeClr val="tx1"/>
            </a:solidFill>
            <a:miter lim="800000"/>
            <a:headEnd/>
            <a:tailEnd type="arrow" w="med" len="med"/>
          </a:ln>
        </p:spPr>
      </p:cxnSp>
      <p:cxnSp>
        <p:nvCxnSpPr>
          <p:cNvPr id="54281" name="Straight Arrow Connector 13"/>
          <p:cNvCxnSpPr>
            <a:cxnSpLocks noChangeShapeType="1"/>
          </p:cNvCxnSpPr>
          <p:nvPr/>
        </p:nvCxnSpPr>
        <p:spPr bwMode="auto">
          <a:xfrm>
            <a:off x="6125752" y="4398169"/>
            <a:ext cx="228600" cy="1190"/>
          </a:xfrm>
          <a:prstGeom prst="straightConnector1">
            <a:avLst/>
          </a:prstGeom>
          <a:noFill/>
          <a:ln w="9525">
            <a:solidFill>
              <a:schemeClr val="tx1"/>
            </a:solidFill>
            <a:miter lim="800000"/>
            <a:headEnd/>
            <a:tailEnd type="arrow" w="med" len="med"/>
          </a:ln>
        </p:spPr>
      </p:cxnSp>
      <p:cxnSp>
        <p:nvCxnSpPr>
          <p:cNvPr id="54283" name="Straight Arrow Connector 15"/>
          <p:cNvCxnSpPr>
            <a:cxnSpLocks noChangeShapeType="1"/>
          </p:cNvCxnSpPr>
          <p:nvPr/>
        </p:nvCxnSpPr>
        <p:spPr bwMode="auto">
          <a:xfrm>
            <a:off x="1362245" y="4413693"/>
            <a:ext cx="228600" cy="1191"/>
          </a:xfrm>
          <a:prstGeom prst="straightConnector1">
            <a:avLst/>
          </a:prstGeom>
          <a:noFill/>
          <a:ln w="9525">
            <a:solidFill>
              <a:schemeClr val="tx1"/>
            </a:solidFill>
            <a:miter lim="800000"/>
            <a:headEnd/>
            <a:tailEnd type="arrow" w="med" len="med"/>
          </a:ln>
        </p:spPr>
      </p:cxnSp>
      <p:cxnSp>
        <p:nvCxnSpPr>
          <p:cNvPr id="54284" name="Straight Arrow Connector 16"/>
          <p:cNvCxnSpPr>
            <a:cxnSpLocks noChangeShapeType="1"/>
          </p:cNvCxnSpPr>
          <p:nvPr/>
        </p:nvCxnSpPr>
        <p:spPr bwMode="auto">
          <a:xfrm>
            <a:off x="1096950" y="4400550"/>
            <a:ext cx="228600" cy="1191"/>
          </a:xfrm>
          <a:prstGeom prst="straightConnector1">
            <a:avLst/>
          </a:prstGeom>
          <a:noFill/>
          <a:ln w="9525">
            <a:solidFill>
              <a:schemeClr val="tx1"/>
            </a:solidFill>
            <a:miter lim="800000"/>
            <a:headEnd/>
            <a:tailEnd type="arrow" w="med" len="med"/>
          </a:ln>
        </p:spPr>
      </p:cxnSp>
      <p:sp>
        <p:nvSpPr>
          <p:cNvPr id="54285" name="TextBox 14"/>
          <p:cNvSpPr txBox="1">
            <a:spLocks noChangeArrowheads="1"/>
          </p:cNvSpPr>
          <p:nvPr/>
        </p:nvSpPr>
        <p:spPr bwMode="auto">
          <a:xfrm>
            <a:off x="7620004" y="-67480"/>
            <a:ext cx="971741" cy="338554"/>
          </a:xfrm>
          <a:prstGeom prst="rect">
            <a:avLst/>
          </a:prstGeom>
          <a:noFill/>
          <a:ln w="9525">
            <a:noFill/>
            <a:miter lim="800000"/>
            <a:headEnd/>
            <a:tailEnd/>
          </a:ln>
        </p:spPr>
        <p:txBody>
          <a:bodyPr wrap="none" anchor="ctr">
            <a:prstTxWarp prst="textNoShape">
              <a:avLst/>
            </a:prstTxWarp>
            <a:spAutoFit/>
          </a:bodyPr>
          <a:lstStyle/>
          <a:p>
            <a:r>
              <a:rPr lang="en-US" sz="1600">
                <a:solidFill>
                  <a:srgbClr val="FBFCFF"/>
                </a:solidFill>
              </a:rPr>
              <a:t>Sec. 6.3</a:t>
            </a:r>
          </a:p>
        </p:txBody>
      </p:sp>
      <p:sp>
        <p:nvSpPr>
          <p:cNvPr id="2" name="Date Placeholder 1"/>
          <p:cNvSpPr>
            <a:spLocks noGrp="1"/>
          </p:cNvSpPr>
          <p:nvPr>
            <p:ph type="dt" sz="half" idx="10"/>
          </p:nvPr>
        </p:nvSpPr>
        <p:spPr/>
        <p:txBody>
          <a:bodyPr/>
          <a:lstStyle/>
          <a:p>
            <a:pPr>
              <a:defRPr/>
            </a:pPr>
            <a:fld id="{BC9C463C-377F-4931-8B86-0CF9AE54D919}" type="datetime1">
              <a:rPr lang="en-US" smtClean="0"/>
              <a:t>10/26/2020</a:t>
            </a:fld>
            <a:endParaRPr lang="en-US"/>
          </a:p>
        </p:txBody>
      </p:sp>
      <p:sp>
        <p:nvSpPr>
          <p:cNvPr id="3" name="Footer Placeholder 2"/>
          <p:cNvSpPr>
            <a:spLocks noGrp="1"/>
          </p:cNvSpPr>
          <p:nvPr>
            <p:ph type="ftr" sz="quarter" idx="11"/>
          </p:nvPr>
        </p:nvSpPr>
        <p:spPr/>
        <p:txBody>
          <a:bodyPr/>
          <a:lstStyle/>
          <a:p>
            <a:pPr>
              <a:defRPr/>
            </a:pPr>
            <a:r>
              <a:rPr lang="en-US"/>
              <a:t>CPSC503 Winter 2020-21</a:t>
            </a:r>
          </a:p>
        </p:txBody>
      </p:sp>
      <p:sp>
        <p:nvSpPr>
          <p:cNvPr id="4" name="Slide Number Placeholder 3"/>
          <p:cNvSpPr>
            <a:spLocks noGrp="1"/>
          </p:cNvSpPr>
          <p:nvPr>
            <p:ph type="sldNum" sz="quarter" idx="12"/>
          </p:nvPr>
        </p:nvSpPr>
        <p:spPr/>
        <p:txBody>
          <a:bodyPr/>
          <a:lstStyle/>
          <a:p>
            <a:fld id="{10F35DC5-7E65-8247-99AB-4E984F8A921E}" type="slidenum">
              <a:rPr lang="en-US" smtClean="0"/>
              <a:pPr/>
              <a:t>34</a:t>
            </a:fld>
            <a:endParaRPr lang="en-US"/>
          </a:p>
        </p:txBody>
      </p:sp>
    </p:spTree>
    <p:extLst>
      <p:ext uri="{BB962C8B-B14F-4D97-AF65-F5344CB8AC3E}">
        <p14:creationId xmlns:p14="http://schemas.microsoft.com/office/powerpoint/2010/main" val="306069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2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4286"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4629150" y="800100"/>
          <a:ext cx="3314700" cy="1200152"/>
        </p:xfrm>
        <a:graphic>
          <a:graphicData uri="http://schemas.openxmlformats.org/drawingml/2006/table">
            <a:tbl>
              <a:tblPr firstRow="1" bandRow="1">
                <a:tableStyleId>{5C22544A-7EE6-4342-B048-85BDC9FD1C3A}</a:tableStyleId>
              </a:tblPr>
              <a:tblGrid>
                <a:gridCol w="1085850">
                  <a:extLst>
                    <a:ext uri="{9D8B030D-6E8A-4147-A177-3AD203B41FA5}">
                      <a16:colId xmlns:a16="http://schemas.microsoft.com/office/drawing/2014/main" val="20000"/>
                    </a:ext>
                  </a:extLst>
                </a:gridCol>
                <a:gridCol w="628650">
                  <a:extLst>
                    <a:ext uri="{9D8B030D-6E8A-4147-A177-3AD203B41FA5}">
                      <a16:colId xmlns:a16="http://schemas.microsoft.com/office/drawing/2014/main" val="20001"/>
                    </a:ext>
                  </a:extLst>
                </a:gridCol>
                <a:gridCol w="628650">
                  <a:extLst>
                    <a:ext uri="{9D8B030D-6E8A-4147-A177-3AD203B41FA5}">
                      <a16:colId xmlns:a16="http://schemas.microsoft.com/office/drawing/2014/main" val="20002"/>
                    </a:ext>
                  </a:extLst>
                </a:gridCol>
                <a:gridCol w="971550">
                  <a:extLst>
                    <a:ext uri="{9D8B030D-6E8A-4147-A177-3AD203B41FA5}">
                      <a16:colId xmlns:a16="http://schemas.microsoft.com/office/drawing/2014/main" val="20003"/>
                    </a:ext>
                  </a:extLst>
                </a:gridCol>
              </a:tblGrid>
              <a:tr h="300038">
                <a:tc>
                  <a:txBody>
                    <a:bodyPr/>
                    <a:lstStyle/>
                    <a:p>
                      <a:endParaRPr lang="en-US" sz="1500" dirty="0"/>
                    </a:p>
                  </a:txBody>
                  <a:tcPr marL="68580" marR="68580" marT="34290" marB="34290"/>
                </a:tc>
                <a:tc>
                  <a:txBody>
                    <a:bodyPr/>
                    <a:lstStyle/>
                    <a:p>
                      <a:r>
                        <a:rPr lang="en-US" sz="1500" dirty="0"/>
                        <a:t>large</a:t>
                      </a:r>
                    </a:p>
                  </a:txBody>
                  <a:tcPr marL="68580" marR="68580" marT="34290" marB="34290"/>
                </a:tc>
                <a:tc>
                  <a:txBody>
                    <a:bodyPr/>
                    <a:lstStyle/>
                    <a:p>
                      <a:r>
                        <a:rPr lang="en-US" sz="1500" dirty="0"/>
                        <a:t>data</a:t>
                      </a:r>
                    </a:p>
                  </a:txBody>
                  <a:tcPr marL="68580" marR="68580" marT="34290" marB="34290"/>
                </a:tc>
                <a:tc>
                  <a:txBody>
                    <a:bodyPr/>
                    <a:lstStyle/>
                    <a:p>
                      <a:r>
                        <a:rPr lang="en-US" sz="1500" dirty="0"/>
                        <a:t>computer</a:t>
                      </a:r>
                    </a:p>
                  </a:txBody>
                  <a:tcPr marL="68580" marR="68580" marT="34290" marB="34290"/>
                </a:tc>
                <a:extLst>
                  <a:ext uri="{0D108BD9-81ED-4DB2-BD59-A6C34878D82A}">
                    <a16:rowId xmlns:a16="http://schemas.microsoft.com/office/drawing/2014/main" val="10000"/>
                  </a:ext>
                </a:extLst>
              </a:tr>
              <a:tr h="300038">
                <a:tc>
                  <a:txBody>
                    <a:bodyPr/>
                    <a:lstStyle/>
                    <a:p>
                      <a:r>
                        <a:rPr lang="en-US" sz="1500" dirty="0"/>
                        <a:t>apricot</a:t>
                      </a:r>
                    </a:p>
                  </a:txBody>
                  <a:tcPr marL="68580" marR="68580" marT="34290" marB="34290"/>
                </a:tc>
                <a:tc>
                  <a:txBody>
                    <a:bodyPr/>
                    <a:lstStyle/>
                    <a:p>
                      <a:r>
                        <a:rPr lang="en-US" sz="1500" dirty="0"/>
                        <a:t>1</a:t>
                      </a:r>
                    </a:p>
                  </a:txBody>
                  <a:tcPr marL="68580" marR="68580" marT="34290" marB="34290"/>
                </a:tc>
                <a:tc>
                  <a:txBody>
                    <a:bodyPr/>
                    <a:lstStyle/>
                    <a:p>
                      <a:r>
                        <a:rPr lang="en-US" sz="1500" dirty="0"/>
                        <a:t>0</a:t>
                      </a:r>
                    </a:p>
                  </a:txBody>
                  <a:tcPr marL="68580" marR="68580" marT="34290" marB="34290"/>
                </a:tc>
                <a:tc>
                  <a:txBody>
                    <a:bodyPr/>
                    <a:lstStyle/>
                    <a:p>
                      <a:r>
                        <a:rPr lang="en-US" sz="1500" dirty="0"/>
                        <a:t>0</a:t>
                      </a:r>
                    </a:p>
                  </a:txBody>
                  <a:tcPr marL="68580" marR="68580" marT="34290" marB="34290"/>
                </a:tc>
                <a:extLst>
                  <a:ext uri="{0D108BD9-81ED-4DB2-BD59-A6C34878D82A}">
                    <a16:rowId xmlns:a16="http://schemas.microsoft.com/office/drawing/2014/main" val="10001"/>
                  </a:ext>
                </a:extLst>
              </a:tr>
              <a:tr h="300038">
                <a:tc>
                  <a:txBody>
                    <a:bodyPr/>
                    <a:lstStyle/>
                    <a:p>
                      <a:r>
                        <a:rPr lang="en-US" sz="1500" dirty="0"/>
                        <a:t>digital</a:t>
                      </a:r>
                    </a:p>
                  </a:txBody>
                  <a:tcPr marL="68580" marR="68580" marT="34290" marB="34290"/>
                </a:tc>
                <a:tc>
                  <a:txBody>
                    <a:bodyPr/>
                    <a:lstStyle/>
                    <a:p>
                      <a:r>
                        <a:rPr lang="en-US" sz="1500" dirty="0"/>
                        <a:t>0</a:t>
                      </a:r>
                    </a:p>
                  </a:txBody>
                  <a:tcPr marL="68580" marR="68580" marT="34290" marB="34290"/>
                </a:tc>
                <a:tc>
                  <a:txBody>
                    <a:bodyPr/>
                    <a:lstStyle/>
                    <a:p>
                      <a:r>
                        <a:rPr lang="en-US" sz="1500" dirty="0"/>
                        <a:t>1</a:t>
                      </a:r>
                    </a:p>
                  </a:txBody>
                  <a:tcPr marL="68580" marR="68580" marT="34290" marB="34290"/>
                </a:tc>
                <a:tc>
                  <a:txBody>
                    <a:bodyPr/>
                    <a:lstStyle/>
                    <a:p>
                      <a:r>
                        <a:rPr lang="en-US" sz="1500" dirty="0"/>
                        <a:t>2</a:t>
                      </a:r>
                    </a:p>
                  </a:txBody>
                  <a:tcPr marL="68580" marR="68580" marT="34290" marB="34290"/>
                </a:tc>
                <a:extLst>
                  <a:ext uri="{0D108BD9-81ED-4DB2-BD59-A6C34878D82A}">
                    <a16:rowId xmlns:a16="http://schemas.microsoft.com/office/drawing/2014/main" val="10002"/>
                  </a:ext>
                </a:extLst>
              </a:tr>
              <a:tr h="300038">
                <a:tc>
                  <a:txBody>
                    <a:bodyPr/>
                    <a:lstStyle/>
                    <a:p>
                      <a:r>
                        <a:rPr lang="en-US" sz="1500" dirty="0"/>
                        <a:t>information</a:t>
                      </a:r>
                    </a:p>
                  </a:txBody>
                  <a:tcPr marL="68580" marR="68580" marT="34290" marB="34290"/>
                </a:tc>
                <a:tc>
                  <a:txBody>
                    <a:bodyPr/>
                    <a:lstStyle/>
                    <a:p>
                      <a:r>
                        <a:rPr lang="en-US" sz="1500" dirty="0"/>
                        <a:t>1</a:t>
                      </a:r>
                    </a:p>
                  </a:txBody>
                  <a:tcPr marL="68580" marR="68580" marT="34290" marB="34290"/>
                </a:tc>
                <a:tc>
                  <a:txBody>
                    <a:bodyPr/>
                    <a:lstStyle/>
                    <a:p>
                      <a:r>
                        <a:rPr lang="en-US" sz="1500" dirty="0"/>
                        <a:t>6</a:t>
                      </a:r>
                    </a:p>
                  </a:txBody>
                  <a:tcPr marL="68580" marR="68580" marT="34290" marB="34290"/>
                </a:tc>
                <a:tc>
                  <a:txBody>
                    <a:bodyPr/>
                    <a:lstStyle/>
                    <a:p>
                      <a:r>
                        <a:rPr lang="en-US" sz="1500" dirty="0"/>
                        <a:t>1</a:t>
                      </a:r>
                    </a:p>
                  </a:txBody>
                  <a:tcPr marL="68580" marR="68580" marT="34290" marB="34290"/>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4294967295"/>
          </p:nvPr>
        </p:nvSpPr>
        <p:spPr>
          <a:xfrm>
            <a:off x="1371600" y="4171950"/>
            <a:ext cx="1485900" cy="257175"/>
          </a:xfrm>
          <a:prstGeom prst="rect">
            <a:avLst/>
          </a:prstGeom>
        </p:spPr>
        <p:txBody>
          <a:bodyPr/>
          <a:lstStyle/>
          <a:p>
            <a:pPr defTabSz="685800" fontAlgn="auto">
              <a:spcBef>
                <a:spcPts val="0"/>
              </a:spcBef>
              <a:spcAft>
                <a:spcPts val="0"/>
              </a:spcAft>
            </a:pPr>
            <a:fld id="{10F35DC5-7E65-8247-99AB-4E984F8A921E}" type="slidenum">
              <a:rPr lang="en-US">
                <a:latin typeface="Calibri" panose="020F0502020204030204"/>
                <a:ea typeface="+mn-ea"/>
                <a:cs typeface="+mn-cs"/>
              </a:rPr>
              <a:pPr defTabSz="685800" fontAlgn="auto">
                <a:spcBef>
                  <a:spcPts val="0"/>
                </a:spcBef>
                <a:spcAft>
                  <a:spcPts val="0"/>
                </a:spcAft>
              </a:pPr>
              <a:t>35</a:t>
            </a:fld>
            <a:endParaRPr lang="en-US">
              <a:latin typeface="Calibri" panose="020F0502020204030204"/>
              <a:ea typeface="+mn-ea"/>
              <a:cs typeface="+mn-cs"/>
            </a:endParaRPr>
          </a:p>
        </p:txBody>
      </p:sp>
      <p:sp>
        <p:nvSpPr>
          <p:cNvPr id="9" name="TextBox 8"/>
          <p:cNvSpPr txBox="1"/>
          <p:nvPr/>
        </p:nvSpPr>
        <p:spPr>
          <a:xfrm>
            <a:off x="1314450" y="2000250"/>
            <a:ext cx="6686550" cy="1754326"/>
          </a:xfrm>
          <a:prstGeom prst="rect">
            <a:avLst/>
          </a:prstGeom>
          <a:noFill/>
        </p:spPr>
        <p:txBody>
          <a:bodyPr wrap="square" rtlCol="0">
            <a:spAutoFit/>
          </a:bodyPr>
          <a:lstStyle/>
          <a:p>
            <a:pPr defTabSz="685800" fontAlgn="auto">
              <a:spcBef>
                <a:spcPts val="0"/>
              </a:spcBef>
              <a:spcAft>
                <a:spcPts val="0"/>
              </a:spcAft>
            </a:pPr>
            <a:r>
              <a:rPr lang="en-US" sz="1350" dirty="0">
                <a:solidFill>
                  <a:srgbClr val="000000"/>
                </a:solidFill>
                <a:latin typeface="Calibri" panose="020F0502020204030204"/>
                <a:ea typeface="+mn-ea"/>
                <a:cs typeface="+mn-cs"/>
              </a:rPr>
              <a:t>Which pair of words is more similar?</a:t>
            </a:r>
          </a:p>
          <a:p>
            <a:pPr defTabSz="685800" fontAlgn="auto">
              <a:lnSpc>
                <a:spcPct val="120000"/>
              </a:lnSpc>
              <a:spcBef>
                <a:spcPts val="0"/>
              </a:spcBef>
              <a:spcAft>
                <a:spcPts val="0"/>
              </a:spcAft>
            </a:pPr>
            <a:r>
              <a:rPr lang="en-US" sz="1350" dirty="0">
                <a:solidFill>
                  <a:srgbClr val="000000"/>
                </a:solidFill>
                <a:latin typeface="Calibri" panose="020F0502020204030204"/>
                <a:ea typeface="+mn-ea"/>
                <a:cs typeface="+mn-cs"/>
              </a:rPr>
              <a:t>cosine(</a:t>
            </a:r>
            <a:r>
              <a:rPr lang="en-US" sz="1350" dirty="0" err="1">
                <a:solidFill>
                  <a:srgbClr val="000000"/>
                </a:solidFill>
                <a:latin typeface="Calibri" panose="020F0502020204030204"/>
                <a:ea typeface="+mn-ea"/>
                <a:cs typeface="+mn-cs"/>
              </a:rPr>
              <a:t>apricot,information</a:t>
            </a:r>
            <a:r>
              <a:rPr lang="en-US" sz="1350" dirty="0">
                <a:solidFill>
                  <a:srgbClr val="000000"/>
                </a:solidFill>
                <a:latin typeface="Calibri" panose="020F0502020204030204"/>
                <a:ea typeface="+mn-ea"/>
                <a:cs typeface="+mn-cs"/>
              </a:rPr>
              <a:t>) = </a:t>
            </a:r>
          </a:p>
          <a:p>
            <a:pPr defTabSz="685800" fontAlgn="auto">
              <a:lnSpc>
                <a:spcPct val="120000"/>
              </a:lnSpc>
              <a:spcBef>
                <a:spcPts val="0"/>
              </a:spcBef>
              <a:spcAft>
                <a:spcPts val="0"/>
              </a:spcAft>
            </a:pPr>
            <a:endParaRPr lang="en-US" sz="1350" dirty="0">
              <a:solidFill>
                <a:srgbClr val="000000"/>
              </a:solidFill>
              <a:latin typeface="Calibri" panose="020F0502020204030204"/>
              <a:ea typeface="+mn-ea"/>
              <a:cs typeface="+mn-cs"/>
            </a:endParaRPr>
          </a:p>
          <a:p>
            <a:pPr defTabSz="685800" fontAlgn="auto">
              <a:lnSpc>
                <a:spcPct val="120000"/>
              </a:lnSpc>
              <a:spcBef>
                <a:spcPts val="0"/>
              </a:spcBef>
              <a:spcAft>
                <a:spcPts val="0"/>
              </a:spcAft>
            </a:pPr>
            <a:r>
              <a:rPr lang="en-US" sz="1350" dirty="0">
                <a:solidFill>
                  <a:srgbClr val="000000"/>
                </a:solidFill>
                <a:latin typeface="Calibri" panose="020F0502020204030204"/>
                <a:ea typeface="+mn-ea"/>
                <a:cs typeface="+mn-cs"/>
              </a:rPr>
              <a:t>cosine(</a:t>
            </a:r>
            <a:r>
              <a:rPr lang="en-US" sz="1350" dirty="0" err="1">
                <a:solidFill>
                  <a:srgbClr val="000000"/>
                </a:solidFill>
                <a:latin typeface="Calibri" panose="020F0502020204030204"/>
                <a:ea typeface="+mn-ea"/>
                <a:cs typeface="+mn-cs"/>
              </a:rPr>
              <a:t>digital,information</a:t>
            </a:r>
            <a:r>
              <a:rPr lang="en-US" sz="1350" dirty="0">
                <a:solidFill>
                  <a:srgbClr val="000000"/>
                </a:solidFill>
                <a:latin typeface="Calibri" panose="020F0502020204030204"/>
                <a:ea typeface="+mn-ea"/>
                <a:cs typeface="+mn-cs"/>
              </a:rPr>
              <a:t>) =</a:t>
            </a:r>
          </a:p>
          <a:p>
            <a:pPr defTabSz="685800" fontAlgn="auto">
              <a:lnSpc>
                <a:spcPct val="120000"/>
              </a:lnSpc>
              <a:spcBef>
                <a:spcPts val="0"/>
              </a:spcBef>
              <a:spcAft>
                <a:spcPts val="0"/>
              </a:spcAft>
            </a:pPr>
            <a:endParaRPr lang="en-US" sz="1350" dirty="0">
              <a:solidFill>
                <a:srgbClr val="000000"/>
              </a:solidFill>
              <a:latin typeface="Calibri" panose="020F0502020204030204"/>
              <a:ea typeface="+mn-ea"/>
              <a:cs typeface="+mn-cs"/>
            </a:endParaRPr>
          </a:p>
          <a:p>
            <a:pPr defTabSz="685800" fontAlgn="auto">
              <a:lnSpc>
                <a:spcPct val="120000"/>
              </a:lnSpc>
              <a:spcBef>
                <a:spcPts val="0"/>
              </a:spcBef>
              <a:spcAft>
                <a:spcPts val="0"/>
              </a:spcAft>
            </a:pPr>
            <a:r>
              <a:rPr lang="en-US" sz="1350" dirty="0">
                <a:solidFill>
                  <a:srgbClr val="000000"/>
                </a:solidFill>
                <a:latin typeface="Calibri" panose="020F0502020204030204"/>
                <a:ea typeface="+mn-ea"/>
                <a:cs typeface="+mn-cs"/>
              </a:rPr>
              <a:t>cosine(</a:t>
            </a:r>
            <a:r>
              <a:rPr lang="en-US" sz="1350" dirty="0" err="1">
                <a:solidFill>
                  <a:srgbClr val="000000"/>
                </a:solidFill>
                <a:latin typeface="Calibri" panose="020F0502020204030204"/>
                <a:ea typeface="+mn-ea"/>
                <a:cs typeface="+mn-cs"/>
              </a:rPr>
              <a:t>apricot,digital</a:t>
            </a:r>
            <a:r>
              <a:rPr lang="en-US" sz="1350" dirty="0">
                <a:solidFill>
                  <a:srgbClr val="000000"/>
                </a:solidFill>
                <a:latin typeface="Calibri" panose="020F0502020204030204"/>
                <a:ea typeface="+mn-ea"/>
                <a:cs typeface="+mn-cs"/>
              </a:rPr>
              <a:t>) =</a:t>
            </a:r>
          </a:p>
          <a:p>
            <a:pPr defTabSz="685800" fontAlgn="auto">
              <a:spcBef>
                <a:spcPts val="0"/>
              </a:spcBef>
              <a:spcAft>
                <a:spcPts val="0"/>
              </a:spcAft>
            </a:pPr>
            <a:endParaRPr lang="en-US" sz="1350" dirty="0">
              <a:solidFill>
                <a:srgbClr val="000000"/>
              </a:solidFill>
              <a:latin typeface="Calibri" panose="020F0502020204030204"/>
              <a:ea typeface="+mn-ea"/>
              <a:cs typeface="+mn-cs"/>
            </a:endParaRPr>
          </a:p>
        </p:txBody>
      </p:sp>
      <p:graphicFrame>
        <p:nvGraphicFramePr>
          <p:cNvPr id="11" name="Object 10"/>
          <p:cNvGraphicFramePr>
            <a:graphicFrameLocks noChangeAspect="1"/>
          </p:cNvGraphicFramePr>
          <p:nvPr>
            <p:extLst/>
          </p:nvPr>
        </p:nvGraphicFramePr>
        <p:xfrm>
          <a:off x="4514851" y="2397507"/>
          <a:ext cx="735592" cy="255206"/>
        </p:xfrm>
        <a:graphic>
          <a:graphicData uri="http://schemas.openxmlformats.org/presentationml/2006/ole">
            <mc:AlternateContent xmlns:mc="http://schemas.openxmlformats.org/markup-compatibility/2006">
              <mc:Choice xmlns:v="urn:schemas-microsoft-com:vml" Requires="v">
                <p:oleObj spid="_x0000_s42403" name="Equation" r:id="rId3" imgW="622300" imgH="215900" progId="Equation.3">
                  <p:embed/>
                </p:oleObj>
              </mc:Choice>
              <mc:Fallback>
                <p:oleObj name="Equation" r:id="rId3" imgW="622300" imgH="215900" progId="Equation.3">
                  <p:embed/>
                  <p:pic>
                    <p:nvPicPr>
                      <p:cNvPr id="11" name="Object 10"/>
                      <p:cNvPicPr/>
                      <p:nvPr/>
                    </p:nvPicPr>
                    <p:blipFill>
                      <a:blip r:embed="rId4"/>
                      <a:stretch>
                        <a:fillRect/>
                      </a:stretch>
                    </p:blipFill>
                    <p:spPr>
                      <a:xfrm>
                        <a:off x="4514851" y="2397507"/>
                        <a:ext cx="735592" cy="255206"/>
                      </a:xfrm>
                      <a:prstGeom prst="rect">
                        <a:avLst/>
                      </a:prstGeom>
                    </p:spPr>
                  </p:pic>
                </p:oleObj>
              </mc:Fallback>
            </mc:AlternateContent>
          </a:graphicData>
        </a:graphic>
      </p:graphicFrame>
      <p:graphicFrame>
        <p:nvGraphicFramePr>
          <p:cNvPr id="12" name="Object 11"/>
          <p:cNvGraphicFramePr>
            <a:graphicFrameLocks noChangeAspect="1"/>
          </p:cNvGraphicFramePr>
          <p:nvPr>
            <p:extLst/>
          </p:nvPr>
        </p:nvGraphicFramePr>
        <p:xfrm>
          <a:off x="3779259" y="3896532"/>
          <a:ext cx="735592" cy="255206"/>
        </p:xfrm>
        <a:graphic>
          <a:graphicData uri="http://schemas.openxmlformats.org/presentationml/2006/ole">
            <mc:AlternateContent xmlns:mc="http://schemas.openxmlformats.org/markup-compatibility/2006">
              <mc:Choice xmlns:v="urn:schemas-microsoft-com:vml" Requires="v">
                <p:oleObj spid="_x0000_s42404" name="Equation" r:id="rId5" imgW="622300" imgH="215900" progId="Equation.3">
                  <p:embed/>
                </p:oleObj>
              </mc:Choice>
              <mc:Fallback>
                <p:oleObj name="Equation" r:id="rId5" imgW="622300" imgH="215900" progId="Equation.3">
                  <p:embed/>
                  <p:pic>
                    <p:nvPicPr>
                      <p:cNvPr id="12" name="Object 11"/>
                      <p:cNvPicPr/>
                      <p:nvPr/>
                    </p:nvPicPr>
                    <p:blipFill>
                      <a:blip r:embed="rId4"/>
                      <a:stretch>
                        <a:fillRect/>
                      </a:stretch>
                    </p:blipFill>
                    <p:spPr>
                      <a:xfrm>
                        <a:off x="3779259" y="3896532"/>
                        <a:ext cx="735592" cy="255206"/>
                      </a:xfrm>
                      <a:prstGeom prst="rect">
                        <a:avLst/>
                      </a:prstGeom>
                    </p:spPr>
                  </p:pic>
                </p:oleObj>
              </mc:Fallback>
            </mc:AlternateContent>
          </a:graphicData>
        </a:graphic>
      </p:graphicFrame>
      <p:graphicFrame>
        <p:nvGraphicFramePr>
          <p:cNvPr id="13" name="Object 12"/>
          <p:cNvGraphicFramePr>
            <a:graphicFrameLocks noChangeAspect="1"/>
          </p:cNvGraphicFramePr>
          <p:nvPr>
            <p:extLst/>
          </p:nvPr>
        </p:nvGraphicFramePr>
        <p:xfrm>
          <a:off x="5200650" y="3052017"/>
          <a:ext cx="795641" cy="255206"/>
        </p:xfrm>
        <a:graphic>
          <a:graphicData uri="http://schemas.openxmlformats.org/presentationml/2006/ole">
            <mc:AlternateContent xmlns:mc="http://schemas.openxmlformats.org/markup-compatibility/2006">
              <mc:Choice xmlns:v="urn:schemas-microsoft-com:vml" Requires="v">
                <p:oleObj spid="_x0000_s42405" name="Equation" r:id="rId6" imgW="673100" imgH="215900" progId="Equation.3">
                  <p:embed/>
                </p:oleObj>
              </mc:Choice>
              <mc:Fallback>
                <p:oleObj name="Equation" r:id="rId6" imgW="673100" imgH="215900" progId="Equation.3">
                  <p:embed/>
                  <p:pic>
                    <p:nvPicPr>
                      <p:cNvPr id="13" name="Object 12"/>
                      <p:cNvPicPr/>
                      <p:nvPr/>
                    </p:nvPicPr>
                    <p:blipFill>
                      <a:blip r:embed="rId7"/>
                      <a:stretch>
                        <a:fillRect/>
                      </a:stretch>
                    </p:blipFill>
                    <p:spPr>
                      <a:xfrm>
                        <a:off x="5200650" y="3052017"/>
                        <a:ext cx="795641" cy="255206"/>
                      </a:xfrm>
                      <a:prstGeom prst="rect">
                        <a:avLst/>
                      </a:prstGeom>
                    </p:spPr>
                  </p:pic>
                </p:oleObj>
              </mc:Fallback>
            </mc:AlternateContent>
          </a:graphicData>
        </a:graphic>
      </p:graphicFrame>
      <p:graphicFrame>
        <p:nvGraphicFramePr>
          <p:cNvPr id="14" name="Object 13"/>
          <p:cNvGraphicFramePr>
            <a:graphicFrameLocks noChangeAspect="1"/>
          </p:cNvGraphicFramePr>
          <p:nvPr>
            <p:extLst/>
          </p:nvPr>
        </p:nvGraphicFramePr>
        <p:xfrm>
          <a:off x="5257800" y="2397507"/>
          <a:ext cx="795641" cy="255206"/>
        </p:xfrm>
        <a:graphic>
          <a:graphicData uri="http://schemas.openxmlformats.org/presentationml/2006/ole">
            <mc:AlternateContent xmlns:mc="http://schemas.openxmlformats.org/markup-compatibility/2006">
              <mc:Choice xmlns:v="urn:schemas-microsoft-com:vml" Requires="v">
                <p:oleObj spid="_x0000_s42406" name="Equation" r:id="rId8" imgW="673100" imgH="215900" progId="Equation.3">
                  <p:embed/>
                </p:oleObj>
              </mc:Choice>
              <mc:Fallback>
                <p:oleObj name="Equation" r:id="rId8" imgW="673100" imgH="215900" progId="Equation.3">
                  <p:embed/>
                  <p:pic>
                    <p:nvPicPr>
                      <p:cNvPr id="14" name="Object 13"/>
                      <p:cNvPicPr/>
                      <p:nvPr/>
                    </p:nvPicPr>
                    <p:blipFill>
                      <a:blip r:embed="rId7"/>
                      <a:stretch>
                        <a:fillRect/>
                      </a:stretch>
                    </p:blipFill>
                    <p:spPr>
                      <a:xfrm>
                        <a:off x="5257800" y="2397507"/>
                        <a:ext cx="795641" cy="255206"/>
                      </a:xfrm>
                      <a:prstGeom prst="rect">
                        <a:avLst/>
                      </a:prstGeom>
                    </p:spPr>
                  </p:pic>
                </p:oleObj>
              </mc:Fallback>
            </mc:AlternateContent>
          </a:graphicData>
        </a:graphic>
      </p:graphicFrame>
      <p:graphicFrame>
        <p:nvGraphicFramePr>
          <p:cNvPr id="15" name="Object 14"/>
          <p:cNvGraphicFramePr>
            <a:graphicFrameLocks noChangeAspect="1"/>
          </p:cNvGraphicFramePr>
          <p:nvPr>
            <p:extLst/>
          </p:nvPr>
        </p:nvGraphicFramePr>
        <p:xfrm>
          <a:off x="4572001" y="3910870"/>
          <a:ext cx="735592" cy="255206"/>
        </p:xfrm>
        <a:graphic>
          <a:graphicData uri="http://schemas.openxmlformats.org/presentationml/2006/ole">
            <mc:AlternateContent xmlns:mc="http://schemas.openxmlformats.org/markup-compatibility/2006">
              <mc:Choice xmlns:v="urn:schemas-microsoft-com:vml" Requires="v">
                <p:oleObj spid="_x0000_s42407" name="Equation" r:id="rId9" imgW="622300" imgH="215900" progId="Equation.3">
                  <p:embed/>
                </p:oleObj>
              </mc:Choice>
              <mc:Fallback>
                <p:oleObj name="Equation" r:id="rId9" imgW="622300" imgH="215900" progId="Equation.3">
                  <p:embed/>
                  <p:pic>
                    <p:nvPicPr>
                      <p:cNvPr id="15" name="Object 14"/>
                      <p:cNvPicPr/>
                      <p:nvPr/>
                    </p:nvPicPr>
                    <p:blipFill>
                      <a:blip r:embed="rId10"/>
                      <a:stretch>
                        <a:fillRect/>
                      </a:stretch>
                    </p:blipFill>
                    <p:spPr>
                      <a:xfrm>
                        <a:off x="4572001" y="3910870"/>
                        <a:ext cx="735592" cy="255206"/>
                      </a:xfrm>
                      <a:prstGeom prst="rect">
                        <a:avLst/>
                      </a:prstGeom>
                    </p:spPr>
                  </p:pic>
                </p:oleObj>
              </mc:Fallback>
            </mc:AlternateContent>
          </a:graphicData>
        </a:graphic>
      </p:graphicFrame>
      <p:graphicFrame>
        <p:nvGraphicFramePr>
          <p:cNvPr id="16" name="Object 15"/>
          <p:cNvGraphicFramePr>
            <a:graphicFrameLocks noChangeAspect="1"/>
          </p:cNvGraphicFramePr>
          <p:nvPr>
            <p:extLst/>
          </p:nvPr>
        </p:nvGraphicFramePr>
        <p:xfrm>
          <a:off x="4407909" y="3052017"/>
          <a:ext cx="735592" cy="255206"/>
        </p:xfrm>
        <a:graphic>
          <a:graphicData uri="http://schemas.openxmlformats.org/presentationml/2006/ole">
            <mc:AlternateContent xmlns:mc="http://schemas.openxmlformats.org/markup-compatibility/2006">
              <mc:Choice xmlns:v="urn:schemas-microsoft-com:vml" Requires="v">
                <p:oleObj spid="_x0000_s42408" name="Equation" r:id="rId11" imgW="622300" imgH="215900" progId="Equation.3">
                  <p:embed/>
                </p:oleObj>
              </mc:Choice>
              <mc:Fallback>
                <p:oleObj name="Equation" r:id="rId11" imgW="622300" imgH="215900" progId="Equation.3">
                  <p:embed/>
                  <p:pic>
                    <p:nvPicPr>
                      <p:cNvPr id="16" name="Object 15"/>
                      <p:cNvPicPr/>
                      <p:nvPr/>
                    </p:nvPicPr>
                    <p:blipFill>
                      <a:blip r:embed="rId10"/>
                      <a:stretch>
                        <a:fillRect/>
                      </a:stretch>
                    </p:blipFill>
                    <p:spPr>
                      <a:xfrm>
                        <a:off x="4407909" y="3052017"/>
                        <a:ext cx="735592" cy="255206"/>
                      </a:xfrm>
                      <a:prstGeom prst="rect">
                        <a:avLst/>
                      </a:prstGeom>
                    </p:spPr>
                  </p:pic>
                </p:oleObj>
              </mc:Fallback>
            </mc:AlternateContent>
          </a:graphicData>
        </a:graphic>
      </p:graphicFrame>
      <p:graphicFrame>
        <p:nvGraphicFramePr>
          <p:cNvPr id="17" name="Object 16"/>
          <p:cNvGraphicFramePr>
            <a:graphicFrameLocks noChangeAspect="1"/>
          </p:cNvGraphicFramePr>
          <p:nvPr>
            <p:extLst/>
          </p:nvPr>
        </p:nvGraphicFramePr>
        <p:xfrm>
          <a:off x="4743450" y="2145840"/>
          <a:ext cx="1063908" cy="464010"/>
        </p:xfrm>
        <a:graphic>
          <a:graphicData uri="http://schemas.openxmlformats.org/presentationml/2006/ole">
            <mc:AlternateContent xmlns:mc="http://schemas.openxmlformats.org/markup-compatibility/2006">
              <mc:Choice xmlns:v="urn:schemas-microsoft-com:vml" Requires="v">
                <p:oleObj spid="_x0000_s42409" name="Equation" r:id="rId12" imgW="901700" imgH="393700" progId="Equation.3">
                  <p:embed/>
                </p:oleObj>
              </mc:Choice>
              <mc:Fallback>
                <p:oleObj name="Equation" r:id="rId12" imgW="901700" imgH="393700" progId="Equation.3">
                  <p:embed/>
                  <p:pic>
                    <p:nvPicPr>
                      <p:cNvPr id="17" name="Object 16"/>
                      <p:cNvPicPr/>
                      <p:nvPr/>
                    </p:nvPicPr>
                    <p:blipFill>
                      <a:blip r:embed="rId13"/>
                      <a:stretch>
                        <a:fillRect/>
                      </a:stretch>
                    </p:blipFill>
                    <p:spPr>
                      <a:xfrm>
                        <a:off x="4743450" y="2145840"/>
                        <a:ext cx="1063908" cy="464010"/>
                      </a:xfrm>
                      <a:prstGeom prst="rect">
                        <a:avLst/>
                      </a:prstGeom>
                    </p:spPr>
                  </p:pic>
                </p:oleObj>
              </mc:Fallback>
            </mc:AlternateContent>
          </a:graphicData>
        </a:graphic>
      </p:graphicFrame>
      <p:graphicFrame>
        <p:nvGraphicFramePr>
          <p:cNvPr id="20" name="Object 19"/>
          <p:cNvGraphicFramePr>
            <a:graphicFrameLocks noChangeAspect="1"/>
          </p:cNvGraphicFramePr>
          <p:nvPr>
            <p:extLst/>
          </p:nvPr>
        </p:nvGraphicFramePr>
        <p:xfrm>
          <a:off x="4629150" y="2800350"/>
          <a:ext cx="1093737" cy="464010"/>
        </p:xfrm>
        <a:graphic>
          <a:graphicData uri="http://schemas.openxmlformats.org/presentationml/2006/ole">
            <mc:AlternateContent xmlns:mc="http://schemas.openxmlformats.org/markup-compatibility/2006">
              <mc:Choice xmlns:v="urn:schemas-microsoft-com:vml" Requires="v">
                <p:oleObj spid="_x0000_s42410" name="Equation" r:id="rId14" imgW="927100" imgH="393700" progId="Equation.3">
                  <p:embed/>
                </p:oleObj>
              </mc:Choice>
              <mc:Fallback>
                <p:oleObj name="Equation" r:id="rId14" imgW="927100" imgH="393700" progId="Equation.3">
                  <p:embed/>
                  <p:pic>
                    <p:nvPicPr>
                      <p:cNvPr id="20" name="Object 19"/>
                      <p:cNvPicPr/>
                      <p:nvPr/>
                    </p:nvPicPr>
                    <p:blipFill>
                      <a:blip r:embed="rId15"/>
                      <a:stretch>
                        <a:fillRect/>
                      </a:stretch>
                    </p:blipFill>
                    <p:spPr>
                      <a:xfrm>
                        <a:off x="4629150" y="2800350"/>
                        <a:ext cx="1093737" cy="464010"/>
                      </a:xfrm>
                      <a:prstGeom prst="rect">
                        <a:avLst/>
                      </a:prstGeom>
                    </p:spPr>
                  </p:pic>
                </p:oleObj>
              </mc:Fallback>
            </mc:AlternateContent>
          </a:graphicData>
        </a:graphic>
      </p:graphicFrame>
      <p:graphicFrame>
        <p:nvGraphicFramePr>
          <p:cNvPr id="21" name="Object 20"/>
          <p:cNvGraphicFramePr>
            <a:graphicFrameLocks noChangeAspect="1"/>
          </p:cNvGraphicFramePr>
          <p:nvPr>
            <p:extLst/>
          </p:nvPr>
        </p:nvGraphicFramePr>
        <p:xfrm>
          <a:off x="4057650" y="3600450"/>
          <a:ext cx="1093737" cy="464010"/>
        </p:xfrm>
        <a:graphic>
          <a:graphicData uri="http://schemas.openxmlformats.org/presentationml/2006/ole">
            <mc:AlternateContent xmlns:mc="http://schemas.openxmlformats.org/markup-compatibility/2006">
              <mc:Choice xmlns:v="urn:schemas-microsoft-com:vml" Requires="v">
                <p:oleObj spid="_x0000_s42411" name="Equation" r:id="rId16" imgW="927100" imgH="393700" progId="Equation.3">
                  <p:embed/>
                </p:oleObj>
              </mc:Choice>
              <mc:Fallback>
                <p:oleObj name="Equation" r:id="rId16" imgW="927100" imgH="393700" progId="Equation.3">
                  <p:embed/>
                  <p:pic>
                    <p:nvPicPr>
                      <p:cNvPr id="21" name="Object 20"/>
                      <p:cNvPicPr/>
                      <p:nvPr/>
                    </p:nvPicPr>
                    <p:blipFill>
                      <a:blip r:embed="rId17"/>
                      <a:stretch>
                        <a:fillRect/>
                      </a:stretch>
                    </p:blipFill>
                    <p:spPr>
                      <a:xfrm>
                        <a:off x="4057650" y="3600450"/>
                        <a:ext cx="1093737" cy="464010"/>
                      </a:xfrm>
                      <a:prstGeom prst="rect">
                        <a:avLst/>
                      </a:prstGeom>
                    </p:spPr>
                  </p:pic>
                </p:oleObj>
              </mc:Fallback>
            </mc:AlternateContent>
          </a:graphicData>
        </a:graphic>
      </p:graphicFrame>
      <p:graphicFrame>
        <p:nvGraphicFramePr>
          <p:cNvPr id="22" name="Object 21"/>
          <p:cNvGraphicFramePr>
            <a:graphicFrameLocks noChangeAspect="1"/>
          </p:cNvGraphicFramePr>
          <p:nvPr>
            <p:extLst/>
          </p:nvPr>
        </p:nvGraphicFramePr>
        <p:xfrm>
          <a:off x="6286501" y="2190555"/>
          <a:ext cx="915590" cy="495496"/>
        </p:xfrm>
        <a:graphic>
          <a:graphicData uri="http://schemas.openxmlformats.org/presentationml/2006/ole">
            <mc:AlternateContent xmlns:mc="http://schemas.openxmlformats.org/markup-compatibility/2006">
              <mc:Choice xmlns:v="urn:schemas-microsoft-com:vml" Requires="v">
                <p:oleObj spid="_x0000_s42412" name="Equation" r:id="rId18" imgW="774700" imgH="419100" progId="Equation.3">
                  <p:embed/>
                </p:oleObj>
              </mc:Choice>
              <mc:Fallback>
                <p:oleObj name="Equation" r:id="rId18" imgW="774700" imgH="419100" progId="Equation.3">
                  <p:embed/>
                  <p:pic>
                    <p:nvPicPr>
                      <p:cNvPr id="22" name="Object 21"/>
                      <p:cNvPicPr/>
                      <p:nvPr/>
                    </p:nvPicPr>
                    <p:blipFill>
                      <a:blip r:embed="rId19"/>
                      <a:stretch>
                        <a:fillRect/>
                      </a:stretch>
                    </p:blipFill>
                    <p:spPr>
                      <a:xfrm>
                        <a:off x="6286501" y="2190555"/>
                        <a:ext cx="915590" cy="495496"/>
                      </a:xfrm>
                      <a:prstGeom prst="rect">
                        <a:avLst/>
                      </a:prstGeom>
                    </p:spPr>
                  </p:pic>
                </p:oleObj>
              </mc:Fallback>
            </mc:AlternateContent>
          </a:graphicData>
        </a:graphic>
      </p:graphicFrame>
      <p:graphicFrame>
        <p:nvGraphicFramePr>
          <p:cNvPr id="23" name="Object 22"/>
          <p:cNvGraphicFramePr>
            <a:graphicFrameLocks noChangeAspect="1"/>
          </p:cNvGraphicFramePr>
          <p:nvPr>
            <p:extLst/>
          </p:nvPr>
        </p:nvGraphicFramePr>
        <p:xfrm>
          <a:off x="6115050" y="2857501"/>
          <a:ext cx="1125224" cy="495496"/>
        </p:xfrm>
        <a:graphic>
          <a:graphicData uri="http://schemas.openxmlformats.org/presentationml/2006/ole">
            <mc:AlternateContent xmlns:mc="http://schemas.openxmlformats.org/markup-compatibility/2006">
              <mc:Choice xmlns:v="urn:schemas-microsoft-com:vml" Requires="v">
                <p:oleObj spid="_x0000_s42413" name="Equation" r:id="rId20" imgW="952500" imgH="419100" progId="Equation.3">
                  <p:embed/>
                </p:oleObj>
              </mc:Choice>
              <mc:Fallback>
                <p:oleObj name="Equation" r:id="rId20" imgW="952500" imgH="419100" progId="Equation.3">
                  <p:embed/>
                  <p:pic>
                    <p:nvPicPr>
                      <p:cNvPr id="23" name="Object 22"/>
                      <p:cNvPicPr/>
                      <p:nvPr/>
                    </p:nvPicPr>
                    <p:blipFill>
                      <a:blip r:embed="rId21"/>
                      <a:stretch>
                        <a:fillRect/>
                      </a:stretch>
                    </p:blipFill>
                    <p:spPr>
                      <a:xfrm>
                        <a:off x="6115050" y="2857501"/>
                        <a:ext cx="1125224" cy="495496"/>
                      </a:xfrm>
                      <a:prstGeom prst="rect">
                        <a:avLst/>
                      </a:prstGeom>
                    </p:spPr>
                  </p:pic>
                </p:oleObj>
              </mc:Fallback>
            </mc:AlternateContent>
          </a:graphicData>
        </a:graphic>
      </p:graphicFrame>
      <p:graphicFrame>
        <p:nvGraphicFramePr>
          <p:cNvPr id="24" name="Object 23"/>
          <p:cNvGraphicFramePr>
            <a:graphicFrameLocks noChangeAspect="1"/>
          </p:cNvGraphicFramePr>
          <p:nvPr>
            <p:extLst/>
          </p:nvPr>
        </p:nvGraphicFramePr>
        <p:xfrm>
          <a:off x="5715000" y="3714750"/>
          <a:ext cx="285035" cy="194718"/>
        </p:xfrm>
        <a:graphic>
          <a:graphicData uri="http://schemas.openxmlformats.org/presentationml/2006/ole">
            <mc:AlternateContent xmlns:mc="http://schemas.openxmlformats.org/markup-compatibility/2006">
              <mc:Choice xmlns:v="urn:schemas-microsoft-com:vml" Requires="v">
                <p:oleObj spid="_x0000_s42414" name="Equation" r:id="rId22" imgW="241300" imgH="165100" progId="Equation.3">
                  <p:embed/>
                </p:oleObj>
              </mc:Choice>
              <mc:Fallback>
                <p:oleObj name="Equation" r:id="rId22" imgW="241300" imgH="165100" progId="Equation.3">
                  <p:embed/>
                  <p:pic>
                    <p:nvPicPr>
                      <p:cNvPr id="24" name="Object 23"/>
                      <p:cNvPicPr/>
                      <p:nvPr/>
                    </p:nvPicPr>
                    <p:blipFill>
                      <a:blip r:embed="rId23"/>
                      <a:stretch>
                        <a:fillRect/>
                      </a:stretch>
                    </p:blipFill>
                    <p:spPr>
                      <a:xfrm>
                        <a:off x="5715000" y="3714750"/>
                        <a:ext cx="285035" cy="194718"/>
                      </a:xfrm>
                      <a:prstGeom prst="rect">
                        <a:avLst/>
                      </a:prstGeom>
                    </p:spPr>
                  </p:pic>
                </p:oleObj>
              </mc:Fallback>
            </mc:AlternateContent>
          </a:graphicData>
        </a:graphic>
      </p:graphicFrame>
      <p:pic>
        <p:nvPicPr>
          <p:cNvPr id="19" name="Picture 18">
            <a:extLst>
              <a:ext uri="{FF2B5EF4-FFF2-40B4-BE49-F238E27FC236}">
                <a16:creationId xmlns:a16="http://schemas.microsoft.com/office/drawing/2014/main" id="{4AE8DA65-28F6-6F41-A908-3E2DCE16D2A9}"/>
              </a:ext>
            </a:extLst>
          </p:cNvPr>
          <p:cNvPicPr>
            <a:picLocks noChangeAspect="1"/>
          </p:cNvPicPr>
          <p:nvPr/>
        </p:nvPicPr>
        <p:blipFill>
          <a:blip r:embed="rId24"/>
          <a:stretch>
            <a:fillRect/>
          </a:stretch>
        </p:blipFill>
        <p:spPr>
          <a:xfrm>
            <a:off x="441037" y="201956"/>
            <a:ext cx="4152848" cy="1589607"/>
          </a:xfrm>
          <a:prstGeom prst="rect">
            <a:avLst/>
          </a:prstGeom>
        </p:spPr>
      </p:pic>
      <p:sp>
        <p:nvSpPr>
          <p:cNvPr id="2" name="Date Placeholder 1">
            <a:extLst>
              <a:ext uri="{FF2B5EF4-FFF2-40B4-BE49-F238E27FC236}">
                <a16:creationId xmlns:a16="http://schemas.microsoft.com/office/drawing/2014/main" id="{79DD0890-73FA-4FE2-8262-C364CFC5BA58}"/>
              </a:ext>
            </a:extLst>
          </p:cNvPr>
          <p:cNvSpPr>
            <a:spLocks noGrp="1"/>
          </p:cNvSpPr>
          <p:nvPr>
            <p:ph type="dt" sz="half" idx="10"/>
          </p:nvPr>
        </p:nvSpPr>
        <p:spPr/>
        <p:txBody>
          <a:bodyPr/>
          <a:lstStyle/>
          <a:p>
            <a:fld id="{0EDE2384-5BAA-4E5F-912E-82D68AC97E79}" type="datetime1">
              <a:rPr lang="en-US" smtClean="0"/>
              <a:t>10/26/2020</a:t>
            </a:fld>
            <a:endParaRPr lang="en-US"/>
          </a:p>
        </p:txBody>
      </p:sp>
      <p:sp>
        <p:nvSpPr>
          <p:cNvPr id="3" name="Footer Placeholder 2">
            <a:extLst>
              <a:ext uri="{FF2B5EF4-FFF2-40B4-BE49-F238E27FC236}">
                <a16:creationId xmlns:a16="http://schemas.microsoft.com/office/drawing/2014/main" id="{BC61FEB9-3B77-4E76-80A6-5584F7CD5B54}"/>
              </a:ext>
            </a:extLst>
          </p:cNvPr>
          <p:cNvSpPr>
            <a:spLocks noGrp="1"/>
          </p:cNvSpPr>
          <p:nvPr>
            <p:ph type="ftr" sz="quarter" idx="11"/>
          </p:nvPr>
        </p:nvSpPr>
        <p:spPr/>
        <p:txBody>
          <a:bodyPr/>
          <a:lstStyle/>
          <a:p>
            <a:r>
              <a:rPr lang="en-US"/>
              <a:t>CPSC503 Winter 2020-21</a:t>
            </a:r>
            <a:endParaRPr lang="en-US" dirty="0"/>
          </a:p>
        </p:txBody>
      </p:sp>
    </p:spTree>
    <p:extLst>
      <p:ext uri="{BB962C8B-B14F-4D97-AF65-F5344CB8AC3E}">
        <p14:creationId xmlns:p14="http://schemas.microsoft.com/office/powerpoint/2010/main" val="332813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C1098-6E16-1E45-BAEF-458E5DA5FF58}"/>
              </a:ext>
            </a:extLst>
          </p:cNvPr>
          <p:cNvSpPr>
            <a:spLocks noGrp="1"/>
          </p:cNvSpPr>
          <p:nvPr>
            <p:ph type="title"/>
          </p:nvPr>
        </p:nvSpPr>
        <p:spPr/>
        <p:txBody>
          <a:bodyPr/>
          <a:lstStyle/>
          <a:p>
            <a:r>
              <a:rPr lang="en-US" dirty="0"/>
              <a:t>Visualizing cosines </a:t>
            </a:r>
            <a:br>
              <a:rPr lang="en-US" dirty="0"/>
            </a:br>
            <a:r>
              <a:rPr lang="en-US" dirty="0"/>
              <a:t>(well, angles)</a:t>
            </a:r>
          </a:p>
        </p:txBody>
      </p:sp>
      <p:pic>
        <p:nvPicPr>
          <p:cNvPr id="5" name="Content Placeholder 4">
            <a:extLst>
              <a:ext uri="{FF2B5EF4-FFF2-40B4-BE49-F238E27FC236}">
                <a16:creationId xmlns:a16="http://schemas.microsoft.com/office/drawing/2014/main" id="{D20D0F5D-49EF-864D-B2EF-D35EDB6298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5950" y="1657351"/>
            <a:ext cx="5432147" cy="3174206"/>
          </a:xfrm>
        </p:spPr>
      </p:pic>
      <p:sp>
        <p:nvSpPr>
          <p:cNvPr id="3" name="Date Placeholder 2">
            <a:extLst>
              <a:ext uri="{FF2B5EF4-FFF2-40B4-BE49-F238E27FC236}">
                <a16:creationId xmlns:a16="http://schemas.microsoft.com/office/drawing/2014/main" id="{3029844D-44D0-46E4-92DE-0E3CCE95113A}"/>
              </a:ext>
            </a:extLst>
          </p:cNvPr>
          <p:cNvSpPr>
            <a:spLocks noGrp="1"/>
          </p:cNvSpPr>
          <p:nvPr>
            <p:ph type="dt" sz="half" idx="10"/>
          </p:nvPr>
        </p:nvSpPr>
        <p:spPr/>
        <p:txBody>
          <a:bodyPr/>
          <a:lstStyle/>
          <a:p>
            <a:fld id="{D9CF676C-D96B-4E6D-83E5-E29CF9CAB602}" type="datetime1">
              <a:rPr lang="en-US" smtClean="0"/>
              <a:t>10/26/2020</a:t>
            </a:fld>
            <a:endParaRPr lang="en-US"/>
          </a:p>
        </p:txBody>
      </p:sp>
      <p:sp>
        <p:nvSpPr>
          <p:cNvPr id="4" name="Footer Placeholder 3">
            <a:extLst>
              <a:ext uri="{FF2B5EF4-FFF2-40B4-BE49-F238E27FC236}">
                <a16:creationId xmlns:a16="http://schemas.microsoft.com/office/drawing/2014/main" id="{0D14D241-A093-4F47-8EFB-6932196F0568}"/>
              </a:ext>
            </a:extLst>
          </p:cNvPr>
          <p:cNvSpPr>
            <a:spLocks noGrp="1"/>
          </p:cNvSpPr>
          <p:nvPr>
            <p:ph type="ftr" sz="quarter" idx="11"/>
          </p:nvPr>
        </p:nvSpPr>
        <p:spPr/>
        <p:txBody>
          <a:bodyPr/>
          <a:lstStyle/>
          <a:p>
            <a:r>
              <a:rPr lang="en-US"/>
              <a:t>CPSC503 Winter 2020-21</a:t>
            </a:r>
            <a:endParaRPr lang="en-US" dirty="0"/>
          </a:p>
        </p:txBody>
      </p:sp>
      <p:sp>
        <p:nvSpPr>
          <p:cNvPr id="6" name="Slide Number Placeholder 5">
            <a:extLst>
              <a:ext uri="{FF2B5EF4-FFF2-40B4-BE49-F238E27FC236}">
                <a16:creationId xmlns:a16="http://schemas.microsoft.com/office/drawing/2014/main" id="{6C2856B0-D929-4583-8EF3-C771F38B4265}"/>
              </a:ext>
            </a:extLst>
          </p:cNvPr>
          <p:cNvSpPr>
            <a:spLocks noGrp="1"/>
          </p:cNvSpPr>
          <p:nvPr>
            <p:ph type="sldNum" sz="quarter" idx="12"/>
          </p:nvPr>
        </p:nvSpPr>
        <p:spPr/>
        <p:txBody>
          <a:bodyPr/>
          <a:lstStyle/>
          <a:p>
            <a:fld id="{D07771B2-D7F7-364E-B6F3-F7FE93606BCE}" type="slidenum">
              <a:rPr lang="en-US" smtClean="0"/>
              <a:t>36</a:t>
            </a:fld>
            <a:endParaRPr lang="en-US"/>
          </a:p>
        </p:txBody>
      </p:sp>
    </p:spTree>
    <p:extLst>
      <p:ext uri="{BB962C8B-B14F-4D97-AF65-F5344CB8AC3E}">
        <p14:creationId xmlns:p14="http://schemas.microsoft.com/office/powerpoint/2010/main" val="506251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438150"/>
            <a:ext cx="4004187" cy="1600200"/>
          </a:xfrm>
        </p:spPr>
        <p:txBody>
          <a:bodyPr/>
          <a:lstStyle/>
          <a:p>
            <a:r>
              <a:rPr lang="en-US" dirty="0"/>
              <a:t>Clustering vectors to visualize similarity in co-occurrence matrices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8113" y="186123"/>
            <a:ext cx="3615889" cy="4532134"/>
          </a:xfrm>
        </p:spPr>
      </p:pic>
      <p:sp>
        <p:nvSpPr>
          <p:cNvPr id="4" name="Slide Number Placeholder 3"/>
          <p:cNvSpPr>
            <a:spLocks noGrp="1"/>
          </p:cNvSpPr>
          <p:nvPr>
            <p:ph type="sldNum" sz="quarter" idx="12"/>
          </p:nvPr>
        </p:nvSpPr>
        <p:spPr/>
        <p:txBody>
          <a:bodyPr/>
          <a:lstStyle/>
          <a:p>
            <a:fld id="{10F35DC5-7E65-8247-99AB-4E984F8A921E}" type="slidenum">
              <a:rPr lang="en-US" smtClean="0"/>
              <a:pPr/>
              <a:t>37</a:t>
            </a:fld>
            <a:endParaRPr lang="en-US"/>
          </a:p>
        </p:txBody>
      </p:sp>
      <p:sp>
        <p:nvSpPr>
          <p:cNvPr id="6" name="TextBox 5"/>
          <p:cNvSpPr txBox="1"/>
          <p:nvPr/>
        </p:nvSpPr>
        <p:spPr>
          <a:xfrm>
            <a:off x="3048000" y="3409950"/>
            <a:ext cx="1966051" cy="369332"/>
          </a:xfrm>
          <a:prstGeom prst="rect">
            <a:avLst/>
          </a:prstGeom>
          <a:noFill/>
        </p:spPr>
        <p:txBody>
          <a:bodyPr wrap="none" rtlCol="0">
            <a:spAutoFit/>
          </a:bodyPr>
          <a:lstStyle/>
          <a:p>
            <a:r>
              <a:rPr lang="en-US" sz="1800" dirty="0">
                <a:latin typeface="+mn-lt"/>
              </a:rPr>
              <a:t>Rohde et al. (2006)</a:t>
            </a:r>
          </a:p>
        </p:txBody>
      </p:sp>
      <p:sp>
        <p:nvSpPr>
          <p:cNvPr id="3" name="Date Placeholder 2"/>
          <p:cNvSpPr>
            <a:spLocks noGrp="1"/>
          </p:cNvSpPr>
          <p:nvPr>
            <p:ph type="dt" sz="half" idx="10"/>
          </p:nvPr>
        </p:nvSpPr>
        <p:spPr>
          <a:xfrm>
            <a:off x="3886200" y="4800600"/>
            <a:ext cx="1981200" cy="342900"/>
          </a:xfrm>
        </p:spPr>
        <p:txBody>
          <a:bodyPr/>
          <a:lstStyle/>
          <a:p>
            <a:pPr>
              <a:defRPr/>
            </a:pPr>
            <a:fld id="{7869EEDF-D100-4E14-87EB-FF2B90864029}" type="datetime1">
              <a:rPr lang="en-US" smtClean="0"/>
              <a:t>10/26/2020</a:t>
            </a:fld>
            <a:endParaRPr lang="en-US" dirty="0"/>
          </a:p>
        </p:txBody>
      </p:sp>
      <p:sp>
        <p:nvSpPr>
          <p:cNvPr id="7" name="Footer Placeholder 6"/>
          <p:cNvSpPr>
            <a:spLocks noGrp="1"/>
          </p:cNvSpPr>
          <p:nvPr>
            <p:ph type="ftr" sz="quarter" idx="11"/>
          </p:nvPr>
        </p:nvSpPr>
        <p:spPr>
          <a:xfrm>
            <a:off x="914400" y="4800600"/>
            <a:ext cx="2895600" cy="342900"/>
          </a:xfrm>
        </p:spPr>
        <p:txBody>
          <a:bodyPr/>
          <a:lstStyle/>
          <a:p>
            <a:pPr>
              <a:defRPr/>
            </a:pPr>
            <a:r>
              <a:rPr lang="en-US"/>
              <a:t>CPSC503 Winter 2020-21</a:t>
            </a:r>
            <a:endParaRPr lang="en-US" dirty="0"/>
          </a:p>
        </p:txBody>
      </p:sp>
    </p:spTree>
    <p:extLst>
      <p:ext uri="{BB962C8B-B14F-4D97-AF65-F5344CB8AC3E}">
        <p14:creationId xmlns:p14="http://schemas.microsoft.com/office/powerpoint/2010/main" val="19015406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323850"/>
            <a:ext cx="4800600" cy="1905000"/>
          </a:xfrm>
        </p:spPr>
        <p:txBody>
          <a:bodyPr/>
          <a:lstStyle/>
          <a:p>
            <a:r>
              <a:rPr lang="en-US" sz="4000" dirty="0">
                <a:latin typeface="Calibri (Headings)"/>
                <a:cs typeface="Calibri (Headings)"/>
              </a:rPr>
              <a:t>Vector Semantics</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a:xfrm>
            <a:off x="3810000" y="1809750"/>
            <a:ext cx="5105400" cy="1295400"/>
          </a:xfrm>
        </p:spPr>
        <p:txBody>
          <a:bodyPr/>
          <a:lstStyle/>
          <a:p>
            <a:r>
              <a:rPr lang="en-US" sz="3600" dirty="0">
                <a:solidFill>
                  <a:srgbClr val="A4001D"/>
                </a:solidFill>
                <a:ea typeface="ＭＳ Ｐゴシック" charset="0"/>
                <a:cs typeface="Calibri"/>
              </a:rPr>
              <a:t>Dense Vectors </a:t>
            </a:r>
          </a:p>
        </p:txBody>
      </p:sp>
    </p:spTree>
    <p:extLst>
      <p:ext uri="{BB962C8B-B14F-4D97-AF65-F5344CB8AC3E}">
        <p14:creationId xmlns:p14="http://schemas.microsoft.com/office/powerpoint/2010/main" val="106221870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09550"/>
            <a:ext cx="7467600" cy="742950"/>
          </a:xfrm>
        </p:spPr>
        <p:txBody>
          <a:bodyPr/>
          <a:lstStyle/>
          <a:p>
            <a:r>
              <a:rPr lang="en-US"/>
              <a:t>Sparse versus dense </a:t>
            </a:r>
            <a:r>
              <a:rPr lang="en-US" dirty="0"/>
              <a:t>vectors</a:t>
            </a:r>
          </a:p>
        </p:txBody>
      </p:sp>
      <p:sp>
        <p:nvSpPr>
          <p:cNvPr id="3" name="Content Placeholder 2"/>
          <p:cNvSpPr>
            <a:spLocks noGrp="1"/>
          </p:cNvSpPr>
          <p:nvPr>
            <p:ph idx="1"/>
          </p:nvPr>
        </p:nvSpPr>
        <p:spPr>
          <a:xfrm>
            <a:off x="304800" y="1504950"/>
            <a:ext cx="8534400" cy="2895600"/>
          </a:xfrm>
        </p:spPr>
        <p:txBody>
          <a:bodyPr/>
          <a:lstStyle/>
          <a:p>
            <a:r>
              <a:rPr lang="en-US" sz="2800" dirty="0"/>
              <a:t>PPMI vectors are</a:t>
            </a:r>
          </a:p>
          <a:p>
            <a:pPr lvl="1"/>
            <a:r>
              <a:rPr lang="en-US" sz="2400" b="1" dirty="0"/>
              <a:t>long</a:t>
            </a:r>
            <a:r>
              <a:rPr lang="en-US" sz="2400" dirty="0"/>
              <a:t> (length |V|= 20,000 to 50,000 to …)</a:t>
            </a:r>
          </a:p>
          <a:p>
            <a:pPr lvl="1"/>
            <a:r>
              <a:rPr lang="en-US" sz="2400" b="1" dirty="0"/>
              <a:t>sparse </a:t>
            </a:r>
            <a:r>
              <a:rPr lang="en-US" sz="2400" dirty="0"/>
              <a:t>(most elements are zero)</a:t>
            </a:r>
          </a:p>
          <a:p>
            <a:r>
              <a:rPr lang="en-US" sz="2800" dirty="0"/>
              <a:t>Alternative: learn vectors which are</a:t>
            </a:r>
          </a:p>
          <a:p>
            <a:pPr lvl="1"/>
            <a:r>
              <a:rPr lang="en-US" sz="2400" b="1" dirty="0"/>
              <a:t>short</a:t>
            </a:r>
            <a:r>
              <a:rPr lang="en-US" sz="2400" dirty="0"/>
              <a:t> (length 200-1000)</a:t>
            </a:r>
          </a:p>
          <a:p>
            <a:pPr lvl="1"/>
            <a:r>
              <a:rPr lang="en-US" sz="2400" b="1" dirty="0"/>
              <a:t>dense</a:t>
            </a:r>
            <a:r>
              <a:rPr lang="en-US" sz="2400" dirty="0"/>
              <a:t> (most elements are non-zero)</a:t>
            </a:r>
          </a:p>
        </p:txBody>
      </p:sp>
      <p:sp>
        <p:nvSpPr>
          <p:cNvPr id="4" name="Slide Number Placeholder 3"/>
          <p:cNvSpPr>
            <a:spLocks noGrp="1"/>
          </p:cNvSpPr>
          <p:nvPr>
            <p:ph type="sldNum" sz="quarter" idx="12"/>
          </p:nvPr>
        </p:nvSpPr>
        <p:spPr/>
        <p:txBody>
          <a:bodyPr/>
          <a:lstStyle/>
          <a:p>
            <a:fld id="{10F35DC5-7E65-8247-99AB-4E984F8A921E}" type="slidenum">
              <a:rPr lang="en-US" smtClean="0"/>
              <a:pPr/>
              <a:t>39</a:t>
            </a:fld>
            <a:endParaRPr lang="en-US" dirty="0"/>
          </a:p>
        </p:txBody>
      </p:sp>
      <p:sp>
        <p:nvSpPr>
          <p:cNvPr id="5" name="Date Placeholder 4"/>
          <p:cNvSpPr>
            <a:spLocks noGrp="1"/>
          </p:cNvSpPr>
          <p:nvPr>
            <p:ph type="dt" sz="half" idx="10"/>
          </p:nvPr>
        </p:nvSpPr>
        <p:spPr/>
        <p:txBody>
          <a:bodyPr/>
          <a:lstStyle/>
          <a:p>
            <a:pPr>
              <a:defRPr/>
            </a:pPr>
            <a:fld id="{3DC8E7FD-AEB6-4926-9ED2-67D82098FAFB}" type="datetime1">
              <a:rPr lang="en-US" smtClean="0"/>
              <a:t>10/26/2020</a:t>
            </a:fld>
            <a:endParaRPr lang="en-US"/>
          </a:p>
        </p:txBody>
      </p:sp>
      <p:sp>
        <p:nvSpPr>
          <p:cNvPr id="6" name="Footer Placeholder 5"/>
          <p:cNvSpPr>
            <a:spLocks noGrp="1"/>
          </p:cNvSpPr>
          <p:nvPr>
            <p:ph type="ftr" sz="quarter" idx="11"/>
          </p:nvPr>
        </p:nvSpPr>
        <p:spPr/>
        <p:txBody>
          <a:bodyPr/>
          <a:lstStyle/>
          <a:p>
            <a:pPr>
              <a:defRPr/>
            </a:pPr>
            <a:r>
              <a:rPr lang="en-US"/>
              <a:t>CPSC503 Winter 2020-21</a:t>
            </a:r>
          </a:p>
        </p:txBody>
      </p:sp>
    </p:spTree>
    <p:extLst>
      <p:ext uri="{BB962C8B-B14F-4D97-AF65-F5344CB8AC3E}">
        <p14:creationId xmlns:p14="http://schemas.microsoft.com/office/powerpoint/2010/main" val="868740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75404" y="14018"/>
            <a:ext cx="7467600" cy="742950"/>
          </a:xfrm>
        </p:spPr>
        <p:txBody>
          <a:bodyPr/>
          <a:lstStyle/>
          <a:p>
            <a:r>
              <a:rPr lang="en-US" dirty="0"/>
              <a:t>Thesaurus-based Solutions</a:t>
            </a:r>
          </a:p>
        </p:txBody>
      </p:sp>
      <p:sp>
        <p:nvSpPr>
          <p:cNvPr id="2" name="Date Placeholder 1"/>
          <p:cNvSpPr>
            <a:spLocks noGrp="1"/>
          </p:cNvSpPr>
          <p:nvPr>
            <p:ph type="dt" sz="half" idx="10"/>
          </p:nvPr>
        </p:nvSpPr>
        <p:spPr>
          <a:xfrm>
            <a:off x="7620000" y="4795900"/>
            <a:ext cx="1981200" cy="342900"/>
          </a:xfrm>
        </p:spPr>
        <p:txBody>
          <a:bodyPr/>
          <a:lstStyle/>
          <a:p>
            <a:pPr>
              <a:defRPr/>
            </a:pPr>
            <a:fld id="{9047D66C-4EA3-4661-8778-82D50374E7D6}" type="datetime1">
              <a:rPr lang="en-US" smtClean="0"/>
              <a:t>10/26/2020</a:t>
            </a:fld>
            <a:endParaRPr lang="en-US"/>
          </a:p>
        </p:txBody>
      </p:sp>
      <p:sp>
        <p:nvSpPr>
          <p:cNvPr id="3" name="Footer Placeholder 2"/>
          <p:cNvSpPr>
            <a:spLocks noGrp="1"/>
          </p:cNvSpPr>
          <p:nvPr>
            <p:ph type="ftr" sz="quarter" idx="11"/>
          </p:nvPr>
        </p:nvSpPr>
        <p:spPr>
          <a:xfrm>
            <a:off x="4944386" y="4856990"/>
            <a:ext cx="2895600" cy="342900"/>
          </a:xfrm>
        </p:spPr>
        <p:txBody>
          <a:bodyPr/>
          <a:lstStyle/>
          <a:p>
            <a:pPr>
              <a:defRPr/>
            </a:pPr>
            <a:r>
              <a:rPr lang="en-US"/>
              <a:t>CPSC503 Winter 2020-21</a:t>
            </a:r>
            <a:endParaRPr lang="en-US" dirty="0"/>
          </a:p>
        </p:txBody>
      </p:sp>
      <p:sp>
        <p:nvSpPr>
          <p:cNvPr id="4" name="Slide Number Placeholder 3"/>
          <p:cNvSpPr>
            <a:spLocks noGrp="1"/>
          </p:cNvSpPr>
          <p:nvPr>
            <p:ph type="sldNum" sz="quarter" idx="12"/>
          </p:nvPr>
        </p:nvSpPr>
        <p:spPr>
          <a:xfrm>
            <a:off x="4420818" y="4878145"/>
            <a:ext cx="1981200" cy="342900"/>
          </a:xfrm>
        </p:spPr>
        <p:txBody>
          <a:bodyPr/>
          <a:lstStyle/>
          <a:p>
            <a:fld id="{10F35DC5-7E65-8247-99AB-4E984F8A921E}" type="slidenum">
              <a:rPr lang="en-US" smtClean="0"/>
              <a:pPr/>
              <a:t>4</a:t>
            </a:fld>
            <a:endParaRPr lang="en-US" dirty="0"/>
          </a:p>
        </p:txBody>
      </p:sp>
      <p:pic>
        <p:nvPicPr>
          <p:cNvPr id="7" name="Picture 2" descr="http://vialab.science.uoit.ca/wp-content/themes/vialab/lib/utils/timthumb.php?src=/wp-content/uploads/2011/12/emotion_sequence.png&amp;h=&amp;w=610&amp;zc=1&amp;q=100"/>
          <p:cNvPicPr>
            <a:picLocks noChangeAspect="1" noChangeArrowheads="1"/>
          </p:cNvPicPr>
          <p:nvPr/>
        </p:nvPicPr>
        <p:blipFill rotWithShape="1">
          <a:blip r:embed="rId2">
            <a:extLst>
              <a:ext uri="{28A0092B-C50C-407E-A947-70E740481C1C}">
                <a14:useLocalDpi xmlns:a14="http://schemas.microsoft.com/office/drawing/2010/main" val="0"/>
              </a:ext>
            </a:extLst>
          </a:blip>
          <a:srcRect l="37391" t="-1" r="33914" b="4779"/>
          <a:stretch/>
        </p:blipFill>
        <p:spPr bwMode="auto">
          <a:xfrm>
            <a:off x="6221802" y="130944"/>
            <a:ext cx="2796396" cy="3453124"/>
          </a:xfrm>
          <a:prstGeom prst="rect">
            <a:avLst/>
          </a:prstGeom>
          <a:noFill/>
          <a:extLst>
            <a:ext uri="{909E8E84-426E-40DD-AFC4-6F175D3DCCD1}">
              <a14:hiddenFill xmlns:a14="http://schemas.microsoft.com/office/drawing/2010/main">
                <a:solidFill>
                  <a:srgbClr val="FFFFFF"/>
                </a:solidFill>
              </a14:hiddenFill>
            </a:ext>
          </a:extLst>
        </p:spPr>
      </p:pic>
      <p:sp>
        <p:nvSpPr>
          <p:cNvPr id="100355" name="Rectangle 3"/>
          <p:cNvSpPr>
            <a:spLocks noGrp="1" noChangeArrowheads="1"/>
          </p:cNvSpPr>
          <p:nvPr>
            <p:ph sz="quarter" idx="1"/>
          </p:nvPr>
        </p:nvSpPr>
        <p:spPr>
          <a:xfrm>
            <a:off x="17206" y="762498"/>
            <a:ext cx="6384812" cy="4781051"/>
          </a:xfrm>
        </p:spPr>
        <p:txBody>
          <a:bodyPr/>
          <a:lstStyle/>
          <a:p>
            <a:r>
              <a:rPr lang="en-US" dirty="0"/>
              <a:t>E.g., similarity: measure distance in graph</a:t>
            </a:r>
          </a:p>
          <a:p>
            <a:pPr marL="0" indent="0">
              <a:buNone/>
            </a:pPr>
            <a:r>
              <a:rPr lang="en-US" b="1" dirty="0">
                <a:solidFill>
                  <a:srgbClr val="FF0000"/>
                </a:solidFill>
              </a:rPr>
              <a:t>(old?) </a:t>
            </a:r>
            <a:r>
              <a:rPr lang="en-US" b="1" dirty="0"/>
              <a:t>Problems</a:t>
            </a:r>
          </a:p>
          <a:p>
            <a:r>
              <a:rPr lang="en-US" dirty="0"/>
              <a:t>We don’t have a thesaurus for every language (but see </a:t>
            </a:r>
            <a:r>
              <a:rPr lang="en-US" dirty="0">
                <a:hlinkClick r:id="rId3"/>
              </a:rPr>
              <a:t>https://babelnet.org/</a:t>
            </a:r>
            <a:r>
              <a:rPr lang="en-US" dirty="0"/>
              <a:t> covers 100s)</a:t>
            </a:r>
          </a:p>
          <a:p>
            <a:r>
              <a:rPr lang="en-US" dirty="0"/>
              <a:t>We can’t have a thesaurus for every year</a:t>
            </a:r>
          </a:p>
          <a:p>
            <a:pPr lvl="1"/>
            <a:r>
              <a:rPr lang="en-US" sz="1800" dirty="0"/>
              <a:t>For historical linguistics, we need to compare word meanings in year t to year t+1</a:t>
            </a:r>
          </a:p>
          <a:p>
            <a:r>
              <a:rPr lang="en-US" dirty="0"/>
              <a:t>Thesauri (</a:t>
            </a:r>
            <a:r>
              <a:rPr lang="en-US" dirty="0">
                <a:solidFill>
                  <a:srgbClr val="FF0000"/>
                </a:solidFill>
              </a:rPr>
              <a:t>used to?) </a:t>
            </a:r>
            <a:r>
              <a:rPr lang="en-US" dirty="0"/>
              <a:t>have problems with </a:t>
            </a:r>
            <a:r>
              <a:rPr lang="en-US" b="1" dirty="0"/>
              <a:t>recall</a:t>
            </a:r>
            <a:endParaRPr lang="en-US" dirty="0"/>
          </a:p>
          <a:p>
            <a:pPr lvl="1"/>
            <a:r>
              <a:rPr lang="en-US" dirty="0"/>
              <a:t>Many words and phrases are missing</a:t>
            </a:r>
          </a:p>
          <a:p>
            <a:pPr lvl="1"/>
            <a:r>
              <a:rPr lang="en-US" dirty="0"/>
              <a:t>Typically cannot compare nouns with verbs, with  adjectives</a:t>
            </a:r>
          </a:p>
        </p:txBody>
      </p:sp>
      <p:sp>
        <p:nvSpPr>
          <p:cNvPr id="11" name="Content Placeholder 2"/>
          <p:cNvSpPr txBox="1">
            <a:spLocks/>
          </p:cNvSpPr>
          <p:nvPr/>
        </p:nvSpPr>
        <p:spPr>
          <a:xfrm>
            <a:off x="6221802" y="3645158"/>
            <a:ext cx="2609804" cy="1243332"/>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65000"/>
              </a:lnSpc>
              <a:spcBef>
                <a:spcPts val="400"/>
              </a:spcBef>
            </a:pPr>
            <a:r>
              <a:rPr lang="en-CA" sz="1800" i="1" dirty="0">
                <a:solidFill>
                  <a:srgbClr val="00B0F0"/>
                </a:solidFill>
              </a:rPr>
              <a:t>Covers every topics</a:t>
            </a:r>
          </a:p>
          <a:p>
            <a:pPr>
              <a:lnSpc>
                <a:spcPct val="65000"/>
              </a:lnSpc>
              <a:spcBef>
                <a:spcPts val="400"/>
              </a:spcBef>
            </a:pPr>
            <a:r>
              <a:rPr lang="en-CA" sz="1800" i="1" dirty="0">
                <a:solidFill>
                  <a:srgbClr val="00B0F0"/>
                </a:solidFill>
              </a:rPr>
              <a:t>Contains rich connections</a:t>
            </a:r>
          </a:p>
          <a:p>
            <a:pPr>
              <a:lnSpc>
                <a:spcPct val="65000"/>
              </a:lnSpc>
              <a:spcBef>
                <a:spcPts val="400"/>
              </a:spcBef>
            </a:pPr>
            <a:r>
              <a:rPr lang="en-CA" sz="1800" i="1" dirty="0">
                <a:solidFill>
                  <a:srgbClr val="00B0F0"/>
                </a:solidFill>
              </a:rPr>
              <a:t>Knows about everything on a topic</a:t>
            </a:r>
          </a:p>
        </p:txBody>
      </p:sp>
    </p:spTree>
    <p:extLst>
      <p:ext uri="{BB962C8B-B14F-4D97-AF65-F5344CB8AC3E}">
        <p14:creationId xmlns:p14="http://schemas.microsoft.com/office/powerpoint/2010/main" val="109346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3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3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35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035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0355">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0355">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03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methods for getting short dense vectors</a:t>
            </a:r>
          </a:p>
        </p:txBody>
      </p:sp>
      <p:sp>
        <p:nvSpPr>
          <p:cNvPr id="3" name="Content Placeholder 2"/>
          <p:cNvSpPr>
            <a:spLocks noGrp="1"/>
          </p:cNvSpPr>
          <p:nvPr>
            <p:ph idx="1"/>
          </p:nvPr>
        </p:nvSpPr>
        <p:spPr/>
        <p:txBody>
          <a:bodyPr/>
          <a:lstStyle/>
          <a:p>
            <a:r>
              <a:rPr lang="en-US" sz="2800" dirty="0">
                <a:solidFill>
                  <a:schemeClr val="bg1">
                    <a:lumMod val="65000"/>
                  </a:schemeClr>
                </a:solidFill>
              </a:rPr>
              <a:t>Singular Value Decomposition (SVD)</a:t>
            </a:r>
          </a:p>
          <a:p>
            <a:pPr lvl="1"/>
            <a:r>
              <a:rPr lang="en-US" sz="2400" dirty="0">
                <a:solidFill>
                  <a:schemeClr val="bg1">
                    <a:lumMod val="65000"/>
                  </a:schemeClr>
                </a:solidFill>
              </a:rPr>
              <a:t>A special case of this is called LSA – Latent Semantic Analysis</a:t>
            </a:r>
          </a:p>
          <a:p>
            <a:r>
              <a:rPr lang="en-US" sz="2800" dirty="0"/>
              <a:t>“Neural Language Model”-inspired predictive models</a:t>
            </a:r>
          </a:p>
          <a:p>
            <a:pPr lvl="1"/>
            <a:r>
              <a:rPr lang="en-US" sz="2400" dirty="0"/>
              <a:t>skip-grams and CBOW</a:t>
            </a:r>
          </a:p>
          <a:p>
            <a:r>
              <a:rPr lang="en-US" sz="2800" dirty="0">
                <a:solidFill>
                  <a:schemeClr val="bg1">
                    <a:lumMod val="65000"/>
                  </a:schemeClr>
                </a:solidFill>
              </a:rPr>
              <a:t>Brown clustering</a:t>
            </a:r>
          </a:p>
        </p:txBody>
      </p:sp>
      <p:sp>
        <p:nvSpPr>
          <p:cNvPr id="4" name="Slide Number Placeholder 3"/>
          <p:cNvSpPr>
            <a:spLocks noGrp="1"/>
          </p:cNvSpPr>
          <p:nvPr>
            <p:ph type="sldNum" sz="quarter" idx="12"/>
          </p:nvPr>
        </p:nvSpPr>
        <p:spPr/>
        <p:txBody>
          <a:bodyPr/>
          <a:lstStyle/>
          <a:p>
            <a:fld id="{10F35DC5-7E65-8247-99AB-4E984F8A921E}" type="slidenum">
              <a:rPr lang="en-US" smtClean="0"/>
              <a:pPr/>
              <a:t>40</a:t>
            </a:fld>
            <a:endParaRPr lang="en-US"/>
          </a:p>
        </p:txBody>
      </p:sp>
      <p:sp>
        <p:nvSpPr>
          <p:cNvPr id="5" name="Date Placeholder 4"/>
          <p:cNvSpPr>
            <a:spLocks noGrp="1"/>
          </p:cNvSpPr>
          <p:nvPr>
            <p:ph type="dt" sz="half" idx="10"/>
          </p:nvPr>
        </p:nvSpPr>
        <p:spPr/>
        <p:txBody>
          <a:bodyPr/>
          <a:lstStyle/>
          <a:p>
            <a:pPr>
              <a:defRPr/>
            </a:pPr>
            <a:fld id="{A58C37E8-8E2A-4FB5-80B9-0BD608F83480}" type="datetime1">
              <a:rPr lang="en-US" smtClean="0"/>
              <a:t>10/26/2020</a:t>
            </a:fld>
            <a:endParaRPr lang="en-US"/>
          </a:p>
        </p:txBody>
      </p:sp>
      <p:sp>
        <p:nvSpPr>
          <p:cNvPr id="6" name="Footer Placeholder 5"/>
          <p:cNvSpPr>
            <a:spLocks noGrp="1"/>
          </p:cNvSpPr>
          <p:nvPr>
            <p:ph type="ftr" sz="quarter" idx="11"/>
          </p:nvPr>
        </p:nvSpPr>
        <p:spPr/>
        <p:txBody>
          <a:bodyPr/>
          <a:lstStyle/>
          <a:p>
            <a:pPr>
              <a:defRPr/>
            </a:pPr>
            <a:r>
              <a:rPr lang="en-US"/>
              <a:t>CPSC503 Winter 2020-21</a:t>
            </a:r>
          </a:p>
        </p:txBody>
      </p:sp>
    </p:spTree>
    <p:extLst>
      <p:ext uri="{BB962C8B-B14F-4D97-AF65-F5344CB8AC3E}">
        <p14:creationId xmlns:p14="http://schemas.microsoft.com/office/powerpoint/2010/main" val="8068617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SVD applied to term-term matrix</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148" y="1733550"/>
            <a:ext cx="9154274" cy="2514600"/>
          </a:xfrm>
        </p:spPr>
      </p:pic>
      <p:sp>
        <p:nvSpPr>
          <p:cNvPr id="4" name="Slide Number Placeholder 3"/>
          <p:cNvSpPr>
            <a:spLocks noGrp="1"/>
          </p:cNvSpPr>
          <p:nvPr>
            <p:ph type="sldNum" sz="quarter" idx="12"/>
          </p:nvPr>
        </p:nvSpPr>
        <p:spPr/>
        <p:txBody>
          <a:bodyPr/>
          <a:lstStyle/>
          <a:p>
            <a:fld id="{10F35DC5-7E65-8247-99AB-4E984F8A921E}" type="slidenum">
              <a:rPr lang="en-US" smtClean="0"/>
              <a:pPr/>
              <a:t>41</a:t>
            </a:fld>
            <a:endParaRPr lang="en-US"/>
          </a:p>
        </p:txBody>
      </p:sp>
      <p:sp>
        <p:nvSpPr>
          <p:cNvPr id="3" name="TextBox 2"/>
          <p:cNvSpPr txBox="1"/>
          <p:nvPr/>
        </p:nvSpPr>
        <p:spPr>
          <a:xfrm>
            <a:off x="2743200" y="4488418"/>
            <a:ext cx="5639172" cy="369332"/>
          </a:xfrm>
          <a:prstGeom prst="rect">
            <a:avLst/>
          </a:prstGeom>
          <a:noFill/>
        </p:spPr>
        <p:txBody>
          <a:bodyPr wrap="none" rtlCol="0">
            <a:spAutoFit/>
          </a:bodyPr>
          <a:lstStyle/>
          <a:p>
            <a:r>
              <a:rPr lang="en-US" sz="1800" dirty="0">
                <a:latin typeface="+mn-lt"/>
              </a:rPr>
              <a:t>(I’m simplifying here by assuming the matrix has rank |V|)</a:t>
            </a:r>
          </a:p>
        </p:txBody>
      </p:sp>
      <p:sp>
        <p:nvSpPr>
          <p:cNvPr id="6" name="Date Placeholder 5"/>
          <p:cNvSpPr>
            <a:spLocks noGrp="1"/>
          </p:cNvSpPr>
          <p:nvPr>
            <p:ph type="dt" sz="half" idx="10"/>
          </p:nvPr>
        </p:nvSpPr>
        <p:spPr>
          <a:xfrm>
            <a:off x="7086600" y="4801174"/>
            <a:ext cx="1981200" cy="342900"/>
          </a:xfrm>
        </p:spPr>
        <p:txBody>
          <a:bodyPr/>
          <a:lstStyle/>
          <a:p>
            <a:pPr>
              <a:defRPr/>
            </a:pPr>
            <a:fld id="{1914B087-6A6A-4802-AD7B-26E784C40E44}" type="datetime1">
              <a:rPr lang="en-US" smtClean="0"/>
              <a:t>10/26/2020</a:t>
            </a:fld>
            <a:endParaRPr lang="en-US" dirty="0"/>
          </a:p>
        </p:txBody>
      </p:sp>
      <p:sp>
        <p:nvSpPr>
          <p:cNvPr id="7" name="Footer Placeholder 6"/>
          <p:cNvSpPr>
            <a:spLocks noGrp="1"/>
          </p:cNvSpPr>
          <p:nvPr>
            <p:ph type="ftr" sz="quarter" idx="11"/>
          </p:nvPr>
        </p:nvSpPr>
        <p:spPr>
          <a:xfrm>
            <a:off x="304800" y="4744597"/>
            <a:ext cx="2895600" cy="342900"/>
          </a:xfrm>
        </p:spPr>
        <p:txBody>
          <a:bodyPr/>
          <a:lstStyle/>
          <a:p>
            <a:pPr>
              <a:defRPr/>
            </a:pPr>
            <a:r>
              <a:rPr lang="en-US"/>
              <a:t>CPSC503 Winter 2020-21</a:t>
            </a:r>
            <a:endParaRPr lang="en-US" dirty="0"/>
          </a:p>
        </p:txBody>
      </p:sp>
    </p:spTree>
    <p:extLst>
      <p:ext uri="{BB962C8B-B14F-4D97-AF65-F5344CB8AC3E}">
        <p14:creationId xmlns:p14="http://schemas.microsoft.com/office/powerpoint/2010/main" val="2934157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67600" cy="1123950"/>
          </a:xfrm>
        </p:spPr>
        <p:txBody>
          <a:bodyPr/>
          <a:lstStyle/>
          <a:p>
            <a:r>
              <a:rPr lang="en-US" dirty="0"/>
              <a:t>Truncated SVD on term-term matrix</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199" y="1733550"/>
            <a:ext cx="8229599" cy="2514600"/>
          </a:xfrm>
        </p:spPr>
      </p:pic>
      <p:sp>
        <p:nvSpPr>
          <p:cNvPr id="4" name="Slide Number Placeholder 3"/>
          <p:cNvSpPr>
            <a:spLocks noGrp="1"/>
          </p:cNvSpPr>
          <p:nvPr>
            <p:ph type="sldNum" sz="quarter" idx="12"/>
          </p:nvPr>
        </p:nvSpPr>
        <p:spPr/>
        <p:txBody>
          <a:bodyPr/>
          <a:lstStyle/>
          <a:p>
            <a:fld id="{10F35DC5-7E65-8247-99AB-4E984F8A921E}" type="slidenum">
              <a:rPr lang="en-US" smtClean="0"/>
              <a:pPr/>
              <a:t>42</a:t>
            </a:fld>
            <a:endParaRPr lang="en-US"/>
          </a:p>
        </p:txBody>
      </p:sp>
      <p:sp>
        <p:nvSpPr>
          <p:cNvPr id="3" name="Date Placeholder 2"/>
          <p:cNvSpPr>
            <a:spLocks noGrp="1"/>
          </p:cNvSpPr>
          <p:nvPr>
            <p:ph type="dt" sz="half" idx="10"/>
          </p:nvPr>
        </p:nvSpPr>
        <p:spPr/>
        <p:txBody>
          <a:bodyPr/>
          <a:lstStyle/>
          <a:p>
            <a:pPr>
              <a:defRPr/>
            </a:pPr>
            <a:fld id="{5CA3BEE3-4909-4EA0-80D4-ABA26F1FE9CA}" type="datetime1">
              <a:rPr lang="en-US" smtClean="0"/>
              <a:t>10/26/2020</a:t>
            </a:fld>
            <a:endParaRPr lang="en-US"/>
          </a:p>
        </p:txBody>
      </p:sp>
      <p:sp>
        <p:nvSpPr>
          <p:cNvPr id="6" name="Footer Placeholder 5"/>
          <p:cNvSpPr>
            <a:spLocks noGrp="1"/>
          </p:cNvSpPr>
          <p:nvPr>
            <p:ph type="ftr" sz="quarter" idx="11"/>
          </p:nvPr>
        </p:nvSpPr>
        <p:spPr/>
        <p:txBody>
          <a:bodyPr/>
          <a:lstStyle/>
          <a:p>
            <a:pPr>
              <a:defRPr/>
            </a:pPr>
            <a:r>
              <a:rPr lang="en-US"/>
              <a:t>CPSC503 Winter 2020-21</a:t>
            </a:r>
          </a:p>
        </p:txBody>
      </p:sp>
    </p:spTree>
    <p:extLst>
      <p:ext uri="{BB962C8B-B14F-4D97-AF65-F5344CB8AC3E}">
        <p14:creationId xmlns:p14="http://schemas.microsoft.com/office/powerpoint/2010/main" val="42735227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323850"/>
            <a:ext cx="4800600" cy="1905000"/>
          </a:xfrm>
        </p:spPr>
        <p:txBody>
          <a:bodyPr/>
          <a:lstStyle/>
          <a:p>
            <a:r>
              <a:rPr lang="en-US" sz="4000" dirty="0">
                <a:latin typeface="Calibri (Headings)"/>
                <a:cs typeface="Calibri (Headings)"/>
              </a:rPr>
              <a:t>Vector Semantics</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a:xfrm>
            <a:off x="3810000" y="1809750"/>
            <a:ext cx="5105400" cy="1295400"/>
          </a:xfrm>
        </p:spPr>
        <p:txBody>
          <a:bodyPr/>
          <a:lstStyle/>
          <a:p>
            <a:r>
              <a:rPr lang="en-US" sz="3600" dirty="0" err="1">
                <a:solidFill>
                  <a:srgbClr val="A4001D"/>
                </a:solidFill>
                <a:ea typeface="ＭＳ Ｐゴシック" charset="0"/>
                <a:cs typeface="Calibri"/>
              </a:rPr>
              <a:t>Embeddings</a:t>
            </a:r>
            <a:r>
              <a:rPr lang="en-US" sz="3600" dirty="0">
                <a:solidFill>
                  <a:srgbClr val="A4001D"/>
                </a:solidFill>
                <a:ea typeface="ＭＳ Ｐゴシック" charset="0"/>
                <a:cs typeface="Calibri"/>
              </a:rPr>
              <a:t> inspired by neural language models: skip-grams and CBOW</a:t>
            </a:r>
          </a:p>
        </p:txBody>
      </p:sp>
    </p:spTree>
    <p:extLst>
      <p:ext uri="{BB962C8B-B14F-4D97-AF65-F5344CB8AC3E}">
        <p14:creationId xmlns:p14="http://schemas.microsoft.com/office/powerpoint/2010/main" val="157831728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0" y="342900"/>
            <a:ext cx="5829300" cy="857250"/>
          </a:xfrm>
        </p:spPr>
        <p:txBody>
          <a:bodyPr/>
          <a:lstStyle/>
          <a:p>
            <a:r>
              <a:rPr lang="en-CA" dirty="0"/>
              <a:t>Neural Language Models</a:t>
            </a:r>
          </a:p>
        </p:txBody>
      </p:sp>
      <p:sp>
        <p:nvSpPr>
          <p:cNvPr id="3" name="Content Placeholder 2"/>
          <p:cNvSpPr>
            <a:spLocks noGrp="1"/>
          </p:cNvSpPr>
          <p:nvPr>
            <p:ph idx="1"/>
          </p:nvPr>
        </p:nvSpPr>
        <p:spPr>
          <a:xfrm>
            <a:off x="1657350" y="1200150"/>
            <a:ext cx="5829300" cy="571500"/>
          </a:xfrm>
        </p:spPr>
        <p:txBody>
          <a:bodyPr/>
          <a:lstStyle/>
          <a:p>
            <a:r>
              <a:rPr lang="en-CA" dirty="0"/>
              <a:t>What function are we trying to learn?</a:t>
            </a:r>
          </a:p>
          <a:p>
            <a:pPr marL="0" indent="0">
              <a:buNone/>
            </a:pPr>
            <a:r>
              <a:rPr lang="en-CA" b="0" dirty="0"/>
              <a:t>n-gram: a function that takes n-1 words and returns a prob. distribution on the next word </a:t>
            </a:r>
          </a:p>
        </p:txBody>
      </p:sp>
      <p:sp>
        <p:nvSpPr>
          <p:cNvPr id="4" name="Date Placeholder 3"/>
          <p:cNvSpPr>
            <a:spLocks noGrp="1"/>
          </p:cNvSpPr>
          <p:nvPr>
            <p:ph type="dt" sz="half" idx="10"/>
          </p:nvPr>
        </p:nvSpPr>
        <p:spPr/>
        <p:txBody>
          <a:bodyPr/>
          <a:lstStyle/>
          <a:p>
            <a:pPr defTabSz="685800">
              <a:defRPr/>
            </a:pPr>
            <a:fld id="{51F33E90-C472-4066-84D6-BDCA3B26CAE9}" type="datetime1">
              <a:rPr lang="en-US" smtClean="0">
                <a:solidFill>
                  <a:srgbClr val="000000"/>
                </a:solidFill>
                <a:latin typeface="Times New Roman" pitchFamily="18" charset="0"/>
                <a:ea typeface="+mn-ea"/>
                <a:cs typeface="+mn-cs"/>
              </a:rPr>
              <a:t>10/26/2020</a:t>
            </a:fld>
            <a:endParaRPr lang="en-US">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p>
            <a:pPr defTabSz="685800">
              <a:defRPr/>
            </a:pPr>
            <a:r>
              <a:rPr lang="en-US">
                <a:solidFill>
                  <a:srgbClr val="000000"/>
                </a:solidFill>
                <a:latin typeface="Times New Roman" pitchFamily="18" charset="0"/>
                <a:ea typeface="+mn-ea"/>
                <a:cs typeface="+mn-cs"/>
              </a:rPr>
              <a:t>CPSC503 Winter 2020-21</a:t>
            </a:r>
          </a:p>
        </p:txBody>
      </p:sp>
      <p:sp>
        <p:nvSpPr>
          <p:cNvPr id="6" name="Slide Number Placeholder 5"/>
          <p:cNvSpPr>
            <a:spLocks noGrp="1"/>
          </p:cNvSpPr>
          <p:nvPr>
            <p:ph type="sldNum" sz="quarter" idx="12"/>
          </p:nvPr>
        </p:nvSpPr>
        <p:spPr/>
        <p:txBody>
          <a:bodyPr/>
          <a:lstStyle/>
          <a:p>
            <a:pPr defTabSz="685800">
              <a:defRPr/>
            </a:pPr>
            <a:fld id="{8EBB9CD0-E0DB-4F4D-ABA6-F9F143B41226}" type="slidenum">
              <a:rPr lang="en-US">
                <a:solidFill>
                  <a:srgbClr val="000000"/>
                </a:solidFill>
                <a:latin typeface="Times New Roman" pitchFamily="18" charset="0"/>
                <a:ea typeface="+mn-ea"/>
                <a:cs typeface="+mn-cs"/>
              </a:rPr>
              <a:pPr defTabSz="685800">
                <a:defRPr/>
              </a:pPr>
              <a:t>44</a:t>
            </a:fld>
            <a:endParaRPr lang="en-US">
              <a:solidFill>
                <a:srgbClr val="000000"/>
              </a:solidFill>
              <a:latin typeface="Times New Roman" pitchFamily="18" charset="0"/>
              <a:ea typeface="+mn-ea"/>
              <a:cs typeface="+mn-cs"/>
            </a:endParaRPr>
          </a:p>
        </p:txBody>
      </p:sp>
      <p:sp>
        <p:nvSpPr>
          <p:cNvPr id="7" name="Content Placeholder 2"/>
          <p:cNvSpPr txBox="1">
            <a:spLocks/>
          </p:cNvSpPr>
          <p:nvPr/>
        </p:nvSpPr>
        <p:spPr bwMode="auto">
          <a:xfrm>
            <a:off x="1600200" y="2743200"/>
            <a:ext cx="5829300" cy="5715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257175" indent="-257175" defTabSz="685800"/>
            <a:r>
              <a:rPr lang="en-CA" sz="2100" kern="0" dirty="0">
                <a:solidFill>
                  <a:srgbClr val="000000"/>
                </a:solidFill>
                <a:latin typeface="Comic Sans MS"/>
              </a:rPr>
              <a:t>Let’s focus on the simple 2-gram…</a:t>
            </a:r>
          </a:p>
          <a:p>
            <a:pPr marL="0" indent="0" defTabSz="685800">
              <a:buNone/>
            </a:pPr>
            <a:r>
              <a:rPr lang="en-CA" sz="2100" b="0" kern="0" dirty="0">
                <a:solidFill>
                  <a:srgbClr val="000000"/>
                </a:solidFill>
                <a:latin typeface="Comic Sans MS"/>
              </a:rPr>
              <a:t>Take a word and return a prob. </a:t>
            </a:r>
            <a:r>
              <a:rPr lang="en-CA" sz="2100" b="0" dirty="0">
                <a:solidFill>
                  <a:srgbClr val="000000"/>
                </a:solidFill>
                <a:latin typeface="Comic Sans MS"/>
              </a:rPr>
              <a:t>distribution on the next word </a:t>
            </a:r>
          </a:p>
          <a:p>
            <a:pPr marL="0" indent="0" defTabSz="685800">
              <a:buNone/>
            </a:pPr>
            <a:endParaRPr lang="en-CA" sz="2100" kern="0" dirty="0">
              <a:solidFill>
                <a:srgbClr val="000000"/>
              </a:solidFill>
              <a:latin typeface="Comic Sans MS"/>
            </a:endParaRPr>
          </a:p>
        </p:txBody>
      </p:sp>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2628900" y="3874325"/>
              <a:ext cx="2728080" cy="486000"/>
            </p14:xfrm>
          </p:contentPart>
        </mc:Choice>
        <mc:Fallback xmlns="">
          <p:pic>
            <p:nvPicPr>
              <p:cNvPr id="8" name="Ink 7"/>
              <p:cNvPicPr/>
              <p:nvPr/>
            </p:nvPicPr>
            <p:blipFill>
              <a:blip r:embed="rId3"/>
              <a:stretch>
                <a:fillRect/>
              </a:stretch>
            </p:blipFill>
            <p:spPr>
              <a:xfrm>
                <a:off x="2620620" y="3867485"/>
                <a:ext cx="2744640" cy="5025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5628510" y="3838320"/>
              <a:ext cx="2302290" cy="590490"/>
            </p14:xfrm>
          </p:contentPart>
        </mc:Choice>
        <mc:Fallback xmlns="">
          <p:pic>
            <p:nvPicPr>
              <p:cNvPr id="9" name="Ink 8"/>
              <p:cNvPicPr/>
              <p:nvPr/>
            </p:nvPicPr>
            <p:blipFill>
              <a:blip r:embed="rId5"/>
              <a:stretch>
                <a:fillRect/>
              </a:stretch>
            </p:blipFill>
            <p:spPr>
              <a:xfrm>
                <a:off x="5621670" y="3829319"/>
                <a:ext cx="2312010" cy="611373"/>
              </a:xfrm>
              <a:prstGeom prst="rect">
                <a:avLst/>
              </a:prstGeom>
            </p:spPr>
          </p:pic>
        </mc:Fallback>
      </mc:AlternateContent>
    </p:spTree>
    <p:extLst>
      <p:ext uri="{BB962C8B-B14F-4D97-AF65-F5344CB8AC3E}">
        <p14:creationId xmlns:p14="http://schemas.microsoft.com/office/powerpoint/2010/main" val="35788404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6754320" cy="742950"/>
          </a:xfrm>
        </p:spPr>
        <p:txBody>
          <a:bodyPr/>
          <a:lstStyle/>
          <a:p>
            <a:r>
              <a:rPr lang="en-CA" sz="2700" dirty="0"/>
              <a:t>NN Input: Represent words as vectors</a:t>
            </a:r>
          </a:p>
        </p:txBody>
      </p:sp>
      <p:sp>
        <p:nvSpPr>
          <p:cNvPr id="3" name="Content Placeholder 2"/>
          <p:cNvSpPr>
            <a:spLocks noGrp="1"/>
          </p:cNvSpPr>
          <p:nvPr>
            <p:ph idx="1"/>
          </p:nvPr>
        </p:nvSpPr>
        <p:spPr>
          <a:xfrm>
            <a:off x="1657350" y="610512"/>
            <a:ext cx="5829300" cy="571500"/>
          </a:xfrm>
        </p:spPr>
        <p:txBody>
          <a:bodyPr/>
          <a:lstStyle/>
          <a:p>
            <a:r>
              <a:rPr lang="en-CA" dirty="0"/>
              <a:t>Represent each word as a different vector with no prior info on their similarity -&gt; 1-of-K coding scheme</a:t>
            </a:r>
            <a:endParaRPr lang="en-CA" b="0" dirty="0"/>
          </a:p>
        </p:txBody>
      </p:sp>
      <p:sp>
        <p:nvSpPr>
          <p:cNvPr id="4" name="Date Placeholder 3"/>
          <p:cNvSpPr>
            <a:spLocks noGrp="1"/>
          </p:cNvSpPr>
          <p:nvPr>
            <p:ph type="dt" sz="half" idx="10"/>
          </p:nvPr>
        </p:nvSpPr>
        <p:spPr>
          <a:xfrm>
            <a:off x="446949" y="4857750"/>
            <a:ext cx="1905000" cy="342900"/>
          </a:xfrm>
        </p:spPr>
        <p:txBody>
          <a:bodyPr/>
          <a:lstStyle/>
          <a:p>
            <a:pPr>
              <a:defRPr/>
            </a:pPr>
            <a:fld id="{BB63B205-E6DE-418F-8598-BAE4815D134A}" type="datetime1">
              <a:rPr lang="en-US" smtClean="0"/>
              <a:t>10/26/2020</a:t>
            </a:fld>
            <a:endParaRPr lang="en-US" dirty="0"/>
          </a:p>
        </p:txBody>
      </p:sp>
      <p:sp>
        <p:nvSpPr>
          <p:cNvPr id="6" name="Slide Number Placeholder 5"/>
          <p:cNvSpPr>
            <a:spLocks noGrp="1"/>
          </p:cNvSpPr>
          <p:nvPr>
            <p:ph type="sldNum" sz="quarter" idx="12"/>
          </p:nvPr>
        </p:nvSpPr>
        <p:spPr/>
        <p:txBody>
          <a:bodyPr/>
          <a:lstStyle/>
          <a:p>
            <a:pPr>
              <a:defRPr/>
            </a:pPr>
            <a:fld id="{8EBB9CD0-E0DB-4F4D-ABA6-F9F143B41226}" type="slidenum">
              <a:rPr lang="en-US" smtClean="0"/>
              <a:pPr>
                <a:defRPr/>
              </a:pPr>
              <a:t>45</a:t>
            </a:fld>
            <a:endParaRPr lang="en-US" dirty="0"/>
          </a:p>
        </p:txBody>
      </p:sp>
      <p:sp>
        <p:nvSpPr>
          <p:cNvPr id="7" name="Content Placeholder 2"/>
          <p:cNvSpPr txBox="1">
            <a:spLocks/>
          </p:cNvSpPr>
          <p:nvPr/>
        </p:nvSpPr>
        <p:spPr bwMode="auto">
          <a:xfrm>
            <a:off x="1657350" y="2445181"/>
            <a:ext cx="5829300" cy="5715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sz="2100" kern="0" dirty="0"/>
              <a:t>How to map that into a “smaller” vector of real numbers? Multiply by matrix E’ with dimension d&lt;&lt;|V|</a:t>
            </a:r>
            <a:endParaRPr lang="en-CA" sz="2100" b="0" dirty="0"/>
          </a:p>
          <a:p>
            <a:pPr marL="0" indent="0">
              <a:buNone/>
            </a:pPr>
            <a:endParaRPr lang="en-CA" sz="2100" kern="0" dirty="0"/>
          </a:p>
        </p:txBody>
      </p:sp>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1741050" y="1695005"/>
              <a:ext cx="5745600" cy="710370"/>
            </p14:xfrm>
          </p:contentPart>
        </mc:Choice>
        <mc:Fallback xmlns="">
          <p:pic>
            <p:nvPicPr>
              <p:cNvPr id="8" name="Ink 7"/>
              <p:cNvPicPr/>
              <p:nvPr/>
            </p:nvPicPr>
            <p:blipFill>
              <a:blip r:embed="rId3"/>
              <a:stretch>
                <a:fillRect/>
              </a:stretch>
            </p:blipFill>
            <p:spPr>
              <a:xfrm>
                <a:off x="1731690" y="1685649"/>
                <a:ext cx="5764320" cy="728723"/>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3318208" y="3821227"/>
              <a:ext cx="1041930" cy="403380"/>
            </p14:xfrm>
          </p:contentPart>
        </mc:Choice>
        <mc:Fallback xmlns="">
          <p:pic>
            <p:nvPicPr>
              <p:cNvPr id="9" name="Ink 8"/>
              <p:cNvPicPr/>
              <p:nvPr/>
            </p:nvPicPr>
            <p:blipFill>
              <a:blip r:embed="rId5"/>
              <a:stretch>
                <a:fillRect/>
              </a:stretch>
            </p:blipFill>
            <p:spPr>
              <a:xfrm>
                <a:off x="3308850" y="3811871"/>
                <a:ext cx="1060285" cy="42209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2941542" y="3709521"/>
              <a:ext cx="126360" cy="456030"/>
            </p14:xfrm>
          </p:contentPart>
        </mc:Choice>
        <mc:Fallback xmlns="">
          <p:pic>
            <p:nvPicPr>
              <p:cNvPr id="11" name="Ink 10"/>
              <p:cNvPicPr/>
              <p:nvPr/>
            </p:nvPicPr>
            <p:blipFill>
              <a:blip r:embed="rId7"/>
              <a:stretch>
                <a:fillRect/>
              </a:stretch>
            </p:blipFill>
            <p:spPr>
              <a:xfrm>
                <a:off x="2929013" y="3696933"/>
                <a:ext cx="151059" cy="48084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p14:cNvContentPartPr/>
              <p14:nvPr/>
            </p14:nvContentPartPr>
            <p14:xfrm>
              <a:off x="3787904" y="3700424"/>
              <a:ext cx="13770" cy="7830"/>
            </p14:xfrm>
          </p:contentPart>
        </mc:Choice>
        <mc:Fallback xmlns="">
          <p:pic>
            <p:nvPicPr>
              <p:cNvPr id="12" name="Ink 11"/>
              <p:cNvPicPr/>
              <p:nvPr/>
            </p:nvPicPr>
            <p:blipFill>
              <a:blip r:embed="rId9"/>
              <a:stretch>
                <a:fillRect/>
              </a:stretch>
            </p:blipFill>
            <p:spPr>
              <a:xfrm>
                <a:off x="3775546" y="3687967"/>
                <a:ext cx="38132" cy="32388"/>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p14:cNvContentPartPr/>
              <p14:nvPr/>
            </p14:nvContentPartPr>
            <p14:xfrm>
              <a:off x="3790604" y="3707984"/>
              <a:ext cx="2970" cy="1350"/>
            </p14:xfrm>
          </p:contentPart>
        </mc:Choice>
        <mc:Fallback xmlns="">
          <p:pic>
            <p:nvPicPr>
              <p:cNvPr id="13" name="Ink 12"/>
              <p:cNvPicPr/>
              <p:nvPr/>
            </p:nvPicPr>
            <p:blipFill>
              <a:blip r:embed="rId11"/>
              <a:stretch>
                <a:fillRect/>
              </a:stretch>
            </p:blipFill>
            <p:spPr>
              <a:xfrm>
                <a:off x="3779054" y="3696171"/>
                <a:ext cx="25740" cy="24638"/>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 name="Ink 24"/>
              <p14:cNvContentPartPr/>
              <p14:nvPr/>
            </p14:nvContentPartPr>
            <p14:xfrm>
              <a:off x="3944862" y="3713407"/>
              <a:ext cx="8100" cy="111240"/>
            </p14:xfrm>
          </p:contentPart>
        </mc:Choice>
        <mc:Fallback xmlns="">
          <p:pic>
            <p:nvPicPr>
              <p:cNvPr id="25" name="Ink 24"/>
              <p:cNvPicPr/>
              <p:nvPr/>
            </p:nvPicPr>
            <p:blipFill>
              <a:blip r:embed="rId13"/>
              <a:stretch>
                <a:fillRect/>
              </a:stretch>
            </p:blipFill>
            <p:spPr>
              <a:xfrm>
                <a:off x="3931362" y="3700928"/>
                <a:ext cx="34714" cy="135841"/>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6" name="Ink 25"/>
              <p14:cNvContentPartPr/>
              <p14:nvPr/>
            </p14:nvContentPartPr>
            <p14:xfrm>
              <a:off x="1885950" y="4332427"/>
              <a:ext cx="129600" cy="349380"/>
            </p14:xfrm>
          </p:contentPart>
        </mc:Choice>
        <mc:Fallback xmlns="">
          <p:pic>
            <p:nvPicPr>
              <p:cNvPr id="26" name="Ink 25"/>
              <p:cNvPicPr/>
              <p:nvPr/>
            </p:nvPicPr>
            <p:blipFill>
              <a:blip r:embed="rId15"/>
              <a:stretch>
                <a:fillRect/>
              </a:stretch>
            </p:blipFill>
            <p:spPr>
              <a:xfrm>
                <a:off x="1873350" y="4319846"/>
                <a:ext cx="154440" cy="374182"/>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7" name="Ink 26"/>
              <p14:cNvContentPartPr/>
              <p14:nvPr/>
            </p14:nvContentPartPr>
            <p14:xfrm>
              <a:off x="2278530" y="4537357"/>
              <a:ext cx="24840" cy="162000"/>
            </p14:xfrm>
          </p:contentPart>
        </mc:Choice>
        <mc:Fallback xmlns="">
          <p:pic>
            <p:nvPicPr>
              <p:cNvPr id="27" name="Ink 26"/>
              <p:cNvPicPr/>
              <p:nvPr/>
            </p:nvPicPr>
            <p:blipFill>
              <a:blip r:embed="rId17"/>
              <a:stretch>
                <a:fillRect/>
              </a:stretch>
            </p:blipFill>
            <p:spPr>
              <a:xfrm>
                <a:off x="2266455" y="4524813"/>
                <a:ext cx="48645" cy="18673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8" name="Ink 27"/>
              <p14:cNvContentPartPr/>
              <p14:nvPr/>
            </p14:nvContentPartPr>
            <p14:xfrm>
              <a:off x="2367630" y="4571647"/>
              <a:ext cx="74520" cy="150930"/>
            </p14:xfrm>
          </p:contentPart>
        </mc:Choice>
        <mc:Fallback xmlns="">
          <p:pic>
            <p:nvPicPr>
              <p:cNvPr id="28" name="Ink 27"/>
              <p:cNvPicPr/>
              <p:nvPr/>
            </p:nvPicPr>
            <p:blipFill>
              <a:blip r:embed="rId19"/>
              <a:stretch>
                <a:fillRect/>
              </a:stretch>
            </p:blipFill>
            <p:spPr>
              <a:xfrm>
                <a:off x="2355030" y="4559099"/>
                <a:ext cx="99360" cy="17566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7" name="Ink 36"/>
              <p14:cNvContentPartPr/>
              <p14:nvPr/>
            </p14:nvContentPartPr>
            <p14:xfrm>
              <a:off x="4208490" y="4712317"/>
              <a:ext cx="82350" cy="76680"/>
            </p14:xfrm>
          </p:contentPart>
        </mc:Choice>
        <mc:Fallback xmlns="">
          <p:pic>
            <p:nvPicPr>
              <p:cNvPr id="37" name="Ink 36"/>
              <p:cNvPicPr/>
              <p:nvPr/>
            </p:nvPicPr>
            <p:blipFill>
              <a:blip r:embed="rId21"/>
              <a:stretch>
                <a:fillRect/>
              </a:stretch>
            </p:blipFill>
            <p:spPr>
              <a:xfrm>
                <a:off x="4195904" y="4699717"/>
                <a:ext cx="107163"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8" name="Ink 37"/>
              <p14:cNvContentPartPr/>
              <p14:nvPr/>
            </p14:nvContentPartPr>
            <p14:xfrm>
              <a:off x="4335568" y="4546298"/>
              <a:ext cx="49140" cy="387450"/>
            </p14:xfrm>
          </p:contentPart>
        </mc:Choice>
        <mc:Fallback xmlns="">
          <p:pic>
            <p:nvPicPr>
              <p:cNvPr id="38" name="Ink 37"/>
              <p:cNvPicPr/>
              <p:nvPr/>
            </p:nvPicPr>
            <p:blipFill>
              <a:blip r:embed="rId23"/>
              <a:stretch>
                <a:fillRect/>
              </a:stretch>
            </p:blipFill>
            <p:spPr>
              <a:xfrm>
                <a:off x="4323014" y="4533742"/>
                <a:ext cx="73889" cy="41220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9" name="Ink 38"/>
              <p14:cNvContentPartPr/>
              <p14:nvPr/>
            </p14:nvContentPartPr>
            <p14:xfrm>
              <a:off x="2644454" y="3678120"/>
              <a:ext cx="2576340" cy="1138590"/>
            </p14:xfrm>
          </p:contentPart>
        </mc:Choice>
        <mc:Fallback xmlns="">
          <p:pic>
            <p:nvPicPr>
              <p:cNvPr id="39" name="Ink 38"/>
              <p:cNvPicPr/>
              <p:nvPr/>
            </p:nvPicPr>
            <p:blipFill>
              <a:blip r:embed="rId25"/>
              <a:stretch>
                <a:fillRect/>
              </a:stretch>
            </p:blipFill>
            <p:spPr>
              <a:xfrm>
                <a:off x="2631855" y="3665525"/>
                <a:ext cx="2601178" cy="11634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0" name="Ink 39"/>
              <p14:cNvContentPartPr/>
              <p14:nvPr/>
            </p14:nvContentPartPr>
            <p14:xfrm>
              <a:off x="5377394" y="3592260"/>
              <a:ext cx="194670" cy="615600"/>
            </p14:xfrm>
          </p:contentPart>
        </mc:Choice>
        <mc:Fallback xmlns="">
          <p:pic>
            <p:nvPicPr>
              <p:cNvPr id="40" name="Ink 39"/>
              <p:cNvPicPr/>
              <p:nvPr/>
            </p:nvPicPr>
            <p:blipFill>
              <a:blip r:embed="rId27"/>
              <a:stretch>
                <a:fillRect/>
              </a:stretch>
            </p:blipFill>
            <p:spPr>
              <a:xfrm>
                <a:off x="5364846" y="3579667"/>
                <a:ext cx="219407" cy="640425"/>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1" name="Ink 40"/>
              <p14:cNvContentPartPr/>
              <p14:nvPr/>
            </p14:nvContentPartPr>
            <p14:xfrm>
              <a:off x="6117194" y="3366270"/>
              <a:ext cx="380700" cy="710910"/>
            </p14:xfrm>
          </p:contentPart>
        </mc:Choice>
        <mc:Fallback xmlns="">
          <p:pic>
            <p:nvPicPr>
              <p:cNvPr id="41" name="Ink 40"/>
              <p:cNvPicPr/>
              <p:nvPr/>
            </p:nvPicPr>
            <p:blipFill>
              <a:blip r:embed="rId29"/>
              <a:stretch>
                <a:fillRect/>
              </a:stretch>
            </p:blipFill>
            <p:spPr>
              <a:xfrm>
                <a:off x="6104647" y="3353678"/>
                <a:ext cx="405435" cy="73573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2" name="Ink 41"/>
              <p14:cNvContentPartPr/>
              <p14:nvPr/>
            </p14:nvContentPartPr>
            <p14:xfrm>
              <a:off x="7039514" y="3580650"/>
              <a:ext cx="235170" cy="718200"/>
            </p14:xfrm>
          </p:contentPart>
        </mc:Choice>
        <mc:Fallback xmlns="">
          <p:pic>
            <p:nvPicPr>
              <p:cNvPr id="42" name="Ink 41"/>
              <p:cNvPicPr/>
              <p:nvPr/>
            </p:nvPicPr>
            <p:blipFill>
              <a:blip r:embed="rId31"/>
              <a:stretch>
                <a:fillRect/>
              </a:stretch>
            </p:blipFill>
            <p:spPr>
              <a:xfrm>
                <a:off x="7026948" y="3568044"/>
                <a:ext cx="259944" cy="743052"/>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3" name="Ink 42"/>
              <p14:cNvContentPartPr/>
              <p14:nvPr/>
            </p14:nvContentPartPr>
            <p14:xfrm>
              <a:off x="4295700" y="4776037"/>
              <a:ext cx="149850" cy="2430"/>
            </p14:xfrm>
          </p:contentPart>
        </mc:Choice>
        <mc:Fallback xmlns="">
          <p:pic>
            <p:nvPicPr>
              <p:cNvPr id="43" name="Ink 42"/>
              <p:cNvPicPr/>
              <p:nvPr/>
            </p:nvPicPr>
            <p:blipFill>
              <a:blip r:embed="rId33"/>
              <a:stretch>
                <a:fillRect/>
              </a:stretch>
            </p:blipFill>
            <p:spPr>
              <a:xfrm>
                <a:off x="4283212" y="4763887"/>
                <a:ext cx="174468" cy="26383"/>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4" name="Ink 43"/>
              <p14:cNvContentPartPr/>
              <p14:nvPr/>
            </p14:nvContentPartPr>
            <p14:xfrm>
              <a:off x="4669650" y="4530067"/>
              <a:ext cx="228960" cy="342630"/>
            </p14:xfrm>
          </p:contentPart>
        </mc:Choice>
        <mc:Fallback xmlns="">
          <p:pic>
            <p:nvPicPr>
              <p:cNvPr id="44" name="Ink 43"/>
              <p:cNvPicPr/>
              <p:nvPr/>
            </p:nvPicPr>
            <p:blipFill>
              <a:blip r:embed="rId35"/>
              <a:stretch>
                <a:fillRect/>
              </a:stretch>
            </p:blipFill>
            <p:spPr>
              <a:xfrm>
                <a:off x="4657050" y="4517484"/>
                <a:ext cx="253800" cy="367437"/>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5" name="Ink 44"/>
              <p14:cNvContentPartPr/>
              <p14:nvPr/>
            </p14:nvContentPartPr>
            <p14:xfrm>
              <a:off x="4699620" y="4699357"/>
              <a:ext cx="183060" cy="14310"/>
            </p14:xfrm>
          </p:contentPart>
        </mc:Choice>
        <mc:Fallback xmlns="">
          <p:pic>
            <p:nvPicPr>
              <p:cNvPr id="45" name="Ink 44"/>
              <p:cNvPicPr/>
              <p:nvPr/>
            </p:nvPicPr>
            <p:blipFill>
              <a:blip r:embed="rId37"/>
              <a:stretch>
                <a:fillRect/>
              </a:stretch>
            </p:blipFill>
            <p:spPr>
              <a:xfrm>
                <a:off x="4687057" y="4687974"/>
                <a:ext cx="207827" cy="36751"/>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6" name="Ink 45"/>
              <p14:cNvContentPartPr/>
              <p14:nvPr/>
            </p14:nvContentPartPr>
            <p14:xfrm>
              <a:off x="4690489" y="4552079"/>
              <a:ext cx="216810" cy="30240"/>
            </p14:xfrm>
          </p:contentPart>
        </mc:Choice>
        <mc:Fallback xmlns="">
          <p:pic>
            <p:nvPicPr>
              <p:cNvPr id="46" name="Ink 45"/>
              <p:cNvPicPr/>
              <p:nvPr/>
            </p:nvPicPr>
            <p:blipFill>
              <a:blip r:embed="rId39"/>
              <a:stretch>
                <a:fillRect/>
              </a:stretch>
            </p:blipFill>
            <p:spPr>
              <a:xfrm>
                <a:off x="4677905" y="4539627"/>
                <a:ext cx="241619" cy="54788"/>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7" name="Ink 46"/>
              <p14:cNvContentPartPr/>
              <p14:nvPr/>
            </p14:nvContentPartPr>
            <p14:xfrm>
              <a:off x="4996655" y="4498349"/>
              <a:ext cx="9180" cy="107460"/>
            </p14:xfrm>
          </p:contentPart>
        </mc:Choice>
        <mc:Fallback xmlns="">
          <p:pic>
            <p:nvPicPr>
              <p:cNvPr id="47" name="Ink 46"/>
              <p:cNvPicPr/>
              <p:nvPr/>
            </p:nvPicPr>
            <p:blipFill>
              <a:blip r:embed="rId41"/>
              <a:stretch>
                <a:fillRect/>
              </a:stretch>
            </p:blipFill>
            <p:spPr>
              <a:xfrm>
                <a:off x="4985180" y="4485812"/>
                <a:ext cx="31802" cy="132176"/>
              </a:xfrm>
              <a:prstGeom prst="rect">
                <a:avLst/>
              </a:prstGeom>
            </p:spPr>
          </p:pic>
        </mc:Fallback>
      </mc:AlternateContent>
      <p:sp>
        <p:nvSpPr>
          <p:cNvPr id="10" name="TextBox 9">
            <a:extLst>
              <a:ext uri="{FF2B5EF4-FFF2-40B4-BE49-F238E27FC236}">
                <a16:creationId xmlns:a16="http://schemas.microsoft.com/office/drawing/2014/main" id="{94098A99-3114-484E-BC7E-11BA379A20EA}"/>
              </a:ext>
            </a:extLst>
          </p:cNvPr>
          <p:cNvSpPr txBox="1"/>
          <p:nvPr/>
        </p:nvSpPr>
        <p:spPr>
          <a:xfrm>
            <a:off x="5523321" y="4525647"/>
            <a:ext cx="2507418" cy="369332"/>
          </a:xfrm>
          <a:prstGeom prst="rect">
            <a:avLst/>
          </a:prstGeom>
          <a:noFill/>
        </p:spPr>
        <p:txBody>
          <a:bodyPr wrap="none" rtlCol="0">
            <a:spAutoFit/>
          </a:bodyPr>
          <a:lstStyle/>
          <a:p>
            <a:r>
              <a:rPr lang="en-CA" sz="1800" b="1" dirty="0">
                <a:solidFill>
                  <a:srgbClr val="7030A0"/>
                </a:solidFill>
              </a:rPr>
              <a:t>w</a:t>
            </a:r>
            <a:r>
              <a:rPr lang="en-CA" sz="1800" dirty="0">
                <a:solidFill>
                  <a:srgbClr val="7030A0"/>
                </a:solidFill>
              </a:rPr>
              <a:t> is a column vector</a:t>
            </a:r>
          </a:p>
        </p:txBody>
      </p:sp>
      <p:sp>
        <p:nvSpPr>
          <p:cNvPr id="5" name="Footer Placeholder 4">
            <a:extLst>
              <a:ext uri="{FF2B5EF4-FFF2-40B4-BE49-F238E27FC236}">
                <a16:creationId xmlns:a16="http://schemas.microsoft.com/office/drawing/2014/main" id="{7854C93F-D353-4C6F-9439-63E363D3E73B}"/>
              </a:ext>
            </a:extLst>
          </p:cNvPr>
          <p:cNvSpPr>
            <a:spLocks noGrp="1"/>
          </p:cNvSpPr>
          <p:nvPr>
            <p:ph type="ftr" sz="quarter" idx="11"/>
          </p:nvPr>
        </p:nvSpPr>
        <p:spPr>
          <a:xfrm>
            <a:off x="3067902" y="4942868"/>
            <a:ext cx="2895600" cy="342900"/>
          </a:xfrm>
        </p:spPr>
        <p:txBody>
          <a:bodyPr/>
          <a:lstStyle/>
          <a:p>
            <a:pPr>
              <a:defRPr/>
            </a:pPr>
            <a:r>
              <a:rPr lang="en-US" dirty="0"/>
              <a:t>CPSC503 Winter 2020-21</a:t>
            </a:r>
          </a:p>
        </p:txBody>
      </p:sp>
    </p:spTree>
    <p:extLst>
      <p:ext uri="{BB962C8B-B14F-4D97-AF65-F5344CB8AC3E}">
        <p14:creationId xmlns:p14="http://schemas.microsoft.com/office/powerpoint/2010/main" val="948085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0" y="114300"/>
            <a:ext cx="5829300" cy="857250"/>
          </a:xfrm>
        </p:spPr>
        <p:txBody>
          <a:bodyPr/>
          <a:lstStyle/>
          <a:p>
            <a:r>
              <a:rPr lang="en-CA" sz="2700" dirty="0"/>
              <a:t>NN Output: Probability distribution for next word</a:t>
            </a:r>
          </a:p>
        </p:txBody>
      </p:sp>
      <p:sp>
        <p:nvSpPr>
          <p:cNvPr id="3" name="Content Placeholder 2"/>
          <p:cNvSpPr>
            <a:spLocks noGrp="1"/>
          </p:cNvSpPr>
          <p:nvPr>
            <p:ph idx="1"/>
          </p:nvPr>
        </p:nvSpPr>
        <p:spPr>
          <a:xfrm>
            <a:off x="1600200" y="1085850"/>
            <a:ext cx="5829300" cy="571500"/>
          </a:xfrm>
        </p:spPr>
        <p:txBody>
          <a:bodyPr/>
          <a:lstStyle/>
          <a:p>
            <a:r>
              <a:rPr lang="en-CA" dirty="0"/>
              <a:t>Output vector </a:t>
            </a:r>
            <a:r>
              <a:rPr lang="en-CA" dirty="0">
                <a:solidFill>
                  <a:srgbClr val="00B0F0"/>
                </a:solidFill>
              </a:rPr>
              <a:t>y</a:t>
            </a:r>
            <a:r>
              <a:rPr lang="en-CA" dirty="0"/>
              <a:t> of dimension |V| that we can then normalize (with soft-max)</a:t>
            </a:r>
            <a:endParaRPr lang="en-CA" b="0" dirty="0"/>
          </a:p>
        </p:txBody>
      </p:sp>
      <p:sp>
        <p:nvSpPr>
          <p:cNvPr id="4" name="Date Placeholder 3"/>
          <p:cNvSpPr>
            <a:spLocks noGrp="1"/>
          </p:cNvSpPr>
          <p:nvPr>
            <p:ph type="dt" sz="half" idx="10"/>
          </p:nvPr>
        </p:nvSpPr>
        <p:spPr/>
        <p:txBody>
          <a:bodyPr/>
          <a:lstStyle/>
          <a:p>
            <a:pPr defTabSz="685800">
              <a:defRPr/>
            </a:pPr>
            <a:fld id="{0E807CCF-52E2-459C-9441-E08BE2505955}" type="datetime1">
              <a:rPr lang="en-US" smtClean="0">
                <a:solidFill>
                  <a:srgbClr val="000000"/>
                </a:solidFill>
                <a:latin typeface="Times New Roman" pitchFamily="18" charset="0"/>
                <a:ea typeface="+mn-ea"/>
                <a:cs typeface="+mn-cs"/>
              </a:rPr>
              <a:t>10/26/2020</a:t>
            </a:fld>
            <a:endParaRPr lang="en-US">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p>
            <a:pPr defTabSz="685800">
              <a:defRPr/>
            </a:pPr>
            <a:r>
              <a:rPr lang="en-US">
                <a:solidFill>
                  <a:srgbClr val="000000"/>
                </a:solidFill>
                <a:latin typeface="Times New Roman" pitchFamily="18" charset="0"/>
                <a:ea typeface="+mn-ea"/>
                <a:cs typeface="+mn-cs"/>
              </a:rPr>
              <a:t>CPSC503 Winter 2020-21</a:t>
            </a:r>
          </a:p>
        </p:txBody>
      </p:sp>
      <p:sp>
        <p:nvSpPr>
          <p:cNvPr id="6" name="Slide Number Placeholder 5"/>
          <p:cNvSpPr>
            <a:spLocks noGrp="1"/>
          </p:cNvSpPr>
          <p:nvPr>
            <p:ph type="sldNum" sz="quarter" idx="12"/>
          </p:nvPr>
        </p:nvSpPr>
        <p:spPr/>
        <p:txBody>
          <a:bodyPr/>
          <a:lstStyle/>
          <a:p>
            <a:pPr defTabSz="685800">
              <a:defRPr/>
            </a:pPr>
            <a:fld id="{8EBB9CD0-E0DB-4F4D-ABA6-F9F143B41226}" type="slidenum">
              <a:rPr lang="en-US">
                <a:solidFill>
                  <a:srgbClr val="000000"/>
                </a:solidFill>
                <a:latin typeface="Times New Roman" pitchFamily="18" charset="0"/>
                <a:ea typeface="+mn-ea"/>
                <a:cs typeface="+mn-cs"/>
              </a:rPr>
              <a:pPr defTabSz="685800">
                <a:defRPr/>
              </a:pPr>
              <a:t>46</a:t>
            </a:fld>
            <a:endParaRPr lang="en-US">
              <a:solidFill>
                <a:srgbClr val="000000"/>
              </a:solidFill>
              <a:latin typeface="Times New Roman" pitchFamily="18" charset="0"/>
              <a:ea typeface="+mn-ea"/>
              <a:cs typeface="+mn-cs"/>
            </a:endParaRPr>
          </a:p>
        </p:txBody>
      </p:sp>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1895420" y="2787427"/>
              <a:ext cx="2218050" cy="490050"/>
            </p14:xfrm>
          </p:contentPart>
        </mc:Choice>
        <mc:Fallback xmlns="">
          <p:pic>
            <p:nvPicPr>
              <p:cNvPr id="8" name="Ink 7"/>
              <p:cNvPicPr/>
              <p:nvPr/>
            </p:nvPicPr>
            <p:blipFill>
              <a:blip r:embed="rId3"/>
              <a:stretch>
                <a:fillRect/>
              </a:stretch>
            </p:blipFill>
            <p:spPr>
              <a:xfrm>
                <a:off x="1892900" y="2778425"/>
                <a:ext cx="2230651" cy="509854"/>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4258928" y="2585250"/>
              <a:ext cx="1507950" cy="1362150"/>
            </p14:xfrm>
          </p:contentPart>
        </mc:Choice>
        <mc:Fallback xmlns="">
          <p:pic>
            <p:nvPicPr>
              <p:cNvPr id="9" name="Ink 8"/>
              <p:cNvPicPr/>
              <p:nvPr/>
            </p:nvPicPr>
            <p:blipFill>
              <a:blip r:embed="rId5"/>
              <a:stretch>
                <a:fillRect/>
              </a:stretch>
            </p:blipFill>
            <p:spPr>
              <a:xfrm>
                <a:off x="4248849" y="2579490"/>
                <a:ext cx="1521989" cy="1375469"/>
              </a:xfrm>
              <a:prstGeom prst="rect">
                <a:avLst/>
              </a:prstGeom>
            </p:spPr>
          </p:pic>
        </mc:Fallback>
      </mc:AlternateContent>
      <p:sp>
        <p:nvSpPr>
          <p:cNvPr id="10" name="Content Placeholder 2"/>
          <p:cNvSpPr txBox="1">
            <a:spLocks/>
          </p:cNvSpPr>
          <p:nvPr/>
        </p:nvSpPr>
        <p:spPr bwMode="auto">
          <a:xfrm>
            <a:off x="1600200" y="1839933"/>
            <a:ext cx="4625313" cy="40005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defTabSz="685800">
              <a:buNone/>
            </a:pPr>
            <a:r>
              <a:rPr lang="en-CA" sz="1500" i="1" kern="0" dirty="0">
                <a:solidFill>
                  <a:srgbClr val="000000"/>
                </a:solidFill>
                <a:latin typeface="Comic Sans MS"/>
              </a:rPr>
              <a:t>A little simplified for the sake of simplicity</a:t>
            </a:r>
            <a:endParaRPr lang="en-CA" sz="1500" b="0" i="1" kern="0" dirty="0">
              <a:solidFill>
                <a:srgbClr val="000000"/>
              </a:solidFill>
              <a:latin typeface="Comic Sans MS"/>
            </a:endParaRPr>
          </a:p>
        </p:txBody>
      </p:sp>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5964390" y="2913300"/>
              <a:ext cx="745470" cy="342630"/>
            </p14:xfrm>
          </p:contentPart>
        </mc:Choice>
        <mc:Fallback xmlns="">
          <p:pic>
            <p:nvPicPr>
              <p:cNvPr id="11" name="Ink 10"/>
              <p:cNvPicPr/>
              <p:nvPr/>
            </p:nvPicPr>
            <p:blipFill>
              <a:blip r:embed="rId7"/>
              <a:stretch>
                <a:fillRect/>
              </a:stretch>
            </p:blipFill>
            <p:spPr>
              <a:xfrm>
                <a:off x="5955751" y="2903572"/>
                <a:ext cx="759508" cy="35632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p14:cNvContentPartPr/>
              <p14:nvPr/>
            </p14:nvContentPartPr>
            <p14:xfrm>
              <a:off x="4898684" y="2518094"/>
              <a:ext cx="28620" cy="11340"/>
            </p14:xfrm>
          </p:contentPart>
        </mc:Choice>
        <mc:Fallback xmlns="">
          <p:pic>
            <p:nvPicPr>
              <p:cNvPr id="7" name="Ink 6"/>
              <p:cNvPicPr/>
              <p:nvPr/>
            </p:nvPicPr>
            <p:blipFill>
              <a:blip r:embed="rId9"/>
              <a:stretch>
                <a:fillRect/>
              </a:stretch>
            </p:blipFill>
            <p:spPr>
              <a:xfrm>
                <a:off x="4892602" y="2512070"/>
                <a:ext cx="38279" cy="2232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p14:cNvContentPartPr/>
              <p14:nvPr/>
            </p14:nvContentPartPr>
            <p14:xfrm>
              <a:off x="4899224" y="2514584"/>
              <a:ext cx="93960" cy="90990"/>
            </p14:xfrm>
          </p:contentPart>
        </mc:Choice>
        <mc:Fallback xmlns="">
          <p:pic>
            <p:nvPicPr>
              <p:cNvPr id="12" name="Ink 11"/>
              <p:cNvPicPr/>
              <p:nvPr/>
            </p:nvPicPr>
            <p:blipFill>
              <a:blip r:embed="rId11"/>
              <a:stretch>
                <a:fillRect/>
              </a:stretch>
            </p:blipFill>
            <p:spPr>
              <a:xfrm>
                <a:off x="4890912" y="2506312"/>
                <a:ext cx="113475" cy="11005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p14:cNvContentPartPr/>
              <p14:nvPr/>
            </p14:nvContentPartPr>
            <p14:xfrm>
              <a:off x="4957544" y="2498654"/>
              <a:ext cx="90720" cy="283770"/>
            </p14:xfrm>
          </p:contentPart>
        </mc:Choice>
        <mc:Fallback xmlns="">
          <p:pic>
            <p:nvPicPr>
              <p:cNvPr id="13" name="Ink 12"/>
              <p:cNvPicPr/>
              <p:nvPr/>
            </p:nvPicPr>
            <p:blipFill>
              <a:blip r:embed="rId13"/>
              <a:stretch>
                <a:fillRect/>
              </a:stretch>
            </p:blipFill>
            <p:spPr>
              <a:xfrm>
                <a:off x="4947062" y="2493252"/>
                <a:ext cx="105539" cy="29961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p14:cNvContentPartPr/>
              <p14:nvPr/>
            </p14:nvContentPartPr>
            <p14:xfrm>
              <a:off x="5305304" y="3176894"/>
              <a:ext cx="52380" cy="118800"/>
            </p14:xfrm>
          </p:contentPart>
        </mc:Choice>
        <mc:Fallback xmlns="">
          <p:pic>
            <p:nvPicPr>
              <p:cNvPr id="14" name="Ink 13"/>
              <p:cNvPicPr/>
              <p:nvPr/>
            </p:nvPicPr>
            <p:blipFill>
              <a:blip r:embed="rId15"/>
              <a:stretch>
                <a:fillRect/>
              </a:stretch>
            </p:blipFill>
            <p:spPr>
              <a:xfrm>
                <a:off x="5299205" y="3169311"/>
                <a:ext cx="62425" cy="13468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p14:cNvContentPartPr/>
              <p14:nvPr/>
            </p14:nvContentPartPr>
            <p14:xfrm>
              <a:off x="5428694" y="3177974"/>
              <a:ext cx="1620" cy="810"/>
            </p14:xfrm>
          </p:contentPart>
        </mc:Choice>
        <mc:Fallback xmlns="">
          <p:pic>
            <p:nvPicPr>
              <p:cNvPr id="15" name="Ink 14"/>
              <p:cNvPicPr/>
              <p:nvPr/>
            </p:nvPicPr>
            <p:blipFill>
              <a:blip r:embed="rId17"/>
              <a:stretch>
                <a:fillRect/>
              </a:stretch>
            </p:blipFill>
            <p:spPr>
              <a:xfrm>
                <a:off x="5423024" y="3174194"/>
                <a:ext cx="12150" cy="837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p14:cNvContentPartPr/>
              <p14:nvPr/>
            </p14:nvContentPartPr>
            <p14:xfrm>
              <a:off x="5284784" y="3179054"/>
              <a:ext cx="141480" cy="283230"/>
            </p14:xfrm>
          </p:contentPart>
        </mc:Choice>
        <mc:Fallback xmlns="">
          <p:pic>
            <p:nvPicPr>
              <p:cNvPr id="16" name="Ink 15"/>
              <p:cNvPicPr/>
              <p:nvPr/>
            </p:nvPicPr>
            <p:blipFill>
              <a:blip r:embed="rId19"/>
              <a:stretch>
                <a:fillRect/>
              </a:stretch>
            </p:blipFill>
            <p:spPr>
              <a:xfrm>
                <a:off x="5276844" y="3174016"/>
                <a:ext cx="154473" cy="296186"/>
              </a:xfrm>
              <a:prstGeom prst="rect">
                <a:avLst/>
              </a:prstGeom>
            </p:spPr>
          </p:pic>
        </mc:Fallback>
      </mc:AlternateContent>
    </p:spTree>
    <p:extLst>
      <p:ext uri="{BB962C8B-B14F-4D97-AF65-F5344CB8AC3E}">
        <p14:creationId xmlns:p14="http://schemas.microsoft.com/office/powerpoint/2010/main" val="37290133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0" y="114300"/>
            <a:ext cx="5829300" cy="857250"/>
          </a:xfrm>
        </p:spPr>
        <p:txBody>
          <a:bodyPr/>
          <a:lstStyle/>
          <a:p>
            <a:r>
              <a:rPr lang="en-CA" dirty="0"/>
              <a:t>Connecting input and output</a:t>
            </a:r>
          </a:p>
        </p:txBody>
      </p:sp>
      <mc:AlternateContent xmlns:mc="http://schemas.openxmlformats.org/markup-compatibility/2006" xmlns:p14="http://schemas.microsoft.com/office/powerpoint/2010/main">
        <mc:Choice Requires="p14">
          <p:contentPart p14:bwMode="auto" r:id="rId2">
            <p14:nvContentPartPr>
              <p14:cNvPr id="12" name="Ink 11"/>
              <p14:cNvContentPartPr/>
              <p14:nvPr/>
            </p14:nvContentPartPr>
            <p14:xfrm>
              <a:off x="3352950" y="2490210"/>
              <a:ext cx="288090" cy="9450"/>
            </p14:xfrm>
          </p:contentPart>
        </mc:Choice>
        <mc:Fallback xmlns="">
          <p:pic>
            <p:nvPicPr>
              <p:cNvPr id="12" name="Ink 11"/>
              <p:cNvPicPr/>
              <p:nvPr/>
            </p:nvPicPr>
            <p:blipFill>
              <a:blip r:embed="rId3"/>
              <a:stretch>
                <a:fillRect/>
              </a:stretch>
            </p:blipFill>
            <p:spPr>
              <a:xfrm>
                <a:off x="3341066" y="2433510"/>
                <a:ext cx="314738" cy="1253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k 12"/>
              <p14:cNvContentPartPr/>
              <p14:nvPr/>
            </p14:nvContentPartPr>
            <p14:xfrm>
              <a:off x="3357810" y="2560950"/>
              <a:ext cx="238680" cy="32670"/>
            </p14:xfrm>
          </p:contentPart>
        </mc:Choice>
        <mc:Fallback xmlns="">
          <p:pic>
            <p:nvPicPr>
              <p:cNvPr id="13" name="Ink 12"/>
              <p:cNvPicPr/>
              <p:nvPr/>
            </p:nvPicPr>
            <p:blipFill>
              <a:blip r:embed="rId5"/>
              <a:stretch>
                <a:fillRect/>
              </a:stretch>
            </p:blipFill>
            <p:spPr>
              <a:xfrm>
                <a:off x="3348810" y="2502790"/>
                <a:ext cx="254520" cy="13570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3"/>
              <p14:cNvContentPartPr/>
              <p14:nvPr/>
            </p14:nvContentPartPr>
            <p14:xfrm>
              <a:off x="3333240" y="2651130"/>
              <a:ext cx="250830" cy="25380"/>
            </p14:xfrm>
          </p:contentPart>
        </mc:Choice>
        <mc:Fallback xmlns="">
          <p:pic>
            <p:nvPicPr>
              <p:cNvPr id="14" name="Ink 13"/>
              <p:cNvPicPr/>
              <p:nvPr/>
            </p:nvPicPr>
            <p:blipFill>
              <a:blip r:embed="rId7"/>
              <a:stretch>
                <a:fillRect/>
              </a:stretch>
            </p:blipFill>
            <p:spPr>
              <a:xfrm>
                <a:off x="3325323" y="2595365"/>
                <a:ext cx="266304" cy="123325"/>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p14:cNvContentPartPr/>
              <p14:nvPr/>
            </p14:nvContentPartPr>
            <p14:xfrm>
              <a:off x="3417210" y="2698380"/>
              <a:ext cx="152010" cy="14850"/>
            </p14:xfrm>
          </p:contentPart>
        </mc:Choice>
        <mc:Fallback xmlns="">
          <p:pic>
            <p:nvPicPr>
              <p:cNvPr id="15" name="Ink 14"/>
              <p:cNvPicPr/>
              <p:nvPr/>
            </p:nvPicPr>
            <p:blipFill>
              <a:blip r:embed="rId9"/>
              <a:stretch>
                <a:fillRect/>
              </a:stretch>
            </p:blipFill>
            <p:spPr>
              <a:xfrm>
                <a:off x="3411820" y="2652743"/>
                <a:ext cx="163150" cy="109021"/>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p14:cNvContentPartPr/>
              <p14:nvPr/>
            </p14:nvContentPartPr>
            <p14:xfrm>
              <a:off x="3405060" y="2740230"/>
              <a:ext cx="187920" cy="24570"/>
            </p14:xfrm>
          </p:contentPart>
        </mc:Choice>
        <mc:Fallback xmlns="">
          <p:pic>
            <p:nvPicPr>
              <p:cNvPr id="16" name="Ink 15"/>
              <p:cNvPicPr/>
              <p:nvPr/>
            </p:nvPicPr>
            <p:blipFill>
              <a:blip r:embed="rId11"/>
              <a:stretch>
                <a:fillRect/>
              </a:stretch>
            </p:blipFill>
            <p:spPr>
              <a:xfrm>
                <a:off x="3401100" y="2692897"/>
                <a:ext cx="196560" cy="1037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Ink 16"/>
              <p14:cNvContentPartPr/>
              <p14:nvPr/>
            </p14:nvContentPartPr>
            <p14:xfrm>
              <a:off x="3396960" y="2809620"/>
              <a:ext cx="216540" cy="23760"/>
            </p14:xfrm>
          </p:contentPart>
        </mc:Choice>
        <mc:Fallback xmlns="">
          <p:pic>
            <p:nvPicPr>
              <p:cNvPr id="17" name="Ink 16"/>
              <p:cNvPicPr/>
              <p:nvPr/>
            </p:nvPicPr>
            <p:blipFill>
              <a:blip r:embed="rId13"/>
              <a:stretch>
                <a:fillRect/>
              </a:stretch>
            </p:blipFill>
            <p:spPr>
              <a:xfrm>
                <a:off x="3391564" y="2755980"/>
                <a:ext cx="22877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Ink 17"/>
              <p14:cNvContentPartPr/>
              <p14:nvPr/>
            </p14:nvContentPartPr>
            <p14:xfrm>
              <a:off x="4687290" y="2738880"/>
              <a:ext cx="245160" cy="9450"/>
            </p14:xfrm>
          </p:contentPart>
        </mc:Choice>
        <mc:Fallback xmlns="">
          <p:pic>
            <p:nvPicPr>
              <p:cNvPr id="18" name="Ink 17"/>
              <p:cNvPicPr/>
              <p:nvPr/>
            </p:nvPicPr>
            <p:blipFill>
              <a:blip r:embed="rId15"/>
              <a:stretch>
                <a:fillRect/>
              </a:stretch>
            </p:blipFill>
            <p:spPr>
              <a:xfrm>
                <a:off x="4675410" y="2682907"/>
                <a:ext cx="271080" cy="125031"/>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p14:cNvContentPartPr/>
              <p14:nvPr/>
            </p14:nvContentPartPr>
            <p14:xfrm>
              <a:off x="4694040" y="2627370"/>
              <a:ext cx="262440" cy="53730"/>
            </p14:xfrm>
          </p:contentPart>
        </mc:Choice>
        <mc:Fallback xmlns="">
          <p:pic>
            <p:nvPicPr>
              <p:cNvPr id="19" name="Ink 18"/>
              <p:cNvPicPr/>
              <p:nvPr/>
            </p:nvPicPr>
            <p:blipFill>
              <a:blip r:embed="rId17"/>
              <a:stretch>
                <a:fillRect/>
              </a:stretch>
            </p:blipFill>
            <p:spPr>
              <a:xfrm>
                <a:off x="4681080" y="2563610"/>
                <a:ext cx="283680" cy="175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p14:cNvContentPartPr/>
              <p14:nvPr/>
            </p14:nvContentPartPr>
            <p14:xfrm>
              <a:off x="4681080" y="2517480"/>
              <a:ext cx="309690" cy="85320"/>
            </p14:xfrm>
          </p:contentPart>
        </mc:Choice>
        <mc:Fallback xmlns="">
          <p:pic>
            <p:nvPicPr>
              <p:cNvPr id="20" name="Ink 19"/>
              <p:cNvPicPr/>
              <p:nvPr/>
            </p:nvPicPr>
            <p:blipFill>
              <a:blip r:embed="rId19"/>
              <a:stretch>
                <a:fillRect/>
              </a:stretch>
            </p:blipFill>
            <p:spPr>
              <a:xfrm>
                <a:off x="4672077" y="2453760"/>
                <a:ext cx="328415"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Ink 20"/>
              <p14:cNvContentPartPr/>
              <p14:nvPr/>
            </p14:nvContentPartPr>
            <p14:xfrm>
              <a:off x="4816620" y="2480220"/>
              <a:ext cx="183060" cy="21330"/>
            </p14:xfrm>
          </p:contentPart>
        </mc:Choice>
        <mc:Fallback xmlns="">
          <p:pic>
            <p:nvPicPr>
              <p:cNvPr id="21" name="Ink 20"/>
              <p:cNvPicPr/>
              <p:nvPr/>
            </p:nvPicPr>
            <p:blipFill>
              <a:blip r:embed="rId21"/>
              <a:stretch>
                <a:fillRect/>
              </a:stretch>
            </p:blipFill>
            <p:spPr>
              <a:xfrm>
                <a:off x="4811935" y="2441537"/>
                <a:ext cx="197114" cy="83151"/>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 name="Ink 21"/>
              <p14:cNvContentPartPr/>
              <p14:nvPr/>
            </p14:nvContentPartPr>
            <p14:xfrm>
              <a:off x="5314500" y="2739690"/>
              <a:ext cx="109350" cy="21870"/>
            </p14:xfrm>
          </p:contentPart>
        </mc:Choice>
        <mc:Fallback xmlns="">
          <p:pic>
            <p:nvPicPr>
              <p:cNvPr id="22" name="Ink 21"/>
              <p:cNvPicPr/>
              <p:nvPr/>
            </p:nvPicPr>
            <p:blipFill>
              <a:blip r:embed="rId23"/>
              <a:stretch>
                <a:fillRect/>
              </a:stretch>
            </p:blipFill>
            <p:spPr>
              <a:xfrm>
                <a:off x="5306200" y="2681968"/>
                <a:ext cx="123425" cy="136598"/>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 name="Ink 22"/>
              <p14:cNvContentPartPr/>
              <p14:nvPr/>
            </p14:nvContentPartPr>
            <p14:xfrm>
              <a:off x="5313420" y="2629800"/>
              <a:ext cx="110430" cy="36990"/>
            </p14:xfrm>
          </p:contentPart>
        </mc:Choice>
        <mc:Fallback xmlns="">
          <p:pic>
            <p:nvPicPr>
              <p:cNvPr id="23" name="Ink 22"/>
              <p:cNvPicPr/>
              <p:nvPr/>
            </p:nvPicPr>
            <p:blipFill>
              <a:blip r:embed="rId25"/>
              <a:stretch>
                <a:fillRect/>
              </a:stretch>
            </p:blipFill>
            <p:spPr>
              <a:xfrm>
                <a:off x="5301511" y="2573058"/>
                <a:ext cx="132083" cy="150833"/>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 name="Ink 23"/>
              <p14:cNvContentPartPr/>
              <p14:nvPr/>
            </p14:nvContentPartPr>
            <p14:xfrm>
              <a:off x="5295600" y="2561220"/>
              <a:ext cx="117450" cy="49140"/>
            </p14:xfrm>
          </p:contentPart>
        </mc:Choice>
        <mc:Fallback xmlns="">
          <p:pic>
            <p:nvPicPr>
              <p:cNvPr id="24" name="Ink 23"/>
              <p:cNvPicPr/>
              <p:nvPr/>
            </p:nvPicPr>
            <p:blipFill>
              <a:blip r:embed="rId27"/>
              <a:stretch>
                <a:fillRect/>
              </a:stretch>
            </p:blipFill>
            <p:spPr>
              <a:xfrm>
                <a:off x="5290556" y="2508828"/>
                <a:ext cx="128619" cy="134774"/>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 name="Ink 24"/>
              <p14:cNvContentPartPr/>
              <p14:nvPr/>
            </p14:nvContentPartPr>
            <p14:xfrm>
              <a:off x="5277240" y="2518020"/>
              <a:ext cx="93690" cy="8370"/>
            </p14:xfrm>
          </p:contentPart>
        </mc:Choice>
        <mc:Fallback xmlns="">
          <p:pic>
            <p:nvPicPr>
              <p:cNvPr id="25" name="Ink 24"/>
              <p:cNvPicPr/>
              <p:nvPr/>
            </p:nvPicPr>
            <p:blipFill>
              <a:blip r:embed="rId29"/>
              <a:stretch>
                <a:fillRect/>
              </a:stretch>
            </p:blipFill>
            <p:spPr>
              <a:xfrm>
                <a:off x="5271835" y="2481265"/>
                <a:ext cx="104861" cy="7715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 name="Ink 25"/>
              <p14:cNvContentPartPr/>
              <p14:nvPr/>
            </p14:nvContentPartPr>
            <p14:xfrm>
              <a:off x="1487250" y="1057590"/>
              <a:ext cx="296730" cy="19710"/>
            </p14:xfrm>
          </p:contentPart>
        </mc:Choice>
        <mc:Fallback xmlns="">
          <p:pic>
            <p:nvPicPr>
              <p:cNvPr id="26" name="Ink 25"/>
              <p:cNvPicPr/>
              <p:nvPr/>
            </p:nvPicPr>
            <p:blipFill>
              <a:blip r:embed="rId31"/>
              <a:stretch>
                <a:fillRect/>
              </a:stretch>
            </p:blipFill>
            <p:spPr>
              <a:xfrm>
                <a:off x="1474661" y="980542"/>
                <a:ext cx="327662" cy="16628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7" name="Ink 26"/>
              <p14:cNvContentPartPr/>
              <p14:nvPr/>
            </p14:nvContentPartPr>
            <p14:xfrm>
              <a:off x="3206610" y="1696410"/>
              <a:ext cx="2539350" cy="2126520"/>
            </p14:xfrm>
          </p:contentPart>
        </mc:Choice>
        <mc:Fallback xmlns="">
          <p:pic>
            <p:nvPicPr>
              <p:cNvPr id="27" name="Ink 26"/>
              <p:cNvPicPr/>
              <p:nvPr/>
            </p:nvPicPr>
            <p:blipFill>
              <a:blip r:embed="rId33"/>
              <a:stretch>
                <a:fillRect/>
              </a:stretch>
            </p:blipFill>
            <p:spPr>
              <a:xfrm>
                <a:off x="3197970" y="1692450"/>
                <a:ext cx="2558429" cy="2134080"/>
              </a:xfrm>
              <a:prstGeom prst="rect">
                <a:avLst/>
              </a:prstGeom>
            </p:spPr>
          </p:pic>
        </mc:Fallback>
      </mc:AlternateContent>
      <p:sp>
        <p:nvSpPr>
          <p:cNvPr id="28" name="Date Placeholder 27"/>
          <p:cNvSpPr>
            <a:spLocks noGrp="1"/>
          </p:cNvSpPr>
          <p:nvPr>
            <p:ph type="dt" sz="half" idx="10"/>
          </p:nvPr>
        </p:nvSpPr>
        <p:spPr/>
        <p:txBody>
          <a:bodyPr/>
          <a:lstStyle/>
          <a:p>
            <a:pPr defTabSz="685800">
              <a:defRPr/>
            </a:pPr>
            <a:fld id="{839EA084-E683-4BE0-979F-5325A90DB93A}" type="datetime1">
              <a:rPr lang="en-US" smtClean="0">
                <a:solidFill>
                  <a:srgbClr val="000000"/>
                </a:solidFill>
                <a:latin typeface="Times New Roman" pitchFamily="18" charset="0"/>
                <a:ea typeface="+mn-ea"/>
                <a:cs typeface="+mn-cs"/>
              </a:rPr>
              <a:t>10/26/2020</a:t>
            </a:fld>
            <a:endParaRPr lang="en-US">
              <a:solidFill>
                <a:srgbClr val="000000"/>
              </a:solidFill>
              <a:latin typeface="Times New Roman" pitchFamily="18" charset="0"/>
              <a:ea typeface="+mn-ea"/>
              <a:cs typeface="+mn-cs"/>
            </a:endParaRPr>
          </a:p>
        </p:txBody>
      </p:sp>
      <p:sp>
        <p:nvSpPr>
          <p:cNvPr id="29" name="Footer Placeholder 28"/>
          <p:cNvSpPr>
            <a:spLocks noGrp="1"/>
          </p:cNvSpPr>
          <p:nvPr>
            <p:ph type="ftr" sz="quarter" idx="11"/>
          </p:nvPr>
        </p:nvSpPr>
        <p:spPr/>
        <p:txBody>
          <a:bodyPr/>
          <a:lstStyle/>
          <a:p>
            <a:pPr defTabSz="685800">
              <a:defRPr/>
            </a:pPr>
            <a:r>
              <a:rPr lang="en-US">
                <a:solidFill>
                  <a:srgbClr val="000000"/>
                </a:solidFill>
                <a:latin typeface="Times New Roman" pitchFamily="18" charset="0"/>
                <a:ea typeface="+mn-ea"/>
                <a:cs typeface="+mn-cs"/>
              </a:rPr>
              <a:t>CPSC503 Winter 2020-21</a:t>
            </a:r>
          </a:p>
        </p:txBody>
      </p:sp>
      <p:sp>
        <p:nvSpPr>
          <p:cNvPr id="30" name="Slide Number Placeholder 29"/>
          <p:cNvSpPr>
            <a:spLocks noGrp="1"/>
          </p:cNvSpPr>
          <p:nvPr>
            <p:ph type="sldNum" sz="quarter" idx="12"/>
          </p:nvPr>
        </p:nvSpPr>
        <p:spPr/>
        <p:txBody>
          <a:bodyPr/>
          <a:lstStyle/>
          <a:p>
            <a:pPr defTabSz="685800">
              <a:defRPr/>
            </a:pPr>
            <a:fld id="{8EBB9CD0-E0DB-4F4D-ABA6-F9F143B41226}" type="slidenum">
              <a:rPr lang="en-US">
                <a:solidFill>
                  <a:srgbClr val="000000"/>
                </a:solidFill>
                <a:latin typeface="Times New Roman" pitchFamily="18" charset="0"/>
                <a:ea typeface="+mn-ea"/>
                <a:cs typeface="+mn-cs"/>
              </a:rPr>
              <a:pPr defTabSz="685800">
                <a:defRPr/>
              </a:pPr>
              <a:t>47</a:t>
            </a:fld>
            <a:endParaRPr lang="en-US">
              <a:solidFill>
                <a:srgbClr val="000000"/>
              </a:solidFill>
              <a:latin typeface="Times New Roman" pitchFamily="18" charset="0"/>
              <a:ea typeface="+mn-ea"/>
              <a:cs typeface="+mn-cs"/>
            </a:endParaRPr>
          </a:p>
        </p:txBody>
      </p:sp>
      <mc:AlternateContent xmlns:mc="http://schemas.openxmlformats.org/markup-compatibility/2006" xmlns:p14="http://schemas.microsoft.com/office/powerpoint/2010/main">
        <mc:Choice Requires="p14">
          <p:contentPart p14:bwMode="auto" r:id="rId34">
            <p14:nvContentPartPr>
              <p14:cNvPr id="4" name="Ink 3"/>
              <p14:cNvContentPartPr/>
              <p14:nvPr/>
            </p14:nvContentPartPr>
            <p14:xfrm>
              <a:off x="1904130" y="840780"/>
              <a:ext cx="3353670" cy="380700"/>
            </p14:xfrm>
          </p:contentPart>
        </mc:Choice>
        <mc:Fallback xmlns="">
          <p:pic>
            <p:nvPicPr>
              <p:cNvPr id="4" name="Ink 3"/>
              <p:cNvPicPr/>
              <p:nvPr/>
            </p:nvPicPr>
            <p:blipFill>
              <a:blip r:embed="rId35"/>
              <a:stretch>
                <a:fillRect/>
              </a:stretch>
            </p:blipFill>
            <p:spPr>
              <a:xfrm>
                <a:off x="1899090" y="829975"/>
                <a:ext cx="3364830" cy="400149"/>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 name="Ink 4"/>
              <p14:cNvContentPartPr/>
              <p14:nvPr/>
            </p14:nvContentPartPr>
            <p14:xfrm>
              <a:off x="4046310" y="1363230"/>
              <a:ext cx="1121850" cy="280530"/>
            </p14:xfrm>
          </p:contentPart>
        </mc:Choice>
        <mc:Fallback xmlns="">
          <p:pic>
            <p:nvPicPr>
              <p:cNvPr id="5" name="Ink 4"/>
              <p:cNvPicPr/>
              <p:nvPr/>
            </p:nvPicPr>
            <p:blipFill>
              <a:blip r:embed="rId37"/>
              <a:stretch>
                <a:fillRect/>
              </a:stretch>
            </p:blipFill>
            <p:spPr>
              <a:xfrm>
                <a:off x="4036589" y="1354947"/>
                <a:ext cx="1143092" cy="300336"/>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 name="Ink 5"/>
              <p14:cNvContentPartPr/>
              <p14:nvPr/>
            </p14:nvContentPartPr>
            <p14:xfrm>
              <a:off x="1221570" y="2336040"/>
              <a:ext cx="1976940" cy="906390"/>
            </p14:xfrm>
          </p:contentPart>
        </mc:Choice>
        <mc:Fallback xmlns="">
          <p:pic>
            <p:nvPicPr>
              <p:cNvPr id="6" name="Ink 5"/>
              <p:cNvPicPr/>
              <p:nvPr/>
            </p:nvPicPr>
            <p:blipFill>
              <a:blip r:embed="rId39"/>
              <a:stretch>
                <a:fillRect/>
              </a:stretch>
            </p:blipFill>
            <p:spPr>
              <a:xfrm>
                <a:off x="1208971" y="2325601"/>
                <a:ext cx="1998178" cy="926188"/>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 name="Ink 8"/>
              <p14:cNvContentPartPr/>
              <p14:nvPr/>
            </p14:nvContentPartPr>
            <p14:xfrm>
              <a:off x="5862060" y="1355671"/>
              <a:ext cx="1935630" cy="1443764"/>
            </p14:xfrm>
          </p:contentPart>
        </mc:Choice>
        <mc:Fallback xmlns="">
          <p:pic>
            <p:nvPicPr>
              <p:cNvPr id="9" name="Ink 8"/>
              <p:cNvPicPr/>
              <p:nvPr/>
            </p:nvPicPr>
            <p:blipFill>
              <a:blip r:embed="rId41"/>
              <a:stretch>
                <a:fillRect/>
              </a:stretch>
            </p:blipFill>
            <p:spPr>
              <a:xfrm>
                <a:off x="5857019" y="1351351"/>
                <a:ext cx="1947872" cy="1459606"/>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4" name="Ink 33"/>
              <p14:cNvContentPartPr/>
              <p14:nvPr/>
            </p14:nvContentPartPr>
            <p14:xfrm>
              <a:off x="2613443" y="1240965"/>
              <a:ext cx="1073790" cy="559440"/>
            </p14:xfrm>
          </p:contentPart>
        </mc:Choice>
        <mc:Fallback xmlns="">
          <p:pic>
            <p:nvPicPr>
              <p:cNvPr id="34" name="Ink 33"/>
              <p:cNvPicPr/>
              <p:nvPr/>
            </p:nvPicPr>
            <p:blipFill>
              <a:blip r:embed="rId43"/>
              <a:stretch>
                <a:fillRect/>
              </a:stretch>
            </p:blipFill>
            <p:spPr>
              <a:xfrm>
                <a:off x="2604081" y="1234485"/>
                <a:ext cx="1091434" cy="576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65" name="Ink 64"/>
              <p14:cNvContentPartPr/>
              <p14:nvPr/>
            </p14:nvContentPartPr>
            <p14:xfrm>
              <a:off x="3430980" y="2288250"/>
              <a:ext cx="4358340" cy="651510"/>
            </p14:xfrm>
          </p:contentPart>
        </mc:Choice>
        <mc:Fallback xmlns="">
          <p:pic>
            <p:nvPicPr>
              <p:cNvPr id="65" name="Ink 64"/>
              <p:cNvPicPr/>
              <p:nvPr/>
            </p:nvPicPr>
            <p:blipFill>
              <a:blip r:embed="rId45"/>
              <a:stretch>
                <a:fillRect/>
              </a:stretch>
            </p:blipFill>
            <p:spPr>
              <a:xfrm>
                <a:off x="3419100" y="2279251"/>
                <a:ext cx="4380301" cy="663028"/>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1" name="Ink 80"/>
              <p14:cNvContentPartPr/>
              <p14:nvPr/>
            </p14:nvContentPartPr>
            <p14:xfrm>
              <a:off x="4395690" y="2571015"/>
              <a:ext cx="981990" cy="1104766"/>
            </p14:xfrm>
          </p:contentPart>
        </mc:Choice>
        <mc:Fallback xmlns="">
          <p:pic>
            <p:nvPicPr>
              <p:cNvPr id="81" name="Ink 80"/>
              <p:cNvPicPr/>
              <p:nvPr/>
            </p:nvPicPr>
            <p:blipFill>
              <a:blip r:embed="rId47"/>
              <a:stretch>
                <a:fillRect/>
              </a:stretch>
            </p:blipFill>
            <p:spPr>
              <a:xfrm>
                <a:off x="4387051" y="2566335"/>
                <a:ext cx="997109" cy="1119525"/>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2" name="Ink 81"/>
              <p14:cNvContentPartPr/>
              <p14:nvPr/>
            </p14:nvContentPartPr>
            <p14:xfrm>
              <a:off x="2972520" y="3866670"/>
              <a:ext cx="2965410" cy="785430"/>
            </p14:xfrm>
          </p:contentPart>
        </mc:Choice>
        <mc:Fallback xmlns="">
          <p:pic>
            <p:nvPicPr>
              <p:cNvPr id="82" name="Ink 81"/>
              <p:cNvPicPr/>
              <p:nvPr/>
            </p:nvPicPr>
            <p:blipFill>
              <a:blip r:embed="rId49"/>
              <a:stretch>
                <a:fillRect/>
              </a:stretch>
            </p:blipFill>
            <p:spPr>
              <a:xfrm>
                <a:off x="2962800" y="3856591"/>
                <a:ext cx="2986291" cy="805228"/>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3" name="Ink 82"/>
              <p14:cNvContentPartPr/>
              <p14:nvPr/>
            </p14:nvContentPartPr>
            <p14:xfrm>
              <a:off x="3238763" y="1685115"/>
              <a:ext cx="257310" cy="590760"/>
            </p14:xfrm>
          </p:contentPart>
        </mc:Choice>
        <mc:Fallback xmlns="">
          <p:pic>
            <p:nvPicPr>
              <p:cNvPr id="83" name="Ink 82"/>
              <p:cNvPicPr/>
              <p:nvPr/>
            </p:nvPicPr>
            <p:blipFill>
              <a:blip r:embed="rId51"/>
              <a:stretch>
                <a:fillRect/>
              </a:stretch>
            </p:blipFill>
            <p:spPr>
              <a:xfrm>
                <a:off x="3230114" y="1675029"/>
                <a:ext cx="276050" cy="604088"/>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 name="Ink 2"/>
              <p14:cNvContentPartPr/>
              <p14:nvPr/>
            </p14:nvContentPartPr>
            <p14:xfrm>
              <a:off x="3606307" y="2443248"/>
              <a:ext cx="360" cy="59040"/>
            </p14:xfrm>
          </p:contentPart>
        </mc:Choice>
        <mc:Fallback xmlns="">
          <p:pic>
            <p:nvPicPr>
              <p:cNvPr id="3" name="Ink 2"/>
              <p:cNvPicPr/>
              <p:nvPr/>
            </p:nvPicPr>
            <p:blipFill>
              <a:blip r:embed="rId53"/>
              <a:stretch>
                <a:fillRect/>
              </a:stretch>
            </p:blipFill>
            <p:spPr>
              <a:xfrm>
                <a:off x="3593707" y="2430648"/>
                <a:ext cx="25560" cy="84240"/>
              </a:xfrm>
              <a:prstGeom prst="rect">
                <a:avLst/>
              </a:prstGeom>
            </p:spPr>
          </p:pic>
        </mc:Fallback>
      </mc:AlternateContent>
    </p:spTree>
    <p:extLst>
      <p:ext uri="{BB962C8B-B14F-4D97-AF65-F5344CB8AC3E}">
        <p14:creationId xmlns:p14="http://schemas.microsoft.com/office/powerpoint/2010/main" val="13287744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0" y="342900"/>
            <a:ext cx="5829300" cy="857250"/>
          </a:xfrm>
        </p:spPr>
        <p:txBody>
          <a:bodyPr/>
          <a:lstStyle/>
          <a:p>
            <a:r>
              <a:rPr lang="en-CA" dirty="0"/>
              <a:t>Intuition about training</a:t>
            </a:r>
          </a:p>
        </p:txBody>
      </p:sp>
      <p:sp>
        <p:nvSpPr>
          <p:cNvPr id="3" name="Content Placeholder 2"/>
          <p:cNvSpPr>
            <a:spLocks noGrp="1"/>
          </p:cNvSpPr>
          <p:nvPr>
            <p:ph idx="1"/>
          </p:nvPr>
        </p:nvSpPr>
        <p:spPr>
          <a:xfrm>
            <a:off x="1489737" y="1085850"/>
            <a:ext cx="5829300" cy="571500"/>
          </a:xfrm>
        </p:spPr>
        <p:txBody>
          <a:bodyPr/>
          <a:lstStyle/>
          <a:p>
            <a:r>
              <a:rPr lang="en-CA" dirty="0"/>
              <a:t>Output vector </a:t>
            </a:r>
            <a:r>
              <a:rPr lang="en-CA" dirty="0">
                <a:solidFill>
                  <a:srgbClr val="00B0F0"/>
                </a:solidFill>
              </a:rPr>
              <a:t>y</a:t>
            </a:r>
            <a:r>
              <a:rPr lang="en-CA" dirty="0"/>
              <a:t> of dimension |V| that we can then normalized (with soft-max)</a:t>
            </a:r>
            <a:endParaRPr lang="en-CA" b="0" dirty="0"/>
          </a:p>
        </p:txBody>
      </p:sp>
      <p:sp>
        <p:nvSpPr>
          <p:cNvPr id="4" name="Date Placeholder 3"/>
          <p:cNvSpPr>
            <a:spLocks noGrp="1"/>
          </p:cNvSpPr>
          <p:nvPr>
            <p:ph type="dt" sz="half" idx="10"/>
          </p:nvPr>
        </p:nvSpPr>
        <p:spPr/>
        <p:txBody>
          <a:bodyPr/>
          <a:lstStyle/>
          <a:p>
            <a:pPr defTabSz="685800">
              <a:defRPr/>
            </a:pPr>
            <a:fld id="{C87487AB-F93A-470A-9E01-E3D5046F63B9}" type="datetime1">
              <a:rPr lang="en-US" smtClean="0">
                <a:solidFill>
                  <a:srgbClr val="000000"/>
                </a:solidFill>
                <a:latin typeface="Times New Roman" pitchFamily="18" charset="0"/>
                <a:ea typeface="+mn-ea"/>
                <a:cs typeface="+mn-cs"/>
              </a:rPr>
              <a:t>10/26/2020</a:t>
            </a:fld>
            <a:endParaRPr lang="en-US">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p>
            <a:pPr defTabSz="685800">
              <a:defRPr/>
            </a:pPr>
            <a:r>
              <a:rPr lang="en-US">
                <a:solidFill>
                  <a:srgbClr val="000000"/>
                </a:solidFill>
                <a:latin typeface="Times New Roman" pitchFamily="18" charset="0"/>
                <a:ea typeface="+mn-ea"/>
                <a:cs typeface="+mn-cs"/>
              </a:rPr>
              <a:t>CPSC503 Winter 2020-21</a:t>
            </a:r>
          </a:p>
        </p:txBody>
      </p:sp>
      <p:sp>
        <p:nvSpPr>
          <p:cNvPr id="6" name="Slide Number Placeholder 5"/>
          <p:cNvSpPr>
            <a:spLocks noGrp="1"/>
          </p:cNvSpPr>
          <p:nvPr>
            <p:ph type="sldNum" sz="quarter" idx="12"/>
          </p:nvPr>
        </p:nvSpPr>
        <p:spPr/>
        <p:txBody>
          <a:bodyPr/>
          <a:lstStyle/>
          <a:p>
            <a:pPr defTabSz="685800">
              <a:defRPr/>
            </a:pPr>
            <a:fld id="{8EBB9CD0-E0DB-4F4D-ABA6-F9F143B41226}" type="slidenum">
              <a:rPr lang="en-US">
                <a:solidFill>
                  <a:srgbClr val="000000"/>
                </a:solidFill>
                <a:latin typeface="Times New Roman" pitchFamily="18" charset="0"/>
                <a:ea typeface="+mn-ea"/>
                <a:cs typeface="+mn-cs"/>
              </a:rPr>
              <a:pPr defTabSz="685800">
                <a:defRPr/>
              </a:pPr>
              <a:t>48</a:t>
            </a:fld>
            <a:endParaRPr lang="en-US">
              <a:solidFill>
                <a:srgbClr val="000000"/>
              </a:solidFill>
              <a:latin typeface="Times New Roman" pitchFamily="18" charset="0"/>
              <a:ea typeface="+mn-ea"/>
              <a:cs typeface="+mn-cs"/>
            </a:endParaRPr>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2115000" y="2070900"/>
              <a:ext cx="2380590" cy="2373840"/>
            </p14:xfrm>
          </p:contentPart>
        </mc:Choice>
        <mc:Fallback xmlns="">
          <p:pic>
            <p:nvPicPr>
              <p:cNvPr id="7" name="Ink 6"/>
              <p:cNvPicPr/>
              <p:nvPr/>
            </p:nvPicPr>
            <p:blipFill>
              <a:blip r:embed="rId3"/>
              <a:stretch>
                <a:fillRect/>
              </a:stretch>
            </p:blipFill>
            <p:spPr>
              <a:xfrm>
                <a:off x="2112480" y="2064420"/>
                <a:ext cx="2391750" cy="2385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3647790" y="1826010"/>
              <a:ext cx="4264650" cy="3134700"/>
            </p14:xfrm>
          </p:contentPart>
        </mc:Choice>
        <mc:Fallback xmlns="">
          <p:pic>
            <p:nvPicPr>
              <p:cNvPr id="8" name="Ink 7"/>
              <p:cNvPicPr/>
              <p:nvPr/>
            </p:nvPicPr>
            <p:blipFill>
              <a:blip r:embed="rId5"/>
              <a:stretch>
                <a:fillRect/>
              </a:stretch>
            </p:blipFill>
            <p:spPr>
              <a:xfrm>
                <a:off x="3640590" y="1821330"/>
                <a:ext cx="4285890" cy="314981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p14:cNvContentPartPr/>
              <p14:nvPr/>
            </p14:nvContentPartPr>
            <p14:xfrm>
              <a:off x="2284815" y="1772011"/>
              <a:ext cx="1640266" cy="317594"/>
            </p14:xfrm>
          </p:contentPart>
        </mc:Choice>
        <mc:Fallback xmlns="">
          <p:pic>
            <p:nvPicPr>
              <p:cNvPr id="9" name="Ink 8"/>
              <p:cNvPicPr/>
              <p:nvPr/>
            </p:nvPicPr>
            <p:blipFill>
              <a:blip r:embed="rId7"/>
              <a:stretch>
                <a:fillRect/>
              </a:stretch>
            </p:blipFill>
            <p:spPr>
              <a:xfrm>
                <a:off x="2280135" y="1763369"/>
                <a:ext cx="1654667" cy="335958"/>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p14:cNvContentPartPr/>
              <p14:nvPr/>
            </p14:nvContentPartPr>
            <p14:xfrm>
              <a:off x="3747690" y="2193750"/>
              <a:ext cx="242730" cy="1994220"/>
            </p14:xfrm>
          </p:contentPart>
        </mc:Choice>
        <mc:Fallback xmlns="">
          <p:pic>
            <p:nvPicPr>
              <p:cNvPr id="10" name="Ink 9"/>
              <p:cNvPicPr/>
              <p:nvPr/>
            </p:nvPicPr>
            <p:blipFill>
              <a:blip r:embed="rId9"/>
              <a:stretch>
                <a:fillRect/>
              </a:stretch>
            </p:blipFill>
            <p:spPr>
              <a:xfrm>
                <a:off x="3736542" y="2186189"/>
                <a:ext cx="263587" cy="2008621"/>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p14:cNvContentPartPr/>
              <p14:nvPr/>
            </p14:nvContentPartPr>
            <p14:xfrm>
              <a:off x="4535280" y="2456190"/>
              <a:ext cx="203850" cy="334530"/>
            </p14:xfrm>
          </p:contentPart>
        </mc:Choice>
        <mc:Fallback xmlns="">
          <p:pic>
            <p:nvPicPr>
              <p:cNvPr id="11" name="Ink 10"/>
              <p:cNvPicPr/>
              <p:nvPr/>
            </p:nvPicPr>
            <p:blipFill>
              <a:blip r:embed="rId11"/>
              <a:stretch>
                <a:fillRect/>
              </a:stretch>
            </p:blipFill>
            <p:spPr>
              <a:xfrm>
                <a:off x="4523035" y="2443227"/>
                <a:ext cx="229781" cy="35937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p14:cNvContentPartPr/>
              <p14:nvPr/>
            </p14:nvContentPartPr>
            <p14:xfrm>
              <a:off x="2167920" y="2467800"/>
              <a:ext cx="294030" cy="1657800"/>
            </p14:xfrm>
          </p:contentPart>
        </mc:Choice>
        <mc:Fallback xmlns="">
          <p:pic>
            <p:nvPicPr>
              <p:cNvPr id="12" name="Ink 11"/>
              <p:cNvPicPr/>
              <p:nvPr/>
            </p:nvPicPr>
            <p:blipFill>
              <a:blip r:embed="rId13"/>
              <a:stretch>
                <a:fillRect/>
              </a:stretch>
            </p:blipFill>
            <p:spPr>
              <a:xfrm>
                <a:off x="2160002" y="2460600"/>
                <a:ext cx="305546" cy="1676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p14:cNvContentPartPr/>
              <p14:nvPr/>
            </p14:nvContentPartPr>
            <p14:xfrm>
              <a:off x="2718990" y="3006450"/>
              <a:ext cx="704700" cy="250560"/>
            </p14:xfrm>
          </p:contentPart>
        </mc:Choice>
        <mc:Fallback xmlns="">
          <p:pic>
            <p:nvPicPr>
              <p:cNvPr id="13" name="Ink 12"/>
              <p:cNvPicPr/>
              <p:nvPr/>
            </p:nvPicPr>
            <p:blipFill>
              <a:blip r:embed="rId15"/>
              <a:stretch>
                <a:fillRect/>
              </a:stretch>
            </p:blipFill>
            <p:spPr>
              <a:xfrm>
                <a:off x="2711788" y="2997450"/>
                <a:ext cx="721264"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p14:cNvContentPartPr/>
              <p14:nvPr/>
            </p14:nvContentPartPr>
            <p14:xfrm>
              <a:off x="1245060" y="3206790"/>
              <a:ext cx="902880" cy="355860"/>
            </p14:xfrm>
          </p:contentPart>
        </mc:Choice>
        <mc:Fallback xmlns="">
          <p:pic>
            <p:nvPicPr>
              <p:cNvPr id="14" name="Ink 13"/>
              <p:cNvPicPr/>
              <p:nvPr/>
            </p:nvPicPr>
            <p:blipFill>
              <a:blip r:embed="rId17"/>
              <a:stretch>
                <a:fillRect/>
              </a:stretch>
            </p:blipFill>
            <p:spPr>
              <a:xfrm>
                <a:off x="1236420" y="3195624"/>
                <a:ext cx="923400" cy="378912"/>
              </a:xfrm>
              <a:prstGeom prst="rect">
                <a:avLst/>
              </a:prstGeom>
            </p:spPr>
          </p:pic>
        </mc:Fallback>
      </mc:AlternateContent>
    </p:spTree>
    <p:extLst>
      <p:ext uri="{BB962C8B-B14F-4D97-AF65-F5344CB8AC3E}">
        <p14:creationId xmlns:p14="http://schemas.microsoft.com/office/powerpoint/2010/main" val="42850919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0" y="342900"/>
            <a:ext cx="5829300" cy="857250"/>
          </a:xfrm>
        </p:spPr>
        <p:txBody>
          <a:bodyPr/>
          <a:lstStyle/>
          <a:p>
            <a:r>
              <a:rPr lang="en-CA" dirty="0"/>
              <a:t>Training Procedure: details</a:t>
            </a:r>
          </a:p>
        </p:txBody>
      </p:sp>
      <p:sp>
        <p:nvSpPr>
          <p:cNvPr id="3" name="Content Placeholder 2"/>
          <p:cNvSpPr>
            <a:spLocks noGrp="1"/>
          </p:cNvSpPr>
          <p:nvPr>
            <p:ph idx="1"/>
          </p:nvPr>
        </p:nvSpPr>
        <p:spPr>
          <a:xfrm>
            <a:off x="1085850" y="1030731"/>
            <a:ext cx="6682713" cy="685800"/>
          </a:xfrm>
        </p:spPr>
        <p:txBody>
          <a:bodyPr/>
          <a:lstStyle/>
          <a:p>
            <a:r>
              <a:rPr lang="en-CA" b="0" dirty="0"/>
              <a:t>Take as input a very long text</a:t>
            </a:r>
          </a:p>
          <a:p>
            <a:r>
              <a:rPr lang="en-CA" b="0" dirty="0"/>
              <a:t>Concatenate all sentences</a:t>
            </a:r>
          </a:p>
          <a:p>
            <a:r>
              <a:rPr lang="en-CA" b="0" dirty="0"/>
              <a:t>Iterate through text predicting each word </a:t>
            </a:r>
            <a:r>
              <a:rPr lang="en-CA" b="0" dirty="0" err="1">
                <a:latin typeface="Arial" panose="020B0604020202020204" pitchFamily="34" charset="0"/>
                <a:cs typeface="Arial" panose="020B0604020202020204" pitchFamily="34" charset="0"/>
              </a:rPr>
              <a:t>w</a:t>
            </a:r>
            <a:r>
              <a:rPr lang="en-CA" b="0" baseline="-25000" dirty="0" err="1">
                <a:latin typeface="Arial" panose="020B0604020202020204" pitchFamily="34" charset="0"/>
                <a:cs typeface="Arial" panose="020B0604020202020204" pitchFamily="34" charset="0"/>
              </a:rPr>
              <a:t>t</a:t>
            </a:r>
            <a:endParaRPr lang="en-CA" b="0" dirty="0">
              <a:latin typeface="Arial" panose="020B0604020202020204" pitchFamily="34" charset="0"/>
              <a:cs typeface="Arial" panose="020B0604020202020204" pitchFamily="34" charset="0"/>
            </a:endParaRPr>
          </a:p>
          <a:p>
            <a:endParaRPr lang="en-CA" b="0" dirty="0"/>
          </a:p>
        </p:txBody>
      </p:sp>
      <p:sp>
        <p:nvSpPr>
          <p:cNvPr id="4" name="Date Placeholder 3"/>
          <p:cNvSpPr>
            <a:spLocks noGrp="1"/>
          </p:cNvSpPr>
          <p:nvPr>
            <p:ph type="dt" sz="half" idx="10"/>
          </p:nvPr>
        </p:nvSpPr>
        <p:spPr/>
        <p:txBody>
          <a:bodyPr/>
          <a:lstStyle/>
          <a:p>
            <a:pPr defTabSz="685800">
              <a:defRPr/>
            </a:pPr>
            <a:fld id="{FA514A55-DA04-4032-839A-AF91A2E0362F}" type="datetime1">
              <a:rPr lang="en-US" smtClean="0">
                <a:solidFill>
                  <a:srgbClr val="000000"/>
                </a:solidFill>
                <a:latin typeface="Times New Roman" pitchFamily="18" charset="0"/>
                <a:ea typeface="+mn-ea"/>
                <a:cs typeface="+mn-cs"/>
              </a:rPr>
              <a:t>10/26/2020</a:t>
            </a:fld>
            <a:endParaRPr lang="en-US">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p>
            <a:pPr defTabSz="685800">
              <a:defRPr/>
            </a:pPr>
            <a:r>
              <a:rPr lang="en-US">
                <a:solidFill>
                  <a:srgbClr val="000000"/>
                </a:solidFill>
                <a:latin typeface="Times New Roman" pitchFamily="18" charset="0"/>
                <a:ea typeface="+mn-ea"/>
                <a:cs typeface="+mn-cs"/>
              </a:rPr>
              <a:t>CPSC503 Winter 2020-21</a:t>
            </a:r>
          </a:p>
        </p:txBody>
      </p:sp>
      <p:sp>
        <p:nvSpPr>
          <p:cNvPr id="6" name="Slide Number Placeholder 5"/>
          <p:cNvSpPr>
            <a:spLocks noGrp="1"/>
          </p:cNvSpPr>
          <p:nvPr>
            <p:ph type="sldNum" sz="quarter" idx="12"/>
          </p:nvPr>
        </p:nvSpPr>
        <p:spPr/>
        <p:txBody>
          <a:bodyPr/>
          <a:lstStyle/>
          <a:p>
            <a:pPr defTabSz="685800">
              <a:defRPr/>
            </a:pPr>
            <a:fld id="{8EBB9CD0-E0DB-4F4D-ABA6-F9F143B41226}" type="slidenum">
              <a:rPr lang="en-US">
                <a:solidFill>
                  <a:srgbClr val="000000"/>
                </a:solidFill>
                <a:latin typeface="Times New Roman" pitchFamily="18" charset="0"/>
                <a:ea typeface="+mn-ea"/>
                <a:cs typeface="+mn-cs"/>
              </a:rPr>
              <a:pPr defTabSz="685800">
                <a:defRPr/>
              </a:pPr>
              <a:t>49</a:t>
            </a:fld>
            <a:endParaRPr lang="en-US">
              <a:solidFill>
                <a:srgbClr val="000000"/>
              </a:solidFill>
              <a:latin typeface="Times New Roman" pitchFamily="18" charset="0"/>
              <a:ea typeface="+mn-ea"/>
              <a:cs typeface="+mn-cs"/>
            </a:endParaRPr>
          </a:p>
        </p:txBody>
      </p:sp>
      <mc:AlternateContent xmlns:mc="http://schemas.openxmlformats.org/markup-compatibility/2006" xmlns:a14="http://schemas.microsoft.com/office/drawing/2010/main">
        <mc:Choice Requires="a14">
          <p:sp>
            <p:nvSpPr>
              <p:cNvPr id="9" name="TextBox 8"/>
              <p:cNvSpPr txBox="1"/>
              <p:nvPr/>
            </p:nvSpPr>
            <p:spPr>
              <a:xfrm>
                <a:off x="1526241" y="3274014"/>
                <a:ext cx="3028950" cy="369332"/>
              </a:xfrm>
              <a:prstGeom prst="rect">
                <a:avLst/>
              </a:prstGeom>
              <a:noFill/>
            </p:spPr>
            <p:txBody>
              <a:bodyPr wrap="square" lIns="0" tIns="0" rIns="0" bIns="0" rtlCol="0">
                <a:spAutoFit/>
              </a:bodyPr>
              <a:lstStyle/>
              <a:p>
                <a:pPr defTabSz="685800"/>
                <a14:m>
                  <m:oMathPara xmlns:m="http://schemas.openxmlformats.org/officeDocument/2006/math">
                    <m:oMathParaPr>
                      <m:jc m:val="centerGroup"/>
                    </m:oMathParaPr>
                    <m:oMath xmlns:m="http://schemas.openxmlformats.org/officeDocument/2006/math">
                      <m:r>
                        <a:rPr lang="en-CA" i="1">
                          <a:solidFill>
                            <a:srgbClr val="000000"/>
                          </a:solidFill>
                          <a:latin typeface="Cambria Math" panose="02040503050406030204" pitchFamily="18" charset="0"/>
                          <a:ea typeface="+mn-ea"/>
                          <a:cs typeface="+mn-cs"/>
                        </a:rPr>
                        <m:t>𝐿</m:t>
                      </m:r>
                      <m:r>
                        <a:rPr lang="en-CA" i="1">
                          <a:solidFill>
                            <a:srgbClr val="000000"/>
                          </a:solidFill>
                          <a:latin typeface="Cambria Math" panose="02040503050406030204" pitchFamily="18" charset="0"/>
                          <a:ea typeface="+mn-ea"/>
                          <a:cs typeface="+mn-cs"/>
                        </a:rPr>
                        <m:t>=−</m:t>
                      </m:r>
                      <m:func>
                        <m:funcPr>
                          <m:ctrlPr>
                            <a:rPr lang="en-CA" i="1">
                              <a:solidFill>
                                <a:srgbClr val="000000"/>
                              </a:solidFill>
                              <a:latin typeface="Cambria Math" panose="02040503050406030204" pitchFamily="18" charset="0"/>
                              <a:ea typeface="+mn-ea"/>
                              <a:cs typeface="+mn-cs"/>
                            </a:rPr>
                          </m:ctrlPr>
                        </m:funcPr>
                        <m:fName>
                          <m:r>
                            <m:rPr>
                              <m:sty m:val="p"/>
                            </m:rPr>
                            <a:rPr lang="en-CA">
                              <a:solidFill>
                                <a:srgbClr val="000000"/>
                              </a:solidFill>
                              <a:latin typeface="Cambria Math" panose="02040503050406030204" pitchFamily="18" charset="0"/>
                              <a:ea typeface="+mn-ea"/>
                              <a:cs typeface="+mn-cs"/>
                            </a:rPr>
                            <m:t>log</m:t>
                          </m:r>
                        </m:fName>
                        <m:e>
                          <m:r>
                            <a:rPr lang="en-CA" i="1">
                              <a:solidFill>
                                <a:srgbClr val="000000"/>
                              </a:solidFill>
                              <a:latin typeface="Cambria Math" panose="02040503050406030204" pitchFamily="18" charset="0"/>
                              <a:ea typeface="+mn-ea"/>
                              <a:cs typeface="+mn-cs"/>
                            </a:rPr>
                            <m:t>𝑃</m:t>
                          </m:r>
                          <m:r>
                            <a:rPr lang="en-CA" i="1">
                              <a:solidFill>
                                <a:srgbClr val="000000"/>
                              </a:solidFill>
                              <a:latin typeface="Cambria Math" panose="02040503050406030204" pitchFamily="18" charset="0"/>
                              <a:ea typeface="+mn-ea"/>
                              <a:cs typeface="+mn-cs"/>
                            </a:rPr>
                            <m:t>(</m:t>
                          </m:r>
                        </m:e>
                      </m:func>
                      <m:sSub>
                        <m:sSubPr>
                          <m:ctrlPr>
                            <a:rPr lang="en-CA" i="1">
                              <a:solidFill>
                                <a:srgbClr val="000000"/>
                              </a:solidFill>
                              <a:latin typeface="Cambria Math" panose="02040503050406030204" pitchFamily="18" charset="0"/>
                              <a:ea typeface="+mn-ea"/>
                              <a:cs typeface="+mn-cs"/>
                            </a:rPr>
                          </m:ctrlPr>
                        </m:sSubPr>
                        <m:e>
                          <m:r>
                            <a:rPr lang="en-CA" i="1">
                              <a:solidFill>
                                <a:srgbClr val="000000"/>
                              </a:solidFill>
                              <a:latin typeface="Cambria Math" panose="02040503050406030204" pitchFamily="18" charset="0"/>
                              <a:ea typeface="+mn-ea"/>
                              <a:cs typeface="+mn-cs"/>
                            </a:rPr>
                            <m:t>𝑤</m:t>
                          </m:r>
                        </m:e>
                        <m:sub>
                          <m:r>
                            <a:rPr lang="en-CA" i="1">
                              <a:solidFill>
                                <a:srgbClr val="000000"/>
                              </a:solidFill>
                              <a:latin typeface="Cambria Math" panose="02040503050406030204" pitchFamily="18" charset="0"/>
                              <a:ea typeface="+mn-ea"/>
                              <a:cs typeface="+mn-cs"/>
                            </a:rPr>
                            <m:t>𝑡</m:t>
                          </m:r>
                        </m:sub>
                      </m:sSub>
                      <m:r>
                        <m:rPr>
                          <m:nor/>
                        </m:rPr>
                        <a:rPr lang="en-CA" dirty="0">
                          <a:solidFill>
                            <a:srgbClr val="000000"/>
                          </a:solidFill>
                          <a:latin typeface="Times New Roman" pitchFamily="18" charset="0"/>
                          <a:ea typeface="+mn-ea"/>
                          <a:cs typeface="+mn-cs"/>
                        </a:rPr>
                        <m:t>|</m:t>
                      </m:r>
                      <m:sSub>
                        <m:sSubPr>
                          <m:ctrlPr>
                            <a:rPr lang="en-CA" i="1">
                              <a:solidFill>
                                <a:srgbClr val="000000"/>
                              </a:solidFill>
                              <a:latin typeface="Cambria Math" panose="02040503050406030204" pitchFamily="18" charset="0"/>
                              <a:ea typeface="+mn-ea"/>
                              <a:cs typeface="+mn-cs"/>
                            </a:rPr>
                          </m:ctrlPr>
                        </m:sSubPr>
                        <m:e>
                          <m:r>
                            <a:rPr lang="en-CA" i="1">
                              <a:solidFill>
                                <a:srgbClr val="000000"/>
                              </a:solidFill>
                              <a:latin typeface="Cambria Math" panose="02040503050406030204" pitchFamily="18" charset="0"/>
                              <a:ea typeface="+mn-ea"/>
                              <a:cs typeface="+mn-cs"/>
                            </a:rPr>
                            <m:t>𝑤</m:t>
                          </m:r>
                        </m:e>
                        <m:sub>
                          <m:r>
                            <a:rPr lang="en-CA" i="1">
                              <a:solidFill>
                                <a:srgbClr val="000000"/>
                              </a:solidFill>
                              <a:latin typeface="Cambria Math" panose="02040503050406030204" pitchFamily="18" charset="0"/>
                              <a:ea typeface="+mn-ea"/>
                              <a:cs typeface="+mn-cs"/>
                            </a:rPr>
                            <m:t>𝑡</m:t>
                          </m:r>
                          <m:r>
                            <a:rPr lang="en-CA" i="1">
                              <a:solidFill>
                                <a:srgbClr val="000000"/>
                              </a:solidFill>
                              <a:latin typeface="Cambria Math" panose="02040503050406030204" pitchFamily="18" charset="0"/>
                              <a:ea typeface="+mn-ea"/>
                              <a:cs typeface="+mn-cs"/>
                            </a:rPr>
                            <m:t>−1</m:t>
                          </m:r>
                        </m:sub>
                      </m:sSub>
                      <m:r>
                        <m:rPr>
                          <m:nor/>
                        </m:rPr>
                        <a:rPr lang="en-CA">
                          <a:solidFill>
                            <a:srgbClr val="000000"/>
                          </a:solidFill>
                          <a:latin typeface="Cambria Math" panose="02040503050406030204" pitchFamily="18" charset="0"/>
                          <a:ea typeface="+mn-ea"/>
                          <a:cs typeface="+mn-cs"/>
                        </a:rPr>
                        <m:t>)</m:t>
                      </m:r>
                    </m:oMath>
                  </m:oMathPara>
                </a14:m>
                <a:endParaRPr lang="en-CA" dirty="0">
                  <a:solidFill>
                    <a:srgbClr val="000000"/>
                  </a:solidFill>
                  <a:latin typeface="Times New Roman" pitchFamily="18" charset="0"/>
                  <a:ea typeface="+mn-ea"/>
                  <a:cs typeface="+mn-cs"/>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526241" y="3274014"/>
                <a:ext cx="3028950" cy="369332"/>
              </a:xfrm>
              <a:prstGeom prst="rect">
                <a:avLst/>
              </a:prstGeom>
              <a:blipFill>
                <a:blip r:embed="rId2"/>
                <a:stretch>
                  <a:fillRect r="-1207" b="-36066"/>
                </a:stretch>
              </a:blipFill>
            </p:spPr>
            <p:txBody>
              <a:bodyPr/>
              <a:lstStyle/>
              <a:p>
                <a:r>
                  <a:rPr lang="en-CA">
                    <a:noFill/>
                  </a:rPr>
                  <a:t> </a:t>
                </a:r>
              </a:p>
            </p:txBody>
          </p:sp>
        </mc:Fallback>
      </mc:AlternateContent>
      <p:sp>
        <p:nvSpPr>
          <p:cNvPr id="11" name="Content Placeholder 2"/>
          <p:cNvSpPr txBox="1">
            <a:spLocks/>
          </p:cNvSpPr>
          <p:nvPr/>
        </p:nvSpPr>
        <p:spPr bwMode="auto">
          <a:xfrm>
            <a:off x="1230644" y="2443017"/>
            <a:ext cx="6682713" cy="6858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257175" indent="-257175" defTabSz="685800"/>
            <a:r>
              <a:rPr lang="en-CA" sz="2100" b="0" kern="0" dirty="0">
                <a:solidFill>
                  <a:srgbClr val="000000"/>
                </a:solidFill>
                <a:latin typeface="Comic Sans MS"/>
              </a:rPr>
              <a:t>At each word </a:t>
            </a:r>
            <a:r>
              <a:rPr lang="en-CA" sz="2100" b="0" dirty="0" err="1">
                <a:solidFill>
                  <a:srgbClr val="000000"/>
                </a:solidFill>
                <a:latin typeface="Arial" panose="020B0604020202020204" pitchFamily="34" charset="0"/>
                <a:cs typeface="Arial" panose="020B0604020202020204" pitchFamily="34" charset="0"/>
              </a:rPr>
              <a:t>w</a:t>
            </a:r>
            <a:r>
              <a:rPr lang="en-CA" sz="2100" b="0" baseline="-25000" dirty="0" err="1">
                <a:solidFill>
                  <a:srgbClr val="000000"/>
                </a:solidFill>
                <a:latin typeface="Arial" panose="020B0604020202020204" pitchFamily="34" charset="0"/>
                <a:cs typeface="Arial" panose="020B0604020202020204" pitchFamily="34" charset="0"/>
              </a:rPr>
              <a:t>t</a:t>
            </a:r>
            <a:r>
              <a:rPr lang="en-CA" sz="2100" b="0" dirty="0">
                <a:solidFill>
                  <a:srgbClr val="000000"/>
                </a:solidFill>
                <a:latin typeface="Arial" panose="020B0604020202020204" pitchFamily="34" charset="0"/>
                <a:cs typeface="Arial" panose="020B0604020202020204" pitchFamily="34" charset="0"/>
              </a:rPr>
              <a:t> </a:t>
            </a:r>
            <a:r>
              <a:rPr lang="en-CA" sz="2100" b="0" kern="0" dirty="0">
                <a:solidFill>
                  <a:srgbClr val="000000"/>
                </a:solidFill>
                <a:latin typeface="Comic Sans MS"/>
              </a:rPr>
              <a:t>the cross-entropy Loss is</a:t>
            </a:r>
            <a:endParaRPr lang="en-CA" sz="2100" b="0" kern="0" dirty="0">
              <a:solidFill>
                <a:srgbClr val="000000"/>
              </a:solidFill>
              <a:latin typeface="Arial" panose="020B0604020202020204" pitchFamily="34" charset="0"/>
              <a:cs typeface="Arial" panose="020B0604020202020204" pitchFamily="34" charset="0"/>
            </a:endParaRPr>
          </a:p>
          <a:p>
            <a:pPr marL="257175" indent="-257175" defTabSz="685800"/>
            <a:endParaRPr lang="en-CA" sz="2100" b="0" kern="0" dirty="0">
              <a:solidFill>
                <a:srgbClr val="000000"/>
              </a:solidFill>
              <a:latin typeface="Comic Sans MS"/>
            </a:endParaRPr>
          </a:p>
        </p:txBody>
      </p:sp>
      <p:sp>
        <p:nvSpPr>
          <p:cNvPr id="12" name="Content Placeholder 2"/>
          <p:cNvSpPr txBox="1">
            <a:spLocks/>
          </p:cNvSpPr>
          <p:nvPr/>
        </p:nvSpPr>
        <p:spPr bwMode="auto">
          <a:xfrm>
            <a:off x="1318287" y="3855303"/>
            <a:ext cx="6682713" cy="6858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257175" indent="-257175" defTabSz="685800"/>
            <a:r>
              <a:rPr lang="en-CA" sz="2100" b="0" kern="0" dirty="0">
                <a:solidFill>
                  <a:srgbClr val="000000"/>
                </a:solidFill>
                <a:latin typeface="Comic Sans MS"/>
              </a:rPr>
              <a:t>Loss if </a:t>
            </a:r>
            <a:endParaRPr lang="en-CA" sz="2100" b="0" kern="0" dirty="0">
              <a:solidFill>
                <a:srgbClr val="000000"/>
              </a:solidFill>
              <a:latin typeface="Arial" panose="020B0604020202020204" pitchFamily="34" charset="0"/>
              <a:cs typeface="Arial" panose="020B0604020202020204" pitchFamily="34" charset="0"/>
            </a:endParaRPr>
          </a:p>
          <a:p>
            <a:pPr marL="257175" indent="-257175" defTabSz="685800"/>
            <a:endParaRPr lang="en-CA" sz="2100" b="0" kern="0" dirty="0">
              <a:solidFill>
                <a:srgbClr val="000000"/>
              </a:solidFill>
              <a:latin typeface="Comic Sans MS"/>
            </a:endParaRPr>
          </a:p>
        </p:txBody>
      </p:sp>
      <mc:AlternateContent xmlns:mc="http://schemas.openxmlformats.org/markup-compatibility/2006" xmlns:p14="http://schemas.microsoft.com/office/powerpoint/2010/main">
        <mc:Choice Requires="p14">
          <p:contentPart p14:bwMode="auto" r:id="rId3">
            <p14:nvContentPartPr>
              <p14:cNvPr id="13" name="Ink 12"/>
              <p14:cNvContentPartPr/>
              <p14:nvPr/>
            </p14:nvContentPartPr>
            <p14:xfrm>
              <a:off x="2924714" y="3578114"/>
              <a:ext cx="1541970" cy="227610"/>
            </p14:xfrm>
          </p:contentPart>
        </mc:Choice>
        <mc:Fallback xmlns="">
          <p:pic>
            <p:nvPicPr>
              <p:cNvPr id="13" name="Ink 12"/>
              <p:cNvPicPr/>
              <p:nvPr/>
            </p:nvPicPr>
            <p:blipFill>
              <a:blip r:embed="rId4"/>
              <a:stretch>
                <a:fillRect/>
              </a:stretch>
            </p:blipFill>
            <p:spPr>
              <a:xfrm>
                <a:off x="2917514" y="3564068"/>
                <a:ext cx="1563931" cy="25462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p14:cNvContentPartPr/>
              <p14:nvPr/>
            </p14:nvContentPartPr>
            <p14:xfrm>
              <a:off x="3609164" y="4145384"/>
              <a:ext cx="139860" cy="17550"/>
            </p14:xfrm>
          </p:contentPart>
        </mc:Choice>
        <mc:Fallback xmlns="">
          <p:pic>
            <p:nvPicPr>
              <p:cNvPr id="14" name="Ink 13"/>
              <p:cNvPicPr/>
              <p:nvPr/>
            </p:nvPicPr>
            <p:blipFill>
              <a:blip r:embed="rId6"/>
              <a:stretch>
                <a:fillRect/>
              </a:stretch>
            </p:blipFill>
            <p:spPr>
              <a:xfrm>
                <a:off x="3598737" y="4137146"/>
                <a:ext cx="162151" cy="3832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p14:cNvContentPartPr/>
              <p14:nvPr/>
            </p14:nvContentPartPr>
            <p14:xfrm>
              <a:off x="3584864" y="4062494"/>
              <a:ext cx="160650" cy="16740"/>
            </p14:xfrm>
          </p:contentPart>
        </mc:Choice>
        <mc:Fallback xmlns="">
          <p:pic>
            <p:nvPicPr>
              <p:cNvPr id="15" name="Ink 14"/>
              <p:cNvPicPr/>
              <p:nvPr/>
            </p:nvPicPr>
            <p:blipFill>
              <a:blip r:embed="rId8"/>
              <a:stretch>
                <a:fillRect/>
              </a:stretch>
            </p:blipFill>
            <p:spPr>
              <a:xfrm>
                <a:off x="3576579" y="4051213"/>
                <a:ext cx="177940" cy="353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k 15"/>
              <p14:cNvContentPartPr/>
              <p14:nvPr/>
            </p14:nvContentPartPr>
            <p14:xfrm>
              <a:off x="3929114" y="3977984"/>
              <a:ext cx="196560" cy="208710"/>
            </p14:xfrm>
          </p:contentPart>
        </mc:Choice>
        <mc:Fallback xmlns="">
          <p:pic>
            <p:nvPicPr>
              <p:cNvPr id="16" name="Ink 15"/>
              <p:cNvPicPr/>
              <p:nvPr/>
            </p:nvPicPr>
            <p:blipFill>
              <a:blip r:embed="rId10"/>
              <a:stretch>
                <a:fillRect/>
              </a:stretch>
            </p:blipFill>
            <p:spPr>
              <a:xfrm>
                <a:off x="3922634" y="3967548"/>
                <a:ext cx="216000" cy="2317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Ink 16"/>
              <p14:cNvContentPartPr/>
              <p14:nvPr/>
            </p14:nvContentPartPr>
            <p14:xfrm>
              <a:off x="3624284" y="4508264"/>
              <a:ext cx="138780" cy="8100"/>
            </p14:xfrm>
          </p:contentPart>
        </mc:Choice>
        <mc:Fallback xmlns="">
          <p:pic>
            <p:nvPicPr>
              <p:cNvPr id="17" name="Ink 16"/>
              <p:cNvPicPr/>
              <p:nvPr/>
            </p:nvPicPr>
            <p:blipFill>
              <a:blip r:embed="rId12"/>
              <a:stretch>
                <a:fillRect/>
              </a:stretch>
            </p:blipFill>
            <p:spPr>
              <a:xfrm>
                <a:off x="3615296" y="4498051"/>
                <a:ext cx="158195" cy="2923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Ink 17"/>
              <p14:cNvContentPartPr/>
              <p14:nvPr/>
            </p14:nvContentPartPr>
            <p14:xfrm>
              <a:off x="3597284" y="4384874"/>
              <a:ext cx="224640" cy="13770"/>
            </p14:xfrm>
          </p:contentPart>
        </mc:Choice>
        <mc:Fallback xmlns="">
          <p:pic>
            <p:nvPicPr>
              <p:cNvPr id="18" name="Ink 17"/>
              <p:cNvPicPr/>
              <p:nvPr/>
            </p:nvPicPr>
            <p:blipFill>
              <a:blip r:embed="rId14"/>
              <a:stretch>
                <a:fillRect/>
              </a:stretch>
            </p:blipFill>
            <p:spPr>
              <a:xfrm>
                <a:off x="3590804" y="4375090"/>
                <a:ext cx="237960" cy="2971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 name="Ink 18"/>
              <p14:cNvContentPartPr/>
              <p14:nvPr/>
            </p14:nvContentPartPr>
            <p14:xfrm>
              <a:off x="3969614" y="4462094"/>
              <a:ext cx="16470" cy="22680"/>
            </p14:xfrm>
          </p:contentPart>
        </mc:Choice>
        <mc:Fallback xmlns="">
          <p:pic>
            <p:nvPicPr>
              <p:cNvPr id="19" name="Ink 18"/>
              <p:cNvPicPr/>
              <p:nvPr/>
            </p:nvPicPr>
            <p:blipFill>
              <a:blip r:embed="rId16"/>
              <a:stretch>
                <a:fillRect/>
              </a:stretch>
            </p:blipFill>
            <p:spPr>
              <a:xfrm>
                <a:off x="3960464" y="4453094"/>
                <a:ext cx="30012"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 name="Ink 19"/>
              <p14:cNvContentPartPr/>
              <p14:nvPr/>
            </p14:nvContentPartPr>
            <p14:xfrm>
              <a:off x="3965834" y="4457234"/>
              <a:ext cx="20520" cy="23490"/>
            </p14:xfrm>
          </p:contentPart>
        </mc:Choice>
        <mc:Fallback xmlns="">
          <p:pic>
            <p:nvPicPr>
              <p:cNvPr id="20" name="Ink 19"/>
              <p:cNvPicPr/>
              <p:nvPr/>
            </p:nvPicPr>
            <p:blipFill>
              <a:blip r:embed="rId18"/>
              <a:stretch>
                <a:fillRect/>
              </a:stretch>
            </p:blipFill>
            <p:spPr>
              <a:xfrm>
                <a:off x="3953954" y="4447477"/>
                <a:ext cx="42480" cy="45534"/>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p14:cNvContentPartPr/>
              <p14:nvPr/>
            </p14:nvContentPartPr>
            <p14:xfrm>
              <a:off x="4137554" y="4309004"/>
              <a:ext cx="122040" cy="204120"/>
            </p14:xfrm>
          </p:contentPart>
        </mc:Choice>
        <mc:Fallback xmlns="">
          <p:pic>
            <p:nvPicPr>
              <p:cNvPr id="21" name="Ink 20"/>
              <p:cNvPicPr/>
              <p:nvPr/>
            </p:nvPicPr>
            <p:blipFill>
              <a:blip r:embed="rId20"/>
              <a:stretch>
                <a:fillRect/>
              </a:stretch>
            </p:blipFill>
            <p:spPr>
              <a:xfrm>
                <a:off x="4126754" y="4298204"/>
                <a:ext cx="14400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Ink 21"/>
              <p14:cNvContentPartPr/>
              <p14:nvPr/>
            </p14:nvContentPartPr>
            <p14:xfrm>
              <a:off x="4149164" y="4328444"/>
              <a:ext cx="3510" cy="6210"/>
            </p14:xfrm>
          </p:contentPart>
        </mc:Choice>
        <mc:Fallback xmlns="">
          <p:pic>
            <p:nvPicPr>
              <p:cNvPr id="22" name="Ink 21"/>
              <p:cNvPicPr/>
              <p:nvPr/>
            </p:nvPicPr>
            <p:blipFill>
              <a:blip r:embed="rId22"/>
              <a:stretch>
                <a:fillRect/>
              </a:stretch>
            </p:blipFill>
            <p:spPr>
              <a:xfrm>
                <a:off x="4144601" y="4323959"/>
                <a:ext cx="12636" cy="151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Ink 22"/>
              <p14:cNvContentPartPr/>
              <p14:nvPr/>
            </p14:nvContentPartPr>
            <p14:xfrm>
              <a:off x="4156454" y="4326014"/>
              <a:ext cx="142830" cy="11610"/>
            </p14:xfrm>
          </p:contentPart>
        </mc:Choice>
        <mc:Fallback xmlns="">
          <p:pic>
            <p:nvPicPr>
              <p:cNvPr id="23" name="Ink 22"/>
              <p:cNvPicPr/>
              <p:nvPr/>
            </p:nvPicPr>
            <p:blipFill>
              <a:blip r:embed="rId24"/>
              <a:stretch>
                <a:fillRect/>
              </a:stretch>
            </p:blipFill>
            <p:spPr>
              <a:xfrm>
                <a:off x="4151057" y="4316163"/>
                <a:ext cx="157581" cy="3060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Ink 23"/>
              <p14:cNvContentPartPr/>
              <p14:nvPr/>
            </p14:nvContentPartPr>
            <p14:xfrm>
              <a:off x="3716894" y="4505834"/>
              <a:ext cx="63450" cy="4590"/>
            </p14:xfrm>
          </p:contentPart>
        </mc:Choice>
        <mc:Fallback xmlns="">
          <p:pic>
            <p:nvPicPr>
              <p:cNvPr id="24" name="Ink 23"/>
              <p:cNvPicPr/>
              <p:nvPr/>
            </p:nvPicPr>
            <p:blipFill>
              <a:blip r:embed="rId26"/>
              <a:stretch>
                <a:fillRect/>
              </a:stretch>
            </p:blipFill>
            <p:spPr>
              <a:xfrm>
                <a:off x="3712207" y="4495948"/>
                <a:ext cx="78231" cy="2400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Ink 24"/>
              <p14:cNvContentPartPr/>
              <p14:nvPr/>
            </p14:nvContentPartPr>
            <p14:xfrm>
              <a:off x="5547494" y="4105424"/>
              <a:ext cx="166320" cy="8640"/>
            </p14:xfrm>
          </p:contentPart>
        </mc:Choice>
        <mc:Fallback xmlns="">
          <p:pic>
            <p:nvPicPr>
              <p:cNvPr id="25" name="Ink 24"/>
              <p:cNvPicPr/>
              <p:nvPr/>
            </p:nvPicPr>
            <p:blipFill>
              <a:blip r:embed="rId28"/>
              <a:stretch>
                <a:fillRect/>
              </a:stretch>
            </p:blipFill>
            <p:spPr>
              <a:xfrm>
                <a:off x="5540294" y="4094710"/>
                <a:ext cx="183240" cy="30413"/>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Ink 25"/>
              <p14:cNvContentPartPr/>
              <p14:nvPr/>
            </p14:nvContentPartPr>
            <p14:xfrm>
              <a:off x="5526704" y="3990134"/>
              <a:ext cx="252990" cy="11880"/>
            </p14:xfrm>
          </p:contentPart>
        </mc:Choice>
        <mc:Fallback xmlns="">
          <p:pic>
            <p:nvPicPr>
              <p:cNvPr id="26" name="Ink 25"/>
              <p:cNvPicPr/>
              <p:nvPr/>
            </p:nvPicPr>
            <p:blipFill>
              <a:blip r:embed="rId30"/>
              <a:stretch>
                <a:fillRect/>
              </a:stretch>
            </p:blipFill>
            <p:spPr>
              <a:xfrm>
                <a:off x="5521666" y="3981966"/>
                <a:ext cx="262347" cy="28215"/>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Ink 26"/>
              <p14:cNvContentPartPr/>
              <p14:nvPr/>
            </p14:nvContentPartPr>
            <p14:xfrm>
              <a:off x="5890124" y="4059254"/>
              <a:ext cx="27810" cy="23220"/>
            </p14:xfrm>
          </p:contentPart>
        </mc:Choice>
        <mc:Fallback xmlns="">
          <p:pic>
            <p:nvPicPr>
              <p:cNvPr id="27" name="Ink 26"/>
              <p:cNvPicPr/>
              <p:nvPr/>
            </p:nvPicPr>
            <p:blipFill>
              <a:blip r:embed="rId32"/>
              <a:stretch>
                <a:fillRect/>
              </a:stretch>
            </p:blipFill>
            <p:spPr>
              <a:xfrm>
                <a:off x="5883262" y="4047281"/>
                <a:ext cx="46952" cy="38821"/>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8" name="Ink 27"/>
              <p14:cNvContentPartPr/>
              <p14:nvPr/>
            </p14:nvContentPartPr>
            <p14:xfrm>
              <a:off x="6086144" y="3930464"/>
              <a:ext cx="193860" cy="161190"/>
            </p14:xfrm>
          </p:contentPart>
        </mc:Choice>
        <mc:Fallback xmlns="">
          <p:pic>
            <p:nvPicPr>
              <p:cNvPr id="28" name="Ink 27"/>
              <p:cNvPicPr/>
              <p:nvPr/>
            </p:nvPicPr>
            <p:blipFill>
              <a:blip r:embed="rId34"/>
              <a:stretch>
                <a:fillRect/>
              </a:stretch>
            </p:blipFill>
            <p:spPr>
              <a:xfrm>
                <a:off x="6078577" y="3920390"/>
                <a:ext cx="208994" cy="184577"/>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Ink 28"/>
              <p14:cNvContentPartPr/>
              <p14:nvPr/>
            </p14:nvContentPartPr>
            <p14:xfrm>
              <a:off x="6346964" y="3924524"/>
              <a:ext cx="173610" cy="190890"/>
            </p14:xfrm>
          </p:contentPart>
        </mc:Choice>
        <mc:Fallback xmlns="">
          <p:pic>
            <p:nvPicPr>
              <p:cNvPr id="29" name="Ink 28"/>
              <p:cNvPicPr/>
              <p:nvPr/>
            </p:nvPicPr>
            <p:blipFill>
              <a:blip r:embed="rId36"/>
              <a:stretch>
                <a:fillRect/>
              </a:stretch>
            </p:blipFill>
            <p:spPr>
              <a:xfrm>
                <a:off x="6340854" y="3915160"/>
                <a:ext cx="187628" cy="213941"/>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0" name="Ink 29"/>
              <p14:cNvContentPartPr/>
              <p14:nvPr/>
            </p14:nvContentPartPr>
            <p14:xfrm>
              <a:off x="6382874" y="3920204"/>
              <a:ext cx="251910" cy="67770"/>
            </p14:xfrm>
          </p:contentPart>
        </mc:Choice>
        <mc:Fallback xmlns="">
          <p:pic>
            <p:nvPicPr>
              <p:cNvPr id="30" name="Ink 29"/>
              <p:cNvPicPr/>
              <p:nvPr/>
            </p:nvPicPr>
            <p:blipFill>
              <a:blip r:embed="rId38"/>
              <a:stretch>
                <a:fillRect/>
              </a:stretch>
            </p:blipFill>
            <p:spPr>
              <a:xfrm>
                <a:off x="6377836" y="3913355"/>
                <a:ext cx="268104" cy="79666"/>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 name="Ink 30"/>
              <p14:cNvContentPartPr/>
              <p14:nvPr/>
            </p14:nvContentPartPr>
            <p14:xfrm>
              <a:off x="5712194" y="4311164"/>
              <a:ext cx="22950" cy="11340"/>
            </p14:xfrm>
          </p:contentPart>
        </mc:Choice>
        <mc:Fallback xmlns="">
          <p:pic>
            <p:nvPicPr>
              <p:cNvPr id="31" name="Ink 30"/>
              <p:cNvPicPr/>
              <p:nvPr/>
            </p:nvPicPr>
            <p:blipFill>
              <a:blip r:embed="rId40"/>
              <a:stretch>
                <a:fillRect/>
              </a:stretch>
            </p:blipFill>
            <p:spPr>
              <a:xfrm>
                <a:off x="5703946" y="4300887"/>
                <a:ext cx="41238" cy="27996"/>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2" name="Ink 31"/>
              <p14:cNvContentPartPr/>
              <p14:nvPr/>
            </p14:nvContentPartPr>
            <p14:xfrm>
              <a:off x="5693564" y="4519334"/>
              <a:ext cx="12420" cy="39420"/>
            </p14:xfrm>
          </p:contentPart>
        </mc:Choice>
        <mc:Fallback xmlns="">
          <p:pic>
            <p:nvPicPr>
              <p:cNvPr id="32" name="Ink 31"/>
              <p:cNvPicPr/>
              <p:nvPr/>
            </p:nvPicPr>
            <p:blipFill>
              <a:blip r:embed="rId42"/>
              <a:stretch>
                <a:fillRect/>
              </a:stretch>
            </p:blipFill>
            <p:spPr>
              <a:xfrm>
                <a:off x="5685047" y="4512101"/>
                <a:ext cx="28743" cy="5027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 name="Ink 32"/>
              <p14:cNvContentPartPr/>
              <p14:nvPr/>
            </p14:nvContentPartPr>
            <p14:xfrm>
              <a:off x="5728934" y="4726694"/>
              <a:ext cx="13230" cy="18090"/>
            </p14:xfrm>
          </p:contentPart>
        </mc:Choice>
        <mc:Fallback xmlns="">
          <p:pic>
            <p:nvPicPr>
              <p:cNvPr id="33" name="Ink 32"/>
              <p:cNvPicPr/>
              <p:nvPr/>
            </p:nvPicPr>
            <p:blipFill>
              <a:blip r:embed="rId44"/>
              <a:stretch>
                <a:fillRect/>
              </a:stretch>
            </p:blipFill>
            <p:spPr>
              <a:xfrm>
                <a:off x="5722319" y="4721267"/>
                <a:ext cx="24255" cy="27859"/>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4" name="Ink 33"/>
              <p14:cNvContentPartPr/>
              <p14:nvPr/>
            </p14:nvContentPartPr>
            <p14:xfrm>
              <a:off x="5712194" y="4855484"/>
              <a:ext cx="22680" cy="48600"/>
            </p14:xfrm>
          </p:contentPart>
        </mc:Choice>
        <mc:Fallback xmlns="">
          <p:pic>
            <p:nvPicPr>
              <p:cNvPr id="34" name="Ink 33"/>
              <p:cNvPicPr/>
              <p:nvPr/>
            </p:nvPicPr>
            <p:blipFill>
              <a:blip r:embed="rId46"/>
              <a:stretch>
                <a:fillRect/>
              </a:stretch>
            </p:blipFill>
            <p:spPr>
              <a:xfrm>
                <a:off x="5706794" y="4850084"/>
                <a:ext cx="403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 name="Ink 6"/>
              <p14:cNvContentPartPr/>
              <p14:nvPr/>
            </p14:nvContentPartPr>
            <p14:xfrm>
              <a:off x="1638434" y="4200734"/>
              <a:ext cx="801090" cy="73440"/>
            </p14:xfrm>
          </p:contentPart>
        </mc:Choice>
        <mc:Fallback xmlns="">
          <p:pic>
            <p:nvPicPr>
              <p:cNvPr id="7" name="Ink 6"/>
              <p:cNvPicPr/>
              <p:nvPr/>
            </p:nvPicPr>
            <p:blipFill>
              <a:blip r:embed="rId48"/>
              <a:stretch>
                <a:fillRect/>
              </a:stretch>
            </p:blipFill>
            <p:spPr>
              <a:xfrm>
                <a:off x="1630153" y="4189934"/>
                <a:ext cx="821252"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8" name="Ink 7"/>
              <p14:cNvContentPartPr/>
              <p14:nvPr/>
            </p14:nvContentPartPr>
            <p14:xfrm>
              <a:off x="1491824" y="3233054"/>
              <a:ext cx="408510" cy="392040"/>
            </p14:xfrm>
          </p:contentPart>
        </mc:Choice>
        <mc:Fallback xmlns="">
          <p:pic>
            <p:nvPicPr>
              <p:cNvPr id="8" name="Ink 7"/>
              <p:cNvPicPr/>
              <p:nvPr/>
            </p:nvPicPr>
            <p:blipFill>
              <a:blip r:embed="rId50"/>
              <a:stretch>
                <a:fillRect/>
              </a:stretch>
            </p:blipFill>
            <p:spPr>
              <a:xfrm>
                <a:off x="1480296" y="3220803"/>
                <a:ext cx="432286" cy="417263"/>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0" name="Ink 9"/>
              <p14:cNvContentPartPr/>
              <p14:nvPr/>
            </p14:nvContentPartPr>
            <p14:xfrm>
              <a:off x="4505024" y="3987164"/>
              <a:ext cx="151740" cy="151740"/>
            </p14:xfrm>
          </p:contentPart>
        </mc:Choice>
        <mc:Fallback xmlns="">
          <p:pic>
            <p:nvPicPr>
              <p:cNvPr id="10" name="Ink 9"/>
              <p:cNvPicPr/>
              <p:nvPr/>
            </p:nvPicPr>
            <p:blipFill>
              <a:blip r:embed="rId52"/>
              <a:stretch>
                <a:fillRect/>
              </a:stretch>
            </p:blipFill>
            <p:spPr>
              <a:xfrm>
                <a:off x="4492439" y="3973860"/>
                <a:ext cx="177270" cy="179068"/>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Ink 34"/>
              <p14:cNvContentPartPr/>
              <p14:nvPr/>
            </p14:nvContentPartPr>
            <p14:xfrm>
              <a:off x="4581974" y="4290644"/>
              <a:ext cx="149310" cy="243810"/>
            </p14:xfrm>
          </p:contentPart>
        </mc:Choice>
        <mc:Fallback xmlns="">
          <p:pic>
            <p:nvPicPr>
              <p:cNvPr id="35" name="Ink 34"/>
              <p:cNvPicPr/>
              <p:nvPr/>
            </p:nvPicPr>
            <p:blipFill>
              <a:blip r:embed="rId54"/>
              <a:stretch>
                <a:fillRect/>
              </a:stretch>
            </p:blipFill>
            <p:spPr>
              <a:xfrm>
                <a:off x="4576217" y="4279480"/>
                <a:ext cx="167299" cy="267579"/>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Ink 35"/>
              <p14:cNvContentPartPr/>
              <p14:nvPr/>
            </p14:nvContentPartPr>
            <p14:xfrm>
              <a:off x="6855104" y="3837314"/>
              <a:ext cx="187920" cy="230580"/>
            </p14:xfrm>
          </p:contentPart>
        </mc:Choice>
        <mc:Fallback xmlns="">
          <p:pic>
            <p:nvPicPr>
              <p:cNvPr id="36" name="Ink 35"/>
              <p:cNvPicPr/>
              <p:nvPr/>
            </p:nvPicPr>
            <p:blipFill>
              <a:blip r:embed="rId56"/>
              <a:stretch>
                <a:fillRect/>
              </a:stretch>
            </p:blipFill>
            <p:spPr>
              <a:xfrm>
                <a:off x="6842528" y="3825803"/>
                <a:ext cx="215587" cy="255760"/>
              </a:xfrm>
              <a:prstGeom prst="rect">
                <a:avLst/>
              </a:prstGeom>
            </p:spPr>
          </p:pic>
        </mc:Fallback>
      </mc:AlternateContent>
    </p:spTree>
    <p:extLst>
      <p:ext uri="{BB962C8B-B14F-4D97-AF65-F5344CB8AC3E}">
        <p14:creationId xmlns:p14="http://schemas.microsoft.com/office/powerpoint/2010/main" val="3249472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4"/>
          <p:cNvSpPr>
            <a:spLocks noGrp="1"/>
          </p:cNvSpPr>
          <p:nvPr>
            <p:ph type="dt" sz="quarter" idx="10"/>
          </p:nvPr>
        </p:nvSpPr>
        <p:spPr>
          <a:noFill/>
        </p:spPr>
        <p:txBody>
          <a:bodyPr/>
          <a:lstStyle/>
          <a:p>
            <a:fld id="{24F457DC-F5DE-47C2-A9C0-7978FE46AFCC}" type="datetime1">
              <a:rPr lang="en-US" smtClean="0">
                <a:solidFill>
                  <a:srgbClr val="000000"/>
                </a:solidFill>
              </a:rPr>
              <a:t>10/26/2020</a:t>
            </a:fld>
            <a:endParaRPr lang="en-US">
              <a:solidFill>
                <a:srgbClr val="000000"/>
              </a:solidFill>
            </a:endParaRPr>
          </a:p>
        </p:txBody>
      </p:sp>
      <p:sp>
        <p:nvSpPr>
          <p:cNvPr id="18435" name="Footer Placeholder 5"/>
          <p:cNvSpPr>
            <a:spLocks noGrp="1"/>
          </p:cNvSpPr>
          <p:nvPr>
            <p:ph type="ftr" sz="quarter" idx="11"/>
          </p:nvPr>
        </p:nvSpPr>
        <p:spPr>
          <a:noFill/>
        </p:spPr>
        <p:txBody>
          <a:bodyPr/>
          <a:lstStyle/>
          <a:p>
            <a:r>
              <a:rPr lang="en-US">
                <a:solidFill>
                  <a:srgbClr val="000000"/>
                </a:solidFill>
              </a:rPr>
              <a:t>CPSC503 Winter 2020-21</a:t>
            </a:r>
          </a:p>
        </p:txBody>
      </p:sp>
      <p:sp>
        <p:nvSpPr>
          <p:cNvPr id="18436" name="Slide Number Placeholder 6"/>
          <p:cNvSpPr>
            <a:spLocks noGrp="1"/>
          </p:cNvSpPr>
          <p:nvPr>
            <p:ph type="sldNum" sz="quarter" idx="12"/>
          </p:nvPr>
        </p:nvSpPr>
        <p:spPr>
          <a:noFill/>
        </p:spPr>
        <p:txBody>
          <a:bodyPr/>
          <a:lstStyle/>
          <a:p>
            <a:fld id="{EEB7AD70-F351-40C8-93F4-C1705A96F7E5}" type="slidenum">
              <a:rPr lang="en-US" smtClean="0">
                <a:solidFill>
                  <a:srgbClr val="000000"/>
                </a:solidFill>
              </a:rPr>
              <a:pPr/>
              <a:t>5</a:t>
            </a:fld>
            <a:endParaRPr lang="en-US">
              <a:solidFill>
                <a:srgbClr val="000000"/>
              </a:solidFill>
            </a:endParaRPr>
          </a:p>
        </p:txBody>
      </p:sp>
      <p:sp>
        <p:nvSpPr>
          <p:cNvPr id="18437" name="Rectangle 2"/>
          <p:cNvSpPr>
            <a:spLocks noGrp="1" noChangeArrowheads="1"/>
          </p:cNvSpPr>
          <p:nvPr>
            <p:ph type="title"/>
          </p:nvPr>
        </p:nvSpPr>
        <p:spPr>
          <a:xfrm>
            <a:off x="533400" y="133350"/>
            <a:ext cx="7772400" cy="857250"/>
          </a:xfrm>
        </p:spPr>
        <p:txBody>
          <a:bodyPr/>
          <a:lstStyle/>
          <a:p>
            <a:pPr eaLnBrk="1" hangingPunct="1"/>
            <a:r>
              <a:rPr lang="en-US" dirty="0"/>
              <a:t>Today Oct 26</a:t>
            </a:r>
          </a:p>
        </p:txBody>
      </p:sp>
      <p:sp>
        <p:nvSpPr>
          <p:cNvPr id="18438" name="Rectangle 3"/>
          <p:cNvSpPr>
            <a:spLocks noGrp="1" noChangeArrowheads="1"/>
          </p:cNvSpPr>
          <p:nvPr>
            <p:ph type="body" sz="half" idx="1"/>
          </p:nvPr>
        </p:nvSpPr>
        <p:spPr>
          <a:xfrm>
            <a:off x="381000" y="1352550"/>
            <a:ext cx="7620000" cy="2571750"/>
          </a:xfrm>
        </p:spPr>
        <p:txBody>
          <a:bodyPr/>
          <a:lstStyle/>
          <a:p>
            <a:pPr eaLnBrk="1" hangingPunct="1">
              <a:buFontTx/>
              <a:buNone/>
            </a:pPr>
            <a:r>
              <a:rPr lang="en-US" sz="3600" dirty="0"/>
              <a:t>Main focus: Vector Semantics</a:t>
            </a:r>
            <a:endParaRPr lang="en-US" sz="2400" b="0" dirty="0"/>
          </a:p>
        </p:txBody>
      </p:sp>
    </p:spTree>
    <p:extLst>
      <p:ext uri="{BB962C8B-B14F-4D97-AF65-F5344CB8AC3E}">
        <p14:creationId xmlns:p14="http://schemas.microsoft.com/office/powerpoint/2010/main" val="3938720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124385"/>
            <a:ext cx="6343650" cy="857250"/>
          </a:xfrm>
        </p:spPr>
        <p:txBody>
          <a:bodyPr/>
          <a:lstStyle/>
          <a:p>
            <a:r>
              <a:rPr lang="en-CA" dirty="0"/>
              <a:t>What info is stored in matrix E’ ?</a:t>
            </a:r>
          </a:p>
        </p:txBody>
      </p:sp>
      <p:sp>
        <p:nvSpPr>
          <p:cNvPr id="3" name="Content Placeholder 2"/>
          <p:cNvSpPr>
            <a:spLocks noGrp="1"/>
          </p:cNvSpPr>
          <p:nvPr>
            <p:ph idx="1"/>
          </p:nvPr>
        </p:nvSpPr>
        <p:spPr>
          <a:xfrm>
            <a:off x="1270747" y="857250"/>
            <a:ext cx="6615953" cy="3486150"/>
          </a:xfrm>
        </p:spPr>
        <p:txBody>
          <a:bodyPr/>
          <a:lstStyle/>
          <a:p>
            <a:pPr>
              <a:spcAft>
                <a:spcPts val="450"/>
              </a:spcAft>
            </a:pPr>
            <a:r>
              <a:rPr lang="en-CA" b="0" dirty="0"/>
              <a:t>It gives us a dense continuous vector representation for each word</a:t>
            </a:r>
          </a:p>
        </p:txBody>
      </p:sp>
      <p:sp>
        <p:nvSpPr>
          <p:cNvPr id="4" name="Date Placeholder 3"/>
          <p:cNvSpPr>
            <a:spLocks noGrp="1"/>
          </p:cNvSpPr>
          <p:nvPr>
            <p:ph type="dt" sz="half" idx="10"/>
          </p:nvPr>
        </p:nvSpPr>
        <p:spPr>
          <a:xfrm>
            <a:off x="1657350" y="4800600"/>
            <a:ext cx="1428750" cy="342900"/>
          </a:xfrm>
        </p:spPr>
        <p:txBody>
          <a:bodyPr/>
          <a:lstStyle/>
          <a:p>
            <a:pPr>
              <a:defRPr/>
            </a:pPr>
            <a:fld id="{1D903190-6392-42DC-869D-E2A16C12909E}" type="datetime1">
              <a:rPr lang="en-US" smtClean="0"/>
              <a:t>10/26/2020</a:t>
            </a:fld>
            <a:endParaRPr lang="en-US" dirty="0"/>
          </a:p>
        </p:txBody>
      </p:sp>
      <p:sp>
        <p:nvSpPr>
          <p:cNvPr id="5" name="Footer Placeholder 4"/>
          <p:cNvSpPr>
            <a:spLocks noGrp="1"/>
          </p:cNvSpPr>
          <p:nvPr>
            <p:ph type="ftr" sz="quarter" idx="11"/>
          </p:nvPr>
        </p:nvSpPr>
        <p:spPr>
          <a:xfrm>
            <a:off x="3486150" y="4800600"/>
            <a:ext cx="2171700" cy="342900"/>
          </a:xfrm>
        </p:spPr>
        <p:txBody>
          <a:bodyPr/>
          <a:lstStyle/>
          <a:p>
            <a:pPr>
              <a:defRPr/>
            </a:pPr>
            <a:r>
              <a:rPr lang="en-US"/>
              <a:t>CPSC503 Winter 2020-21</a:t>
            </a:r>
            <a:endParaRPr lang="en-US" dirty="0"/>
          </a:p>
        </p:txBody>
      </p:sp>
      <p:sp>
        <p:nvSpPr>
          <p:cNvPr id="6" name="Slide Number Placeholder 5"/>
          <p:cNvSpPr>
            <a:spLocks noGrp="1"/>
          </p:cNvSpPr>
          <p:nvPr>
            <p:ph type="sldNum" sz="quarter" idx="12"/>
          </p:nvPr>
        </p:nvSpPr>
        <p:spPr/>
        <p:txBody>
          <a:bodyPr/>
          <a:lstStyle/>
          <a:p>
            <a:pPr>
              <a:defRPr/>
            </a:pPr>
            <a:fld id="{8EBB9CD0-E0DB-4F4D-ABA6-F9F143B41226}" type="slidenum">
              <a:rPr lang="en-US" smtClean="0"/>
              <a:pPr>
                <a:defRPr/>
              </a:pPr>
              <a:t>50</a:t>
            </a:fld>
            <a:endParaRPr lang="en-US"/>
          </a:p>
        </p:txBody>
      </p:sp>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BA11F3C3-A7DA-48D3-9A20-D23571F101BD}"/>
                  </a:ext>
                </a:extLst>
              </p14:cNvPr>
              <p14:cNvContentPartPr/>
              <p14:nvPr/>
            </p14:nvContentPartPr>
            <p14:xfrm>
              <a:off x="1557568" y="1959002"/>
              <a:ext cx="176040" cy="863460"/>
            </p14:xfrm>
          </p:contentPart>
        </mc:Choice>
        <mc:Fallback xmlns="">
          <p:pic>
            <p:nvPicPr>
              <p:cNvPr id="14" name="Ink 13">
                <a:extLst>
                  <a:ext uri="{FF2B5EF4-FFF2-40B4-BE49-F238E27FC236}">
                    <a16:creationId xmlns:a16="http://schemas.microsoft.com/office/drawing/2014/main" id="{BA11F3C3-A7DA-48D3-9A20-D23571F101BD}"/>
                  </a:ext>
                </a:extLst>
              </p:cNvPr>
              <p:cNvPicPr/>
              <p:nvPr/>
            </p:nvPicPr>
            <p:blipFill>
              <a:blip r:embed="rId4"/>
              <a:stretch>
                <a:fillRect/>
              </a:stretch>
            </p:blipFill>
            <p:spPr>
              <a:xfrm>
                <a:off x="1548568" y="1950000"/>
                <a:ext cx="193680" cy="88110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71E2ACB9-F601-4E4E-8AED-8B93C0BC1621}"/>
                  </a:ext>
                </a:extLst>
              </p14:cNvPr>
              <p14:cNvContentPartPr/>
              <p14:nvPr/>
            </p14:nvContentPartPr>
            <p14:xfrm>
              <a:off x="3358198" y="1885292"/>
              <a:ext cx="256500" cy="963630"/>
            </p14:xfrm>
          </p:contentPart>
        </mc:Choice>
        <mc:Fallback xmlns="">
          <p:pic>
            <p:nvPicPr>
              <p:cNvPr id="15" name="Ink 14">
                <a:extLst>
                  <a:ext uri="{FF2B5EF4-FFF2-40B4-BE49-F238E27FC236}">
                    <a16:creationId xmlns:a16="http://schemas.microsoft.com/office/drawing/2014/main" id="{71E2ACB9-F601-4E4E-8AED-8B93C0BC1621}"/>
                  </a:ext>
                </a:extLst>
              </p:cNvPr>
              <p:cNvPicPr/>
              <p:nvPr/>
            </p:nvPicPr>
            <p:blipFill>
              <a:blip r:embed="rId6"/>
              <a:stretch>
                <a:fillRect/>
              </a:stretch>
            </p:blipFill>
            <p:spPr>
              <a:xfrm>
                <a:off x="3349204" y="1876293"/>
                <a:ext cx="274128" cy="98126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Ink 17">
                <a:extLst>
                  <a:ext uri="{FF2B5EF4-FFF2-40B4-BE49-F238E27FC236}">
                    <a16:creationId xmlns:a16="http://schemas.microsoft.com/office/drawing/2014/main" id="{D4E54062-4871-4BF3-9448-557AD116493F}"/>
                  </a:ext>
                </a:extLst>
              </p14:cNvPr>
              <p14:cNvContentPartPr/>
              <p14:nvPr/>
            </p14:nvContentPartPr>
            <p14:xfrm>
              <a:off x="1249768" y="2217662"/>
              <a:ext cx="81810" cy="276480"/>
            </p14:xfrm>
          </p:contentPart>
        </mc:Choice>
        <mc:Fallback xmlns="">
          <p:pic>
            <p:nvPicPr>
              <p:cNvPr id="18" name="Ink 17">
                <a:extLst>
                  <a:ext uri="{FF2B5EF4-FFF2-40B4-BE49-F238E27FC236}">
                    <a16:creationId xmlns:a16="http://schemas.microsoft.com/office/drawing/2014/main" id="{D4E54062-4871-4BF3-9448-557AD116493F}"/>
                  </a:ext>
                </a:extLst>
              </p:cNvPr>
              <p:cNvPicPr/>
              <p:nvPr/>
            </p:nvPicPr>
            <p:blipFill>
              <a:blip r:embed="rId8"/>
              <a:stretch>
                <a:fillRect/>
              </a:stretch>
            </p:blipFill>
            <p:spPr>
              <a:xfrm>
                <a:off x="1240798" y="2208662"/>
                <a:ext cx="99392"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Ink 20">
                <a:extLst>
                  <a:ext uri="{FF2B5EF4-FFF2-40B4-BE49-F238E27FC236}">
                    <a16:creationId xmlns:a16="http://schemas.microsoft.com/office/drawing/2014/main" id="{9FC602D5-3731-4DD0-9DF8-5CACFC6B57F6}"/>
                  </a:ext>
                </a:extLst>
              </p14:cNvPr>
              <p14:cNvContentPartPr/>
              <p14:nvPr/>
            </p14:nvContentPartPr>
            <p14:xfrm>
              <a:off x="2207728" y="1610432"/>
              <a:ext cx="260550" cy="235710"/>
            </p14:xfrm>
          </p:contentPart>
        </mc:Choice>
        <mc:Fallback xmlns="">
          <p:pic>
            <p:nvPicPr>
              <p:cNvPr id="21" name="Ink 20">
                <a:extLst>
                  <a:ext uri="{FF2B5EF4-FFF2-40B4-BE49-F238E27FC236}">
                    <a16:creationId xmlns:a16="http://schemas.microsoft.com/office/drawing/2014/main" id="{9FC602D5-3731-4DD0-9DF8-5CACFC6B57F6}"/>
                  </a:ext>
                </a:extLst>
              </p:cNvPr>
              <p:cNvPicPr/>
              <p:nvPr/>
            </p:nvPicPr>
            <p:blipFill>
              <a:blip r:embed="rId10"/>
              <a:stretch>
                <a:fillRect/>
              </a:stretch>
            </p:blipFill>
            <p:spPr>
              <a:xfrm>
                <a:off x="2198719" y="1601435"/>
                <a:ext cx="278208" cy="25334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3" name="Ink 32">
                <a:extLst>
                  <a:ext uri="{FF2B5EF4-FFF2-40B4-BE49-F238E27FC236}">
                    <a16:creationId xmlns:a16="http://schemas.microsoft.com/office/drawing/2014/main" id="{6F8236C9-7337-4693-81D6-995523B084EE}"/>
                  </a:ext>
                </a:extLst>
              </p14:cNvPr>
              <p14:cNvContentPartPr/>
              <p14:nvPr/>
            </p14:nvContentPartPr>
            <p14:xfrm>
              <a:off x="2499868" y="3090302"/>
              <a:ext cx="318330" cy="150120"/>
            </p14:xfrm>
          </p:contentPart>
        </mc:Choice>
        <mc:Fallback xmlns="">
          <p:pic>
            <p:nvPicPr>
              <p:cNvPr id="33" name="Ink 32">
                <a:extLst>
                  <a:ext uri="{FF2B5EF4-FFF2-40B4-BE49-F238E27FC236}">
                    <a16:creationId xmlns:a16="http://schemas.microsoft.com/office/drawing/2014/main" id="{6F8236C9-7337-4693-81D6-995523B084EE}"/>
                  </a:ext>
                </a:extLst>
              </p:cNvPr>
              <p:cNvPicPr/>
              <p:nvPr/>
            </p:nvPicPr>
            <p:blipFill>
              <a:blip r:embed="rId12"/>
              <a:stretch>
                <a:fillRect/>
              </a:stretch>
            </p:blipFill>
            <p:spPr>
              <a:xfrm>
                <a:off x="2490876" y="3081324"/>
                <a:ext cx="335955" cy="16771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4" name="Ink 53">
                <a:extLst>
                  <a:ext uri="{FF2B5EF4-FFF2-40B4-BE49-F238E27FC236}">
                    <a16:creationId xmlns:a16="http://schemas.microsoft.com/office/drawing/2014/main" id="{F921ECEC-4BB6-49D0-AE83-3498DF7E82D1}"/>
                  </a:ext>
                </a:extLst>
              </p14:cNvPr>
              <p14:cNvContentPartPr/>
              <p14:nvPr/>
            </p14:nvContentPartPr>
            <p14:xfrm>
              <a:off x="2567638" y="1939292"/>
              <a:ext cx="276480" cy="1024650"/>
            </p14:xfrm>
          </p:contentPart>
        </mc:Choice>
        <mc:Fallback xmlns="">
          <p:pic>
            <p:nvPicPr>
              <p:cNvPr id="54" name="Ink 53">
                <a:extLst>
                  <a:ext uri="{FF2B5EF4-FFF2-40B4-BE49-F238E27FC236}">
                    <a16:creationId xmlns:a16="http://schemas.microsoft.com/office/drawing/2014/main" id="{F921ECEC-4BB6-49D0-AE83-3498DF7E82D1}"/>
                  </a:ext>
                </a:extLst>
              </p:cNvPr>
              <p:cNvPicPr/>
              <p:nvPr/>
            </p:nvPicPr>
            <p:blipFill>
              <a:blip r:embed="rId14"/>
              <a:stretch>
                <a:fillRect/>
              </a:stretch>
            </p:blipFill>
            <p:spPr>
              <a:xfrm>
                <a:off x="2558650" y="1930291"/>
                <a:ext cx="294097" cy="104229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1" name="Ink 60">
                <a:extLst>
                  <a:ext uri="{FF2B5EF4-FFF2-40B4-BE49-F238E27FC236}">
                    <a16:creationId xmlns:a16="http://schemas.microsoft.com/office/drawing/2014/main" id="{3D946FD0-9D38-455C-8E7D-DF5BC5C65B4F}"/>
                  </a:ext>
                </a:extLst>
              </p14:cNvPr>
              <p14:cNvContentPartPr/>
              <p14:nvPr/>
            </p14:nvContentPartPr>
            <p14:xfrm>
              <a:off x="4288348" y="2081852"/>
              <a:ext cx="229500" cy="352890"/>
            </p14:xfrm>
          </p:contentPart>
        </mc:Choice>
        <mc:Fallback xmlns="">
          <p:pic>
            <p:nvPicPr>
              <p:cNvPr id="61" name="Ink 60">
                <a:extLst>
                  <a:ext uri="{FF2B5EF4-FFF2-40B4-BE49-F238E27FC236}">
                    <a16:creationId xmlns:a16="http://schemas.microsoft.com/office/drawing/2014/main" id="{3D946FD0-9D38-455C-8E7D-DF5BC5C65B4F}"/>
                  </a:ext>
                </a:extLst>
              </p:cNvPr>
              <p:cNvPicPr/>
              <p:nvPr/>
            </p:nvPicPr>
            <p:blipFill>
              <a:blip r:embed="rId16"/>
              <a:stretch>
                <a:fillRect/>
              </a:stretch>
            </p:blipFill>
            <p:spPr>
              <a:xfrm>
                <a:off x="4279355" y="2072850"/>
                <a:ext cx="247126" cy="37053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4" name="Ink 63">
                <a:extLst>
                  <a:ext uri="{FF2B5EF4-FFF2-40B4-BE49-F238E27FC236}">
                    <a16:creationId xmlns:a16="http://schemas.microsoft.com/office/drawing/2014/main" id="{29E9F28C-FB6C-4EE9-9DD2-DC23CE00BBB9}"/>
                  </a:ext>
                </a:extLst>
              </p14:cNvPr>
              <p14:cNvContentPartPr/>
              <p14:nvPr/>
            </p14:nvContentPartPr>
            <p14:xfrm>
              <a:off x="4537828" y="1930112"/>
              <a:ext cx="126360" cy="110700"/>
            </p14:xfrm>
          </p:contentPart>
        </mc:Choice>
        <mc:Fallback xmlns="">
          <p:pic>
            <p:nvPicPr>
              <p:cNvPr id="64" name="Ink 63">
                <a:extLst>
                  <a:ext uri="{FF2B5EF4-FFF2-40B4-BE49-F238E27FC236}">
                    <a16:creationId xmlns:a16="http://schemas.microsoft.com/office/drawing/2014/main" id="{29E9F28C-FB6C-4EE9-9DD2-DC23CE00BBB9}"/>
                  </a:ext>
                </a:extLst>
              </p:cNvPr>
              <p:cNvPicPr/>
              <p:nvPr/>
            </p:nvPicPr>
            <p:blipFill>
              <a:blip r:embed="rId18"/>
              <a:stretch>
                <a:fillRect/>
              </a:stretch>
            </p:blipFill>
            <p:spPr>
              <a:xfrm>
                <a:off x="4528828" y="1921127"/>
                <a:ext cx="144000" cy="12831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5" name="Ink 64">
                <a:extLst>
                  <a:ext uri="{FF2B5EF4-FFF2-40B4-BE49-F238E27FC236}">
                    <a16:creationId xmlns:a16="http://schemas.microsoft.com/office/drawing/2014/main" id="{1FE70419-FC8C-424C-B465-61741ED7246B}"/>
                  </a:ext>
                </a:extLst>
              </p14:cNvPr>
              <p14:cNvContentPartPr/>
              <p14:nvPr/>
            </p14:nvContentPartPr>
            <p14:xfrm>
              <a:off x="4654198" y="2370752"/>
              <a:ext cx="76680" cy="12960"/>
            </p14:xfrm>
          </p:contentPart>
        </mc:Choice>
        <mc:Fallback xmlns="">
          <p:pic>
            <p:nvPicPr>
              <p:cNvPr id="65" name="Ink 64">
                <a:extLst>
                  <a:ext uri="{FF2B5EF4-FFF2-40B4-BE49-F238E27FC236}">
                    <a16:creationId xmlns:a16="http://schemas.microsoft.com/office/drawing/2014/main" id="{1FE70419-FC8C-424C-B465-61741ED7246B}"/>
                  </a:ext>
                </a:extLst>
              </p:cNvPr>
              <p:cNvPicPr/>
              <p:nvPr/>
            </p:nvPicPr>
            <p:blipFill>
              <a:blip r:embed="rId20"/>
              <a:stretch>
                <a:fillRect/>
              </a:stretch>
            </p:blipFill>
            <p:spPr>
              <a:xfrm>
                <a:off x="4645198" y="2361752"/>
                <a:ext cx="943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6" name="Ink 65">
                <a:extLst>
                  <a:ext uri="{FF2B5EF4-FFF2-40B4-BE49-F238E27FC236}">
                    <a16:creationId xmlns:a16="http://schemas.microsoft.com/office/drawing/2014/main" id="{0F6F96A9-DDEA-4F13-A862-974D2CE2FD03}"/>
                  </a:ext>
                </a:extLst>
              </p14:cNvPr>
              <p14:cNvContentPartPr/>
              <p14:nvPr/>
            </p14:nvContentPartPr>
            <p14:xfrm>
              <a:off x="4645558" y="2311622"/>
              <a:ext cx="71820" cy="9990"/>
            </p14:xfrm>
          </p:contentPart>
        </mc:Choice>
        <mc:Fallback xmlns="">
          <p:pic>
            <p:nvPicPr>
              <p:cNvPr id="66" name="Ink 65">
                <a:extLst>
                  <a:ext uri="{FF2B5EF4-FFF2-40B4-BE49-F238E27FC236}">
                    <a16:creationId xmlns:a16="http://schemas.microsoft.com/office/drawing/2014/main" id="{0F6F96A9-DDEA-4F13-A862-974D2CE2FD03}"/>
                  </a:ext>
                </a:extLst>
              </p:cNvPr>
              <p:cNvPicPr/>
              <p:nvPr/>
            </p:nvPicPr>
            <p:blipFill>
              <a:blip r:embed="rId22"/>
              <a:stretch>
                <a:fillRect/>
              </a:stretch>
            </p:blipFill>
            <p:spPr>
              <a:xfrm>
                <a:off x="4636535" y="2302702"/>
                <a:ext cx="89504" cy="27473"/>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0" name="Ink 69">
                <a:extLst>
                  <a:ext uri="{FF2B5EF4-FFF2-40B4-BE49-F238E27FC236}">
                    <a16:creationId xmlns:a16="http://schemas.microsoft.com/office/drawing/2014/main" id="{9A5337EB-698B-47A9-AFCF-1D03C56F0B47}"/>
                  </a:ext>
                </a:extLst>
              </p14:cNvPr>
              <p14:cNvContentPartPr/>
              <p14:nvPr/>
            </p14:nvContentPartPr>
            <p14:xfrm>
              <a:off x="4851028" y="2080772"/>
              <a:ext cx="161730" cy="329670"/>
            </p14:xfrm>
          </p:contentPart>
        </mc:Choice>
        <mc:Fallback xmlns="">
          <p:pic>
            <p:nvPicPr>
              <p:cNvPr id="70" name="Ink 69">
                <a:extLst>
                  <a:ext uri="{FF2B5EF4-FFF2-40B4-BE49-F238E27FC236}">
                    <a16:creationId xmlns:a16="http://schemas.microsoft.com/office/drawing/2014/main" id="{9A5337EB-698B-47A9-AFCF-1D03C56F0B47}"/>
                  </a:ext>
                </a:extLst>
              </p:cNvPr>
              <p:cNvPicPr/>
              <p:nvPr/>
            </p:nvPicPr>
            <p:blipFill>
              <a:blip r:embed="rId24"/>
              <a:stretch>
                <a:fillRect/>
              </a:stretch>
            </p:blipFill>
            <p:spPr>
              <a:xfrm>
                <a:off x="4842023" y="2071765"/>
                <a:ext cx="179380" cy="347324"/>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1" name="Ink 70">
                <a:extLst>
                  <a:ext uri="{FF2B5EF4-FFF2-40B4-BE49-F238E27FC236}">
                    <a16:creationId xmlns:a16="http://schemas.microsoft.com/office/drawing/2014/main" id="{DA731396-6600-4F3E-B0A2-21E5CD6A9808}"/>
                  </a:ext>
                </a:extLst>
              </p14:cNvPr>
              <p14:cNvContentPartPr/>
              <p14:nvPr/>
            </p14:nvContentPartPr>
            <p14:xfrm>
              <a:off x="6763978" y="389492"/>
              <a:ext cx="446850" cy="245970"/>
            </p14:xfrm>
          </p:contentPart>
        </mc:Choice>
        <mc:Fallback xmlns="">
          <p:pic>
            <p:nvPicPr>
              <p:cNvPr id="71" name="Ink 70">
                <a:extLst>
                  <a:ext uri="{FF2B5EF4-FFF2-40B4-BE49-F238E27FC236}">
                    <a16:creationId xmlns:a16="http://schemas.microsoft.com/office/drawing/2014/main" id="{DA731396-6600-4F3E-B0A2-21E5CD6A9808}"/>
                  </a:ext>
                </a:extLst>
              </p:cNvPr>
              <p:cNvPicPr/>
              <p:nvPr/>
            </p:nvPicPr>
            <p:blipFill>
              <a:blip r:embed="rId26"/>
              <a:stretch>
                <a:fillRect/>
              </a:stretch>
            </p:blipFill>
            <p:spPr>
              <a:xfrm>
                <a:off x="6674032" y="209689"/>
                <a:ext cx="626382" cy="605216"/>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2" name="Ink 71">
                <a:extLst>
                  <a:ext uri="{FF2B5EF4-FFF2-40B4-BE49-F238E27FC236}">
                    <a16:creationId xmlns:a16="http://schemas.microsoft.com/office/drawing/2014/main" id="{141EC453-4F19-4274-B7B8-6709630ED452}"/>
                  </a:ext>
                </a:extLst>
              </p14:cNvPr>
              <p14:cNvContentPartPr/>
              <p14:nvPr/>
            </p14:nvContentPartPr>
            <p14:xfrm>
              <a:off x="1187668" y="1616912"/>
              <a:ext cx="2581470" cy="1924830"/>
            </p14:xfrm>
          </p:contentPart>
        </mc:Choice>
        <mc:Fallback xmlns="">
          <p:pic>
            <p:nvPicPr>
              <p:cNvPr id="72" name="Ink 71">
                <a:extLst>
                  <a:ext uri="{FF2B5EF4-FFF2-40B4-BE49-F238E27FC236}">
                    <a16:creationId xmlns:a16="http://schemas.microsoft.com/office/drawing/2014/main" id="{141EC453-4F19-4274-B7B8-6709630ED452}"/>
                  </a:ext>
                </a:extLst>
              </p:cNvPr>
              <p:cNvPicPr/>
              <p:nvPr/>
            </p:nvPicPr>
            <p:blipFill>
              <a:blip r:embed="rId28"/>
              <a:stretch>
                <a:fillRect/>
              </a:stretch>
            </p:blipFill>
            <p:spPr>
              <a:xfrm>
                <a:off x="1097684" y="1436954"/>
                <a:ext cx="2761079" cy="2284386"/>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8" name="Ink 77">
                <a:extLst>
                  <a:ext uri="{FF2B5EF4-FFF2-40B4-BE49-F238E27FC236}">
                    <a16:creationId xmlns:a16="http://schemas.microsoft.com/office/drawing/2014/main" id="{89BEACEA-7178-47CF-9646-FD255A10F3D2}"/>
                  </a:ext>
                </a:extLst>
              </p14:cNvPr>
              <p14:cNvContentPartPr/>
              <p14:nvPr/>
            </p14:nvContentPartPr>
            <p14:xfrm>
              <a:off x="6177808" y="1258352"/>
              <a:ext cx="115560" cy="236520"/>
            </p14:xfrm>
          </p:contentPart>
        </mc:Choice>
        <mc:Fallback xmlns="">
          <p:pic>
            <p:nvPicPr>
              <p:cNvPr id="78" name="Ink 77">
                <a:extLst>
                  <a:ext uri="{FF2B5EF4-FFF2-40B4-BE49-F238E27FC236}">
                    <a16:creationId xmlns:a16="http://schemas.microsoft.com/office/drawing/2014/main" id="{89BEACEA-7178-47CF-9646-FD255A10F3D2}"/>
                  </a:ext>
                </a:extLst>
              </p:cNvPr>
              <p:cNvPicPr/>
              <p:nvPr/>
            </p:nvPicPr>
            <p:blipFill>
              <a:blip r:embed="rId30"/>
              <a:stretch>
                <a:fillRect/>
              </a:stretch>
            </p:blipFill>
            <p:spPr>
              <a:xfrm>
                <a:off x="6168836" y="1249352"/>
                <a:ext cx="133145"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81" name="Ink 80">
                <a:extLst>
                  <a:ext uri="{FF2B5EF4-FFF2-40B4-BE49-F238E27FC236}">
                    <a16:creationId xmlns:a16="http://schemas.microsoft.com/office/drawing/2014/main" id="{57168C56-03FB-4880-BC85-D55CBEDB95B0}"/>
                  </a:ext>
                </a:extLst>
              </p14:cNvPr>
              <p14:cNvContentPartPr/>
              <p14:nvPr/>
            </p14:nvContentPartPr>
            <p14:xfrm>
              <a:off x="5411278" y="2500892"/>
              <a:ext cx="252990" cy="264600"/>
            </p14:xfrm>
          </p:contentPart>
        </mc:Choice>
        <mc:Fallback xmlns="">
          <p:pic>
            <p:nvPicPr>
              <p:cNvPr id="81" name="Ink 80">
                <a:extLst>
                  <a:ext uri="{FF2B5EF4-FFF2-40B4-BE49-F238E27FC236}">
                    <a16:creationId xmlns:a16="http://schemas.microsoft.com/office/drawing/2014/main" id="{57168C56-03FB-4880-BC85-D55CBEDB95B0}"/>
                  </a:ext>
                </a:extLst>
              </p:cNvPr>
              <p:cNvPicPr/>
              <p:nvPr/>
            </p:nvPicPr>
            <p:blipFill>
              <a:blip r:embed="rId32"/>
              <a:stretch>
                <a:fillRect/>
              </a:stretch>
            </p:blipFill>
            <p:spPr>
              <a:xfrm>
                <a:off x="5402268" y="2491892"/>
                <a:ext cx="270649"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94" name="Ink 93">
                <a:extLst>
                  <a:ext uri="{FF2B5EF4-FFF2-40B4-BE49-F238E27FC236}">
                    <a16:creationId xmlns:a16="http://schemas.microsoft.com/office/drawing/2014/main" id="{DA644166-FC2E-47A2-BEB6-3D8962704FDE}"/>
                  </a:ext>
                </a:extLst>
              </p14:cNvPr>
              <p14:cNvContentPartPr/>
              <p14:nvPr/>
            </p14:nvContentPartPr>
            <p14:xfrm>
              <a:off x="7505668" y="2362112"/>
              <a:ext cx="322110" cy="170910"/>
            </p14:xfrm>
          </p:contentPart>
        </mc:Choice>
        <mc:Fallback xmlns="">
          <p:pic>
            <p:nvPicPr>
              <p:cNvPr id="94" name="Ink 93">
                <a:extLst>
                  <a:ext uri="{FF2B5EF4-FFF2-40B4-BE49-F238E27FC236}">
                    <a16:creationId xmlns:a16="http://schemas.microsoft.com/office/drawing/2014/main" id="{DA644166-FC2E-47A2-BEB6-3D8962704FDE}"/>
                  </a:ext>
                </a:extLst>
              </p:cNvPr>
              <p:cNvPicPr/>
              <p:nvPr/>
            </p:nvPicPr>
            <p:blipFill>
              <a:blip r:embed="rId34"/>
              <a:stretch>
                <a:fillRect/>
              </a:stretch>
            </p:blipFill>
            <p:spPr>
              <a:xfrm>
                <a:off x="7496660" y="2353098"/>
                <a:ext cx="339765" cy="188578"/>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09" name="Ink 108">
                <a:extLst>
                  <a:ext uri="{FF2B5EF4-FFF2-40B4-BE49-F238E27FC236}">
                    <a16:creationId xmlns:a16="http://schemas.microsoft.com/office/drawing/2014/main" id="{6CC61A6A-1913-4757-A158-237BAFBBEE29}"/>
                  </a:ext>
                </a:extLst>
              </p14:cNvPr>
              <p14:cNvContentPartPr/>
              <p14:nvPr/>
            </p14:nvContentPartPr>
            <p14:xfrm>
              <a:off x="5763628" y="1648502"/>
              <a:ext cx="1569240" cy="1898910"/>
            </p14:xfrm>
          </p:contentPart>
        </mc:Choice>
        <mc:Fallback xmlns="">
          <p:pic>
            <p:nvPicPr>
              <p:cNvPr id="109" name="Ink 108">
                <a:extLst>
                  <a:ext uri="{FF2B5EF4-FFF2-40B4-BE49-F238E27FC236}">
                    <a16:creationId xmlns:a16="http://schemas.microsoft.com/office/drawing/2014/main" id="{6CC61A6A-1913-4757-A158-237BAFBBEE29}"/>
                  </a:ext>
                </a:extLst>
              </p:cNvPr>
              <p:cNvPicPr/>
              <p:nvPr/>
            </p:nvPicPr>
            <p:blipFill>
              <a:blip r:embed="rId36"/>
              <a:stretch>
                <a:fillRect/>
              </a:stretch>
            </p:blipFill>
            <p:spPr>
              <a:xfrm>
                <a:off x="5754630" y="1639502"/>
                <a:ext cx="1586876" cy="1916549"/>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9" name="Ink 8">
                <a:extLst>
                  <a:ext uri="{FF2B5EF4-FFF2-40B4-BE49-F238E27FC236}">
                    <a16:creationId xmlns:a16="http://schemas.microsoft.com/office/drawing/2014/main" id="{7BCAFC1C-930D-4531-AC35-5F0063E69380}"/>
                  </a:ext>
                </a:extLst>
              </p14:cNvPr>
              <p14:cNvContentPartPr/>
              <p14:nvPr/>
            </p14:nvContentPartPr>
            <p14:xfrm>
              <a:off x="4470442" y="1824123"/>
              <a:ext cx="229680" cy="1750680"/>
            </p14:xfrm>
          </p:contentPart>
        </mc:Choice>
        <mc:Fallback xmlns="">
          <p:pic>
            <p:nvPicPr>
              <p:cNvPr id="9" name="Ink 8">
                <a:extLst>
                  <a:ext uri="{FF2B5EF4-FFF2-40B4-BE49-F238E27FC236}">
                    <a16:creationId xmlns:a16="http://schemas.microsoft.com/office/drawing/2014/main" id="{7BCAFC1C-930D-4531-AC35-5F0063E69380}"/>
                  </a:ext>
                </a:extLst>
              </p:cNvPr>
              <p:cNvPicPr/>
              <p:nvPr/>
            </p:nvPicPr>
            <p:blipFill>
              <a:blip r:embed="rId38"/>
              <a:stretch>
                <a:fillRect/>
              </a:stretch>
            </p:blipFill>
            <p:spPr>
              <a:xfrm>
                <a:off x="4466122" y="1819803"/>
                <a:ext cx="238320" cy="1759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Ink 27">
                <a:extLst>
                  <a:ext uri="{FF2B5EF4-FFF2-40B4-BE49-F238E27FC236}">
                    <a16:creationId xmlns:a16="http://schemas.microsoft.com/office/drawing/2014/main" id="{46E8F396-742F-4472-A57F-5B4DF1A93C94}"/>
                  </a:ext>
                </a:extLst>
              </p14:cNvPr>
              <p14:cNvContentPartPr/>
              <p14:nvPr/>
            </p14:nvContentPartPr>
            <p14:xfrm>
              <a:off x="5275042" y="3723843"/>
              <a:ext cx="457560" cy="365040"/>
            </p14:xfrm>
          </p:contentPart>
        </mc:Choice>
        <mc:Fallback xmlns="">
          <p:pic>
            <p:nvPicPr>
              <p:cNvPr id="28" name="Ink 27">
                <a:extLst>
                  <a:ext uri="{FF2B5EF4-FFF2-40B4-BE49-F238E27FC236}">
                    <a16:creationId xmlns:a16="http://schemas.microsoft.com/office/drawing/2014/main" id="{46E8F396-742F-4472-A57F-5B4DF1A93C94}"/>
                  </a:ext>
                </a:extLst>
              </p:cNvPr>
              <p:cNvPicPr/>
              <p:nvPr/>
            </p:nvPicPr>
            <p:blipFill>
              <a:blip r:embed="rId40"/>
              <a:stretch>
                <a:fillRect/>
              </a:stretch>
            </p:blipFill>
            <p:spPr>
              <a:xfrm>
                <a:off x="5270722" y="3719523"/>
                <a:ext cx="46620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Ink 28">
                <a:extLst>
                  <a:ext uri="{FF2B5EF4-FFF2-40B4-BE49-F238E27FC236}">
                    <a16:creationId xmlns:a16="http://schemas.microsoft.com/office/drawing/2014/main" id="{1626FBFE-53C6-4395-943A-BC7025C8FB3C}"/>
                  </a:ext>
                </a:extLst>
              </p14:cNvPr>
              <p14:cNvContentPartPr/>
              <p14:nvPr/>
            </p14:nvContentPartPr>
            <p14:xfrm>
              <a:off x="5031682" y="3754083"/>
              <a:ext cx="174600" cy="133920"/>
            </p14:xfrm>
          </p:contentPart>
        </mc:Choice>
        <mc:Fallback xmlns="">
          <p:pic>
            <p:nvPicPr>
              <p:cNvPr id="29" name="Ink 28">
                <a:extLst>
                  <a:ext uri="{FF2B5EF4-FFF2-40B4-BE49-F238E27FC236}">
                    <a16:creationId xmlns:a16="http://schemas.microsoft.com/office/drawing/2014/main" id="{1626FBFE-53C6-4395-943A-BC7025C8FB3C}"/>
                  </a:ext>
                </a:extLst>
              </p:cNvPr>
              <p:cNvPicPr/>
              <p:nvPr/>
            </p:nvPicPr>
            <p:blipFill>
              <a:blip r:embed="rId42"/>
              <a:stretch>
                <a:fillRect/>
              </a:stretch>
            </p:blipFill>
            <p:spPr>
              <a:xfrm>
                <a:off x="5027362" y="3749763"/>
                <a:ext cx="1832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Ink 29">
                <a:extLst>
                  <a:ext uri="{FF2B5EF4-FFF2-40B4-BE49-F238E27FC236}">
                    <a16:creationId xmlns:a16="http://schemas.microsoft.com/office/drawing/2014/main" id="{CC9B014A-5F2A-4B8C-BE29-6DE9EB0ADF47}"/>
                  </a:ext>
                </a:extLst>
              </p14:cNvPr>
              <p14:cNvContentPartPr/>
              <p14:nvPr/>
            </p14:nvContentPartPr>
            <p14:xfrm>
              <a:off x="4627762" y="3678843"/>
              <a:ext cx="324000" cy="372960"/>
            </p14:xfrm>
          </p:contentPart>
        </mc:Choice>
        <mc:Fallback xmlns="">
          <p:pic>
            <p:nvPicPr>
              <p:cNvPr id="30" name="Ink 29">
                <a:extLst>
                  <a:ext uri="{FF2B5EF4-FFF2-40B4-BE49-F238E27FC236}">
                    <a16:creationId xmlns:a16="http://schemas.microsoft.com/office/drawing/2014/main" id="{CC9B014A-5F2A-4B8C-BE29-6DE9EB0ADF47}"/>
                  </a:ext>
                </a:extLst>
              </p:cNvPr>
              <p:cNvPicPr/>
              <p:nvPr/>
            </p:nvPicPr>
            <p:blipFill>
              <a:blip r:embed="rId44"/>
              <a:stretch>
                <a:fillRect/>
              </a:stretch>
            </p:blipFill>
            <p:spPr>
              <a:xfrm>
                <a:off x="4623442" y="3674523"/>
                <a:ext cx="332640" cy="381600"/>
              </a:xfrm>
              <a:prstGeom prst="rect">
                <a:avLst/>
              </a:prstGeom>
            </p:spPr>
          </p:pic>
        </mc:Fallback>
      </mc:AlternateContent>
    </p:spTree>
    <p:extLst>
      <p:ext uri="{BB962C8B-B14F-4D97-AF65-F5344CB8AC3E}">
        <p14:creationId xmlns:p14="http://schemas.microsoft.com/office/powerpoint/2010/main" val="42865880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385"/>
            <a:ext cx="7391400" cy="941514"/>
          </a:xfrm>
        </p:spPr>
        <p:txBody>
          <a:bodyPr/>
          <a:lstStyle/>
          <a:p>
            <a:r>
              <a:rPr lang="en-CA" dirty="0"/>
              <a:t>Matrix E: Vxd is </a:t>
            </a:r>
          </a:p>
        </p:txBody>
      </p:sp>
      <p:sp>
        <p:nvSpPr>
          <p:cNvPr id="3" name="Content Placeholder 2"/>
          <p:cNvSpPr>
            <a:spLocks noGrp="1"/>
          </p:cNvSpPr>
          <p:nvPr>
            <p:ph idx="1"/>
          </p:nvPr>
        </p:nvSpPr>
        <p:spPr>
          <a:xfrm>
            <a:off x="228600" y="1071182"/>
            <a:ext cx="8610600" cy="3615118"/>
          </a:xfrm>
        </p:spPr>
        <p:txBody>
          <a:bodyPr/>
          <a:lstStyle/>
          <a:p>
            <a:pPr>
              <a:spcAft>
                <a:spcPts val="450"/>
              </a:spcAft>
            </a:pPr>
            <a:r>
              <a:rPr lang="en-CA" b="0" dirty="0"/>
              <a:t>a dense continuous vector representation for each word (called </a:t>
            </a:r>
            <a:r>
              <a:rPr lang="en-CA" b="0" dirty="0">
                <a:solidFill>
                  <a:schemeClr val="accent6"/>
                </a:solidFill>
              </a:rPr>
              <a:t>word embedding</a:t>
            </a:r>
            <a:r>
              <a:rPr lang="en-CA" b="0" dirty="0"/>
              <a:t>)</a:t>
            </a:r>
          </a:p>
          <a:p>
            <a:pPr>
              <a:spcAft>
                <a:spcPts val="450"/>
              </a:spcAft>
            </a:pPr>
            <a:r>
              <a:rPr lang="en-CA" b="0" dirty="0"/>
              <a:t>When this is learned in slightly different settings </a:t>
            </a:r>
            <a:r>
              <a:rPr lang="en-CA" sz="1800" b="0" dirty="0"/>
              <a:t>(e.g., to predict the probability of a word given x words on the right and x words on the left, aka </a:t>
            </a:r>
            <a:r>
              <a:rPr lang="en-CA" sz="1800" b="0" dirty="0">
                <a:solidFill>
                  <a:schemeClr val="accent6"/>
                </a:solidFill>
              </a:rPr>
              <a:t>continuous bag-of-words </a:t>
            </a:r>
            <a:r>
              <a:rPr lang="en-CA" sz="1800" b="0" dirty="0"/>
              <a:t>(</a:t>
            </a:r>
            <a:r>
              <a:rPr lang="en-CA" sz="1800" b="0" dirty="0" err="1"/>
              <a:t>CBoW</a:t>
            </a:r>
            <a:r>
              <a:rPr lang="en-CA" sz="1800" b="0" dirty="0"/>
              <a:t>))  </a:t>
            </a:r>
            <a:r>
              <a:rPr lang="en-CA" b="0" dirty="0"/>
              <a:t>=&gt; </a:t>
            </a:r>
            <a:r>
              <a:rPr lang="en-CA" b="0" kern="1200" dirty="0" err="1">
                <a:cs typeface="Arial" panose="020B0604020202020204" pitchFamily="34" charset="0"/>
              </a:rPr>
              <a:t>embeddings</a:t>
            </a:r>
            <a:r>
              <a:rPr lang="en-CA" b="0" kern="1200" dirty="0">
                <a:cs typeface="Arial" panose="020B0604020202020204" pitchFamily="34" charset="0"/>
              </a:rPr>
              <a:t> very well reflects underlying structures of words</a:t>
            </a:r>
          </a:p>
          <a:p>
            <a:pPr>
              <a:spcAft>
                <a:spcPts val="450"/>
              </a:spcAft>
            </a:pPr>
            <a:r>
              <a:rPr lang="en-CA" b="0" kern="1200" dirty="0">
                <a:cs typeface="Arial" panose="020B0604020202020204" pitchFamily="34" charset="0"/>
              </a:rPr>
              <a:t>Can also be learned in the context of RNNs and other Neural Architectures</a:t>
            </a:r>
          </a:p>
          <a:p>
            <a:pPr>
              <a:spcAft>
                <a:spcPts val="450"/>
              </a:spcAft>
            </a:pPr>
            <a:r>
              <a:rPr lang="en-CA" b="0" kern="1200" dirty="0">
                <a:cs typeface="Arial" panose="020B0604020202020204" pitchFamily="34" charset="0"/>
              </a:rPr>
              <a:t>This has become a key model for words in NLP</a:t>
            </a:r>
            <a:endParaRPr lang="en-CA" b="0" dirty="0">
              <a:cs typeface="Arial" panose="020B0604020202020204" pitchFamily="34" charset="0"/>
            </a:endParaRPr>
          </a:p>
        </p:txBody>
      </p:sp>
      <p:sp>
        <p:nvSpPr>
          <p:cNvPr id="4" name="Date Placeholder 3"/>
          <p:cNvSpPr>
            <a:spLocks noGrp="1"/>
          </p:cNvSpPr>
          <p:nvPr>
            <p:ph type="dt" sz="half" idx="10"/>
          </p:nvPr>
        </p:nvSpPr>
        <p:spPr>
          <a:xfrm>
            <a:off x="1657350" y="4800600"/>
            <a:ext cx="1428750" cy="342900"/>
          </a:xfrm>
        </p:spPr>
        <p:txBody>
          <a:bodyPr/>
          <a:lstStyle/>
          <a:p>
            <a:pPr defTabSz="685800">
              <a:defRPr/>
            </a:pPr>
            <a:fld id="{CBD9573D-B64E-4AE5-BE56-F8BD7BD5EE9C}" type="datetime1">
              <a:rPr lang="en-US" smtClean="0">
                <a:solidFill>
                  <a:srgbClr val="000000"/>
                </a:solidFill>
                <a:latin typeface="Times New Roman" pitchFamily="18" charset="0"/>
                <a:ea typeface="+mn-ea"/>
                <a:cs typeface="+mn-cs"/>
              </a:rPr>
              <a:t>10/26/2020</a:t>
            </a:fld>
            <a:endParaRPr lang="en-US" dirty="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a:xfrm>
            <a:off x="3486150" y="4800600"/>
            <a:ext cx="2171700" cy="342900"/>
          </a:xfrm>
        </p:spPr>
        <p:txBody>
          <a:bodyPr/>
          <a:lstStyle/>
          <a:p>
            <a:pPr defTabSz="685800">
              <a:defRPr/>
            </a:pPr>
            <a:r>
              <a:rPr lang="en-US">
                <a:solidFill>
                  <a:srgbClr val="000000"/>
                </a:solidFill>
                <a:latin typeface="Times New Roman" pitchFamily="18" charset="0"/>
                <a:ea typeface="+mn-ea"/>
                <a:cs typeface="+mn-cs"/>
              </a:rPr>
              <a:t>CPSC503 Winter 2020-21</a:t>
            </a:r>
            <a:endParaRPr lang="en-US" dirty="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p>
            <a:pPr defTabSz="685800">
              <a:defRPr/>
            </a:pPr>
            <a:fld id="{8EBB9CD0-E0DB-4F4D-ABA6-F9F143B41226}" type="slidenum">
              <a:rPr lang="en-US">
                <a:solidFill>
                  <a:srgbClr val="000000"/>
                </a:solidFill>
                <a:latin typeface="Times New Roman" pitchFamily="18" charset="0"/>
                <a:ea typeface="+mn-ea"/>
                <a:cs typeface="+mn-cs"/>
              </a:rPr>
              <a:pPr defTabSz="685800">
                <a:defRPr/>
              </a:pPr>
              <a:t>51</a:t>
            </a:fld>
            <a:endParaRPr lang="en-US">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8871247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83039" y="-20612"/>
            <a:ext cx="6915150" cy="811797"/>
          </a:xfrm>
        </p:spPr>
        <p:txBody>
          <a:bodyPr/>
          <a:lstStyle/>
          <a:p>
            <a:r>
              <a:rPr lang="en-CA" sz="2400" dirty="0"/>
              <a:t>Slightly more complex Neural Language Model</a:t>
            </a:r>
            <a:br>
              <a:rPr lang="en-CA" sz="2400" dirty="0"/>
            </a:br>
            <a:r>
              <a:rPr lang="en-CA" sz="1500" dirty="0"/>
              <a:t>(J&amp;M 3Ed draft </a:t>
            </a:r>
            <a:r>
              <a:rPr lang="en-CA" sz="1500" dirty="0" err="1"/>
              <a:t>Chp</a:t>
            </a:r>
            <a:r>
              <a:rPr lang="en-CA" sz="1500" dirty="0"/>
              <a:t> 7)</a:t>
            </a:r>
          </a:p>
        </p:txBody>
      </p:sp>
      <p:sp>
        <p:nvSpPr>
          <p:cNvPr id="3" name="Content Placeholder 2"/>
          <p:cNvSpPr>
            <a:spLocks noGrp="1"/>
          </p:cNvSpPr>
          <p:nvPr>
            <p:ph idx="1"/>
          </p:nvPr>
        </p:nvSpPr>
        <p:spPr>
          <a:xfrm>
            <a:off x="25879" y="666750"/>
            <a:ext cx="3657600" cy="2743200"/>
          </a:xfrm>
        </p:spPr>
        <p:txBody>
          <a:bodyPr/>
          <a:lstStyle/>
          <a:p>
            <a:r>
              <a:rPr lang="en-CA" sz="1800" dirty="0"/>
              <a:t>3-gram neural </a:t>
            </a:r>
            <a:r>
              <a:rPr lang="en-CA" sz="1800" b="0" dirty="0"/>
              <a:t>model</a:t>
            </a:r>
          </a:p>
          <a:p>
            <a:r>
              <a:rPr lang="en-CA" sz="1800" dirty="0"/>
              <a:t>Training the </a:t>
            </a:r>
            <a:r>
              <a:rPr lang="en-CA" sz="1800" dirty="0" err="1"/>
              <a:t>embeddings</a:t>
            </a:r>
            <a:r>
              <a:rPr lang="en-CA" sz="1800" dirty="0"/>
              <a:t> !</a:t>
            </a:r>
          </a:p>
          <a:p>
            <a:r>
              <a:rPr lang="en-CA" sz="1800" b="0" dirty="0"/>
              <a:t>Different names for the parameters but need to get used to that ;-) </a:t>
            </a:r>
          </a:p>
        </p:txBody>
      </p:sp>
      <p:sp>
        <p:nvSpPr>
          <p:cNvPr id="4" name="Date Placeholder 3"/>
          <p:cNvSpPr>
            <a:spLocks noGrp="1"/>
          </p:cNvSpPr>
          <p:nvPr>
            <p:ph type="dt" sz="half" idx="10"/>
          </p:nvPr>
        </p:nvSpPr>
        <p:spPr>
          <a:xfrm>
            <a:off x="25879" y="4800600"/>
            <a:ext cx="1428750" cy="342900"/>
          </a:xfrm>
        </p:spPr>
        <p:txBody>
          <a:bodyPr/>
          <a:lstStyle/>
          <a:p>
            <a:pPr defTabSz="685800">
              <a:defRPr/>
            </a:pPr>
            <a:fld id="{5A28F294-4360-41B6-B5CB-1CD7EB21DD18}" type="datetime1">
              <a:rPr lang="en-US" smtClean="0">
                <a:solidFill>
                  <a:srgbClr val="000000"/>
                </a:solidFill>
                <a:latin typeface="Times New Roman" pitchFamily="18" charset="0"/>
                <a:ea typeface="+mn-ea"/>
                <a:cs typeface="+mn-cs"/>
              </a:rPr>
              <a:t>10/26/2020</a:t>
            </a:fld>
            <a:endParaRPr lang="en-US" dirty="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a:xfrm>
            <a:off x="768829" y="4766094"/>
            <a:ext cx="2171700" cy="342900"/>
          </a:xfrm>
        </p:spPr>
        <p:txBody>
          <a:bodyPr/>
          <a:lstStyle/>
          <a:p>
            <a:pPr defTabSz="685800">
              <a:defRPr/>
            </a:pPr>
            <a:r>
              <a:rPr lang="en-US">
                <a:solidFill>
                  <a:srgbClr val="000000"/>
                </a:solidFill>
                <a:latin typeface="Times New Roman" pitchFamily="18" charset="0"/>
                <a:ea typeface="+mn-ea"/>
                <a:cs typeface="+mn-cs"/>
              </a:rPr>
              <a:t>CPSC503 Winter 2020-21</a:t>
            </a:r>
            <a:endParaRPr lang="en-US" dirty="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a:xfrm>
            <a:off x="6468035" y="4871197"/>
            <a:ext cx="1428750" cy="342900"/>
          </a:xfrm>
        </p:spPr>
        <p:txBody>
          <a:bodyPr/>
          <a:lstStyle/>
          <a:p>
            <a:pPr defTabSz="685800">
              <a:defRPr/>
            </a:pPr>
            <a:fld id="{8EBB9CD0-E0DB-4F4D-ABA6-F9F143B41226}" type="slidenum">
              <a:rPr lang="en-US">
                <a:solidFill>
                  <a:srgbClr val="000000"/>
                </a:solidFill>
                <a:latin typeface="Times New Roman" pitchFamily="18" charset="0"/>
                <a:ea typeface="+mn-ea"/>
                <a:cs typeface="+mn-cs"/>
              </a:rPr>
              <a:pPr defTabSz="685800">
                <a:defRPr/>
              </a:pPr>
              <a:t>52</a:t>
            </a:fld>
            <a:endParaRPr lang="en-US" dirty="0">
              <a:solidFill>
                <a:srgbClr val="000000"/>
              </a:solidFill>
              <a:latin typeface="Times New Roman" pitchFamily="18" charset="0"/>
              <a:ea typeface="+mn-ea"/>
              <a:cs typeface="+mn-cs"/>
            </a:endParaRPr>
          </a:p>
        </p:txBody>
      </p:sp>
      <p:pic>
        <p:nvPicPr>
          <p:cNvPr id="8" name="Picture 7"/>
          <p:cNvPicPr>
            <a:picLocks noChangeAspect="1"/>
          </p:cNvPicPr>
          <p:nvPr/>
        </p:nvPicPr>
        <p:blipFill>
          <a:blip r:embed="rId3"/>
          <a:stretch>
            <a:fillRect/>
          </a:stretch>
        </p:blipFill>
        <p:spPr>
          <a:xfrm>
            <a:off x="3505200" y="705319"/>
            <a:ext cx="5791200" cy="4251744"/>
          </a:xfrm>
          <a:prstGeom prst="rect">
            <a:avLst/>
          </a:prstGeom>
        </p:spPr>
      </p:pic>
    </p:spTree>
    <p:extLst>
      <p:ext uri="{BB962C8B-B14F-4D97-AF65-F5344CB8AC3E}">
        <p14:creationId xmlns:p14="http://schemas.microsoft.com/office/powerpoint/2010/main" val="29067812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66750"/>
            <a:ext cx="7467600" cy="514350"/>
          </a:xfrm>
        </p:spPr>
        <p:txBody>
          <a:bodyPr/>
          <a:lstStyle/>
          <a:p>
            <a:r>
              <a:rPr lang="en-US" dirty="0"/>
              <a:t>Prediction-based models:</a:t>
            </a:r>
            <a:br>
              <a:rPr lang="en-US" dirty="0"/>
            </a:br>
            <a:r>
              <a:rPr lang="en-US" dirty="0"/>
              <a:t>An alternative way to get dense vectors</a:t>
            </a:r>
          </a:p>
        </p:txBody>
      </p:sp>
      <p:sp>
        <p:nvSpPr>
          <p:cNvPr id="3" name="Content Placeholder 2"/>
          <p:cNvSpPr>
            <a:spLocks noGrp="1"/>
          </p:cNvSpPr>
          <p:nvPr>
            <p:ph idx="1"/>
          </p:nvPr>
        </p:nvSpPr>
        <p:spPr>
          <a:xfrm>
            <a:off x="313267" y="1371600"/>
            <a:ext cx="8534400" cy="3257550"/>
          </a:xfrm>
        </p:spPr>
        <p:txBody>
          <a:bodyPr/>
          <a:lstStyle/>
          <a:p>
            <a:r>
              <a:rPr lang="en-US" b="1" dirty="0"/>
              <a:t>Skip-gram</a:t>
            </a:r>
            <a:r>
              <a:rPr lang="en-US" dirty="0"/>
              <a:t> (</a:t>
            </a:r>
            <a:r>
              <a:rPr lang="en-US" dirty="0" err="1"/>
              <a:t>Mikolov</a:t>
            </a:r>
            <a:r>
              <a:rPr lang="en-US" dirty="0"/>
              <a:t> et al. 2013a)  </a:t>
            </a:r>
            <a:r>
              <a:rPr lang="en-US" b="1" dirty="0"/>
              <a:t>CBOW</a:t>
            </a:r>
            <a:r>
              <a:rPr lang="en-US" dirty="0"/>
              <a:t> (</a:t>
            </a:r>
            <a:r>
              <a:rPr lang="en-US" dirty="0" err="1"/>
              <a:t>Mikolov</a:t>
            </a:r>
            <a:r>
              <a:rPr lang="en-US" dirty="0"/>
              <a:t> et al. 2013b)</a:t>
            </a:r>
          </a:p>
          <a:p>
            <a:r>
              <a:rPr lang="en-US" dirty="0"/>
              <a:t>Learn </a:t>
            </a:r>
            <a:r>
              <a:rPr lang="en-US" dirty="0" err="1"/>
              <a:t>embeddings</a:t>
            </a:r>
            <a:r>
              <a:rPr lang="en-US" dirty="0"/>
              <a:t> as part of the process of word prediction.</a:t>
            </a:r>
          </a:p>
          <a:p>
            <a:r>
              <a:rPr lang="en-US" dirty="0"/>
              <a:t>Train a neural network to predict neighboring words</a:t>
            </a:r>
          </a:p>
          <a:p>
            <a:pPr marL="685800" lvl="2" indent="-342900"/>
            <a:r>
              <a:rPr lang="en-US" dirty="0"/>
              <a:t>Inspired by </a:t>
            </a:r>
            <a:r>
              <a:rPr lang="en-US" b="1" dirty="0"/>
              <a:t>neural net language models</a:t>
            </a:r>
            <a:r>
              <a:rPr lang="en-US" dirty="0"/>
              <a:t>.</a:t>
            </a:r>
          </a:p>
          <a:p>
            <a:pPr marL="685800" lvl="2" indent="-342900"/>
            <a:r>
              <a:rPr lang="en-US" dirty="0"/>
              <a:t>In so doing, learn dense </a:t>
            </a:r>
            <a:r>
              <a:rPr lang="en-US" dirty="0" err="1"/>
              <a:t>embeddings</a:t>
            </a:r>
            <a:r>
              <a:rPr lang="en-US" dirty="0"/>
              <a:t> for the words in the training corpus.</a:t>
            </a:r>
          </a:p>
          <a:p>
            <a:r>
              <a:rPr lang="en-US" dirty="0"/>
              <a:t>Available online in the </a:t>
            </a:r>
            <a:r>
              <a:rPr lang="en-US" dirty="0">
                <a:latin typeface="Courier" charset="0"/>
                <a:ea typeface="Courier" charset="0"/>
                <a:cs typeface="Courier" charset="0"/>
              </a:rPr>
              <a:t>word2vec</a:t>
            </a:r>
            <a:r>
              <a:rPr lang="en-US" dirty="0"/>
              <a:t> package</a:t>
            </a:r>
          </a:p>
          <a:p>
            <a:pPr lvl="1"/>
            <a:r>
              <a:rPr lang="en-US" dirty="0"/>
              <a:t>Including sets of pre-trained embeddings</a:t>
            </a:r>
          </a:p>
          <a:p>
            <a:endParaRPr lang="en-US" dirty="0"/>
          </a:p>
          <a:p>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53</a:t>
            </a:fld>
            <a:endParaRPr lang="en-US"/>
          </a:p>
        </p:txBody>
      </p:sp>
      <p:sp>
        <p:nvSpPr>
          <p:cNvPr id="5" name="Date Placeholder 4"/>
          <p:cNvSpPr>
            <a:spLocks noGrp="1"/>
          </p:cNvSpPr>
          <p:nvPr>
            <p:ph type="dt" sz="half" idx="10"/>
          </p:nvPr>
        </p:nvSpPr>
        <p:spPr>
          <a:xfrm>
            <a:off x="7391400" y="4800600"/>
            <a:ext cx="1981200" cy="342900"/>
          </a:xfrm>
        </p:spPr>
        <p:txBody>
          <a:bodyPr/>
          <a:lstStyle/>
          <a:p>
            <a:pPr>
              <a:defRPr/>
            </a:pPr>
            <a:fld id="{46E4CFF5-0A66-42B8-8E98-FC9D53A0DF73}" type="datetime1">
              <a:rPr lang="en-US" smtClean="0"/>
              <a:t>10/26/2020</a:t>
            </a:fld>
            <a:endParaRPr lang="en-US" dirty="0"/>
          </a:p>
        </p:txBody>
      </p:sp>
      <p:sp>
        <p:nvSpPr>
          <p:cNvPr id="6" name="Footer Placeholder 5"/>
          <p:cNvSpPr>
            <a:spLocks noGrp="1"/>
          </p:cNvSpPr>
          <p:nvPr>
            <p:ph type="ftr" sz="quarter" idx="11"/>
          </p:nvPr>
        </p:nvSpPr>
        <p:spPr>
          <a:xfrm>
            <a:off x="4060210" y="4862867"/>
            <a:ext cx="2895600" cy="342900"/>
          </a:xfrm>
        </p:spPr>
        <p:txBody>
          <a:bodyPr/>
          <a:lstStyle/>
          <a:p>
            <a:pPr>
              <a:defRPr/>
            </a:pPr>
            <a:r>
              <a:rPr lang="en-US"/>
              <a:t>CPSC503 Winter 2020-21</a:t>
            </a:r>
            <a:endParaRPr lang="en-US" dirty="0"/>
          </a:p>
        </p:txBody>
      </p:sp>
    </p:spTree>
    <p:extLst>
      <p:ext uri="{BB962C8B-B14F-4D97-AF65-F5344CB8AC3E}">
        <p14:creationId xmlns:p14="http://schemas.microsoft.com/office/powerpoint/2010/main" val="11676491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954"/>
            <a:ext cx="7467600" cy="742950"/>
          </a:xfrm>
        </p:spPr>
        <p:txBody>
          <a:bodyPr/>
          <a:lstStyle/>
          <a:p>
            <a:r>
              <a:rPr lang="en-US" dirty="0"/>
              <a:t>Skip-grams &amp; CBOW</a:t>
            </a:r>
          </a:p>
        </p:txBody>
      </p:sp>
      <p:sp>
        <p:nvSpPr>
          <p:cNvPr id="3" name="Content Placeholder 2"/>
          <p:cNvSpPr>
            <a:spLocks noGrp="1"/>
          </p:cNvSpPr>
          <p:nvPr>
            <p:ph idx="1"/>
          </p:nvPr>
        </p:nvSpPr>
        <p:spPr>
          <a:xfrm>
            <a:off x="304800" y="746904"/>
            <a:ext cx="8534400" cy="3333750"/>
          </a:xfrm>
        </p:spPr>
        <p:txBody>
          <a:bodyPr/>
          <a:lstStyle/>
          <a:p>
            <a:r>
              <a:rPr lang="en-US" sz="2800" dirty="0"/>
              <a:t>Distinguish “good” word-context pairs from “bad” ones</a:t>
            </a:r>
          </a:p>
          <a:p>
            <a:pPr lvl="1"/>
            <a:r>
              <a:rPr lang="en-US" sz="2400" dirty="0"/>
              <a:t>in a context window of 2</a:t>
            </a:r>
            <a:r>
              <a:rPr lang="en-US" sz="2400" i="1" dirty="0"/>
              <a:t>C </a:t>
            </a:r>
            <a:r>
              <a:rPr lang="en-US" sz="2400" dirty="0"/>
              <a:t>words </a:t>
            </a:r>
          </a:p>
          <a:p>
            <a:r>
              <a:rPr lang="en-US" sz="2800" dirty="0"/>
              <a:t>So for C=2, we are given word </a:t>
            </a:r>
            <a:r>
              <a:rPr lang="en-US" sz="2800" dirty="0" err="1"/>
              <a:t>w</a:t>
            </a:r>
            <a:r>
              <a:rPr lang="en-US" sz="4400" baseline="-25000" dirty="0" err="1"/>
              <a:t>t</a:t>
            </a:r>
            <a:r>
              <a:rPr lang="en-US" sz="2800" dirty="0"/>
              <a:t> and this context :</a:t>
            </a:r>
          </a:p>
          <a:p>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54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1" y="2256616"/>
            <a:ext cx="2971799" cy="433387"/>
          </a:xfrm>
          <a:prstGeom prst="rect">
            <a:avLst/>
          </a:prstGeom>
        </p:spPr>
      </p:pic>
      <p:sp>
        <p:nvSpPr>
          <p:cNvPr id="6" name="Date Placeholder 5"/>
          <p:cNvSpPr>
            <a:spLocks noGrp="1"/>
          </p:cNvSpPr>
          <p:nvPr>
            <p:ph type="dt" sz="half" idx="10"/>
          </p:nvPr>
        </p:nvSpPr>
        <p:spPr/>
        <p:txBody>
          <a:bodyPr/>
          <a:lstStyle/>
          <a:p>
            <a:pPr>
              <a:defRPr/>
            </a:pPr>
            <a:fld id="{6D263E1B-8D91-447B-9A7A-7DDC937E8C91}" type="datetime1">
              <a:rPr lang="en-US" smtClean="0"/>
              <a:t>10/26/2020</a:t>
            </a:fld>
            <a:endParaRPr lang="en-US"/>
          </a:p>
        </p:txBody>
      </p:sp>
      <p:sp>
        <p:nvSpPr>
          <p:cNvPr id="7" name="Footer Placeholder 6"/>
          <p:cNvSpPr>
            <a:spLocks noGrp="1"/>
          </p:cNvSpPr>
          <p:nvPr>
            <p:ph type="ftr" sz="quarter" idx="11"/>
          </p:nvPr>
        </p:nvSpPr>
        <p:spPr/>
        <p:txBody>
          <a:bodyPr/>
          <a:lstStyle/>
          <a:p>
            <a:pPr>
              <a:defRPr/>
            </a:pPr>
            <a:r>
              <a:rPr lang="en-US"/>
              <a:t>CPSC503 Winter 2020-21</a:t>
            </a:r>
          </a:p>
        </p:txBody>
      </p:sp>
    </p:spTree>
    <p:extLst>
      <p:ext uri="{BB962C8B-B14F-4D97-AF65-F5344CB8AC3E}">
        <p14:creationId xmlns:p14="http://schemas.microsoft.com/office/powerpoint/2010/main" val="20099851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954"/>
            <a:ext cx="7467600" cy="742950"/>
          </a:xfrm>
        </p:spPr>
        <p:txBody>
          <a:bodyPr/>
          <a:lstStyle/>
          <a:p>
            <a:r>
              <a:rPr lang="en-US" dirty="0"/>
              <a:t>Skip-grams</a:t>
            </a:r>
          </a:p>
        </p:txBody>
      </p:sp>
      <p:sp>
        <p:nvSpPr>
          <p:cNvPr id="3" name="Content Placeholder 2"/>
          <p:cNvSpPr>
            <a:spLocks noGrp="1"/>
          </p:cNvSpPr>
          <p:nvPr>
            <p:ph idx="1"/>
          </p:nvPr>
        </p:nvSpPr>
        <p:spPr>
          <a:xfrm>
            <a:off x="228600" y="695709"/>
            <a:ext cx="8534400" cy="2120905"/>
          </a:xfrm>
        </p:spPr>
        <p:txBody>
          <a:bodyPr/>
          <a:lstStyle/>
          <a:p>
            <a:r>
              <a:rPr lang="en-US" dirty="0"/>
              <a:t>Neural net to Distinguish “good” word-context pairs from “bad” ones</a:t>
            </a:r>
          </a:p>
          <a:p>
            <a:pPr lvl="1"/>
            <a:r>
              <a:rPr lang="en-US" dirty="0"/>
              <a:t>in a context window of 2</a:t>
            </a:r>
            <a:r>
              <a:rPr lang="en-US" i="1" dirty="0"/>
              <a:t>C </a:t>
            </a:r>
            <a:r>
              <a:rPr lang="en-US" dirty="0"/>
              <a:t>words </a:t>
            </a:r>
          </a:p>
        </p:txBody>
      </p:sp>
      <p:sp>
        <p:nvSpPr>
          <p:cNvPr id="4" name="Slide Number Placeholder 3"/>
          <p:cNvSpPr>
            <a:spLocks noGrp="1"/>
          </p:cNvSpPr>
          <p:nvPr>
            <p:ph type="sldNum" sz="quarter" idx="12"/>
          </p:nvPr>
        </p:nvSpPr>
        <p:spPr/>
        <p:txBody>
          <a:bodyPr/>
          <a:lstStyle/>
          <a:p>
            <a:fld id="{10F35DC5-7E65-8247-99AB-4E984F8A921E}" type="slidenum">
              <a:rPr lang="en-US" smtClean="0"/>
              <a:pPr/>
              <a:t>55</a:t>
            </a:fld>
            <a:endParaRPr lang="en-US"/>
          </a:p>
        </p:txBody>
      </p:sp>
      <p:sp>
        <p:nvSpPr>
          <p:cNvPr id="6" name="Date Placeholder 5"/>
          <p:cNvSpPr>
            <a:spLocks noGrp="1"/>
          </p:cNvSpPr>
          <p:nvPr>
            <p:ph type="dt" sz="half" idx="10"/>
          </p:nvPr>
        </p:nvSpPr>
        <p:spPr/>
        <p:txBody>
          <a:bodyPr/>
          <a:lstStyle/>
          <a:p>
            <a:pPr>
              <a:defRPr/>
            </a:pPr>
            <a:fld id="{00779015-73F6-44C2-BAC7-BC2CE39BC6A9}" type="datetime1">
              <a:rPr lang="en-US" smtClean="0"/>
              <a:t>10/26/2020</a:t>
            </a:fld>
            <a:endParaRPr lang="en-US"/>
          </a:p>
        </p:txBody>
      </p:sp>
      <p:sp>
        <p:nvSpPr>
          <p:cNvPr id="7" name="Footer Placeholder 6"/>
          <p:cNvSpPr>
            <a:spLocks noGrp="1"/>
          </p:cNvSpPr>
          <p:nvPr>
            <p:ph type="ftr" sz="quarter" idx="11"/>
          </p:nvPr>
        </p:nvSpPr>
        <p:spPr/>
        <p:txBody>
          <a:bodyPr/>
          <a:lstStyle/>
          <a:p>
            <a:pPr>
              <a:defRPr/>
            </a:pPr>
            <a:r>
              <a:rPr lang="en-US"/>
              <a:t>CPSC503 Winter 2020-21</a:t>
            </a:r>
          </a:p>
        </p:txBody>
      </p:sp>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689940" y="1733550"/>
              <a:ext cx="7882560" cy="1356120"/>
            </p14:xfrm>
          </p:contentPart>
        </mc:Choice>
        <mc:Fallback xmlns="">
          <p:pic>
            <p:nvPicPr>
              <p:cNvPr id="8" name="Ink 7"/>
              <p:cNvPicPr/>
              <p:nvPr/>
            </p:nvPicPr>
            <p:blipFill>
              <a:blip r:embed="rId3"/>
              <a:stretch>
                <a:fillRect/>
              </a:stretch>
            </p:blipFill>
            <p:spPr>
              <a:xfrm>
                <a:off x="685980" y="1728870"/>
                <a:ext cx="7894080" cy="1364040"/>
              </a:xfrm>
              <a:prstGeom prst="rect">
                <a:avLst/>
              </a:prstGeom>
            </p:spPr>
          </p:pic>
        </mc:Fallback>
      </mc:AlternateContent>
      <p:sp>
        <p:nvSpPr>
          <p:cNvPr id="9" name="Title 1"/>
          <p:cNvSpPr txBox="1">
            <a:spLocks/>
          </p:cNvSpPr>
          <p:nvPr/>
        </p:nvSpPr>
        <p:spPr bwMode="auto">
          <a:xfrm>
            <a:off x="673991" y="2816614"/>
            <a:ext cx="7467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200" b="1">
                <a:solidFill>
                  <a:schemeClr val="tx1"/>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600">
                <a:solidFill>
                  <a:schemeClr val="tx1"/>
                </a:solidFill>
                <a:latin typeface="Lucida Sans" pitchFamily="-65" charset="0"/>
              </a:defRPr>
            </a:lvl6pPr>
            <a:lvl7pPr marL="914400" algn="l" rtl="0" eaLnBrk="1" fontAlgn="base" hangingPunct="1">
              <a:spcBef>
                <a:spcPct val="0"/>
              </a:spcBef>
              <a:spcAft>
                <a:spcPct val="0"/>
              </a:spcAft>
              <a:defRPr sz="3600">
                <a:solidFill>
                  <a:schemeClr val="tx1"/>
                </a:solidFill>
                <a:latin typeface="Lucida Sans" pitchFamily="-65" charset="0"/>
              </a:defRPr>
            </a:lvl7pPr>
            <a:lvl8pPr marL="1371600" algn="l" rtl="0" eaLnBrk="1" fontAlgn="base" hangingPunct="1">
              <a:spcBef>
                <a:spcPct val="0"/>
              </a:spcBef>
              <a:spcAft>
                <a:spcPct val="0"/>
              </a:spcAft>
              <a:defRPr sz="3600">
                <a:solidFill>
                  <a:schemeClr val="tx1"/>
                </a:solidFill>
                <a:latin typeface="Lucida Sans" pitchFamily="-65" charset="0"/>
              </a:defRPr>
            </a:lvl8pPr>
            <a:lvl9pPr marL="1828800" algn="l" rtl="0" eaLnBrk="1" fontAlgn="base" hangingPunct="1">
              <a:spcBef>
                <a:spcPct val="0"/>
              </a:spcBef>
              <a:spcAft>
                <a:spcPct val="0"/>
              </a:spcAft>
              <a:defRPr sz="3600">
                <a:solidFill>
                  <a:schemeClr val="tx1"/>
                </a:solidFill>
                <a:latin typeface="Lucida Sans" pitchFamily="-65" charset="0"/>
              </a:defRPr>
            </a:lvl9pPr>
          </a:lstStyle>
          <a:p>
            <a:r>
              <a:rPr lang="en-US" kern="0" dirty="0"/>
              <a:t>CBOW</a:t>
            </a:r>
          </a:p>
        </p:txBody>
      </p:sp>
      <p:sp>
        <p:nvSpPr>
          <p:cNvPr id="10" name="Content Placeholder 2"/>
          <p:cNvSpPr txBox="1">
            <a:spLocks/>
          </p:cNvSpPr>
          <p:nvPr/>
        </p:nvSpPr>
        <p:spPr bwMode="auto">
          <a:xfrm>
            <a:off x="304800" y="3457174"/>
            <a:ext cx="8534400" cy="2120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r>
              <a:rPr lang="en-US" kern="0" dirty="0"/>
              <a:t>Same task but now the context is represented as a single vector (the sum of all the 1-hot vectors for the context words</a:t>
            </a:r>
          </a:p>
        </p:txBody>
      </p:sp>
      <p:sp>
        <p:nvSpPr>
          <p:cNvPr id="11" name="Content Placeholder 2"/>
          <p:cNvSpPr txBox="1">
            <a:spLocks/>
          </p:cNvSpPr>
          <p:nvPr/>
        </p:nvSpPr>
        <p:spPr bwMode="auto">
          <a:xfrm>
            <a:off x="647700" y="4456186"/>
            <a:ext cx="2971800" cy="607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marL="0" indent="0">
              <a:buNone/>
            </a:pPr>
            <a:r>
              <a:rPr lang="en-US" kern="0" dirty="0"/>
              <a:t>[Goldberg 10.4.2]</a:t>
            </a:r>
          </a:p>
        </p:txBody>
      </p:sp>
      <p:sp>
        <p:nvSpPr>
          <p:cNvPr id="5" name="TextBox 4">
            <a:extLst>
              <a:ext uri="{FF2B5EF4-FFF2-40B4-BE49-F238E27FC236}">
                <a16:creationId xmlns:a16="http://schemas.microsoft.com/office/drawing/2014/main" id="{72FF3727-CBE2-4F06-B534-780ED9EBC221}"/>
              </a:ext>
            </a:extLst>
          </p:cNvPr>
          <p:cNvSpPr txBox="1"/>
          <p:nvPr/>
        </p:nvSpPr>
        <p:spPr>
          <a:xfrm>
            <a:off x="3429000" y="213944"/>
            <a:ext cx="4953000" cy="1477328"/>
          </a:xfrm>
          <a:prstGeom prst="rect">
            <a:avLst/>
          </a:prstGeom>
          <a:solidFill>
            <a:srgbClr val="FFFF00"/>
          </a:solidFill>
        </p:spPr>
        <p:txBody>
          <a:bodyPr wrap="square" rtlCol="0">
            <a:spAutoFit/>
          </a:bodyPr>
          <a:lstStyle/>
          <a:p>
            <a:r>
              <a:rPr lang="en-CA" sz="1800" dirty="0">
                <a:latin typeface="+mn-lt"/>
              </a:rPr>
              <a:t>In the following examples you keep the target word and you change the context word! That is what the J&amp;M does now!</a:t>
            </a:r>
          </a:p>
          <a:p>
            <a:endParaRPr lang="en-CA" sz="1800" dirty="0">
              <a:latin typeface="+mn-lt"/>
            </a:endParaRPr>
          </a:p>
          <a:p>
            <a:r>
              <a:rPr lang="en-CA" sz="1800" dirty="0">
                <a:latin typeface="+mn-lt"/>
              </a:rPr>
              <a:t>Revise this accordingly</a:t>
            </a:r>
          </a:p>
        </p:txBody>
      </p:sp>
      <p:sp>
        <p:nvSpPr>
          <p:cNvPr id="12" name="TextBox 11">
            <a:extLst>
              <a:ext uri="{FF2B5EF4-FFF2-40B4-BE49-F238E27FC236}">
                <a16:creationId xmlns:a16="http://schemas.microsoft.com/office/drawing/2014/main" id="{E9107F4F-24B2-45A0-8CCE-36A2EFA22924}"/>
              </a:ext>
            </a:extLst>
          </p:cNvPr>
          <p:cNvSpPr txBox="1"/>
          <p:nvPr/>
        </p:nvSpPr>
        <p:spPr>
          <a:xfrm>
            <a:off x="4328381" y="3457174"/>
            <a:ext cx="3510280" cy="1200329"/>
          </a:xfrm>
          <a:prstGeom prst="rect">
            <a:avLst/>
          </a:prstGeom>
          <a:solidFill>
            <a:srgbClr val="FFFF00"/>
          </a:solidFill>
        </p:spPr>
        <p:txBody>
          <a:bodyPr wrap="square" rtlCol="0">
            <a:spAutoFit/>
          </a:bodyPr>
          <a:lstStyle/>
          <a:p>
            <a:r>
              <a:rPr lang="en-CA" sz="1800" dirty="0">
                <a:latin typeface="+mn-lt"/>
              </a:rPr>
              <a:t>Also J&amp;M describes maximizing dot product between target and </a:t>
            </a:r>
            <a:r>
              <a:rPr lang="en-CA" sz="1800">
                <a:latin typeface="+mn-lt"/>
              </a:rPr>
              <a:t>context word as </a:t>
            </a:r>
            <a:r>
              <a:rPr lang="en-CA" sz="1800" dirty="0">
                <a:latin typeface="+mn-lt"/>
              </a:rPr>
              <a:t>the goal! Revise accordingly</a:t>
            </a:r>
          </a:p>
        </p:txBody>
      </p:sp>
    </p:spTree>
    <p:extLst>
      <p:ext uri="{BB962C8B-B14F-4D97-AF65-F5344CB8AC3E}">
        <p14:creationId xmlns:p14="http://schemas.microsoft.com/office/powerpoint/2010/main" val="6717093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Skip-Gram Training Data</a:t>
            </a:r>
          </a:p>
        </p:txBody>
      </p:sp>
      <p:sp>
        <p:nvSpPr>
          <p:cNvPr id="3" name="Content Placeholder 2"/>
          <p:cNvSpPr>
            <a:spLocks noGrp="1"/>
          </p:cNvSpPr>
          <p:nvPr>
            <p:ph idx="1"/>
          </p:nvPr>
        </p:nvSpPr>
        <p:spPr/>
        <p:txBody>
          <a:bodyPr>
            <a:normAutofit/>
          </a:bodyPr>
          <a:lstStyle/>
          <a:p>
            <a:r>
              <a:rPr lang="en-US" sz="2400" dirty="0"/>
              <a:t>Training sentence:</a:t>
            </a:r>
          </a:p>
          <a:p>
            <a:r>
              <a:rPr lang="en-US" sz="2100" dirty="0">
                <a:solidFill>
                  <a:schemeClr val="bg1">
                    <a:lumMod val="65000"/>
                  </a:schemeClr>
                </a:solidFill>
              </a:rPr>
              <a:t>... lemon, a </a:t>
            </a:r>
            <a:r>
              <a:rPr lang="en-US" sz="2100" dirty="0">
                <a:solidFill>
                  <a:srgbClr val="0000FF"/>
                </a:solidFill>
              </a:rPr>
              <a:t>tablespoon of </a:t>
            </a:r>
            <a:r>
              <a:rPr lang="en-US" sz="2100" b="1" dirty="0">
                <a:solidFill>
                  <a:srgbClr val="FF0066"/>
                </a:solidFill>
              </a:rPr>
              <a:t>apricot</a:t>
            </a:r>
            <a:r>
              <a:rPr lang="en-US" sz="2100" dirty="0">
                <a:solidFill>
                  <a:srgbClr val="0000FF"/>
                </a:solidFill>
              </a:rPr>
              <a:t> jam   a</a:t>
            </a:r>
            <a:r>
              <a:rPr lang="en-US" sz="2100" dirty="0"/>
              <a:t>   </a:t>
            </a:r>
            <a:r>
              <a:rPr lang="en-US" sz="2100" dirty="0">
                <a:solidFill>
                  <a:schemeClr val="bg1">
                    <a:lumMod val="65000"/>
                  </a:schemeClr>
                </a:solidFill>
              </a:rPr>
              <a:t>pinch ... </a:t>
            </a:r>
          </a:p>
          <a:p>
            <a:r>
              <a:rPr lang="en-US" sz="2100" dirty="0">
                <a:solidFill>
                  <a:schemeClr val="bg1">
                    <a:lumMod val="65000"/>
                  </a:schemeClr>
                </a:solidFill>
              </a:rPr>
              <a:t>                         </a:t>
            </a:r>
            <a:r>
              <a:rPr lang="en-US" sz="2100" dirty="0">
                <a:solidFill>
                  <a:srgbClr val="0000FF"/>
                </a:solidFill>
              </a:rPr>
              <a:t>c1              c2     </a:t>
            </a:r>
            <a:r>
              <a:rPr lang="en-US" sz="2100" dirty="0">
                <a:solidFill>
                  <a:srgbClr val="C00000"/>
                </a:solidFill>
              </a:rPr>
              <a:t>t</a:t>
            </a:r>
            <a:r>
              <a:rPr lang="en-US" sz="2100" dirty="0">
                <a:solidFill>
                  <a:schemeClr val="bg1">
                    <a:lumMod val="65000"/>
                  </a:schemeClr>
                </a:solidFill>
              </a:rPr>
              <a:t>        </a:t>
            </a:r>
            <a:r>
              <a:rPr lang="en-US" sz="2100" dirty="0">
                <a:solidFill>
                  <a:srgbClr val="0000FF"/>
                </a:solidFill>
              </a:rPr>
              <a:t>c3    c4</a:t>
            </a:r>
          </a:p>
          <a:p>
            <a:endParaRPr lang="en-US" sz="2400" dirty="0"/>
          </a:p>
          <a:p>
            <a:r>
              <a:rPr lang="en-US" sz="2400" dirty="0"/>
              <a:t>Training data: input/output pairs centering on </a:t>
            </a:r>
            <a:r>
              <a:rPr lang="en-US" sz="2400" i="1" dirty="0">
                <a:solidFill>
                  <a:srgbClr val="009900"/>
                </a:solidFill>
              </a:rPr>
              <a:t>apricot</a:t>
            </a:r>
            <a:r>
              <a:rPr lang="en-US" sz="2400" i="1" dirty="0"/>
              <a:t> </a:t>
            </a:r>
          </a:p>
          <a:p>
            <a:r>
              <a:rPr lang="en-US" sz="2400" dirty="0"/>
              <a:t>Assume a +/- 2 word window</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FACAADD-050D-40D8-9FAD-F02002FD5846}" type="datetime1">
              <a:rPr kumimoji="0" lang="en-US" sz="675" b="0" i="0" u="none" strike="noStrike" kern="1200" cap="none" spc="0" normalizeH="0" baseline="0" noProof="0" smtClean="0">
                <a:ln>
                  <a:noFill/>
                </a:ln>
                <a:solidFill>
                  <a:srgbClr val="FFFFFF"/>
                </a:solidFill>
                <a:effectLst/>
                <a:uLnTx/>
                <a:uFillTx/>
                <a:latin typeface="Calibri" panose="020F0502020204030204"/>
                <a:ea typeface="ＭＳ Ｐゴシック" charset="0"/>
                <a:cs typeface="+mn-cs"/>
              </a:rPr>
              <a:t>10/26/2020</a:t>
            </a:fld>
            <a:endParaRPr kumimoji="0" lang="en-US" sz="675" b="0" i="0" u="none" strike="noStrike" kern="1200" cap="none" spc="0" normalizeH="0" baseline="0" noProof="0">
              <a:ln>
                <a:noFill/>
              </a:ln>
              <a:solidFill>
                <a:srgbClr val="FFFFFF"/>
              </a:solidFill>
              <a:effectLst/>
              <a:uLnTx/>
              <a:uFillTx/>
              <a:latin typeface="Calibri" panose="020F0502020204030204"/>
              <a:ea typeface="ＭＳ Ｐゴシック" charset="0"/>
              <a:cs typeface="+mn-cs"/>
            </a:endParaRPr>
          </a:p>
        </p:txBody>
      </p:sp>
      <p:sp>
        <p:nvSpPr>
          <p:cNvPr id="6" name="Slide Number Placeholder 5"/>
          <p:cNvSpPr>
            <a:spLocks noGrp="1"/>
          </p:cNvSpPr>
          <p:nvPr>
            <p:ph type="sldNum" sz="quarter" idx="4294967295"/>
          </p:nvPr>
        </p:nvSpPr>
        <p:spPr>
          <a:xfrm>
            <a:off x="7658100" y="4329113"/>
            <a:ext cx="342900" cy="171450"/>
          </a:xfrm>
          <a:prstGeom prst="rect">
            <a:avLst/>
          </a:prstGeo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13DD8BE-556E-3440-9013-11CC5588178D}" type="slidenum">
              <a:rPr kumimoji="0" lang="en-US" sz="788" b="0" i="0" u="none" strike="noStrike" kern="1200" cap="none" spc="0" normalizeH="0" baseline="0" noProof="0">
                <a:ln>
                  <a:noFill/>
                </a:ln>
                <a:solidFill>
                  <a:srgbClr val="FFFFFF"/>
                </a:solidFill>
                <a:effectLst/>
                <a:uLnTx/>
                <a:uFillTx/>
                <a:latin typeface="Calibri" panose="020F0502020204030204"/>
                <a:ea typeface="ＭＳ Ｐゴシック" charset="0"/>
                <a:cs typeface="+mn-cs"/>
              </a:rPr>
              <a:pPr marL="0" marR="0" lvl="0" indent="0" algn="r" defTabSz="685800" rtl="0" eaLnBrk="1" fontAlgn="auto" latinLnBrk="0" hangingPunct="1">
                <a:lnSpc>
                  <a:spcPct val="100000"/>
                </a:lnSpc>
                <a:spcBef>
                  <a:spcPts val="0"/>
                </a:spcBef>
                <a:spcAft>
                  <a:spcPts val="0"/>
                </a:spcAft>
                <a:buClrTx/>
                <a:buSzTx/>
                <a:buFontTx/>
                <a:buNone/>
                <a:tabLst/>
                <a:defRPr/>
              </a:pPr>
              <a:t>56</a:t>
            </a:fld>
            <a:endParaRPr kumimoji="0" lang="en-US" sz="788" b="0" i="0" u="none" strike="noStrike" kern="1200" cap="none" spc="0" normalizeH="0" baseline="0" noProof="0">
              <a:ln>
                <a:noFill/>
              </a:ln>
              <a:solidFill>
                <a:srgbClr val="FFFFFF"/>
              </a:solidFill>
              <a:effectLst/>
              <a:uLnTx/>
              <a:uFillTx/>
              <a:latin typeface="Calibri" panose="020F0502020204030204"/>
              <a:ea typeface="ＭＳ Ｐゴシック" charset="0"/>
              <a:cs typeface="+mn-cs"/>
            </a:endParaRPr>
          </a:p>
        </p:txBody>
      </p:sp>
      <p:sp>
        <p:nvSpPr>
          <p:cNvPr id="5" name="Footer Placeholder 4">
            <a:extLst>
              <a:ext uri="{FF2B5EF4-FFF2-40B4-BE49-F238E27FC236}">
                <a16:creationId xmlns:a16="http://schemas.microsoft.com/office/drawing/2014/main" id="{52B542F1-2935-4FE0-96BB-B2D8081D9F28}"/>
              </a:ext>
            </a:extLst>
          </p:cNvPr>
          <p:cNvSpPr>
            <a:spLocks noGrp="1"/>
          </p:cNvSpPr>
          <p:nvPr>
            <p:ph type="ftr" sz="quarter" idx="11"/>
          </p:nvPr>
        </p:nvSpPr>
        <p:spPr/>
        <p:txBody>
          <a:bodyPr/>
          <a:lstStyle/>
          <a:p>
            <a:r>
              <a:rPr lang="en-US"/>
              <a:t>CPSC503 Winter 2020-21</a:t>
            </a:r>
            <a:endParaRPr lang="en-US" dirty="0"/>
          </a:p>
        </p:txBody>
      </p:sp>
    </p:spTree>
    <p:extLst>
      <p:ext uri="{BB962C8B-B14F-4D97-AF65-F5344CB8AC3E}">
        <p14:creationId xmlns:p14="http://schemas.microsoft.com/office/powerpoint/2010/main" val="20359449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Skip-Gram Training</a:t>
            </a:r>
          </a:p>
        </p:txBody>
      </p:sp>
      <p:sp>
        <p:nvSpPr>
          <p:cNvPr id="3" name="Content Placeholder 2"/>
          <p:cNvSpPr>
            <a:spLocks noGrp="1"/>
          </p:cNvSpPr>
          <p:nvPr>
            <p:ph idx="1"/>
          </p:nvPr>
        </p:nvSpPr>
        <p:spPr>
          <a:xfrm>
            <a:off x="1760220" y="1397317"/>
            <a:ext cx="5657851" cy="1631633"/>
          </a:xfrm>
        </p:spPr>
        <p:txBody>
          <a:bodyPr>
            <a:normAutofit/>
          </a:bodyPr>
          <a:lstStyle/>
          <a:p>
            <a:r>
              <a:rPr lang="en-US" sz="2400" dirty="0"/>
              <a:t>Training sentence:</a:t>
            </a:r>
          </a:p>
          <a:p>
            <a:r>
              <a:rPr lang="en-US" sz="2100" dirty="0">
                <a:solidFill>
                  <a:schemeClr val="bg1">
                    <a:lumMod val="65000"/>
                  </a:schemeClr>
                </a:solidFill>
              </a:rPr>
              <a:t>... lemon, a </a:t>
            </a:r>
            <a:r>
              <a:rPr lang="en-US" sz="2100" dirty="0">
                <a:solidFill>
                  <a:srgbClr val="0000FF"/>
                </a:solidFill>
              </a:rPr>
              <a:t>tablespoon of </a:t>
            </a:r>
            <a:r>
              <a:rPr lang="en-US" sz="2100" b="1" dirty="0">
                <a:solidFill>
                  <a:srgbClr val="FF0066"/>
                </a:solidFill>
              </a:rPr>
              <a:t>apricot</a:t>
            </a:r>
            <a:r>
              <a:rPr lang="en-US" sz="2100" dirty="0">
                <a:solidFill>
                  <a:srgbClr val="0000FF"/>
                </a:solidFill>
              </a:rPr>
              <a:t> jam   a</a:t>
            </a:r>
            <a:r>
              <a:rPr lang="en-US" sz="2100" dirty="0"/>
              <a:t>   </a:t>
            </a:r>
            <a:r>
              <a:rPr lang="en-US" sz="2100" dirty="0">
                <a:solidFill>
                  <a:schemeClr val="bg1">
                    <a:lumMod val="65000"/>
                  </a:schemeClr>
                </a:solidFill>
              </a:rPr>
              <a:t>pinch ... </a:t>
            </a:r>
          </a:p>
          <a:p>
            <a:r>
              <a:rPr lang="en-US" sz="2100" dirty="0">
                <a:solidFill>
                  <a:schemeClr val="bg1">
                    <a:lumMod val="65000"/>
                  </a:schemeClr>
                </a:solidFill>
              </a:rPr>
              <a:t>                         </a:t>
            </a:r>
            <a:r>
              <a:rPr lang="en-US" sz="2100" dirty="0">
                <a:solidFill>
                  <a:srgbClr val="0000FF"/>
                </a:solidFill>
              </a:rPr>
              <a:t>c1              c2     </a:t>
            </a:r>
            <a:r>
              <a:rPr lang="en-US" sz="2100" dirty="0">
                <a:solidFill>
                  <a:srgbClr val="C00000"/>
                </a:solidFill>
              </a:rPr>
              <a:t>t</a:t>
            </a:r>
            <a:r>
              <a:rPr lang="en-US" sz="2100" dirty="0">
                <a:solidFill>
                  <a:schemeClr val="bg1">
                    <a:lumMod val="65000"/>
                  </a:schemeClr>
                </a:solidFill>
              </a:rPr>
              <a:t>        </a:t>
            </a:r>
            <a:r>
              <a:rPr lang="en-US" sz="2100" dirty="0">
                <a:solidFill>
                  <a:srgbClr val="0000FF"/>
                </a:solidFill>
              </a:rPr>
              <a:t>c3    c4</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2F03113A-2F03-4067-A053-643D5ECF0249}" type="datetime1">
              <a:rPr kumimoji="0" lang="en-US" sz="675" b="0" i="0" u="none" strike="noStrike" kern="1200" cap="none" spc="0" normalizeH="0" baseline="0" noProof="0" smtClean="0">
                <a:ln>
                  <a:noFill/>
                </a:ln>
                <a:solidFill>
                  <a:srgbClr val="FFFFFF"/>
                </a:solidFill>
                <a:effectLst/>
                <a:uLnTx/>
                <a:uFillTx/>
                <a:latin typeface="Calibri" panose="020F0502020204030204"/>
                <a:ea typeface="ＭＳ Ｐゴシック" charset="0"/>
                <a:cs typeface="+mn-cs"/>
              </a:rPr>
              <a:t>10/26/2020</a:t>
            </a:fld>
            <a:endParaRPr kumimoji="0" lang="en-US" sz="675" b="0" i="0" u="none" strike="noStrike" kern="1200" cap="none" spc="0" normalizeH="0" baseline="0" noProof="0">
              <a:ln>
                <a:noFill/>
              </a:ln>
              <a:solidFill>
                <a:srgbClr val="FFFFFF"/>
              </a:solidFill>
              <a:effectLst/>
              <a:uLnTx/>
              <a:uFillTx/>
              <a:latin typeface="Calibri" panose="020F0502020204030204"/>
              <a:ea typeface="ＭＳ Ｐゴシック" charset="0"/>
              <a:cs typeface="+mn-cs"/>
            </a:endParaRPr>
          </a:p>
        </p:txBody>
      </p:sp>
      <p:sp>
        <p:nvSpPr>
          <p:cNvPr id="6" name="Slide Number Placeholder 5"/>
          <p:cNvSpPr>
            <a:spLocks noGrp="1"/>
          </p:cNvSpPr>
          <p:nvPr>
            <p:ph type="sldNum" sz="quarter" idx="4294967295"/>
          </p:nvPr>
        </p:nvSpPr>
        <p:spPr>
          <a:xfrm>
            <a:off x="7658100" y="4329113"/>
            <a:ext cx="342900" cy="171450"/>
          </a:xfrm>
          <a:prstGeom prst="rect">
            <a:avLst/>
          </a:prstGeo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13DD8BE-556E-3440-9013-11CC5588178D}" type="slidenum">
              <a:rPr kumimoji="0" lang="en-US" sz="788" b="0" i="0" u="none" strike="noStrike" kern="1200" cap="none" spc="0" normalizeH="0" baseline="0" noProof="0">
                <a:ln>
                  <a:noFill/>
                </a:ln>
                <a:solidFill>
                  <a:srgbClr val="FFFFFF"/>
                </a:solidFill>
                <a:effectLst/>
                <a:uLnTx/>
                <a:uFillTx/>
                <a:latin typeface="Calibri" panose="020F0502020204030204"/>
                <a:ea typeface="ＭＳ Ｐゴシック" charset="0"/>
                <a:cs typeface="+mn-cs"/>
              </a:rPr>
              <a:pPr marL="0" marR="0" lvl="0" indent="0" algn="r" defTabSz="685800" rtl="0" eaLnBrk="1" fontAlgn="auto" latinLnBrk="0" hangingPunct="1">
                <a:lnSpc>
                  <a:spcPct val="100000"/>
                </a:lnSpc>
                <a:spcBef>
                  <a:spcPts val="0"/>
                </a:spcBef>
                <a:spcAft>
                  <a:spcPts val="0"/>
                </a:spcAft>
                <a:buClrTx/>
                <a:buSzTx/>
                <a:buFontTx/>
                <a:buNone/>
                <a:tabLst/>
                <a:defRPr/>
              </a:pPr>
              <a:t>57</a:t>
            </a:fld>
            <a:endParaRPr kumimoji="0" lang="en-US" sz="788" b="0" i="0" u="none" strike="noStrike" kern="1200" cap="none" spc="0" normalizeH="0" baseline="0" noProof="0">
              <a:ln>
                <a:noFill/>
              </a:ln>
              <a:solidFill>
                <a:srgbClr val="FFFFFF"/>
              </a:solidFill>
              <a:effectLst/>
              <a:uLnTx/>
              <a:uFillTx/>
              <a:latin typeface="Calibri" panose="020F0502020204030204"/>
              <a:ea typeface="ＭＳ Ｐゴシック" charset="0"/>
              <a:cs typeface="+mn-cs"/>
            </a:endParaRPr>
          </a:p>
        </p:txBody>
      </p:sp>
      <p:sp>
        <p:nvSpPr>
          <p:cNvPr id="8" name="TextBox 7">
            <a:extLst>
              <a:ext uri="{FF2B5EF4-FFF2-40B4-BE49-F238E27FC236}">
                <a16:creationId xmlns:a16="http://schemas.microsoft.com/office/drawing/2014/main" id="{BB9DAFE1-71BD-6648-84D9-27905691965A}"/>
              </a:ext>
            </a:extLst>
          </p:cNvPr>
          <p:cNvSpPr txBox="1"/>
          <p:nvPr/>
        </p:nvSpPr>
        <p:spPr>
          <a:xfrm>
            <a:off x="4541527" y="3090797"/>
            <a:ext cx="3825233" cy="1592744"/>
          </a:xfrm>
          <a:prstGeom prst="rect">
            <a:avLst/>
          </a:prstGeom>
          <a:noFill/>
        </p:spPr>
        <p:txBody>
          <a:bodyPr wrap="square" rtlCol="0">
            <a:spAutoFit/>
          </a:bodyPr>
          <a:lstStyle/>
          <a:p>
            <a:pPr marL="129779" marR="0" lvl="0" indent="-83344"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For each positive example, we'll create </a:t>
            </a:r>
            <a:r>
              <a:rPr kumimoji="0" lang="en-US" sz="2100" b="0" i="1"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k</a:t>
            </a:r>
            <a:r>
              <a:rPr kumimoji="0" lang="en-US" sz="21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negative examples.</a:t>
            </a:r>
          </a:p>
          <a:p>
            <a:pPr marL="129779" marR="0" lvl="0" indent="-83344"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Using </a:t>
            </a:r>
            <a:r>
              <a:rPr kumimoji="0" lang="en-US" sz="2100" b="0" i="1"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noise</a:t>
            </a:r>
            <a:r>
              <a:rPr kumimoji="0" lang="en-US" sz="21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words</a:t>
            </a:r>
          </a:p>
          <a:p>
            <a:pPr marL="129779" marR="0" lvl="1" indent="-83344"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Any random word that isn't</a:t>
            </a:r>
            <a:r>
              <a:rPr kumimoji="0" lang="en-US" sz="2100" b="0" i="1"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7" name="Footer Placeholder 6">
            <a:extLst>
              <a:ext uri="{FF2B5EF4-FFF2-40B4-BE49-F238E27FC236}">
                <a16:creationId xmlns:a16="http://schemas.microsoft.com/office/drawing/2014/main" id="{CC1ABE93-CEEE-44FE-A9A6-EC0DDA5549EF}"/>
              </a:ext>
            </a:extLst>
          </p:cNvPr>
          <p:cNvSpPr>
            <a:spLocks noGrp="1"/>
          </p:cNvSpPr>
          <p:nvPr>
            <p:ph type="ftr" sz="quarter" idx="11"/>
          </p:nvPr>
        </p:nvSpPr>
        <p:spPr/>
        <p:txBody>
          <a:bodyPr/>
          <a:lstStyle/>
          <a:p>
            <a:r>
              <a:rPr lang="en-US"/>
              <a:t>CPSC503 Winter 2020-21</a:t>
            </a:r>
            <a:endParaRPr lang="en-US" dirty="0"/>
          </a:p>
        </p:txBody>
      </p:sp>
      <p:pic>
        <p:nvPicPr>
          <p:cNvPr id="9" name="Picture 8">
            <a:extLst>
              <a:ext uri="{FF2B5EF4-FFF2-40B4-BE49-F238E27FC236}">
                <a16:creationId xmlns:a16="http://schemas.microsoft.com/office/drawing/2014/main" id="{8AFAAB3F-A927-44BC-8ECC-D9C0A1B7E453}"/>
              </a:ext>
            </a:extLst>
          </p:cNvPr>
          <p:cNvPicPr>
            <a:picLocks noChangeAspect="1"/>
          </p:cNvPicPr>
          <p:nvPr/>
        </p:nvPicPr>
        <p:blipFill rotWithShape="1">
          <a:blip r:embed="rId2"/>
          <a:srcRect l="7630" t="40939" r="61517"/>
          <a:stretch/>
        </p:blipFill>
        <p:spPr>
          <a:xfrm>
            <a:off x="1617876" y="2990422"/>
            <a:ext cx="2667000" cy="1854418"/>
          </a:xfrm>
          <a:prstGeom prst="rect">
            <a:avLst/>
          </a:prstGeom>
        </p:spPr>
      </p:pic>
    </p:spTree>
    <p:extLst>
      <p:ext uri="{BB962C8B-B14F-4D97-AF65-F5344CB8AC3E}">
        <p14:creationId xmlns:p14="http://schemas.microsoft.com/office/powerpoint/2010/main" val="34402490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Skip-Gram Training</a:t>
            </a:r>
          </a:p>
        </p:txBody>
      </p:sp>
      <p:sp>
        <p:nvSpPr>
          <p:cNvPr id="3" name="Content Placeholder 2"/>
          <p:cNvSpPr>
            <a:spLocks noGrp="1"/>
          </p:cNvSpPr>
          <p:nvPr>
            <p:ph idx="1"/>
          </p:nvPr>
        </p:nvSpPr>
        <p:spPr>
          <a:xfrm>
            <a:off x="1760220" y="1397317"/>
            <a:ext cx="5657851" cy="1631633"/>
          </a:xfrm>
        </p:spPr>
        <p:txBody>
          <a:bodyPr>
            <a:normAutofit/>
          </a:bodyPr>
          <a:lstStyle/>
          <a:p>
            <a:r>
              <a:rPr lang="en-US" sz="2400" dirty="0"/>
              <a:t>Training sentence:</a:t>
            </a:r>
          </a:p>
          <a:p>
            <a:r>
              <a:rPr lang="en-US" sz="2100" dirty="0">
                <a:solidFill>
                  <a:schemeClr val="bg1">
                    <a:lumMod val="65000"/>
                  </a:schemeClr>
                </a:solidFill>
              </a:rPr>
              <a:t>... lemon, a </a:t>
            </a:r>
            <a:r>
              <a:rPr lang="en-US" sz="2100" dirty="0">
                <a:solidFill>
                  <a:srgbClr val="0000FF"/>
                </a:solidFill>
              </a:rPr>
              <a:t>tablespoon of </a:t>
            </a:r>
            <a:r>
              <a:rPr lang="en-US" sz="2100" b="1" dirty="0">
                <a:solidFill>
                  <a:srgbClr val="FF0066"/>
                </a:solidFill>
              </a:rPr>
              <a:t>apricot</a:t>
            </a:r>
            <a:r>
              <a:rPr lang="en-US" sz="2100" dirty="0">
                <a:solidFill>
                  <a:srgbClr val="0000FF"/>
                </a:solidFill>
              </a:rPr>
              <a:t> jam   a</a:t>
            </a:r>
            <a:r>
              <a:rPr lang="en-US" sz="2100" dirty="0"/>
              <a:t>   </a:t>
            </a:r>
            <a:r>
              <a:rPr lang="en-US" sz="2100" dirty="0">
                <a:solidFill>
                  <a:schemeClr val="bg1">
                    <a:lumMod val="65000"/>
                  </a:schemeClr>
                </a:solidFill>
              </a:rPr>
              <a:t>pinch ... </a:t>
            </a:r>
          </a:p>
          <a:p>
            <a:r>
              <a:rPr lang="en-US" sz="2100" dirty="0">
                <a:solidFill>
                  <a:schemeClr val="bg1">
                    <a:lumMod val="65000"/>
                  </a:schemeClr>
                </a:solidFill>
              </a:rPr>
              <a:t>                         </a:t>
            </a:r>
            <a:r>
              <a:rPr lang="en-US" sz="2100" dirty="0">
                <a:solidFill>
                  <a:srgbClr val="0000FF"/>
                </a:solidFill>
              </a:rPr>
              <a:t>c1              c2     </a:t>
            </a:r>
            <a:r>
              <a:rPr lang="en-US" sz="2100" dirty="0">
                <a:solidFill>
                  <a:srgbClr val="C00000"/>
                </a:solidFill>
              </a:rPr>
              <a:t>t</a:t>
            </a:r>
            <a:r>
              <a:rPr lang="en-US" sz="2100" dirty="0">
                <a:solidFill>
                  <a:schemeClr val="bg1">
                    <a:lumMod val="65000"/>
                  </a:schemeClr>
                </a:solidFill>
              </a:rPr>
              <a:t>        </a:t>
            </a:r>
            <a:r>
              <a:rPr lang="en-US" sz="2100" dirty="0">
                <a:solidFill>
                  <a:srgbClr val="0000FF"/>
                </a:solidFill>
              </a:rPr>
              <a:t>c3    c4</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379865E-667F-4EE2-91E9-5D58572284E2}" type="datetime1">
              <a:rPr kumimoji="0" lang="en-US" sz="675" b="0" i="0" u="none" strike="noStrike" kern="1200" cap="none" spc="0" normalizeH="0" baseline="0" noProof="0" smtClean="0">
                <a:ln>
                  <a:noFill/>
                </a:ln>
                <a:solidFill>
                  <a:srgbClr val="FFFFFF"/>
                </a:solidFill>
                <a:effectLst/>
                <a:uLnTx/>
                <a:uFillTx/>
                <a:latin typeface="Calibri" panose="020F0502020204030204"/>
                <a:ea typeface="ＭＳ Ｐゴシック" charset="0"/>
                <a:cs typeface="+mn-cs"/>
              </a:rPr>
              <a:t>10/26/2020</a:t>
            </a:fld>
            <a:endParaRPr kumimoji="0" lang="en-US" sz="675" b="0" i="0" u="none" strike="noStrike" kern="1200" cap="none" spc="0" normalizeH="0" baseline="0" noProof="0">
              <a:ln>
                <a:noFill/>
              </a:ln>
              <a:solidFill>
                <a:srgbClr val="FFFFFF"/>
              </a:solidFill>
              <a:effectLst/>
              <a:uLnTx/>
              <a:uFillTx/>
              <a:latin typeface="Calibri" panose="020F0502020204030204"/>
              <a:ea typeface="ＭＳ Ｐゴシック" charset="0"/>
              <a:cs typeface="+mn-cs"/>
            </a:endParaRPr>
          </a:p>
        </p:txBody>
      </p:sp>
      <p:sp>
        <p:nvSpPr>
          <p:cNvPr id="6" name="Slide Number Placeholder 5"/>
          <p:cNvSpPr>
            <a:spLocks noGrp="1"/>
          </p:cNvSpPr>
          <p:nvPr>
            <p:ph type="sldNum" sz="quarter" idx="4294967295"/>
          </p:nvPr>
        </p:nvSpPr>
        <p:spPr>
          <a:xfrm>
            <a:off x="7658100" y="4329113"/>
            <a:ext cx="342900" cy="171450"/>
          </a:xfrm>
          <a:prstGeom prst="rect">
            <a:avLst/>
          </a:prstGeo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13DD8BE-556E-3440-9013-11CC5588178D}" type="slidenum">
              <a:rPr kumimoji="0" lang="en-US" sz="788" b="0" i="0" u="none" strike="noStrike" kern="1200" cap="none" spc="0" normalizeH="0" baseline="0" noProof="0">
                <a:ln>
                  <a:noFill/>
                </a:ln>
                <a:solidFill>
                  <a:srgbClr val="FFFFFF"/>
                </a:solidFill>
                <a:effectLst/>
                <a:uLnTx/>
                <a:uFillTx/>
                <a:latin typeface="Calibri" panose="020F0502020204030204"/>
                <a:ea typeface="ＭＳ Ｐゴシック" charset="0"/>
                <a:cs typeface="+mn-cs"/>
              </a:rPr>
              <a:pPr marL="0" marR="0" lvl="0" indent="0" algn="r" defTabSz="685800" rtl="0" eaLnBrk="1" fontAlgn="auto" latinLnBrk="0" hangingPunct="1">
                <a:lnSpc>
                  <a:spcPct val="100000"/>
                </a:lnSpc>
                <a:spcBef>
                  <a:spcPts val="0"/>
                </a:spcBef>
                <a:spcAft>
                  <a:spcPts val="0"/>
                </a:spcAft>
                <a:buClrTx/>
                <a:buSzTx/>
                <a:buFontTx/>
                <a:buNone/>
                <a:tabLst/>
                <a:defRPr/>
              </a:pPr>
              <a:t>58</a:t>
            </a:fld>
            <a:endParaRPr kumimoji="0" lang="en-US" sz="788" b="0" i="0" u="none" strike="noStrike" kern="1200" cap="none" spc="0" normalizeH="0" baseline="0" noProof="0">
              <a:ln>
                <a:noFill/>
              </a:ln>
              <a:solidFill>
                <a:srgbClr val="FFFFFF"/>
              </a:solidFill>
              <a:effectLst/>
              <a:uLnTx/>
              <a:uFillTx/>
              <a:latin typeface="Calibri" panose="020F0502020204030204"/>
              <a:ea typeface="ＭＳ Ｐゴシック" charset="0"/>
              <a:cs typeface="+mn-cs"/>
            </a:endParaRPr>
          </a:p>
        </p:txBody>
      </p:sp>
      <p:sp>
        <p:nvSpPr>
          <p:cNvPr id="9" name="TextBox 8">
            <a:extLst>
              <a:ext uri="{FF2B5EF4-FFF2-40B4-BE49-F238E27FC236}">
                <a16:creationId xmlns:a16="http://schemas.microsoft.com/office/drawing/2014/main" id="{A342C8FA-10B3-AD44-9B6B-9D75978EB7D2}"/>
              </a:ext>
            </a:extLst>
          </p:cNvPr>
          <p:cNvSpPr txBox="1"/>
          <p:nvPr/>
        </p:nvSpPr>
        <p:spPr>
          <a:xfrm>
            <a:off x="7352778" y="2865328"/>
            <a:ext cx="437940"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k=2</a:t>
            </a:r>
          </a:p>
        </p:txBody>
      </p:sp>
      <p:sp>
        <p:nvSpPr>
          <p:cNvPr id="8" name="Footer Placeholder 7">
            <a:extLst>
              <a:ext uri="{FF2B5EF4-FFF2-40B4-BE49-F238E27FC236}">
                <a16:creationId xmlns:a16="http://schemas.microsoft.com/office/drawing/2014/main" id="{96726DC2-AA37-4124-9FBA-F56768745677}"/>
              </a:ext>
            </a:extLst>
          </p:cNvPr>
          <p:cNvSpPr>
            <a:spLocks noGrp="1"/>
          </p:cNvSpPr>
          <p:nvPr>
            <p:ph type="ftr" sz="quarter" idx="11"/>
          </p:nvPr>
        </p:nvSpPr>
        <p:spPr/>
        <p:txBody>
          <a:bodyPr/>
          <a:lstStyle/>
          <a:p>
            <a:r>
              <a:rPr lang="en-US"/>
              <a:t>CPSC503 Winter 2020-21</a:t>
            </a:r>
            <a:endParaRPr lang="en-US" dirty="0"/>
          </a:p>
        </p:txBody>
      </p:sp>
      <p:pic>
        <p:nvPicPr>
          <p:cNvPr id="10" name="Picture 9">
            <a:extLst>
              <a:ext uri="{FF2B5EF4-FFF2-40B4-BE49-F238E27FC236}">
                <a16:creationId xmlns:a16="http://schemas.microsoft.com/office/drawing/2014/main" id="{C632B711-371B-4D73-8C70-C8773C041DFD}"/>
              </a:ext>
            </a:extLst>
          </p:cNvPr>
          <p:cNvPicPr>
            <a:picLocks noChangeAspect="1"/>
          </p:cNvPicPr>
          <p:nvPr/>
        </p:nvPicPr>
        <p:blipFill rotWithShape="1">
          <a:blip r:embed="rId2"/>
          <a:srcRect l="44760" t="43485" r="16075" b="-1"/>
          <a:stretch/>
        </p:blipFill>
        <p:spPr>
          <a:xfrm>
            <a:off x="4853550" y="3158213"/>
            <a:ext cx="3226574" cy="1691130"/>
          </a:xfrm>
          <a:prstGeom prst="rect">
            <a:avLst/>
          </a:prstGeom>
        </p:spPr>
      </p:pic>
      <p:pic>
        <p:nvPicPr>
          <p:cNvPr id="11" name="Picture 10">
            <a:extLst>
              <a:ext uri="{FF2B5EF4-FFF2-40B4-BE49-F238E27FC236}">
                <a16:creationId xmlns:a16="http://schemas.microsoft.com/office/drawing/2014/main" id="{4ACF3B07-B20D-473F-8947-9D828EFFFA0C}"/>
              </a:ext>
            </a:extLst>
          </p:cNvPr>
          <p:cNvPicPr>
            <a:picLocks noChangeAspect="1"/>
          </p:cNvPicPr>
          <p:nvPr/>
        </p:nvPicPr>
        <p:blipFill rotWithShape="1">
          <a:blip r:embed="rId2"/>
          <a:srcRect l="7630" t="40939" r="61517"/>
          <a:stretch/>
        </p:blipFill>
        <p:spPr>
          <a:xfrm>
            <a:off x="1524000" y="3055686"/>
            <a:ext cx="2667000" cy="1854418"/>
          </a:xfrm>
          <a:prstGeom prst="rect">
            <a:avLst/>
          </a:prstGeom>
        </p:spPr>
      </p:pic>
    </p:spTree>
    <p:extLst>
      <p:ext uri="{BB962C8B-B14F-4D97-AF65-F5344CB8AC3E}">
        <p14:creationId xmlns:p14="http://schemas.microsoft.com/office/powerpoint/2010/main" val="33357925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5BD92-E14C-CD40-B489-9A25858FF31B}"/>
              </a:ext>
            </a:extLst>
          </p:cNvPr>
          <p:cNvSpPr>
            <a:spLocks noGrp="1"/>
          </p:cNvSpPr>
          <p:nvPr>
            <p:ph type="title"/>
          </p:nvPr>
        </p:nvSpPr>
        <p:spPr>
          <a:xfrm>
            <a:off x="1760220" y="214954"/>
            <a:ext cx="5657850" cy="699447"/>
          </a:xfrm>
        </p:spPr>
        <p:txBody>
          <a:bodyPr/>
          <a:lstStyle/>
          <a:p>
            <a:r>
              <a:rPr lang="en-US" dirty="0"/>
              <a:t>Choosing noise words</a:t>
            </a:r>
          </a:p>
        </p:txBody>
      </p:sp>
      <p:sp>
        <p:nvSpPr>
          <p:cNvPr id="3" name="Content Placeholder 2">
            <a:extLst>
              <a:ext uri="{FF2B5EF4-FFF2-40B4-BE49-F238E27FC236}">
                <a16:creationId xmlns:a16="http://schemas.microsoft.com/office/drawing/2014/main" id="{90B28E31-57AF-2B4F-8897-1D61143347A1}"/>
              </a:ext>
            </a:extLst>
          </p:cNvPr>
          <p:cNvSpPr>
            <a:spLocks noGrp="1"/>
          </p:cNvSpPr>
          <p:nvPr>
            <p:ph idx="1"/>
          </p:nvPr>
        </p:nvSpPr>
        <p:spPr>
          <a:xfrm>
            <a:off x="1828800" y="1313198"/>
            <a:ext cx="5657851" cy="3017520"/>
          </a:xfrm>
        </p:spPr>
        <p:txBody>
          <a:bodyPr/>
          <a:lstStyle/>
          <a:p>
            <a:r>
              <a:rPr lang="en-US" dirty="0"/>
              <a:t>Could pick w according to their unigram frequency P(w)</a:t>
            </a:r>
          </a:p>
          <a:p>
            <a:r>
              <a:rPr lang="en-US" dirty="0"/>
              <a:t>More common to chosen then according to p</a:t>
            </a:r>
            <a:r>
              <a:rPr lang="en-US" baseline="-25000" dirty="0"/>
              <a:t>α</a:t>
            </a:r>
            <a:r>
              <a:rPr lang="en-US" dirty="0"/>
              <a:t>(w)</a:t>
            </a:r>
          </a:p>
          <a:p>
            <a:pPr marL="0" indent="0">
              <a:buNone/>
            </a:pPr>
            <a:endParaRPr lang="en-US" dirty="0"/>
          </a:p>
          <a:p>
            <a:endParaRPr lang="en-US" dirty="0"/>
          </a:p>
          <a:p>
            <a:endParaRPr lang="en-US" dirty="0"/>
          </a:p>
          <a:p>
            <a:r>
              <a:rPr lang="en-US" dirty="0"/>
              <a:t>α= ¾ works well because it gives rare noise words slightly higher probability</a:t>
            </a:r>
          </a:p>
          <a:p>
            <a:r>
              <a:rPr lang="en-US" dirty="0"/>
              <a:t>To show this, imagine two events p(a)=.99 and p(b) = .01:</a:t>
            </a:r>
          </a:p>
        </p:txBody>
      </p:sp>
      <p:pic>
        <p:nvPicPr>
          <p:cNvPr id="4" name="Picture 3">
            <a:extLst>
              <a:ext uri="{FF2B5EF4-FFF2-40B4-BE49-F238E27FC236}">
                <a16:creationId xmlns:a16="http://schemas.microsoft.com/office/drawing/2014/main" id="{81C81F38-C70B-9541-B5D3-1BA59515CED4}"/>
              </a:ext>
            </a:extLst>
          </p:cNvPr>
          <p:cNvPicPr>
            <a:picLocks noChangeAspect="1"/>
          </p:cNvPicPr>
          <p:nvPr/>
        </p:nvPicPr>
        <p:blipFill>
          <a:blip r:embed="rId2"/>
          <a:stretch>
            <a:fillRect/>
          </a:stretch>
        </p:blipFill>
        <p:spPr>
          <a:xfrm>
            <a:off x="3086100" y="1985674"/>
            <a:ext cx="2682961" cy="919163"/>
          </a:xfrm>
          <a:prstGeom prst="rect">
            <a:avLst/>
          </a:prstGeom>
        </p:spPr>
      </p:pic>
      <p:pic>
        <p:nvPicPr>
          <p:cNvPr id="5" name="Picture 4">
            <a:extLst>
              <a:ext uri="{FF2B5EF4-FFF2-40B4-BE49-F238E27FC236}">
                <a16:creationId xmlns:a16="http://schemas.microsoft.com/office/drawing/2014/main" id="{39A72408-2FDF-8D40-8538-17DDC9CFB7E5}"/>
              </a:ext>
            </a:extLst>
          </p:cNvPr>
          <p:cNvPicPr>
            <a:picLocks noChangeAspect="1"/>
          </p:cNvPicPr>
          <p:nvPr/>
        </p:nvPicPr>
        <p:blipFill>
          <a:blip r:embed="rId3"/>
          <a:stretch>
            <a:fillRect/>
          </a:stretch>
        </p:blipFill>
        <p:spPr>
          <a:xfrm>
            <a:off x="3371850" y="3906231"/>
            <a:ext cx="2559580" cy="1096963"/>
          </a:xfrm>
          <a:prstGeom prst="rect">
            <a:avLst/>
          </a:prstGeom>
        </p:spPr>
      </p:pic>
      <p:sp>
        <p:nvSpPr>
          <p:cNvPr id="6" name="Date Placeholder 5">
            <a:extLst>
              <a:ext uri="{FF2B5EF4-FFF2-40B4-BE49-F238E27FC236}">
                <a16:creationId xmlns:a16="http://schemas.microsoft.com/office/drawing/2014/main" id="{1B9FDCB5-7FB3-40FA-8448-231479D6A051}"/>
              </a:ext>
            </a:extLst>
          </p:cNvPr>
          <p:cNvSpPr>
            <a:spLocks noGrp="1"/>
          </p:cNvSpPr>
          <p:nvPr>
            <p:ph type="dt" sz="half" idx="10"/>
          </p:nvPr>
        </p:nvSpPr>
        <p:spPr/>
        <p:txBody>
          <a:bodyPr/>
          <a:lstStyle/>
          <a:p>
            <a:fld id="{2E6EFA34-57C2-4CCF-B742-4CBD2AC17648}" type="datetime1">
              <a:rPr lang="en-US" smtClean="0"/>
              <a:t>10/26/2020</a:t>
            </a:fld>
            <a:endParaRPr lang="en-US"/>
          </a:p>
        </p:txBody>
      </p:sp>
      <p:sp>
        <p:nvSpPr>
          <p:cNvPr id="7" name="Footer Placeholder 6">
            <a:extLst>
              <a:ext uri="{FF2B5EF4-FFF2-40B4-BE49-F238E27FC236}">
                <a16:creationId xmlns:a16="http://schemas.microsoft.com/office/drawing/2014/main" id="{A3E85A79-84F2-45F1-B031-FB53A9BC58CC}"/>
              </a:ext>
            </a:extLst>
          </p:cNvPr>
          <p:cNvSpPr>
            <a:spLocks noGrp="1"/>
          </p:cNvSpPr>
          <p:nvPr>
            <p:ph type="ftr" sz="quarter" idx="11"/>
          </p:nvPr>
        </p:nvSpPr>
        <p:spPr/>
        <p:txBody>
          <a:bodyPr/>
          <a:lstStyle/>
          <a:p>
            <a:r>
              <a:rPr lang="en-US"/>
              <a:t>CPSC503 Winter 2020-21</a:t>
            </a:r>
            <a:endParaRPr lang="en-US" dirty="0"/>
          </a:p>
        </p:txBody>
      </p:sp>
      <p:sp>
        <p:nvSpPr>
          <p:cNvPr id="8" name="Slide Number Placeholder 7">
            <a:extLst>
              <a:ext uri="{FF2B5EF4-FFF2-40B4-BE49-F238E27FC236}">
                <a16:creationId xmlns:a16="http://schemas.microsoft.com/office/drawing/2014/main" id="{DA09AB90-02C6-4AC8-86FD-4DA2A1F61483}"/>
              </a:ext>
            </a:extLst>
          </p:cNvPr>
          <p:cNvSpPr>
            <a:spLocks noGrp="1"/>
          </p:cNvSpPr>
          <p:nvPr>
            <p:ph type="sldNum" sz="quarter" idx="12"/>
          </p:nvPr>
        </p:nvSpPr>
        <p:spPr/>
        <p:txBody>
          <a:bodyPr/>
          <a:lstStyle/>
          <a:p>
            <a:fld id="{D07771B2-D7F7-364E-B6F3-F7FE93606BCE}" type="slidenum">
              <a:rPr lang="en-US" smtClean="0"/>
              <a:t>59</a:t>
            </a:fld>
            <a:endParaRPr lang="en-US"/>
          </a:p>
        </p:txBody>
      </p:sp>
    </p:spTree>
    <p:extLst>
      <p:ext uri="{BB962C8B-B14F-4D97-AF65-F5344CB8AC3E}">
        <p14:creationId xmlns:p14="http://schemas.microsoft.com/office/powerpoint/2010/main" val="2548391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323850"/>
            <a:ext cx="4800600" cy="1905000"/>
          </a:xfrm>
        </p:spPr>
        <p:txBody>
          <a:bodyPr/>
          <a:lstStyle/>
          <a:p>
            <a:r>
              <a:rPr lang="en-US" sz="4000" dirty="0">
                <a:latin typeface="Calibri (Headings)"/>
                <a:cs typeface="Calibri (Headings)"/>
              </a:rPr>
              <a:t>Vector Semantics</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a:xfrm>
            <a:off x="3810000" y="1809750"/>
            <a:ext cx="5105400" cy="1295400"/>
          </a:xfrm>
        </p:spPr>
        <p:txBody>
          <a:bodyPr/>
          <a:lstStyle/>
          <a:p>
            <a:r>
              <a:rPr lang="en-US" sz="3600" dirty="0">
                <a:solidFill>
                  <a:srgbClr val="A4001D"/>
                </a:solidFill>
                <a:ea typeface="ＭＳ Ｐゴシック" charset="0"/>
                <a:cs typeface="Calibri"/>
              </a:rPr>
              <a:t>Introduction</a:t>
            </a:r>
          </a:p>
          <a:p>
            <a:endParaRPr lang="en-US" sz="3600" dirty="0">
              <a:solidFill>
                <a:srgbClr val="A4001D"/>
              </a:solidFill>
              <a:ea typeface="ＭＳ Ｐゴシック" charset="0"/>
              <a:cs typeface="Calibri"/>
            </a:endParaRPr>
          </a:p>
        </p:txBody>
      </p:sp>
      <p:sp>
        <p:nvSpPr>
          <p:cNvPr id="2" name="TextBox 1"/>
          <p:cNvSpPr txBox="1"/>
          <p:nvPr/>
        </p:nvSpPr>
        <p:spPr>
          <a:xfrm>
            <a:off x="457210" y="4552950"/>
            <a:ext cx="3179397" cy="369332"/>
          </a:xfrm>
          <a:prstGeom prst="rect">
            <a:avLst/>
          </a:prstGeom>
          <a:noFill/>
        </p:spPr>
        <p:txBody>
          <a:bodyPr wrap="none" rtlCol="0">
            <a:spAutoFit/>
          </a:bodyPr>
          <a:lstStyle/>
          <a:p>
            <a:r>
              <a:rPr lang="en-CA" sz="1800" dirty="0">
                <a:latin typeface="+mn-lt"/>
              </a:rPr>
              <a:t>Slides Source: </a:t>
            </a:r>
            <a:r>
              <a:rPr lang="en-CA" sz="1800" dirty="0" err="1">
                <a:latin typeface="+mn-lt"/>
              </a:rPr>
              <a:t>Jurafsky</a:t>
            </a:r>
            <a:r>
              <a:rPr lang="en-CA" sz="1800" dirty="0">
                <a:latin typeface="+mn-lt"/>
              </a:rPr>
              <a:t> &amp; Martin</a:t>
            </a:r>
          </a:p>
        </p:txBody>
      </p:sp>
      <p:sp>
        <p:nvSpPr>
          <p:cNvPr id="5" name="Rectangle 5"/>
          <p:cNvSpPr txBox="1">
            <a:spLocks noChangeArrowheads="1"/>
          </p:cNvSpPr>
          <p:nvPr/>
        </p:nvSpPr>
        <p:spPr bwMode="auto">
          <a:xfrm>
            <a:off x="-112815" y="1885950"/>
            <a:ext cx="9238011"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3200" b="1">
                <a:solidFill>
                  <a:schemeClr val="tx1"/>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600">
                <a:solidFill>
                  <a:schemeClr val="tx1"/>
                </a:solidFill>
                <a:latin typeface="Lucida Sans" pitchFamily="-65" charset="0"/>
              </a:defRPr>
            </a:lvl6pPr>
            <a:lvl7pPr marL="914400" algn="l" rtl="0" eaLnBrk="1" fontAlgn="base" hangingPunct="1">
              <a:spcBef>
                <a:spcPct val="0"/>
              </a:spcBef>
              <a:spcAft>
                <a:spcPct val="0"/>
              </a:spcAft>
              <a:defRPr sz="3600">
                <a:solidFill>
                  <a:schemeClr val="tx1"/>
                </a:solidFill>
                <a:latin typeface="Lucida Sans" pitchFamily="-65" charset="0"/>
              </a:defRPr>
            </a:lvl7pPr>
            <a:lvl8pPr marL="1371600" algn="l" rtl="0" eaLnBrk="1" fontAlgn="base" hangingPunct="1">
              <a:spcBef>
                <a:spcPct val="0"/>
              </a:spcBef>
              <a:spcAft>
                <a:spcPct val="0"/>
              </a:spcAft>
              <a:defRPr sz="3600">
                <a:solidFill>
                  <a:schemeClr val="tx1"/>
                </a:solidFill>
                <a:latin typeface="Lucida Sans" pitchFamily="-65" charset="0"/>
              </a:defRPr>
            </a:lvl8pPr>
            <a:lvl9pPr marL="1828800" algn="l" rtl="0" eaLnBrk="1" fontAlgn="base" hangingPunct="1">
              <a:spcBef>
                <a:spcPct val="0"/>
              </a:spcBef>
              <a:spcAft>
                <a:spcPct val="0"/>
              </a:spcAft>
              <a:defRPr sz="3600">
                <a:solidFill>
                  <a:schemeClr val="tx1"/>
                </a:solidFill>
                <a:latin typeface="Lucida Sans" pitchFamily="-65" charset="0"/>
              </a:defRPr>
            </a:lvl9pPr>
          </a:lstStyle>
          <a:p>
            <a:r>
              <a:rPr lang="en-US" sz="2800" kern="0" dirty="0">
                <a:latin typeface="Calibri (Headings)"/>
                <a:cs typeface="Calibri (Headings)"/>
              </a:rPr>
              <a:t>For word similarity and beyond (word </a:t>
            </a:r>
            <a:r>
              <a:rPr lang="en-US" sz="2800" kern="0" dirty="0" err="1">
                <a:latin typeface="Calibri (Headings)"/>
                <a:cs typeface="Calibri (Headings)"/>
              </a:rPr>
              <a:t>embeddings</a:t>
            </a:r>
            <a:r>
              <a:rPr lang="en-US" sz="2800" kern="0" dirty="0">
                <a:latin typeface="Calibri (Headings)"/>
                <a:cs typeface="Calibri (Headings)"/>
              </a:rPr>
              <a:t>)</a:t>
            </a:r>
            <a:endParaRPr lang="en-US" sz="2800" kern="0" dirty="0">
              <a:latin typeface="Calibri (Headings)"/>
              <a:ea typeface="ＭＳ Ｐゴシック" charset="0"/>
              <a:cs typeface="Calibri (Headings)"/>
            </a:endParaRPr>
          </a:p>
        </p:txBody>
      </p:sp>
    </p:spTree>
    <p:extLst>
      <p:ext uri="{BB962C8B-B14F-4D97-AF65-F5344CB8AC3E}">
        <p14:creationId xmlns:p14="http://schemas.microsoft.com/office/powerpoint/2010/main" val="73151800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a:t>
            </a:r>
            <a:r>
              <a:rPr lang="en-US" dirty="0" err="1"/>
              <a:t>embeddings</a:t>
            </a:r>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60</a:t>
            </a:fld>
            <a:endParaRPr lang="en-US"/>
          </a:p>
        </p:txBody>
      </p:sp>
      <p:sp>
        <p:nvSpPr>
          <p:cNvPr id="6" name="Content Placeholder 5"/>
          <p:cNvSpPr>
            <a:spLocks noGrp="1"/>
          </p:cNvSpPr>
          <p:nvPr>
            <p:ph idx="1"/>
          </p:nvPr>
        </p:nvSpPr>
        <p:spPr/>
        <p:txBody>
          <a:bodyPr/>
          <a:lstStyle/>
          <a:p>
            <a:r>
              <a:rPr lang="en-US" dirty="0"/>
              <a:t>Nearest words to some </a:t>
            </a:r>
            <a:r>
              <a:rPr lang="en-US" dirty="0" err="1"/>
              <a:t>embeddings</a:t>
            </a:r>
            <a:r>
              <a:rPr lang="en-US" dirty="0"/>
              <a:t> (</a:t>
            </a:r>
            <a:r>
              <a:rPr lang="en-US" dirty="0" err="1"/>
              <a:t>Mikolov</a:t>
            </a:r>
            <a:r>
              <a:rPr lang="en-US" dirty="0"/>
              <a:t> et al. 2013)</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474" y="2114550"/>
            <a:ext cx="8823326" cy="1066800"/>
          </a:xfrm>
          <a:prstGeom prst="rect">
            <a:avLst/>
          </a:prstGeom>
        </p:spPr>
      </p:pic>
      <p:sp>
        <p:nvSpPr>
          <p:cNvPr id="3" name="Date Placeholder 2"/>
          <p:cNvSpPr>
            <a:spLocks noGrp="1"/>
          </p:cNvSpPr>
          <p:nvPr>
            <p:ph type="dt" sz="half" idx="10"/>
          </p:nvPr>
        </p:nvSpPr>
        <p:spPr/>
        <p:txBody>
          <a:bodyPr/>
          <a:lstStyle/>
          <a:p>
            <a:pPr>
              <a:defRPr/>
            </a:pPr>
            <a:fld id="{B83B8D2E-4DC8-4163-A133-51751366C662}" type="datetime1">
              <a:rPr lang="en-US" smtClean="0"/>
              <a:t>10/26/2020</a:t>
            </a:fld>
            <a:endParaRPr lang="en-US"/>
          </a:p>
        </p:txBody>
      </p:sp>
      <p:sp>
        <p:nvSpPr>
          <p:cNvPr id="5" name="Footer Placeholder 4"/>
          <p:cNvSpPr>
            <a:spLocks noGrp="1"/>
          </p:cNvSpPr>
          <p:nvPr>
            <p:ph type="ftr" sz="quarter" idx="11"/>
          </p:nvPr>
        </p:nvSpPr>
        <p:spPr/>
        <p:txBody>
          <a:bodyPr/>
          <a:lstStyle/>
          <a:p>
            <a:pPr>
              <a:defRPr/>
            </a:pPr>
            <a:r>
              <a:rPr lang="en-US"/>
              <a:t>CPSC503 Winter 2020-21</a:t>
            </a:r>
          </a:p>
        </p:txBody>
      </p:sp>
      <mc:AlternateContent xmlns:mc="http://schemas.openxmlformats.org/markup-compatibility/2006" xmlns:p14="http://schemas.microsoft.com/office/powerpoint/2010/main">
        <mc:Choice Requires="p14">
          <p:contentPart p14:bwMode="auto" r:id="rId3">
            <p14:nvContentPartPr>
              <p14:cNvPr id="8" name="Ink 7"/>
              <p14:cNvContentPartPr/>
              <p14:nvPr/>
            </p14:nvContentPartPr>
            <p14:xfrm>
              <a:off x="795600" y="1328040"/>
              <a:ext cx="7205040" cy="1650960"/>
            </p14:xfrm>
          </p:contentPart>
        </mc:Choice>
        <mc:Fallback xmlns="">
          <p:pic>
            <p:nvPicPr>
              <p:cNvPr id="8" name="Ink 7"/>
              <p:cNvPicPr/>
              <p:nvPr/>
            </p:nvPicPr>
            <p:blipFill>
              <a:blip r:embed="rId4"/>
              <a:stretch>
                <a:fillRect/>
              </a:stretch>
            </p:blipFill>
            <p:spPr>
              <a:xfrm>
                <a:off x="789480" y="1315440"/>
                <a:ext cx="7224480" cy="1667160"/>
              </a:xfrm>
              <a:prstGeom prst="rect">
                <a:avLst/>
              </a:prstGeom>
            </p:spPr>
          </p:pic>
        </mc:Fallback>
      </mc:AlternateContent>
    </p:spTree>
    <p:extLst>
      <p:ext uri="{BB962C8B-B14F-4D97-AF65-F5344CB8AC3E}">
        <p14:creationId xmlns:p14="http://schemas.microsoft.com/office/powerpoint/2010/main" val="113966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42950"/>
          </a:xfrm>
        </p:spPr>
        <p:txBody>
          <a:bodyPr/>
          <a:lstStyle/>
          <a:p>
            <a:r>
              <a:rPr lang="en-US" dirty="0" err="1"/>
              <a:t>Embeddings</a:t>
            </a:r>
            <a:r>
              <a:rPr lang="en-US" dirty="0"/>
              <a:t> (often) capture relational meaning!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352550"/>
                <a:ext cx="8686800" cy="3333750"/>
              </a:xfrm>
            </p:spPr>
            <p:txBody>
              <a:bodyPr/>
              <a:lstStyle/>
              <a:p>
                <a:pPr marL="0" indent="0">
                  <a:buNone/>
                </a:pPr>
                <a:r>
                  <a:rPr lang="en-US" dirty="0"/>
                  <a:t>vector(</a:t>
                </a:r>
                <a:r>
                  <a:rPr lang="en-US" i="1" dirty="0"/>
                  <a:t>‘king’</a:t>
                </a:r>
                <a:r>
                  <a:rPr lang="en-US" dirty="0"/>
                  <a:t>) - vector(</a:t>
                </a:r>
                <a:r>
                  <a:rPr lang="en-US" i="1" dirty="0"/>
                  <a:t>‘man’</a:t>
                </a:r>
                <a:r>
                  <a:rPr lang="en-US" dirty="0"/>
                  <a:t>) + vector(</a:t>
                </a:r>
                <a:r>
                  <a:rPr lang="en-US" i="1" dirty="0"/>
                  <a:t>‘woman’</a:t>
                </a:r>
                <a:r>
                  <a:rPr lang="en-US" dirty="0"/>
                  <a:t>)  </a:t>
                </a:r>
                <a14:m>
                  <m:oMath xmlns:m="http://schemas.openxmlformats.org/officeDocument/2006/math">
                    <m:r>
                      <a:rPr lang="en-US" i="1" dirty="0" smtClean="0">
                        <a:latin typeface="Cambria Math" charset="0"/>
                        <a:ea typeface="Cambria Math" charset="0"/>
                        <a:cs typeface="Cambria Math" charset="0"/>
                      </a:rPr>
                      <m:t>≈</m:t>
                    </m:r>
                    <m:r>
                      <a:rPr lang="en-US" b="0" i="1" dirty="0" smtClean="0">
                        <a:latin typeface="Cambria Math" charset="0"/>
                        <a:ea typeface="Cambria Math" charset="0"/>
                        <a:cs typeface="Cambria Math" charset="0"/>
                      </a:rPr>
                      <m:t> </m:t>
                    </m:r>
                  </m:oMath>
                </a14:m>
                <a:r>
                  <a:rPr lang="en-US" dirty="0"/>
                  <a:t>vector(‘queen’)</a:t>
                </a:r>
              </a:p>
              <a:p>
                <a:pPr marL="0" indent="0">
                  <a:buNone/>
                </a:pPr>
                <a:r>
                  <a:rPr lang="en-US" dirty="0"/>
                  <a:t>vector(</a:t>
                </a:r>
                <a:r>
                  <a:rPr lang="en-US" i="1" dirty="0"/>
                  <a:t>‘Paris’</a:t>
                </a:r>
                <a:r>
                  <a:rPr lang="en-US" dirty="0"/>
                  <a:t>) - vector(</a:t>
                </a:r>
                <a:r>
                  <a:rPr lang="en-US" i="1" dirty="0"/>
                  <a:t>‘France’</a:t>
                </a:r>
                <a:r>
                  <a:rPr lang="en-US" dirty="0"/>
                  <a:t>) + vector(</a:t>
                </a:r>
                <a:r>
                  <a:rPr lang="en-US" i="1" dirty="0"/>
                  <a:t>‘Italy’</a:t>
                </a:r>
                <a:r>
                  <a:rPr lang="en-US" dirty="0"/>
                  <a:t>) </a:t>
                </a:r>
                <a14:m>
                  <m:oMath xmlns:m="http://schemas.openxmlformats.org/officeDocument/2006/math">
                    <m:r>
                      <a:rPr lang="en-US" i="1" dirty="0">
                        <a:latin typeface="Cambria Math" charset="0"/>
                        <a:ea typeface="Cambria Math" charset="0"/>
                        <a:cs typeface="Cambria Math" charset="0"/>
                      </a:rPr>
                      <m:t>≈</m:t>
                    </m:r>
                  </m:oMath>
                </a14:m>
                <a:r>
                  <a:rPr lang="en-US" dirty="0"/>
                  <a:t> vector(‘Rome’)</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352550"/>
                <a:ext cx="8686800" cy="3333750"/>
              </a:xfrm>
              <a:blipFill rotWithShape="0">
                <a:blip r:embed="rId2"/>
                <a:stretch>
                  <a:fillRect l="-1053" t="-146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0F35DC5-7E65-8247-99AB-4E984F8A921E}" type="slidenum">
              <a:rPr lang="en-US" smtClean="0"/>
              <a:pPr/>
              <a:t>61</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453" y="2318807"/>
            <a:ext cx="7269513" cy="2588695"/>
          </a:xfrm>
          <a:prstGeom prst="rect">
            <a:avLst/>
          </a:prstGeom>
        </p:spPr>
      </p:pic>
      <p:sp>
        <p:nvSpPr>
          <p:cNvPr id="6" name="Date Placeholder 5"/>
          <p:cNvSpPr>
            <a:spLocks noGrp="1"/>
          </p:cNvSpPr>
          <p:nvPr>
            <p:ph type="dt" sz="half" idx="10"/>
          </p:nvPr>
        </p:nvSpPr>
        <p:spPr/>
        <p:txBody>
          <a:bodyPr/>
          <a:lstStyle/>
          <a:p>
            <a:pPr>
              <a:defRPr/>
            </a:pPr>
            <a:fld id="{D72637A2-9447-481C-B0E1-1BDC1D64E988}" type="datetime1">
              <a:rPr lang="en-US" smtClean="0"/>
              <a:t>10/26/2020</a:t>
            </a:fld>
            <a:endParaRPr lang="en-US"/>
          </a:p>
        </p:txBody>
      </p:sp>
      <p:sp>
        <p:nvSpPr>
          <p:cNvPr id="7" name="Footer Placeholder 6"/>
          <p:cNvSpPr>
            <a:spLocks noGrp="1"/>
          </p:cNvSpPr>
          <p:nvPr>
            <p:ph type="ftr" sz="quarter" idx="11"/>
          </p:nvPr>
        </p:nvSpPr>
        <p:spPr/>
        <p:txBody>
          <a:bodyPr/>
          <a:lstStyle/>
          <a:p>
            <a:pPr>
              <a:defRPr/>
            </a:pPr>
            <a:r>
              <a:rPr lang="en-US"/>
              <a:t>CPSC503 Winter 2020-21</a:t>
            </a:r>
          </a:p>
        </p:txBody>
      </p:sp>
    </p:spTree>
    <p:extLst>
      <p:ext uri="{BB962C8B-B14F-4D97-AF65-F5344CB8AC3E}">
        <p14:creationId xmlns:p14="http://schemas.microsoft.com/office/powerpoint/2010/main" val="20439993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450E910-0C18-4623-8A7D-5360533706B5}" type="datetime1">
              <a:rPr lang="en-US" smtClean="0"/>
              <a:t>10/26/2020</a:t>
            </a:fld>
            <a:endParaRPr lang="en-US"/>
          </a:p>
        </p:txBody>
      </p:sp>
      <p:sp>
        <p:nvSpPr>
          <p:cNvPr id="3" name="Footer Placeholder 2"/>
          <p:cNvSpPr>
            <a:spLocks noGrp="1"/>
          </p:cNvSpPr>
          <p:nvPr>
            <p:ph type="ftr" sz="quarter" idx="11"/>
          </p:nvPr>
        </p:nvSpPr>
        <p:spPr/>
        <p:txBody>
          <a:bodyPr/>
          <a:lstStyle/>
          <a:p>
            <a:pPr>
              <a:defRPr/>
            </a:pPr>
            <a:r>
              <a:rPr lang="en-US"/>
              <a:t>CPSC503 Winter 2020-21</a:t>
            </a:r>
          </a:p>
        </p:txBody>
      </p:sp>
      <p:sp>
        <p:nvSpPr>
          <p:cNvPr id="4" name="Slide Number Placeholder 3"/>
          <p:cNvSpPr>
            <a:spLocks noGrp="1"/>
          </p:cNvSpPr>
          <p:nvPr>
            <p:ph type="sldNum" sz="quarter" idx="12"/>
          </p:nvPr>
        </p:nvSpPr>
        <p:spPr/>
        <p:txBody>
          <a:bodyPr/>
          <a:lstStyle/>
          <a:p>
            <a:fld id="{B228E5E2-1321-4548-96C8-615581C5A8C2}" type="slidenum">
              <a:rPr lang="en-US" smtClean="0"/>
              <a:pPr/>
              <a:t>62</a:t>
            </a:fld>
            <a:endParaRPr lang="en-US"/>
          </a:p>
        </p:txBody>
      </p:sp>
      <p:pic>
        <p:nvPicPr>
          <p:cNvPr id="5" name="Picture 4"/>
          <p:cNvPicPr>
            <a:picLocks noChangeAspect="1"/>
          </p:cNvPicPr>
          <p:nvPr/>
        </p:nvPicPr>
        <p:blipFill>
          <a:blip r:embed="rId2"/>
          <a:stretch>
            <a:fillRect/>
          </a:stretch>
        </p:blipFill>
        <p:spPr>
          <a:xfrm>
            <a:off x="978915" y="285749"/>
            <a:ext cx="7022085" cy="4467605"/>
          </a:xfrm>
          <a:prstGeom prst="rect">
            <a:avLst/>
          </a:prstGeom>
        </p:spPr>
      </p:pic>
    </p:spTree>
    <p:extLst>
      <p:ext uri="{BB962C8B-B14F-4D97-AF65-F5344CB8AC3E}">
        <p14:creationId xmlns:p14="http://schemas.microsoft.com/office/powerpoint/2010/main" val="23197802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295" y="424409"/>
            <a:ext cx="7467600" cy="742950"/>
          </a:xfrm>
        </p:spPr>
        <p:txBody>
          <a:bodyPr/>
          <a:lstStyle/>
          <a:p>
            <a:r>
              <a:rPr lang="en-CA" dirty="0"/>
              <a:t>For another method to build </a:t>
            </a:r>
            <a:r>
              <a:rPr lang="en-CA" dirty="0" err="1"/>
              <a:t>embeddings</a:t>
            </a:r>
            <a:r>
              <a:rPr lang="en-CA" dirty="0"/>
              <a:t> see…</a:t>
            </a:r>
          </a:p>
        </p:txBody>
      </p:sp>
      <p:sp>
        <p:nvSpPr>
          <p:cNvPr id="3" name="Content Placeholder 2"/>
          <p:cNvSpPr>
            <a:spLocks noGrp="1"/>
          </p:cNvSpPr>
          <p:nvPr>
            <p:ph idx="1"/>
          </p:nvPr>
        </p:nvSpPr>
        <p:spPr>
          <a:xfrm>
            <a:off x="427074" y="3105150"/>
            <a:ext cx="8458200" cy="1143000"/>
          </a:xfrm>
        </p:spPr>
        <p:txBody>
          <a:bodyPr/>
          <a:lstStyle/>
          <a:p>
            <a:r>
              <a:rPr lang="en-CA" dirty="0"/>
              <a:t>Best on analogy task  like, </a:t>
            </a:r>
            <a:r>
              <a:rPr lang="en-CA" dirty="0">
                <a:solidFill>
                  <a:srgbClr val="00B0F0"/>
                </a:solidFill>
              </a:rPr>
              <a:t>“</a:t>
            </a:r>
            <a:r>
              <a:rPr lang="en-CA" b="1" dirty="0">
                <a:solidFill>
                  <a:srgbClr val="00B0F0"/>
                </a:solidFill>
              </a:rPr>
              <a:t>a</a:t>
            </a:r>
            <a:r>
              <a:rPr lang="en-CA" dirty="0">
                <a:solidFill>
                  <a:srgbClr val="00B0F0"/>
                </a:solidFill>
              </a:rPr>
              <a:t> is to </a:t>
            </a:r>
            <a:r>
              <a:rPr lang="en-CA" b="1" dirty="0">
                <a:solidFill>
                  <a:srgbClr val="00B0F0"/>
                </a:solidFill>
              </a:rPr>
              <a:t>b</a:t>
            </a:r>
            <a:r>
              <a:rPr lang="en-CA" dirty="0">
                <a:solidFill>
                  <a:srgbClr val="00B0F0"/>
                </a:solidFill>
              </a:rPr>
              <a:t> as </a:t>
            </a:r>
            <a:r>
              <a:rPr lang="en-CA" b="1" dirty="0">
                <a:solidFill>
                  <a:srgbClr val="00B0F0"/>
                </a:solidFill>
              </a:rPr>
              <a:t>c</a:t>
            </a:r>
            <a:r>
              <a:rPr lang="en-CA" dirty="0">
                <a:solidFill>
                  <a:srgbClr val="00B0F0"/>
                </a:solidFill>
              </a:rPr>
              <a:t> is to ?”</a:t>
            </a:r>
          </a:p>
          <a:p>
            <a:r>
              <a:rPr lang="en-CA" sz="2000" dirty="0"/>
              <a:t>The dataset contains 19,544 such questions, divided into a semantic subset and a syntactic subset. The semantic questions are typically analogies about people or places, like </a:t>
            </a:r>
            <a:r>
              <a:rPr lang="en-CA" sz="2000" dirty="0">
                <a:solidFill>
                  <a:srgbClr val="00B0F0"/>
                </a:solidFill>
              </a:rPr>
              <a:t>“</a:t>
            </a:r>
            <a:r>
              <a:rPr lang="en-CA" sz="2000" i="1" dirty="0">
                <a:solidFill>
                  <a:srgbClr val="00B0F0"/>
                </a:solidFill>
              </a:rPr>
              <a:t>Athens is to Greece as Berlin is to </a:t>
            </a:r>
            <a:r>
              <a:rPr lang="en-CA" sz="2000" dirty="0">
                <a:solidFill>
                  <a:srgbClr val="00B0F0"/>
                </a:solidFill>
              </a:rPr>
              <a:t>?”  </a:t>
            </a:r>
          </a:p>
        </p:txBody>
      </p:sp>
      <p:sp>
        <p:nvSpPr>
          <p:cNvPr id="4" name="Date Placeholder 3"/>
          <p:cNvSpPr>
            <a:spLocks noGrp="1"/>
          </p:cNvSpPr>
          <p:nvPr>
            <p:ph type="dt" sz="half" idx="10"/>
          </p:nvPr>
        </p:nvSpPr>
        <p:spPr/>
        <p:txBody>
          <a:bodyPr/>
          <a:lstStyle/>
          <a:p>
            <a:pPr>
              <a:defRPr/>
            </a:pPr>
            <a:fld id="{C11831D8-7F7C-4B0B-9EE3-BB01DDA571FA}" type="datetime1">
              <a:rPr lang="en-US" smtClean="0"/>
              <a:t>10/26/2020</a:t>
            </a:fld>
            <a:endParaRPr lang="en-US"/>
          </a:p>
        </p:txBody>
      </p:sp>
      <p:sp>
        <p:nvSpPr>
          <p:cNvPr id="5" name="Footer Placeholder 4"/>
          <p:cNvSpPr>
            <a:spLocks noGrp="1"/>
          </p:cNvSpPr>
          <p:nvPr>
            <p:ph type="ftr" sz="quarter" idx="11"/>
          </p:nvPr>
        </p:nvSpPr>
        <p:spPr/>
        <p:txBody>
          <a:bodyPr/>
          <a:lstStyle/>
          <a:p>
            <a:pPr>
              <a:defRPr/>
            </a:pPr>
            <a:r>
              <a:rPr lang="en-US"/>
              <a:t>CPSC503 Winter 2020-21</a:t>
            </a:r>
          </a:p>
        </p:txBody>
      </p:sp>
      <p:sp>
        <p:nvSpPr>
          <p:cNvPr id="6" name="Slide Number Placeholder 5"/>
          <p:cNvSpPr>
            <a:spLocks noGrp="1"/>
          </p:cNvSpPr>
          <p:nvPr>
            <p:ph type="sldNum" sz="quarter" idx="12"/>
          </p:nvPr>
        </p:nvSpPr>
        <p:spPr/>
        <p:txBody>
          <a:bodyPr/>
          <a:lstStyle/>
          <a:p>
            <a:fld id="{10F35DC5-7E65-8247-99AB-4E984F8A921E}" type="slidenum">
              <a:rPr lang="en-US" smtClean="0"/>
              <a:pPr/>
              <a:t>63</a:t>
            </a:fld>
            <a:endParaRPr lang="en-US"/>
          </a:p>
        </p:txBody>
      </p:sp>
      <p:sp>
        <p:nvSpPr>
          <p:cNvPr id="7" name="Content Placeholder 2"/>
          <p:cNvSpPr txBox="1">
            <a:spLocks/>
          </p:cNvSpPr>
          <p:nvPr/>
        </p:nvSpPr>
        <p:spPr bwMode="auto">
          <a:xfrm>
            <a:off x="571500" y="1200150"/>
            <a:ext cx="8534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marL="0" indent="0">
              <a:spcBef>
                <a:spcPts val="0"/>
              </a:spcBef>
              <a:buNone/>
            </a:pPr>
            <a:r>
              <a:rPr lang="en-CA" kern="0" dirty="0"/>
              <a:t> </a:t>
            </a:r>
            <a:r>
              <a:rPr lang="en-CA" b="1" kern="0" dirty="0"/>
              <a:t>Glove: Global Vectors for Word Representation</a:t>
            </a:r>
          </a:p>
          <a:p>
            <a:pPr marL="0" indent="0">
              <a:spcBef>
                <a:spcPts val="0"/>
              </a:spcBef>
              <a:buNone/>
            </a:pPr>
            <a:r>
              <a:rPr lang="en-CA" kern="0" dirty="0"/>
              <a:t>J. Pennington | R. </a:t>
            </a:r>
            <a:r>
              <a:rPr lang="en-CA" kern="0" dirty="0" err="1"/>
              <a:t>Socher</a:t>
            </a:r>
            <a:r>
              <a:rPr lang="en-CA" kern="0" dirty="0"/>
              <a:t> | C. Manning</a:t>
            </a:r>
          </a:p>
          <a:p>
            <a:pPr marL="0" indent="0">
              <a:spcBef>
                <a:spcPts val="0"/>
              </a:spcBef>
              <a:buNone/>
            </a:pPr>
            <a:r>
              <a:rPr lang="en-CA" kern="0" dirty="0"/>
              <a:t>Proc. of the 2014 Conference on Empirical Methods in Natural Language Processing (EMNLP)  </a:t>
            </a:r>
          </a:p>
        </p:txBody>
      </p:sp>
    </p:spTree>
    <p:extLst>
      <p:ext uri="{BB962C8B-B14F-4D97-AF65-F5344CB8AC3E}">
        <p14:creationId xmlns:p14="http://schemas.microsoft.com/office/powerpoint/2010/main" val="24553004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xfrm>
            <a:off x="7162800" y="4800600"/>
            <a:ext cx="1981200" cy="342900"/>
          </a:xfrm>
          <a:noFill/>
        </p:spPr>
        <p:txBody>
          <a:bodyPr/>
          <a:lstStyle/>
          <a:p>
            <a:fld id="{F0746A30-A7AC-40B9-BB2B-7504FE54CCB5}" type="datetime1">
              <a:rPr lang="en-US" smtClean="0"/>
              <a:t>10/26/2020</a:t>
            </a:fld>
            <a:endParaRPr lang="en-US" dirty="0"/>
          </a:p>
        </p:txBody>
      </p:sp>
      <p:sp>
        <p:nvSpPr>
          <p:cNvPr id="29699" name="Footer Placeholder 4"/>
          <p:cNvSpPr>
            <a:spLocks noGrp="1"/>
          </p:cNvSpPr>
          <p:nvPr>
            <p:ph type="ftr" sz="quarter" idx="11"/>
          </p:nvPr>
        </p:nvSpPr>
        <p:spPr>
          <a:xfrm>
            <a:off x="3048000" y="4811120"/>
            <a:ext cx="2895600" cy="342900"/>
          </a:xfrm>
          <a:noFill/>
        </p:spPr>
        <p:txBody>
          <a:bodyPr/>
          <a:lstStyle/>
          <a:p>
            <a:r>
              <a:rPr lang="en-US"/>
              <a:t>CPSC503 Winter 2020-21</a:t>
            </a:r>
            <a:endParaRPr lang="en-US" dirty="0"/>
          </a:p>
        </p:txBody>
      </p:sp>
      <p:sp>
        <p:nvSpPr>
          <p:cNvPr id="29700" name="Slide Number Placeholder 5"/>
          <p:cNvSpPr>
            <a:spLocks noGrp="1"/>
          </p:cNvSpPr>
          <p:nvPr>
            <p:ph type="sldNum" sz="quarter" idx="12"/>
          </p:nvPr>
        </p:nvSpPr>
        <p:spPr>
          <a:noFill/>
        </p:spPr>
        <p:txBody>
          <a:bodyPr/>
          <a:lstStyle/>
          <a:p>
            <a:fld id="{19430AAB-F157-46AF-A506-4E565DC57B96}" type="slidenum">
              <a:rPr lang="en-US" smtClean="0"/>
              <a:pPr/>
              <a:t>64</a:t>
            </a:fld>
            <a:endParaRPr lang="en-US"/>
          </a:p>
        </p:txBody>
      </p:sp>
      <p:sp>
        <p:nvSpPr>
          <p:cNvPr id="29701" name="Rectangle 2"/>
          <p:cNvSpPr>
            <a:spLocks noGrp="1" noChangeArrowheads="1"/>
          </p:cNvSpPr>
          <p:nvPr>
            <p:ph type="title"/>
          </p:nvPr>
        </p:nvSpPr>
        <p:spPr>
          <a:xfrm>
            <a:off x="381000" y="-171450"/>
            <a:ext cx="7772400" cy="857250"/>
          </a:xfrm>
        </p:spPr>
        <p:txBody>
          <a:bodyPr/>
          <a:lstStyle/>
          <a:p>
            <a:pPr eaLnBrk="1" hangingPunct="1"/>
            <a:r>
              <a:rPr lang="en-US" sz="2800" dirty="0">
                <a:solidFill>
                  <a:srgbClr val="00B0F0"/>
                </a:solidFill>
              </a:rPr>
              <a:t>Next Two Lectures More on Neural approaches</a:t>
            </a:r>
          </a:p>
        </p:txBody>
      </p:sp>
      <p:sp>
        <p:nvSpPr>
          <p:cNvPr id="29702" name="Rectangle 3"/>
          <p:cNvSpPr>
            <a:spLocks noGrp="1" noChangeArrowheads="1"/>
          </p:cNvSpPr>
          <p:nvPr>
            <p:ph type="body" idx="1"/>
          </p:nvPr>
        </p:nvSpPr>
        <p:spPr>
          <a:xfrm>
            <a:off x="533400" y="512965"/>
            <a:ext cx="8686800" cy="1638300"/>
          </a:xfrm>
        </p:spPr>
        <p:txBody>
          <a:bodyPr/>
          <a:lstStyle/>
          <a:p>
            <a:r>
              <a:rPr lang="en-US" sz="2800" dirty="0"/>
              <a:t>Lecture on </a:t>
            </a:r>
            <a:r>
              <a:rPr lang="en-US" sz="2800" b="1" dirty="0"/>
              <a:t>Wed</a:t>
            </a:r>
            <a:r>
              <a:rPr lang="en-US" sz="2800" dirty="0"/>
              <a:t> ….. CNNs, Semantic Role Labeling… Some Pragmatics..</a:t>
            </a:r>
          </a:p>
          <a:p>
            <a:r>
              <a:rPr lang="en-US" sz="2800" dirty="0"/>
              <a:t>Lecture On </a:t>
            </a:r>
            <a:r>
              <a:rPr lang="en-US" sz="2800" b="1" dirty="0"/>
              <a:t>Mon</a:t>
            </a:r>
            <a:r>
              <a:rPr lang="en-US" sz="2800" dirty="0"/>
              <a:t>… Encoder-Decoder, Attention…</a:t>
            </a:r>
          </a:p>
        </p:txBody>
      </p:sp>
      <p:sp>
        <p:nvSpPr>
          <p:cNvPr id="7" name="Rectangle 2"/>
          <p:cNvSpPr txBox="1">
            <a:spLocks noChangeArrowheads="1"/>
          </p:cNvSpPr>
          <p:nvPr/>
        </p:nvSpPr>
        <p:spPr bwMode="auto">
          <a:xfrm>
            <a:off x="0" y="3983440"/>
            <a:ext cx="77724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pPr eaLnBrk="1" hangingPunct="1"/>
            <a:endParaRPr lang="en-US" sz="3200" kern="0" dirty="0">
              <a:solidFill>
                <a:schemeClr val="tx1"/>
              </a:solidFill>
            </a:endParaRPr>
          </a:p>
        </p:txBody>
      </p:sp>
      <p:sp>
        <p:nvSpPr>
          <p:cNvPr id="8" name="Rectangle 3"/>
          <p:cNvSpPr txBox="1">
            <a:spLocks noChangeArrowheads="1"/>
          </p:cNvSpPr>
          <p:nvPr/>
        </p:nvSpPr>
        <p:spPr bwMode="auto">
          <a:xfrm>
            <a:off x="76200" y="2144684"/>
            <a:ext cx="89154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r>
              <a:rPr lang="en-US" sz="2800" b="1" kern="0" dirty="0">
                <a:solidFill>
                  <a:srgbClr val="00B0F0"/>
                </a:solidFill>
              </a:rPr>
              <a:t>Following Wed </a:t>
            </a:r>
            <a:r>
              <a:rPr lang="en-US" sz="2800" b="1" kern="0">
                <a:solidFill>
                  <a:srgbClr val="00B0F0"/>
                </a:solidFill>
              </a:rPr>
              <a:t>(Nov 4</a:t>
            </a:r>
            <a:r>
              <a:rPr lang="en-US" sz="2800" b="1" kern="0" baseline="30000">
                <a:solidFill>
                  <a:srgbClr val="00B0F0"/>
                </a:solidFill>
              </a:rPr>
              <a:t>th</a:t>
            </a:r>
            <a:r>
              <a:rPr lang="en-US" sz="2800" b="1" kern="0" dirty="0">
                <a:solidFill>
                  <a:srgbClr val="00B0F0"/>
                </a:solidFill>
              </a:rPr>
              <a:t>): </a:t>
            </a:r>
            <a:r>
              <a:rPr lang="en-US" sz="2800" b="1" u="sng" kern="0" dirty="0"/>
              <a:t>project proposals . </a:t>
            </a:r>
            <a:r>
              <a:rPr lang="en-US" sz="2800" kern="0" dirty="0"/>
              <a:t>Look at project work plan. Presentation 5 mins each (7mins for group projects). </a:t>
            </a:r>
          </a:p>
          <a:p>
            <a:r>
              <a:rPr lang="en-US" sz="2800" i="1" kern="0" dirty="0"/>
              <a:t>How many group projects? (</a:t>
            </a:r>
            <a:r>
              <a:rPr lang="en-US" sz="2800" i="1" kern="0" dirty="0" err="1"/>
              <a:t>answ</a:t>
            </a:r>
            <a:r>
              <a:rPr lang="en-US" sz="2800" i="1" kern="0" dirty="0"/>
              <a:t>: there are ??)</a:t>
            </a:r>
          </a:p>
          <a:p>
            <a:r>
              <a:rPr lang="en-US" sz="2800" i="1" kern="0" dirty="0"/>
              <a:t>So Tot. </a:t>
            </a:r>
            <a:r>
              <a:rPr lang="en-US" i="1" kern="0" dirty="0"/>
              <a:t>time (5mins x ??) + (7mins x ??) = ??? mins</a:t>
            </a:r>
            <a:endParaRPr lang="en-US" sz="2800" i="1" kern="0" dirty="0">
              <a:solidFill>
                <a:srgbClr val="FF0000"/>
              </a:solidFill>
            </a:endParaRPr>
          </a:p>
        </p:txBody>
      </p:sp>
    </p:spTree>
    <p:extLst>
      <p:ext uri="{BB962C8B-B14F-4D97-AF65-F5344CB8AC3E}">
        <p14:creationId xmlns:p14="http://schemas.microsoft.com/office/powerpoint/2010/main" val="860370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9550"/>
            <a:ext cx="7467600" cy="742950"/>
          </a:xfrm>
        </p:spPr>
        <p:txBody>
          <a:bodyPr/>
          <a:lstStyle/>
          <a:p>
            <a:r>
              <a:rPr lang="en-US" dirty="0"/>
              <a:t>Why vector models of meaning?</a:t>
            </a:r>
            <a:br>
              <a:rPr lang="en-US" dirty="0"/>
            </a:br>
            <a:endParaRPr lang="en-US" sz="2400" dirty="0"/>
          </a:p>
        </p:txBody>
      </p:sp>
      <p:sp>
        <p:nvSpPr>
          <p:cNvPr id="3" name="Content Placeholder 2"/>
          <p:cNvSpPr>
            <a:spLocks noGrp="1"/>
          </p:cNvSpPr>
          <p:nvPr>
            <p:ph idx="1"/>
          </p:nvPr>
        </p:nvSpPr>
        <p:spPr>
          <a:xfrm>
            <a:off x="304800" y="1581150"/>
            <a:ext cx="8534400" cy="3333750"/>
          </a:xfrm>
          <a:ln>
            <a:solidFill>
              <a:schemeClr val="accent1"/>
            </a:solidFill>
          </a:ln>
        </p:spPr>
        <p:txBody>
          <a:bodyPr/>
          <a:lstStyle/>
          <a:p>
            <a:pPr marL="0" indent="0">
              <a:buNone/>
            </a:pPr>
            <a:r>
              <a:rPr lang="en-US" dirty="0"/>
              <a:t>“</a:t>
            </a:r>
            <a:r>
              <a:rPr lang="en-US" b="1" dirty="0">
                <a:solidFill>
                  <a:srgbClr val="0000FF"/>
                </a:solidFill>
              </a:rPr>
              <a:t>fast</a:t>
            </a:r>
            <a:r>
              <a:rPr lang="en-US" dirty="0"/>
              <a:t>” is similar to “</a:t>
            </a:r>
            <a:r>
              <a:rPr lang="en-US" b="1" dirty="0">
                <a:solidFill>
                  <a:srgbClr val="0000FF"/>
                </a:solidFill>
              </a:rPr>
              <a:t>rapid</a:t>
            </a:r>
            <a:r>
              <a:rPr lang="en-US" dirty="0"/>
              <a:t>”</a:t>
            </a:r>
          </a:p>
          <a:p>
            <a:pPr marL="0" indent="0">
              <a:buNone/>
            </a:pPr>
            <a:r>
              <a:rPr lang="en-US" dirty="0"/>
              <a:t>“</a:t>
            </a:r>
            <a:r>
              <a:rPr lang="en-US" b="1" dirty="0">
                <a:solidFill>
                  <a:srgbClr val="0000FF"/>
                </a:solidFill>
              </a:rPr>
              <a:t>tall</a:t>
            </a:r>
            <a:r>
              <a:rPr lang="en-US" dirty="0"/>
              <a:t>” is similar to “</a:t>
            </a:r>
            <a:r>
              <a:rPr lang="en-US" b="1" dirty="0">
                <a:solidFill>
                  <a:srgbClr val="0000FF"/>
                </a:solidFill>
              </a:rPr>
              <a:t>height</a:t>
            </a:r>
            <a:r>
              <a:rPr lang="en-US" dirty="0"/>
              <a:t>”</a:t>
            </a:r>
          </a:p>
          <a:p>
            <a:pPr marL="0" indent="0">
              <a:buNone/>
            </a:pPr>
            <a:r>
              <a:rPr lang="en-US" b="1" dirty="0"/>
              <a:t>Question answering</a:t>
            </a:r>
            <a:r>
              <a:rPr lang="en-US" dirty="0"/>
              <a:t>:</a:t>
            </a:r>
          </a:p>
          <a:p>
            <a:pPr marL="0" indent="0">
              <a:buNone/>
            </a:pPr>
            <a:r>
              <a:rPr lang="en-US" i="1" dirty="0"/>
              <a:t>Q: “How </a:t>
            </a:r>
            <a:r>
              <a:rPr lang="en-US" b="1" i="1" dirty="0">
                <a:solidFill>
                  <a:srgbClr val="0000FF"/>
                </a:solidFill>
              </a:rPr>
              <a:t>tall</a:t>
            </a:r>
            <a:r>
              <a:rPr lang="en-US" i="1" dirty="0">
                <a:solidFill>
                  <a:srgbClr val="0000FF"/>
                </a:solidFill>
              </a:rPr>
              <a:t> </a:t>
            </a:r>
            <a:r>
              <a:rPr lang="en-US" i="1" dirty="0"/>
              <a:t>is Mt. Everest?”</a:t>
            </a:r>
            <a:br>
              <a:rPr lang="en-US" i="1" dirty="0"/>
            </a:br>
            <a:r>
              <a:rPr lang="en-US" i="1" dirty="0"/>
              <a:t>Candidate A: “The official </a:t>
            </a:r>
            <a:r>
              <a:rPr lang="en-US" b="1" i="1" dirty="0">
                <a:solidFill>
                  <a:srgbClr val="0000FF"/>
                </a:solidFill>
              </a:rPr>
              <a:t>height</a:t>
            </a:r>
            <a:r>
              <a:rPr lang="en-US" i="1" dirty="0">
                <a:solidFill>
                  <a:srgbClr val="0000FF"/>
                </a:solidFill>
              </a:rPr>
              <a:t> </a:t>
            </a:r>
            <a:r>
              <a:rPr lang="en-US" i="1" dirty="0"/>
              <a:t>of Mount Everest is 29029 feet”</a:t>
            </a:r>
            <a:endParaRPr lang="en-US" dirty="0"/>
          </a:p>
          <a:p>
            <a:r>
              <a:rPr lang="en-US" dirty="0"/>
              <a:t>Extends to sentence/paragraph similarity</a:t>
            </a:r>
          </a:p>
          <a:p>
            <a:r>
              <a:rPr lang="en-US" b="1" dirty="0"/>
              <a:t>Summarization</a:t>
            </a:r>
            <a:r>
              <a:rPr lang="en-US" dirty="0"/>
              <a:t>: identify and eliminate redundancy, aggregate similar phrase/sentences</a:t>
            </a:r>
          </a:p>
          <a:p>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7</a:t>
            </a:fld>
            <a:endParaRPr lang="en-US"/>
          </a:p>
        </p:txBody>
      </p:sp>
      <p:sp>
        <p:nvSpPr>
          <p:cNvPr id="5" name="Date Placeholder 4"/>
          <p:cNvSpPr>
            <a:spLocks noGrp="1"/>
          </p:cNvSpPr>
          <p:nvPr>
            <p:ph type="dt" sz="half" idx="10"/>
          </p:nvPr>
        </p:nvSpPr>
        <p:spPr>
          <a:xfrm>
            <a:off x="6902352" y="4863010"/>
            <a:ext cx="1981200" cy="342900"/>
          </a:xfrm>
        </p:spPr>
        <p:txBody>
          <a:bodyPr/>
          <a:lstStyle/>
          <a:p>
            <a:pPr>
              <a:defRPr/>
            </a:pPr>
            <a:fld id="{AD14F7F8-E7FF-4676-A5D8-F9E3B5256FCD}" type="datetime1">
              <a:rPr lang="en-US" smtClean="0"/>
              <a:t>10/26/2020</a:t>
            </a:fld>
            <a:endParaRPr lang="en-US" dirty="0"/>
          </a:p>
        </p:txBody>
      </p:sp>
      <p:sp>
        <p:nvSpPr>
          <p:cNvPr id="6" name="Footer Placeholder 5"/>
          <p:cNvSpPr>
            <a:spLocks noGrp="1"/>
          </p:cNvSpPr>
          <p:nvPr>
            <p:ph type="ftr" sz="quarter" idx="11"/>
          </p:nvPr>
        </p:nvSpPr>
        <p:spPr>
          <a:xfrm>
            <a:off x="3146376" y="4811120"/>
            <a:ext cx="2895600" cy="342900"/>
          </a:xfrm>
        </p:spPr>
        <p:txBody>
          <a:bodyPr/>
          <a:lstStyle/>
          <a:p>
            <a:pPr>
              <a:defRPr/>
            </a:pPr>
            <a:r>
              <a:rPr lang="en-US"/>
              <a:t>CPSC503 Winter 2020-21</a:t>
            </a:r>
            <a:endParaRPr lang="en-US" dirty="0"/>
          </a:p>
        </p:txBody>
      </p:sp>
      <p:sp>
        <p:nvSpPr>
          <p:cNvPr id="7" name="Title 1"/>
          <p:cNvSpPr txBox="1">
            <a:spLocks/>
          </p:cNvSpPr>
          <p:nvPr/>
        </p:nvSpPr>
        <p:spPr bwMode="auto">
          <a:xfrm>
            <a:off x="381000" y="895350"/>
            <a:ext cx="7467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200" b="1">
                <a:solidFill>
                  <a:schemeClr val="tx1"/>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600">
                <a:solidFill>
                  <a:schemeClr val="tx1"/>
                </a:solidFill>
                <a:latin typeface="Lucida Sans" pitchFamily="-65" charset="0"/>
              </a:defRPr>
            </a:lvl6pPr>
            <a:lvl7pPr marL="914400" algn="l" rtl="0" eaLnBrk="1" fontAlgn="base" hangingPunct="1">
              <a:spcBef>
                <a:spcPct val="0"/>
              </a:spcBef>
              <a:spcAft>
                <a:spcPct val="0"/>
              </a:spcAft>
              <a:defRPr sz="3600">
                <a:solidFill>
                  <a:schemeClr val="tx1"/>
                </a:solidFill>
                <a:latin typeface="Lucida Sans" pitchFamily="-65" charset="0"/>
              </a:defRPr>
            </a:lvl7pPr>
            <a:lvl8pPr marL="1371600" algn="l" rtl="0" eaLnBrk="1" fontAlgn="base" hangingPunct="1">
              <a:spcBef>
                <a:spcPct val="0"/>
              </a:spcBef>
              <a:spcAft>
                <a:spcPct val="0"/>
              </a:spcAft>
              <a:defRPr sz="3600">
                <a:solidFill>
                  <a:schemeClr val="tx1"/>
                </a:solidFill>
                <a:latin typeface="Lucida Sans" pitchFamily="-65" charset="0"/>
              </a:defRPr>
            </a:lvl8pPr>
            <a:lvl9pPr marL="1828800" algn="l" rtl="0" eaLnBrk="1" fontAlgn="base" hangingPunct="1">
              <a:spcBef>
                <a:spcPct val="0"/>
              </a:spcBef>
              <a:spcAft>
                <a:spcPct val="0"/>
              </a:spcAft>
              <a:defRPr sz="3600">
                <a:solidFill>
                  <a:schemeClr val="tx1"/>
                </a:solidFill>
                <a:latin typeface="Lucida Sans" pitchFamily="-65" charset="0"/>
              </a:defRPr>
            </a:lvl9pPr>
          </a:lstStyle>
          <a:p>
            <a:pPr marL="342900" indent="-342900">
              <a:buFont typeface="Arial" panose="020B0604020202020204" pitchFamily="34" charset="0"/>
              <a:buChar char="•"/>
            </a:pPr>
            <a:r>
              <a:rPr lang="en-US" sz="2400" kern="0" dirty="0"/>
              <a:t>Use these to compute similarity between words</a:t>
            </a:r>
          </a:p>
        </p:txBody>
      </p:sp>
      <p:sp>
        <p:nvSpPr>
          <p:cNvPr id="8" name="Title 1"/>
          <p:cNvSpPr txBox="1">
            <a:spLocks/>
          </p:cNvSpPr>
          <p:nvPr/>
        </p:nvSpPr>
        <p:spPr bwMode="auto">
          <a:xfrm>
            <a:off x="349154" y="361950"/>
            <a:ext cx="849004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200" b="1">
                <a:solidFill>
                  <a:schemeClr val="tx1"/>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600">
                <a:solidFill>
                  <a:schemeClr val="tx1"/>
                </a:solidFill>
                <a:latin typeface="Lucida Sans" pitchFamily="-65" charset="0"/>
              </a:defRPr>
            </a:lvl6pPr>
            <a:lvl7pPr marL="914400" algn="l" rtl="0" eaLnBrk="1" fontAlgn="base" hangingPunct="1">
              <a:spcBef>
                <a:spcPct val="0"/>
              </a:spcBef>
              <a:spcAft>
                <a:spcPct val="0"/>
              </a:spcAft>
              <a:defRPr sz="3600">
                <a:solidFill>
                  <a:schemeClr val="tx1"/>
                </a:solidFill>
                <a:latin typeface="Lucida Sans" pitchFamily="-65" charset="0"/>
              </a:defRPr>
            </a:lvl7pPr>
            <a:lvl8pPr marL="1371600" algn="l" rtl="0" eaLnBrk="1" fontAlgn="base" hangingPunct="1">
              <a:spcBef>
                <a:spcPct val="0"/>
              </a:spcBef>
              <a:spcAft>
                <a:spcPct val="0"/>
              </a:spcAft>
              <a:defRPr sz="3600">
                <a:solidFill>
                  <a:schemeClr val="tx1"/>
                </a:solidFill>
                <a:latin typeface="Lucida Sans" pitchFamily="-65" charset="0"/>
              </a:defRPr>
            </a:lvl8pPr>
            <a:lvl9pPr marL="1828800" algn="l" rtl="0" eaLnBrk="1" fontAlgn="base" hangingPunct="1">
              <a:spcBef>
                <a:spcPct val="0"/>
              </a:spcBef>
              <a:spcAft>
                <a:spcPct val="0"/>
              </a:spcAft>
              <a:defRPr sz="3600">
                <a:solidFill>
                  <a:schemeClr val="tx1"/>
                </a:solidFill>
                <a:latin typeface="Lucida Sans" pitchFamily="-65" charset="0"/>
              </a:defRPr>
            </a:lvl9pPr>
          </a:lstStyle>
          <a:p>
            <a:pPr marL="342900" indent="-342900">
              <a:buFont typeface="Arial" panose="020B0604020202020204" pitchFamily="34" charset="0"/>
              <a:buChar char="•"/>
            </a:pPr>
            <a:r>
              <a:rPr lang="en-US" sz="2400" kern="0" dirty="0"/>
              <a:t>Use these as features to represent words in many NLP tasks</a:t>
            </a:r>
          </a:p>
        </p:txBody>
      </p:sp>
    </p:spTree>
    <p:extLst>
      <p:ext uri="{BB962C8B-B14F-4D97-AF65-F5344CB8AC3E}">
        <p14:creationId xmlns:p14="http://schemas.microsoft.com/office/powerpoint/2010/main" val="178243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66700"/>
            <a:ext cx="7467600" cy="1238250"/>
          </a:xfrm>
        </p:spPr>
        <p:txBody>
          <a:bodyPr/>
          <a:lstStyle/>
          <a:p>
            <a:r>
              <a:rPr lang="en-US" dirty="0"/>
              <a:t>Distributional models of meaning</a:t>
            </a:r>
            <a:br>
              <a:rPr lang="en-US" dirty="0"/>
            </a:br>
            <a:r>
              <a:rPr lang="en-US" dirty="0"/>
              <a:t>= vector-space models of </a:t>
            </a:r>
            <a:r>
              <a:rPr lang="en-US"/>
              <a:t>meaning </a:t>
            </a:r>
            <a:br>
              <a:rPr lang="en-US"/>
            </a:br>
            <a:r>
              <a:rPr lang="en-US"/>
              <a:t>= vector </a:t>
            </a:r>
            <a:r>
              <a:rPr lang="en-US" dirty="0"/>
              <a:t>semantics</a:t>
            </a:r>
          </a:p>
        </p:txBody>
      </p:sp>
      <p:sp>
        <p:nvSpPr>
          <p:cNvPr id="3" name="Content Placeholder 2"/>
          <p:cNvSpPr>
            <a:spLocks noGrp="1"/>
          </p:cNvSpPr>
          <p:nvPr>
            <p:ph idx="1"/>
          </p:nvPr>
        </p:nvSpPr>
        <p:spPr>
          <a:xfrm>
            <a:off x="609600" y="1600200"/>
            <a:ext cx="8382000" cy="3486150"/>
          </a:xfrm>
        </p:spPr>
        <p:txBody>
          <a:bodyPr/>
          <a:lstStyle/>
          <a:p>
            <a:pPr marL="0" indent="0">
              <a:buNone/>
            </a:pPr>
            <a:r>
              <a:rPr lang="en-US" b="1" dirty="0"/>
              <a:t>Intuitions</a:t>
            </a:r>
            <a:r>
              <a:rPr lang="en-US" dirty="0"/>
              <a:t>:  </a:t>
            </a:r>
            <a:r>
              <a:rPr lang="en-US" dirty="0" err="1"/>
              <a:t>Zellig</a:t>
            </a:r>
            <a:r>
              <a:rPr lang="en-US" dirty="0"/>
              <a:t> Harris (1954):</a:t>
            </a:r>
          </a:p>
          <a:p>
            <a:pPr lvl="1"/>
            <a:r>
              <a:rPr lang="en-US" sz="2400" dirty="0"/>
              <a:t>“oculist and eye-doctor … occur in almost the same environments”</a:t>
            </a:r>
          </a:p>
          <a:p>
            <a:pPr lvl="1"/>
            <a:r>
              <a:rPr lang="en-US" sz="2400" dirty="0"/>
              <a:t>“If A and B have almost identical environments we say that they are synonyms.”</a:t>
            </a:r>
          </a:p>
          <a:p>
            <a:pPr marL="0" indent="0">
              <a:buNone/>
            </a:pPr>
            <a:endParaRPr lang="en-US" sz="1050" dirty="0"/>
          </a:p>
          <a:p>
            <a:pPr marL="0" indent="0">
              <a:buNone/>
            </a:pPr>
            <a:r>
              <a:rPr lang="en-US" dirty="0"/>
              <a:t>Firth (1957): </a:t>
            </a:r>
          </a:p>
          <a:p>
            <a:pPr lvl="1"/>
            <a:r>
              <a:rPr lang="en-US" sz="2400" dirty="0"/>
              <a:t>“You shall know a word by the company it keeps!”</a:t>
            </a:r>
          </a:p>
          <a:p>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8</a:t>
            </a:fld>
            <a:endParaRPr lang="en-US"/>
          </a:p>
        </p:txBody>
      </p:sp>
      <p:sp>
        <p:nvSpPr>
          <p:cNvPr id="5" name="Date Placeholder 4"/>
          <p:cNvSpPr>
            <a:spLocks noGrp="1"/>
          </p:cNvSpPr>
          <p:nvPr>
            <p:ph type="dt" sz="half" idx="10"/>
          </p:nvPr>
        </p:nvSpPr>
        <p:spPr/>
        <p:txBody>
          <a:bodyPr/>
          <a:lstStyle/>
          <a:p>
            <a:pPr>
              <a:defRPr/>
            </a:pPr>
            <a:fld id="{0642A1E2-A667-45EC-B7E9-4DEE3D9BFA29}" type="datetime1">
              <a:rPr lang="en-US" smtClean="0"/>
              <a:t>10/26/2020</a:t>
            </a:fld>
            <a:endParaRPr lang="en-US"/>
          </a:p>
        </p:txBody>
      </p:sp>
      <p:sp>
        <p:nvSpPr>
          <p:cNvPr id="6" name="Footer Placeholder 5"/>
          <p:cNvSpPr>
            <a:spLocks noGrp="1"/>
          </p:cNvSpPr>
          <p:nvPr>
            <p:ph type="ftr" sz="quarter" idx="11"/>
          </p:nvPr>
        </p:nvSpPr>
        <p:spPr/>
        <p:txBody>
          <a:bodyPr/>
          <a:lstStyle/>
          <a:p>
            <a:pPr>
              <a:defRPr/>
            </a:pPr>
            <a:r>
              <a:rPr lang="en-US"/>
              <a:t>CPSC503 Winter 2020-21</a:t>
            </a:r>
          </a:p>
        </p:txBody>
      </p:sp>
    </p:spTree>
    <p:extLst>
      <p:ext uri="{BB962C8B-B14F-4D97-AF65-F5344CB8AC3E}">
        <p14:creationId xmlns:p14="http://schemas.microsoft.com/office/powerpoint/2010/main" val="117779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8" name="Date Placeholder 3"/>
          <p:cNvSpPr>
            <a:spLocks noGrp="1"/>
          </p:cNvSpPr>
          <p:nvPr>
            <p:ph type="dt" sz="quarter" idx="10"/>
          </p:nvPr>
        </p:nvSpPr>
        <p:spPr>
          <a:xfrm>
            <a:off x="6980208" y="4717930"/>
            <a:ext cx="1981200" cy="342900"/>
          </a:xfrm>
          <a:noFill/>
        </p:spPr>
        <p:txBody>
          <a:bodyPr/>
          <a:lstStyle/>
          <a:p>
            <a:fld id="{DCC63A8F-4380-4E68-A3D1-BC490166D405}" type="datetime1">
              <a:rPr lang="en-US" smtClean="0"/>
              <a:t>10/26/2020</a:t>
            </a:fld>
            <a:endParaRPr lang="en-US" dirty="0"/>
          </a:p>
        </p:txBody>
      </p:sp>
      <p:sp>
        <p:nvSpPr>
          <p:cNvPr id="1029" name="Footer Placeholder 4"/>
          <p:cNvSpPr>
            <a:spLocks noGrp="1"/>
          </p:cNvSpPr>
          <p:nvPr>
            <p:ph type="ftr" sz="quarter" idx="11"/>
          </p:nvPr>
        </p:nvSpPr>
        <p:spPr>
          <a:xfrm>
            <a:off x="3086819" y="4800600"/>
            <a:ext cx="2895600" cy="342900"/>
          </a:xfrm>
          <a:noFill/>
        </p:spPr>
        <p:txBody>
          <a:bodyPr/>
          <a:lstStyle/>
          <a:p>
            <a:r>
              <a:rPr lang="en-US"/>
              <a:t>CPSC503 Winter 2020-21</a:t>
            </a:r>
            <a:endParaRPr lang="en-US" dirty="0"/>
          </a:p>
        </p:txBody>
      </p:sp>
      <p:sp>
        <p:nvSpPr>
          <p:cNvPr id="1030" name="Slide Number Placeholder 5"/>
          <p:cNvSpPr>
            <a:spLocks noGrp="1"/>
          </p:cNvSpPr>
          <p:nvPr>
            <p:ph type="sldNum" sz="quarter" idx="12"/>
          </p:nvPr>
        </p:nvSpPr>
        <p:spPr>
          <a:noFill/>
        </p:spPr>
        <p:txBody>
          <a:bodyPr/>
          <a:lstStyle/>
          <a:p>
            <a:fld id="{9B16D181-1FE8-4A04-B39E-4D007FCDF450}" type="slidenum">
              <a:rPr lang="en-US" smtClean="0"/>
              <a:pPr/>
              <a:t>9</a:t>
            </a:fld>
            <a:endParaRPr lang="en-US"/>
          </a:p>
        </p:txBody>
      </p:sp>
      <p:sp>
        <p:nvSpPr>
          <p:cNvPr id="1031" name="Rectangle 2"/>
          <p:cNvSpPr>
            <a:spLocks noGrp="1" noChangeArrowheads="1"/>
          </p:cNvSpPr>
          <p:nvPr>
            <p:ph type="title"/>
          </p:nvPr>
        </p:nvSpPr>
        <p:spPr>
          <a:xfrm>
            <a:off x="457200" y="114300"/>
            <a:ext cx="7772400" cy="857250"/>
          </a:xfrm>
        </p:spPr>
        <p:txBody>
          <a:bodyPr/>
          <a:lstStyle/>
          <a:p>
            <a:pPr eaLnBrk="1" hangingPunct="1"/>
            <a:r>
              <a:rPr lang="en-US"/>
              <a:t>WS: Distributional Methods</a:t>
            </a:r>
          </a:p>
        </p:txBody>
      </p:sp>
      <p:sp>
        <p:nvSpPr>
          <p:cNvPr id="36870" name="Rectangle 3"/>
          <p:cNvSpPr>
            <a:spLocks noGrp="1" noChangeArrowheads="1"/>
          </p:cNvSpPr>
          <p:nvPr>
            <p:ph type="body" idx="1"/>
          </p:nvPr>
        </p:nvSpPr>
        <p:spPr>
          <a:xfrm>
            <a:off x="228600" y="1028700"/>
            <a:ext cx="8763000" cy="2457450"/>
          </a:xfrm>
        </p:spPr>
        <p:txBody>
          <a:bodyPr/>
          <a:lstStyle/>
          <a:p>
            <a:pPr eaLnBrk="1" hangingPunct="1"/>
            <a:r>
              <a:rPr lang="en-US"/>
              <a:t>Do not have any thesauri for target language</a:t>
            </a:r>
          </a:p>
          <a:p>
            <a:pPr eaLnBrk="1" hangingPunct="1"/>
            <a:r>
              <a:rPr lang="en-US"/>
              <a:t>If you have thesaurus, still</a:t>
            </a:r>
          </a:p>
          <a:p>
            <a:pPr lvl="1" eaLnBrk="1" hangingPunct="1"/>
            <a:r>
              <a:rPr lang="en-US"/>
              <a:t>Missing domain-specific (e.g., technical words)</a:t>
            </a:r>
          </a:p>
          <a:p>
            <a:pPr lvl="1" eaLnBrk="1" hangingPunct="1"/>
            <a:r>
              <a:rPr lang="en-US"/>
              <a:t>Poor hyponym knowledge (for </a:t>
            </a:r>
            <a:r>
              <a:rPr lang="en-US" b="0"/>
              <a:t>V</a:t>
            </a:r>
            <a:r>
              <a:rPr lang="en-US"/>
              <a:t>) and nothing for </a:t>
            </a:r>
            <a:r>
              <a:rPr lang="en-US" b="0"/>
              <a:t>Adj</a:t>
            </a:r>
            <a:r>
              <a:rPr lang="en-US"/>
              <a:t> and </a:t>
            </a:r>
            <a:r>
              <a:rPr lang="en-US" b="0"/>
              <a:t>Adv</a:t>
            </a:r>
          </a:p>
          <a:p>
            <a:pPr lvl="1" eaLnBrk="1" hangingPunct="1"/>
            <a:r>
              <a:rPr lang="en-US"/>
              <a:t>Difficult to compare senses from different hierarchies</a:t>
            </a:r>
          </a:p>
        </p:txBody>
      </p:sp>
      <p:sp>
        <p:nvSpPr>
          <p:cNvPr id="36871" name="Rectangle 4"/>
          <p:cNvSpPr>
            <a:spLocks noChangeArrowheads="1"/>
          </p:cNvSpPr>
          <p:nvPr/>
        </p:nvSpPr>
        <p:spPr bwMode="auto">
          <a:xfrm>
            <a:off x="381000" y="3371850"/>
            <a:ext cx="8763000" cy="400050"/>
          </a:xfrm>
          <a:prstGeom prst="rect">
            <a:avLst/>
          </a:prstGeom>
          <a:noFill/>
          <a:ln w="9525">
            <a:noFill/>
            <a:miter lim="800000"/>
            <a:headEnd/>
            <a:tailEnd/>
          </a:ln>
        </p:spPr>
        <p:txBody>
          <a:bodyPr/>
          <a:lstStyle/>
          <a:p>
            <a:pPr marL="342900" indent="-342900">
              <a:spcBef>
                <a:spcPct val="20000"/>
              </a:spcBef>
              <a:buFontTx/>
              <a:buChar char="•"/>
            </a:pPr>
            <a:r>
              <a:rPr lang="en-US" sz="2800" b="1">
                <a:solidFill>
                  <a:schemeClr val="accent2"/>
                </a:solidFill>
                <a:latin typeface="Comic Sans MS" pitchFamily="66" charset="0"/>
              </a:rPr>
              <a:t>Solution:</a:t>
            </a:r>
            <a:r>
              <a:rPr lang="en-US" sz="2800" b="1">
                <a:latin typeface="Comic Sans MS" pitchFamily="66" charset="0"/>
              </a:rPr>
              <a:t> extract similarity from corpora</a:t>
            </a:r>
          </a:p>
        </p:txBody>
      </p:sp>
      <p:sp>
        <p:nvSpPr>
          <p:cNvPr id="36872" name="Rectangle 5"/>
          <p:cNvSpPr>
            <a:spLocks noChangeArrowheads="1"/>
          </p:cNvSpPr>
          <p:nvPr/>
        </p:nvSpPr>
        <p:spPr bwMode="auto">
          <a:xfrm>
            <a:off x="381000" y="3943350"/>
            <a:ext cx="8763000" cy="400050"/>
          </a:xfrm>
          <a:prstGeom prst="rect">
            <a:avLst/>
          </a:prstGeom>
          <a:noFill/>
          <a:ln w="9525">
            <a:noFill/>
            <a:miter lim="800000"/>
            <a:headEnd/>
            <a:tailEnd/>
          </a:ln>
        </p:spPr>
        <p:txBody>
          <a:bodyPr/>
          <a:lstStyle/>
          <a:p>
            <a:pPr marL="342900" indent="-342900">
              <a:spcBef>
                <a:spcPct val="20000"/>
              </a:spcBef>
              <a:buFontTx/>
              <a:buChar char="•"/>
            </a:pPr>
            <a:r>
              <a:rPr lang="en-US" sz="2800" b="1" dirty="0">
                <a:solidFill>
                  <a:schemeClr val="accent2"/>
                </a:solidFill>
                <a:latin typeface="Comic Sans MS" pitchFamily="66" charset="0"/>
              </a:rPr>
              <a:t>Basic idea:</a:t>
            </a:r>
            <a:r>
              <a:rPr lang="en-US" sz="2800" b="1" dirty="0">
                <a:latin typeface="Comic Sans MS" pitchFamily="66" charset="0"/>
              </a:rPr>
              <a:t> two words are similar if they appear in similar contexts</a:t>
            </a:r>
          </a:p>
        </p:txBody>
      </p:sp>
    </p:spTree>
    <p:extLst>
      <p:ext uri="{BB962C8B-B14F-4D97-AF65-F5344CB8AC3E}">
        <p14:creationId xmlns:p14="http://schemas.microsoft.com/office/powerpoint/2010/main" val="364008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7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87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87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87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87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7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8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build="p"/>
      <p:bldP spid="36871" grpId="0"/>
      <p:bldP spid="36872" grpId="0"/>
    </p:bldLst>
  </p:timing>
</p:sld>
</file>

<file path=ppt/theme/theme1.xml><?xml version="1.0" encoding="utf-8"?>
<a:theme xmlns:a="http://schemas.openxmlformats.org/drawingml/2006/main" name="NLP-jurafsky">
  <a:themeElements>
    <a:clrScheme name="NLP Class">
      <a:dk1>
        <a:sysClr val="windowText" lastClr="000000"/>
      </a:dk1>
      <a:lt1>
        <a:sysClr val="window" lastClr="FFFFFF"/>
      </a:lt1>
      <a:dk2>
        <a:srgbClr val="605435"/>
      </a:dk2>
      <a:lt2>
        <a:srgbClr val="E7D19A"/>
      </a:lt2>
      <a:accent1>
        <a:srgbClr val="A4001D"/>
      </a:accent1>
      <a:accent2>
        <a:srgbClr val="2584BB"/>
      </a:accent2>
      <a:accent3>
        <a:srgbClr val="BB57BE"/>
      </a:accent3>
      <a:accent4>
        <a:srgbClr val="177245"/>
      </a:accent4>
      <a:accent5>
        <a:srgbClr val="35ACA2"/>
      </a:accent5>
      <a:accent6>
        <a:srgbClr val="FF8700"/>
      </a:accent6>
      <a:hlink>
        <a:srgbClr val="EF8E1C"/>
      </a:hlink>
      <a:folHlink>
        <a:srgbClr val="FEC6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40000"/>
            <a:lumOff val="60000"/>
          </a:schemeClr>
        </a:solidFill>
        <a:ln w="9525" cap="flat" cmpd="sng" algn="ctr">
          <a:noFill/>
          <a:prstDash val="solid"/>
          <a:miter lim="800000"/>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a:ln>
              <a:noFill/>
            </a:ln>
            <a:solidFill>
              <a:schemeClr val="tx1"/>
            </a:solidFill>
            <a:effectLst/>
            <a:latin typeface="Lucida Sans" pitchFamily="-65" charset="0"/>
          </a:defRPr>
        </a:defPPr>
      </a:lstStyle>
    </a:spDef>
    <a:lnDef>
      <a:spPr bwMode="auto">
        <a:xfrm>
          <a:off x="0" y="0"/>
          <a:ext cx="1" cy="1"/>
        </a:xfrm>
        <a:custGeom>
          <a:avLst/>
          <a:gdLst/>
          <a:ahLst/>
          <a:cxnLst/>
          <a:rect l="0" t="0" r="0" b="0"/>
          <a:pathLst/>
        </a:cu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Sans" pitchFamily="-65" charset="0"/>
          </a:defRPr>
        </a:defPPr>
      </a:lstStyle>
    </a:lnDef>
    <a:txDef>
      <a:spPr>
        <a:noFill/>
      </a:spPr>
      <a:bodyPr wrap="square" rtlCol="0">
        <a:spAutoFit/>
      </a:bodyPr>
      <a:lstStyle>
        <a:defPPr>
          <a:defRPr sz="1800" dirty="0">
            <a:latin typeface="+mn-lt"/>
          </a:defRPr>
        </a:defPPr>
      </a:lstStyle>
    </a:txDef>
  </a:objectDefaults>
  <a:extraClrSchemeLst>
    <a:extraClrScheme>
      <a:clrScheme name="nlp-lucida-schem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nlp-lucida-schem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nlp-lucida-schem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nlp-lucida-schem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nlp-lucida-schem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nlp-lucida-schem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nlp-lucida-schem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5.xml><?xml version="1.0" encoding="utf-8"?>
<a:theme xmlns:a="http://schemas.openxmlformats.org/drawingml/2006/main" name="3_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NLP-jurafsky.potx</Template>
  <TotalTime>37451</TotalTime>
  <Words>4368</Words>
  <Application>Microsoft Office PowerPoint</Application>
  <PresentationFormat>On-screen Show (16:9)</PresentationFormat>
  <Paragraphs>641</Paragraphs>
  <Slides>64</Slides>
  <Notes>28</Notes>
  <HiddenSlides>8</HiddenSlides>
  <MMClips>0</MMClips>
  <ScaleCrop>false</ScaleCrop>
  <HeadingPairs>
    <vt:vector size="8" baseType="variant">
      <vt:variant>
        <vt:lpstr>Fonts Used</vt:lpstr>
      </vt:variant>
      <vt:variant>
        <vt:i4>15</vt:i4>
      </vt:variant>
      <vt:variant>
        <vt:lpstr>Theme</vt:lpstr>
      </vt:variant>
      <vt:variant>
        <vt:i4>5</vt:i4>
      </vt:variant>
      <vt:variant>
        <vt:lpstr>Embedded OLE Servers</vt:lpstr>
      </vt:variant>
      <vt:variant>
        <vt:i4>2</vt:i4>
      </vt:variant>
      <vt:variant>
        <vt:lpstr>Slide Titles</vt:lpstr>
      </vt:variant>
      <vt:variant>
        <vt:i4>64</vt:i4>
      </vt:variant>
    </vt:vector>
  </HeadingPairs>
  <TitlesOfParts>
    <vt:vector size="86" baseType="lpstr">
      <vt:lpstr>ＭＳ Ｐゴシック</vt:lpstr>
      <vt:lpstr>Arial</vt:lpstr>
      <vt:lpstr>Calibri</vt:lpstr>
      <vt:lpstr>Calibri (Body)</vt:lpstr>
      <vt:lpstr>Calibri (Headings)</vt:lpstr>
      <vt:lpstr>Calibri Light</vt:lpstr>
      <vt:lpstr>Cambria Math</vt:lpstr>
      <vt:lpstr>Comic Sans MS</vt:lpstr>
      <vt:lpstr>Courier</vt:lpstr>
      <vt:lpstr>Lucida Sans</vt:lpstr>
      <vt:lpstr>Lucida Sans Unicode</vt:lpstr>
      <vt:lpstr>Tahoma</vt:lpstr>
      <vt:lpstr>Times</vt:lpstr>
      <vt:lpstr>Times New Roman</vt:lpstr>
      <vt:lpstr>Wingdings</vt:lpstr>
      <vt:lpstr>NLP-jurafsky</vt:lpstr>
      <vt:lpstr>1_5832 Template</vt:lpstr>
      <vt:lpstr>2_5832 Template</vt:lpstr>
      <vt:lpstr>Retrospect</vt:lpstr>
      <vt:lpstr>3_5832 Template</vt:lpstr>
      <vt:lpstr>Worksheet</vt:lpstr>
      <vt:lpstr>Equation</vt:lpstr>
      <vt:lpstr>CPSC 503 Computational Linguistics</vt:lpstr>
      <vt:lpstr>Bigger Picture</vt:lpstr>
      <vt:lpstr>Summary of Lexical Resources/Thesauri</vt:lpstr>
      <vt:lpstr>Thesaurus-based Solutions</vt:lpstr>
      <vt:lpstr>Today Oct 26</vt:lpstr>
      <vt:lpstr>Vector Semantics</vt:lpstr>
      <vt:lpstr>Why vector models of meaning? </vt:lpstr>
      <vt:lpstr>Distributional models of meaning = vector-space models of meaning  = vector semantics</vt:lpstr>
      <vt:lpstr>WS: Distributional Methods</vt:lpstr>
      <vt:lpstr>Intuition of distributional word similarity</vt:lpstr>
      <vt:lpstr>Shared intuition: Vectors Models aka “embeddings”.</vt:lpstr>
      <vt:lpstr>Vector Semantics</vt:lpstr>
      <vt:lpstr>Co-occurrence Matrices</vt:lpstr>
      <vt:lpstr>Term-document matrix</vt:lpstr>
      <vt:lpstr>Similarity in term-document matrices</vt:lpstr>
      <vt:lpstr>PowerPoint Presentation</vt:lpstr>
      <vt:lpstr>The words in a term-document matrix</vt:lpstr>
      <vt:lpstr>The words in a term-document matrix</vt:lpstr>
      <vt:lpstr> But raw frequency is not enough….</vt:lpstr>
      <vt:lpstr>tf-idf: combine two factors</vt:lpstr>
      <vt:lpstr>Tf-idf</vt:lpstr>
      <vt:lpstr>The word-word or word-context matrix</vt:lpstr>
      <vt:lpstr>Word-Word matrix: Sample contexts ± 7 words</vt:lpstr>
      <vt:lpstr>PowerPoint Presentation</vt:lpstr>
      <vt:lpstr>Word-word matrix</vt:lpstr>
      <vt:lpstr>Vector Semantics</vt:lpstr>
      <vt:lpstr>Problem with raw counts</vt:lpstr>
      <vt:lpstr>Pointwise Mutual Information</vt:lpstr>
      <vt:lpstr>Positive Pointwise Mutual Information</vt:lpstr>
      <vt:lpstr>Computing PPMI on a term-context matrix</vt:lpstr>
      <vt:lpstr>PowerPoint Presentation</vt:lpstr>
      <vt:lpstr>PowerPoint Presentation</vt:lpstr>
      <vt:lpstr>Vector Semantics</vt:lpstr>
      <vt:lpstr>Cosine for computing similarity  (exemplified for PPMI vectors)</vt:lpstr>
      <vt:lpstr>PowerPoint Presentation</vt:lpstr>
      <vt:lpstr>Visualizing cosines  (well, angles)</vt:lpstr>
      <vt:lpstr>Clustering vectors to visualize similarity in co-occurrence matrices</vt:lpstr>
      <vt:lpstr>Vector Semantics</vt:lpstr>
      <vt:lpstr>Sparse versus dense vectors</vt:lpstr>
      <vt:lpstr>Three methods for getting short dense vectors</vt:lpstr>
      <vt:lpstr>SVD applied to term-term matrix</vt:lpstr>
      <vt:lpstr>Truncated SVD on term-term matrix</vt:lpstr>
      <vt:lpstr>Vector Semantics</vt:lpstr>
      <vt:lpstr>Neural Language Models</vt:lpstr>
      <vt:lpstr>NN Input: Represent words as vectors</vt:lpstr>
      <vt:lpstr>NN Output: Probability distribution for next word</vt:lpstr>
      <vt:lpstr>Connecting input and output</vt:lpstr>
      <vt:lpstr>Intuition about training</vt:lpstr>
      <vt:lpstr>Training Procedure: details</vt:lpstr>
      <vt:lpstr>What info is stored in matrix E’ ?</vt:lpstr>
      <vt:lpstr>Matrix E: Vxd is </vt:lpstr>
      <vt:lpstr>Slightly more complex Neural Language Model (J&amp;M 3Ed draft Chp 7)</vt:lpstr>
      <vt:lpstr>Prediction-based models: An alternative way to get dense vectors</vt:lpstr>
      <vt:lpstr>Skip-grams &amp; CBOW</vt:lpstr>
      <vt:lpstr>Skip-grams</vt:lpstr>
      <vt:lpstr>Skip-Gram Training Data</vt:lpstr>
      <vt:lpstr>Skip-Gram Training</vt:lpstr>
      <vt:lpstr>Skip-Gram Training</vt:lpstr>
      <vt:lpstr>Choosing noise words</vt:lpstr>
      <vt:lpstr>Properties of embeddings</vt:lpstr>
      <vt:lpstr>Embeddings (often) capture relational meaning!</vt:lpstr>
      <vt:lpstr>PowerPoint Presentation</vt:lpstr>
      <vt:lpstr>For another method to build embeddings see…</vt:lpstr>
      <vt:lpstr>Next Two Lectures More on Neural approaches</vt:lpstr>
    </vt:vector>
  </TitlesOfParts>
  <Company>Stanford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Extraction</dc:title>
  <dc:creator>Christopher Manning</dc:creator>
  <cp:lastModifiedBy>Giuseppe Carenini</cp:lastModifiedBy>
  <cp:revision>710</cp:revision>
  <cp:lastPrinted>2016-02-23T20:06:58Z</cp:lastPrinted>
  <dcterms:created xsi:type="dcterms:W3CDTF">2010-04-19T15:31:24Z</dcterms:created>
  <dcterms:modified xsi:type="dcterms:W3CDTF">2020-10-26T18:34:15Z</dcterms:modified>
</cp:coreProperties>
</file>