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5.xml" ContentType="application/vnd.openxmlformats-officedocument.presentationml.notesSlide+xml"/>
  <Override PartName="/ppt/ink/ink3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1.xml" ContentType="application/vnd.openxmlformats-officedocument.presentationml.notesSlide+xml"/>
  <Override PartName="/ppt/ink/ink4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4.xml" ContentType="application/inkml+xml"/>
  <Override PartName="/ppt/ink/ink4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6.xml" ContentType="application/inkml+xml"/>
  <Override PartName="/ppt/ink/ink47.xml" ContentType="application/inkml+xml"/>
  <Override PartName="/ppt/notesSlides/notesSlide16.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25.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26.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27.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28.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29.xml" ContentType="application/vnd.openxmlformats-officedocument.presentationml.notesSlide+xml"/>
  <Override PartName="/ppt/ink/ink122.xml" ContentType="application/inkml+xml"/>
  <Override PartName="/ppt/ink/ink123.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73" r:id="rId3"/>
    <p:sldId id="658" r:id="rId4"/>
    <p:sldId id="258" r:id="rId5"/>
    <p:sldId id="279" r:id="rId6"/>
    <p:sldId id="274" r:id="rId7"/>
    <p:sldId id="275" r:id="rId8"/>
    <p:sldId id="260" r:id="rId9"/>
    <p:sldId id="261" r:id="rId10"/>
    <p:sldId id="262" r:id="rId11"/>
    <p:sldId id="263" r:id="rId12"/>
    <p:sldId id="278" r:id="rId13"/>
    <p:sldId id="297" r:id="rId14"/>
    <p:sldId id="276" r:id="rId15"/>
    <p:sldId id="264" r:id="rId16"/>
    <p:sldId id="277" r:id="rId17"/>
    <p:sldId id="265" r:id="rId18"/>
    <p:sldId id="298" r:id="rId19"/>
    <p:sldId id="266" r:id="rId20"/>
    <p:sldId id="281" r:id="rId21"/>
    <p:sldId id="282" r:id="rId22"/>
    <p:sldId id="267" r:id="rId23"/>
    <p:sldId id="636" r:id="rId24"/>
    <p:sldId id="283" r:id="rId25"/>
    <p:sldId id="268" r:id="rId26"/>
    <p:sldId id="280" r:id="rId27"/>
    <p:sldId id="285" r:id="rId28"/>
    <p:sldId id="284" r:id="rId29"/>
    <p:sldId id="299" r:id="rId30"/>
    <p:sldId id="287" r:id="rId31"/>
    <p:sldId id="294" r:id="rId32"/>
    <p:sldId id="291" r:id="rId33"/>
    <p:sldId id="295" r:id="rId34"/>
    <p:sldId id="308" r:id="rId35"/>
    <p:sldId id="293" r:id="rId36"/>
    <p:sldId id="288" r:id="rId37"/>
    <p:sldId id="659" r:id="rId38"/>
    <p:sldId id="286" r:id="rId39"/>
    <p:sldId id="296" r:id="rId40"/>
    <p:sldId id="289" r:id="rId41"/>
    <p:sldId id="290"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04" autoAdjust="0"/>
  </p:normalViewPr>
  <p:slideViewPr>
    <p:cSldViewPr snapToGrid="0">
      <p:cViewPr>
        <p:scale>
          <a:sx n="87" d="100"/>
          <a:sy n="87" d="100"/>
        </p:scale>
        <p:origin x="684" y="285"/>
      </p:cViewPr>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10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9.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0 291 0,'71'-48'63,"-23"24"-48,0 24 1,0-24-16,0 0 16,0 0-1,-24 24-15,-24-24 16,48 24-16,0 0 15,-24-24-15,24 24 16,-24 0-16,0 0 16,24 0-16,-24 0 15,24-24-15,-25 0 16,1 24-16,0 0 16,0 0-16,24 0 15,-24 0-15,0 0 16,0 0-1,24 0 1,-24 0 0,0-24-16,24 24 31,-24 0-15,0 0 15,0 0-16,0-24 1,0 24 78,0 0-47,0 0 0,0 24-47,24 0 15,-24 0 16,0 24 32,-24-24 62</inkml:trace>
</inkml:ink>
</file>

<file path=ppt/ink/ink10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11.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0,'24'0'93,"-1"0"-61,25 0-32,-24 0 31,0 0-31,48 0 15,-48 0-15,0 0 16,48 0-16,-48 0 16,24 0-1,-24 0-15,0 0 16,0 0-16,24 0 16,0 0-1,0 0-15,-24 0 16,-1 0-1,49 0-15,-48 0 16,0 0 15,24 0-15,-24 0-16,24 0 16,0 0-16,-24 0 15,0 0 16,24 0 1,-24 0-32,0 0 31,0 0-15,0 0 30,0 0-14,0 0-1,0 0 16,24 0-16,-24 0-15</inkml:trace>
</inkml:ink>
</file>

<file path=ppt/ink/ink10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2.36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0,'48'0'63,"0"0"-48,-24 0-15,0 0 16,24 0-16,-24 0 0,24 0 15,-24 0 1,0 0-16,24 24 16,-24-24-16,0 0 15,0 0-15,23 0 16,-23 0-16,0 0 16,24 0-1,-24 0 1,0 0-16,0 0 31,24 0 32</inkml:trace>
</inkml:ink>
</file>

<file path=ppt/ink/ink10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4.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0,'48'0'125,"-24"0"-109,24 0-16,0 0 16,0 0-16,-24 0 15,47 0-15,-47 0 16,24 0-16,-24 0 15,0 0-15,24 0 16,0 0-16,0 0 16,0 0-1,0 0-15,0 0 32,-24 0-17,0 0-15,0 0 16,0 0-16,0 0 15,0 0 1,0 0 0,0 0-1,-1 0-15,1 0 16,0 0 15,24 0-15,-24 0-1,0 0 1,0 0-16,24 0 16,-24 0 31</inkml:trace>
</inkml:ink>
</file>

<file path=ppt/ink/ink10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7.23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0,'48'0'265,"-24"0"-249,0 0 0,0 0-1,0 0 1,0 0-1,0 0 1,0 0 15,24 0 1,-24 0-17,0 0 95,24 0-95,-24 0 16,0 0 79,0 0-95,-1 0 17,1 0 30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5:58.51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0,'420'10,"162"-3,-372-8,-193 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01.42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30,'4'-3,"1"0,-1 0,1 1,0 0,0-1,-1 2,2-1,-1 1,0-1,0 2,0-1,1 0,-1 1,1 0,7-1,52-3,0 4,0 2,4 3,-59-4,256 21,-250-22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07.926"/>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1,'807'0,"-787"0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22.495"/>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48,'231'-12,"8"-21,-51 31,-172 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26.81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1 113,'58'13,"189"-11,-58-17,27-17,-73 26,17-5,-59-11,-33 3,-13 10,1 2,-1 3,5 2,463 3,-503-1,0 2,-1 0,0 1,1 1,-1 1,0 0,10 6,45 29,-62-31,1-1,-1-1,2 0,-1-1,1 0,0-2,0 1,5 0,28 2,-28-4</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38.278"/>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53,'483'0,"-464"0,1-1,-1-1,0 0,-1-2,1 0,-1-1,15-6,-9 5,0 0,0 2,1 0,-1 2,1 1,0 0,-1 2,5 2,38-2,-50-1,-3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10.015"/>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0 117,'38'-11,"187"-51,-151 48,1 2,1 4,-1 4,45 3,-16-1,-73-1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17.966"/>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0,'25'6,"211"23,-146-20,0-4,46-6,-55 1,-60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20.317"/>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50,'226'-9,"-179"2,31-7,1 5,0 2,19 4,-12 4,-65-1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29.262"/>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0,'6'0,"17"0,18 0,30 11,15 3,10 2,-1-1,-12-4,-11 2,-15-1,-15-3,-10-3,-9-2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32.533"/>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33,'456'0,"-290"-19,-62 6,-85 12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8:23.239"/>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1 1,'2'0,"5"0,8 0,4 0,2 0,8 0,5 0,9 0,3 0,5 0,-4 0,-2 0,-3 0,-3 0,-9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8:43.03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17,'0'-3,"3"0,3-1,9 2,4 0,3 1,-1 0,4 1,1 0,-1 0,-3 0,1 0,2 3,-4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9:31.877"/>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1 0,'5'0,"5"0,3 0,5 0,4 0,2 0,-1 0,-2 0,4 0,0 0,-1 0,-2 0,3 0,0 0,-2 0,-1 0,-5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00:08.094"/>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0,'165'1,"-81"27,-44-11,95 21,-118-34</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01:24.783"/>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34,'2'0,"7"0,4 0,11 0,4 0,0 0,5-3,1-3,-4-1,-1 0,0 3,-2 0,-3 3,-1 0,-1 0,1 1,-1 1,-4-1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5:20.205"/>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0,'2'10,"0"-1,1 1,1-1,-1 0,1 0,1 0,-1-1,2 0,-1 0,1 0,0 0,1-1,0 0,0 0,0-1,1 0,0 0,0-1,0 0,1 0,1 0,9 8,28 18,2-2,0-2,2-2,25 7,-47-23,0-1,0-2,1 0,-1-2,20-1,-17 0,163 30,-130-25,-33-4</inkml:trace>
</inkml:ink>
</file>

<file path=ppt/ink/ink12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0.902"/>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0 0,'0'24'94,"24"0"-16,71 24-62,25 0-1,-72-48-15,0 23 16,-24-23 0,96 24-1,-72-24-15,-24 0 16,48 0 0,-48 0-1,0 0 1,0 0-16,0 0 15,-1 0-15,1 0 16,0 0-16,24 0 16,-24 0-1,0 0 17,24 0 77,-24 0-47,0 0-46,0 0 0,0 0-1,0 0 1,0 0 78,0 0 265,24 0-281</inkml:trace>
</inkml:ink>
</file>

<file path=ppt/ink/ink12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2.783"/>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49 0,'24'-48'187,"71"48"-156,-47 0-31,0 0 16,-24 0 0,0 0-16,0 0 15,24 0-15,-24 0 31,0 0-31,24 0 32,-24 0-17,0 0-15,0 0 0,0 0 16,24 0 0,-24 0-16,24 0 15,-24 0 1,0 0-1,23 0 32,-23 0 0,0 0 0</inkml:trace>
</inkml:ink>
</file>

<file path=ppt/ink/ink12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3:25:35.733"/>
    </inkml:context>
    <inkml:brush xml:id="br0">
      <inkml:brushProperty name="width" value="0.05292" units="cm"/>
      <inkml:brushProperty name="height" value="0.05292" units="cm"/>
      <inkml:brushProperty name="color" value="#00B0F0"/>
    </inkml:brush>
  </inkml:definitions>
  <inkml:trace contextRef="#ctx0" brushRef="#br0">17974 4004 0,'600'-70'609</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2879 5799 903,'-9'0'1548,"9"0"129,-8 0-129,8 0 0,-10 0-516,10 0-387,-13 0-129,13 0-129,-11 2-258,3 0 129,-1 0-129,-1 2 258,2-1-258,-2 5 0,0-2 129,0 3 0,-3-3 129,4 1-129,-3 2 129,1 3 0,-1-4 129,0 3-387,1-2 387,0 4-387,1-1 0,0 1 0,1 0-129,-2 0 129,2-2 0,0 4 0,-1-2 129,1 1 0,-2-1 0,0 4-129,0-3 258,2 4 129,-1 0-258,1 2 0,-3-2 0,4 2-129,-2-2 129,3 3-129,-2-2-129,2 2 0,3 1 0,-3-2-129,4 2 129,-1 0 0,1 1 0,0 0 0,1-2 129,2 0-129,0 2 0,0-2 129,0 2-129,2-1 0,4 0 0,0 3 129,3 0-129,1 1 258,2 1-258,2 3 129,-1-4-129,4 1 0,-3-2 0,3-2 129,-1 1 129,0-4-129,-1-1 0,1-6 0,-2 2 129,1 0-129,1 2 129,1 0-129,-3-5-129,3 3 0,1 3 129,2 0 0,-2-2-129,3-1 0,-1-3 0,1-2 0,1-1 129,0 0 0,0-4-129,0 1 129,1-3 0,-2 1 129,1-4-129,2 3 129,-3-3-129,2 0 129,-3-3-129,3 2 0,-4-5 0,0 2-129,1-3 129,-3-2-129,2-2 0,3 0-129,-4-1 129,1-1 0,0-3 0,1-1 129,-3-3-258,3 2 129,-3-3-129,0-1 258,2 0-129,-2-2 0,2-1-129,-1 1 129,0-1 0,-2-2 0,1 0 129,-3-2-129,1-2 0,-1 0 0,-1-1 0,-1 0 0,2-3 129,-4 5-129,1-5 0,-1 4 0,0 0 129,-3-1-129,1 3 129,-1-1-129,-2 1 0,0 2 129,-2-1-258,0 1 129,1 0-129,-3 0 129,0-1-258,-1 0 258,0 2 0,0 0-129,0 0 258,-2 1-129,-2 1 129,0 1-129,-1-2 0,-1 2 0,0 0 129,-2 2-129,1-2 0,-2 0 129,0 3-129,-3 0 0,0 1 0,1 2 0,-3-1 0,-1 1 0,-2 5 0,3-4 0,-5 3 0,3 0-129,-2 1 129,-1 2 129,1 0-129,-1 3 0,0-1 0,0 5 0,1-2 0,-4 4-129,-1 1 129,-1 0 0,1 4 0,-2 0 0,-3 3 0,0 0-129,-1 4 258,-2-3-258,2 1 129,-2 3 0,2-1 0,0 2-129,1 1 129,2-1-129,1 3 129,2 0-129,2-1 129,2 1-129,1 1-129,1-1 258,3 0-129,0 3 258,3-2-129,-1-1 0,3 1 0,-2-3-129,4 5-129,0-6-258,3 8-1161,-1-4-2709,5-17 0,-8 19-645,8-19 387</inkml:trace>
  <inkml:trace contextRef="#ctx0" brushRef="#br0" timeOffset="2108.12">5833 5647 645,'6'-9'1161,"-6"9"-387,0 0-129,7-11 129,-7 11-129,0 0 0,0-14 387,0 14-129,0 0 0,-6-9-387,6 9 0,-12-2 129,4 2-387,-2 0 0,-1 0-129,-2 2 258,-2 4-258,-1-1-129,-1 4 0,-3-1 129,1 4-129,1-1-129,-5 2 258,3-1-129,-3 6 0,1 0 0,-1 3 0,0 1 0,-3 5 0,2-3 129,-3 8 0,3 1 0,-3 1 129,0 3 0,1 0 0,0 4 258,2-2-258,0 5 0,3-1 0,1 2 0,3-1 0,3-2-129,1-2 129,4 3-129,2-2 0,4 2 258,1-4-129,2 2 0,5 1-129,4 0 129,0-3-258,4 1 129,-1-1 0,5 0 258,-3-1-258,4 1 0,-2-6 129,2 1-129,-1-2 129,2 1 0,0-5-129,3-1 129,0-4 129,4 1-258,-1-3 129,3 1-129,2-1 0,1-4 0,0 0 129,3-2-129,0-7 0,2 1 0,0-5 0,0 1 129,0-5-129,2-3 0,2-4 0,-2-3-129,-1 2 129,0-2-129,1-3 129,0-3-129,0 0 0,-1-2 129,-1-1 0,3-2-129,-1-4 0,0-1 0,-1-1 129,-2-3 0,0-1-129,-3-3 0,0 1 0,-2-3 0,-2-4-129,-1 2 129,-2-5 0,-1-1-129,-3-2 129,0 0-129,-3 0 258,-3-4-129,-1 1 0,-3-2 0,-2 4 129,-5-1 0,-2 1-129,-2 3 129,-1-3-129,-5 3 0,-5-2-129,0 3 129,-5-3-129,-2-1 129,-5 2-129,-1-2 129,-5 2 0,-2 2 0,-2 4 0,-5 5 0,-2 3-129,-7 4 0,-1 5 0,-6 6-129,-2 5 0,-6-2-129,-5 10 0,-6-3-258,2 7-258,-7 1-516,6 10-2193,-1 7-774,2 3-129,6 5 388</inkml:trace>
  <inkml:trace contextRef="#ctx0" brushRef="#br0" timeOffset="3603.205">8950 5576 516,'0'0'2451,"-9"-8"-387,0 5-387,-1-3-387,2 4-387,-6-2-258,4 0 0,-6-2-129,2 3-129,-4 0 0,1-1-129,-4 3-129,-1 1 0,-1 0-258,-2 3 129,-2 2 0,0 5 0,-2 2 0,-2 2-129,0 4 129,-2 3 0,0 1 0,-1 3 0,1 6 0,-1 1 0,1 4-258,3 3 516,-1 3-516,5 4 516,-1 1-258,6 4 129,-1-1-258,3 5 129,4-1 129,3 3 0,1 0 0,4-1 0,4 0 0,3 2 258,0-1 0,8-2 0,0-1 0,7-1 0,-3-3 0,9 2 0,-2-3 0,4-1-258,2-5 258,3 0-129,3-6 258,3 0-129,2-8-129,3 0 129,-1-4-129,3-4 129,5-2-258,1-1 0,0-2 0,3-2-129,0-2 129,3-3 0,1-6 129,0-3 0,-3 0 0,-1-5 0,0-9-129,-2-1 129,-3-12-129,-1 0-129,-2-6 129,0-3 0,-1-7-258,1-3 129,-4-1 0,-2-7 0,0 4 0,-5-5 0,-1-1 0,-7 0 0,-2-3 129,-5 0-129,-3 2 129,-6-1-258,-4-2 258,-3 2-129,-4-1 0,-5 3 129,-4 2-258,-4 1 258,-3-1-258,-4 2 258,-3 2-129,-5 2 0,-3 4 129,-2 2-258,-5 4 129,-3-2 0,-3 5 0,0 1-129,-5 4 129,-3 4-129,-3 2 129,-1 4-129,-1 5 0,-4 6-129,3 5-129,-2 4-258,7 10-516,-7-1-774,9 14-2451,0 10-258,0 2-258</inkml:trace>
  <inkml:trace contextRef="#ctx0" brushRef="#br0" timeOffset="5167.295">11827 5626 1548,'9'-6'1419,"8"-6"-129,-8 6-516,-9 6-129,12-7-258,-12 7 387,10-3-129,-10 3 129,0 0-129,0 0 0,-4-1 0,-5 1 129,0 0-516,-4-2 0,-3 2 0,-2 0 0,-3 0 0,-4 0-129,-2 2 258,-3 2-387,-3 1 129,-3 4 0,1 0-129,-2 6 0,1 3 0,-1 0 0,1 6 129,1 3 0,-1 4 0,1 4-129,1 3 129,1-1 129,-1 6 0,2 4-129,3 2 0,2 2 0,1 1 0,1 2 0,8 4 0,1-1 258,9 1-258,4-1 129,3-1 0,5-4 0,9 0 129,5-3-129,7 0 0,4-5 0,3 0 129,4-3-129,6-1-258,1-1 258,7-2 0,-1-3-129,6-2 0,2-1 0,2-3 0,0-5 0,3 0 258,2-8-258,0 0 129,1-7 0,1-1-129,-1-7 0,3 0 0,-4-4-129,2-6 0,0-6 129,-1-2-129,-2-6 129,-3-2-129,-2-9 129,-3-1 129,-3-7-129,-4 2 129,-6-8-129,-4-1 129,-8-1-129,-2-4 0,-7 0 0,-4-2-129,-7 0 0,-2-1 0,-5 1 0,-4-1 129,0-3 0,-6 2-129,-3 1 0,-5-2 129,-3-2-129,-5 0 0,-3 0 0,-7 1-129,-3 3 129,-7 2 0,-4 4 0,-5 6-129,-3-1 129,-4 8 0,-3 4-129,-5 5 129,-2 8-258,-2 5-129,-2 11-129,-7 6-129,3 15-258,-13 4-1032,6 27-1419,-7 3-1677,-4 12 129</inkml:trace>
  <inkml:trace contextRef="#ctx0" brushRef="#br0" timeOffset="7771.442">2891 5937 774,'0'0'1161,"0"0"0,0 0-129,-6 3-258,6-3-387,0 0 0,0 0-129,0 0 129,-1 13 0,1-13 258,1 9-258,-1-9 258,10 17-129,-10-17 0,15 18 0,-6-8-258,0 3-129,4-1 0,1 0 129,1 4-129,0 0 0,2 2 0,1 5 129,1 0-258,-1 1 129,2 2 258,-3 0-258,0-1 0,4 0 0,-7-1 0,2-3 0,-2-3 129,-1-2-129,-3 2-129,0-6-129,1 2-387,-5-3 0,1 1-516,-7-12-774,5 11-1806,0 0 258</inkml:trace>
  <inkml:trace contextRef="#ctx0" brushRef="#br0" timeOffset="8479.484">2834 6486 1806,'0'0'2967,"0"0"0,0 0-2322,0 0-516,5-8-129,-5 8 129,0 0 258,9-10 129,-9 10 0,8-11 129,-8 11 0,10-16 129,-10 16 0,12-14-129,-5 1-129,3 4 0,1-6 0,2 0-129,3-8 0,3 5-129,3-10 129,1 1 0,5-9-129,2 1-129,1-3 0,3 0 129,-1-1-258,1-1 129,-5 2 0,2 3-129,-6 4 129,-2 6 0,-4 2-129,-3 4 0,-5 6-129,-3 2 0,-8 11-129,0 0-129,10-1-387,-10 1-387,-1 11-1161,-2 6-1677,-4-5-258,2 10 129</inkml:trace>
  <inkml:trace contextRef="#ctx0" brushRef="#br0" timeOffset="9344.534">3418 6466 258,'0'0'1935,"0"0"-516,0 0-387,0 0-516,0 0 0,-5 12-387,5-12 129,-3 12 129,3-12-129,-4 16-258,1-5 129,-1 1 0,0 2 258,-2 0-129,0 0 129,0-1-258,2-2 0,-1 1 0,5-12 0,-6 16-258,6-16-129,0 0-387,-2 11-1032,2-11-1161,0 0-128</inkml:trace>
  <inkml:trace contextRef="#ctx0" brushRef="#br0" timeOffset="10531.602">5670 6071 258,'0'0'1935,"11"-3"-774,-11 3 258,0 0-258,11-1 387,-11 1-516,0 0 258,0 0-387,0 0-129,0 0 129,0 0-258,0 0-129,9 4 0,-9-4 0,4 16-258,0-5 258,0 4-129,1 2-129,2 4-129,0 0 258,1 7-258,1-1 0,4 6-129,0 2 129,3 6-129,1 3 0,2 1 0,0 4 0,4-1 129,1 1-258,1-1 129,-2-5 0,1-1-129,-2-5 258,-1-6-129,-3 0 0,-2-5-129,-5-5 129,-2-4-258,-1-2 0,-4-5-258,1 0-516,-5-10-774,0 0-1548,0 0-903,-12-17 387</inkml:trace>
  <inkml:trace contextRef="#ctx0" brushRef="#br0" timeOffset="11047.631">5636 6817 903,'-2'-9'3741,"2"9"-387,2-11-387,6 6-2838,-8 5-1032,11-13 129,-4 2 387,-7 11 387,13-14 387,-7 1 387,1 2 258,-2-8 258,4 3 129,-2-8-258,6-1-258,-1-3-258,7-4-387,1-3 0,5-4-129,0-2 129,3 0-129,1-2 0,2 5 129,-2-5 129,1 6 0,-5-1-387,2 9 258,-4-1-258,-3 5 129,-2 4-129,-3 2 0,-2 5-129,-3 4-129,-3 8 129,-7 2-387,12-10 0,-12 10-903,0 0-1032,8-1-2064,-8 1 129,0 0-258</inkml:trace>
  <inkml:trace contextRef="#ctx0" brushRef="#br0" timeOffset="11912.681">6220 6603 1806,'0'0'3483,"8"-11"-516,-8 11-1419,11-8-903,-2 3 0,1-1-387,1 4-129,-1-1 129,-1-2-258,1 5 0,-3 0 0,-7 0 129,13 7-129,-13-7 129,4 18 0,-4-7 0,0 5 129,-3-1 0,0 5 0,-4-4 0,2 4 0,-2-2 0,0 3-129,0-2-129,0 2 129,0-3 0,0 2 0,2-4-129,-1-2 129,3 0 0,1-4-129,2-10 258,-2 16 0,2-16 0,0 0 0,0 0 129,0 9 129,0-9-258,12 0 0,-12 0-129,15-5 129,-2 2-129,0-3-129,3 4 0,0 0-258,0 2 0,0-3-903,1 3-2193,2 0-774,-6 0-387</inkml:trace>
  <inkml:trace contextRef="#ctx0" brushRef="#br0" timeOffset="12851.735">8461 5969 1032,'0'0'2322,"-2"9"-645,2 1-645,0-10 129,13 21-258,-5-9 0,4 5-129,0 3-258,4 3 0,-3 2-129,7 5-129,-3 1 129,4 7-129,1 7-129,-2 3 0,3-1 0,-2 2 129,3 5-258,-4-4 129,0-1-129,-2-1 129,-1-10 0,-4-2-129,-1-7 0,0-2 129,-3-5-258,-2-8-258,2 4-645,-5-6-1161,-4-12-1548,10 13-258</inkml:trace>
  <inkml:trace contextRef="#ctx0" brushRef="#br0" timeOffset="13431.768">8535 6725 774,'9'6'2580,"-9"-6"-645,0 0-258,11 0-3870,-11 0 645,8 5 1290,-8-5 516,0 0 516,0 0 774,9 0 1161,-9 0-129,4-9-129,-4 0-903,0 9-516,6-16-387,-1 5-387,-2-5 129,5-3-129,-2-8 0,7 1 0,-1-11 258,6-1-258,1-6 0,5-3 0,1-5-129,2 3 129,1-5-129,2 5 0,-4 0 0,3 6 0,-4 3 0,-2 6 0,-4 7-129,-3 5 0,-3 9 0,-4 2-258,-1 8 0,-8 3 0,0 0-129,0 0-387,5 6-645,-5-6-1290,-13 12-1806,10 0-387,-6-4 516</inkml:trace>
  <inkml:trace contextRef="#ctx0" brushRef="#br0" timeOffset="14427.824">9035 6559 2322,'0'0'2967,"0"0"-516,0 0-903,8-4-129,-8 4-387,11-2-258,-11 2-129,14 0 0,-14 0-387,17 2-129,-8 2 0,0 0-129,-3 4 129,3 1 0,-9-9-129,11 17 129,-9-6 0,-1 1 129,-1-2-129,0 2 129,0-12-129,-3 22 0,3-22 129,-11 18-129,11-18 0,-12 13 129,12-13-258,-11 11 0,11-11 0,-8 8 0,8-8 0,0 0 0,0 0 0,4 5 129,3-5-129,2 3 129,1-3-129,2 5 129,-3 0-129,2 0 0,-4 1 0,3 1-129,-10-7 129,11 15 0,-11-15-129,11 18 129,-11-18 0,5 16 0,-5-16 0,4 16 129,-4-5-129,0-11 129,-5 20 0,2-11 0,-6 2 0,2 2-129,-2-2 129,-1 1-129,-1-2 129,-1 0-258,0 0 0,-2-1 0,3 0-387,-3-5-387,6 7-903,-4-3-2322,0-8-645,12 0 516</inkml:trace>
  <inkml:trace contextRef="#ctx0" brushRef="#br0" timeOffset="15451.883">11808 6058 903,'-7'-23'3096,"0"6"-387,7 17-774,-10-7-3870,10 7-129,-15-6 387,5 6 258,-2-6 774,1 1 774,-4 0 774,2-1 774,0 1 387,-2-2-129,2 4-258,-3-3-516,6 3-258,-4 0-129,7 3-387,-3-1-129,10 1 0,-9 0-129,9 0 129,-3 11 258,3 1-258,5-2 0,3 8 129,2 1 129,5 8-129,0-1-129,3 5 0,3 3 0,1 4-129,2 3 0,2 2 0,0 3 0,1-2-129,1 6 0,0 0 129,-1-2 0,0-1 0,-1-4 0,0-2 129,-4-4-258,2-5 129,-7-4 0,2-4-129,-4 0 0,-1-4-129,-2-1 0,-2-3 129,-3-2-129,-3-5 0,-4-9 0,7 15 0,-7-15-387,0 0-645,0 0-1161,-4-8-2064,-8-10-258,3 5 388</inkml:trace>
  <inkml:trace contextRef="#ctx0" brushRef="#br0" timeOffset="16015.916">11560 6832 2193,'8'-11'3870,"1"3"-129,-1-3-2322,1-12-516,7 2 0,0-10-387,7-4 0,2-7 0,5-2 0,2-9-129,5-2-129,1-6 258,3-2 0,-1-3-258,2 8 129,-4-2-258,0 10 258,-2 3-129,-5 7 0,-3 8-129,-6 9-129,-2 8 129,-4 3-258,-3 5 129,-5 4-387,0 3 129,-8 0-258,7 10-387,-7-10-903,1 12-1806,-1 0-1032,0-12 129</inkml:trace>
  <inkml:trace contextRef="#ctx0" brushRef="#br0" timeOffset="16879.965">12357 6586 258,'10'-2'2709,"-10"2"-903,0 0-645,9-5-129,-9 5-258,0 0-129,0 0 129,4 9 0,-4-9 0,-1 20-129,-5-10 129,3 6-129,-2-1-258,0 5-129,-1-3-129,0 3 258,1-1-258,0 1 129,0 3-129,4-4 129,-2-1-258,3-2 387,0 0-258,0 0 0,2-5 129,1 2 129,-3-13-129,11 15 129,-11-15-129,11 10 0,-11-10 0,17 0 129,-5 0-129,0-1-129,2-6 129,3 3-129,-2-1-129,-1-2 129,1 4-258,-1-2 129,-3 3-129,0 1-258,-3 1 258,-8 0-258,14 0 0,-14 0-516,11 0-516,-11 0-1290,0-13-1419,0 13-645</inkml:trace>
  <inkml:trace contextRef="#ctx0" brushRef="#br0" timeOffset="17247.986">12404 6771 3096,'10'16'2580,"-10"-16"258,6 11-3225,-6-11-1032,4 25 516,-4-8 1032,0-3 258,0 6 516,-5-4 516,3 5 129,-8-2 258,7 11-516,-7-2-387,6 6-516,-4 6-387,4-3-774,3 2-3225,1 9-516,0-11 129</inkml:trace>
  <inkml:trace contextRef="#ctx0" brushRef="#br0" timeOffset="22380.28">2970 8653 1548,'3'-12'1677,"-3"12"129,0-11-129,0 11-258,-8-14-258,8 14-387,-10-10 0,10 10-258,-15-9 0,6 4-129,-3 4-129,0-1 258,-4 2-387,1 0 129,-3-1-129,-1 1 258,-2 0-387,0 6 258,-3 0-258,0 1 258,0 1 0,-3 4 129,0 1 0,1 1-129,-2 0 0,0 4 0,-1 1 129,0 3-258,1 1-129,-1 2 0,1 1-129,2 1 129,-1 2-129,2 0 129,1 2 0,1 1 0,3 1 0,-1-2 129,4 4-129,0 0 129,3 2-129,2 1 129,3 1-129,-1 2 129,4 7-129,3-1 0,1 3 0,2 3 129,0-3-129,5-1 0,1 2 258,6-1-129,0-3 258,2-1-129,0-4 258,5 2-258,-1-2 129,4 5 0,-2-8 0,5 2-129,0-2 0,6-1 0,1-5 0,4 1 0,-1-7 258,6-3-258,-2-5 0,6-4-129,-5-6 0,6-3 0,0-3 0,-1-3-129,5 0 129,1-7 0,0-2 0,0-3 129,0-5 0,2-4 129,-4-7-258,4-6 129,-4-4 0,3-4-258,-2-8 129,1-3-258,-1-5 0,0-3 129,-5-4-129,-3-2 129,-5-4 0,-5 1 0,-8-6 0,-6 3-258,-7-1 516,-4 1-258,-7-1 0,-5 3 0,-7 5-258,-7 0 258,-6 8-129,-6 0 0,-7 9 0,-4 4-129,-5 12 0,-8 1 0,-2 9 0,-6 9 0,0 11-387,-8 0-387,2 17-516,-6 3-1935,3 11-1032,0 12-129,-1 1 0</inkml:trace>
  <inkml:trace contextRef="#ctx0" brushRef="#br0" timeOffset="23692.355">5868 8626 1032,'19'-15'2838,"-18"1"129,-1 14-2838,12-11-258,-12 11 258,6-8 129,-6 8 129,0 0 387,-3-9 258,3 9 0,-17-8 258,4 7-129,-7-4-129,-1 5-258,-7 0-129,-1 0-258,-4 4-129,-1 6-129,-4 3 0,1 5-129,-2 3 0,-2 6 0,0 3 0,1 6 258,-2 5-258,2 5 129,0 1-129,2 5 129,2 1 0,5 4 0,4 0 0,5 4 0,4-5 0,8 3 0,5-2 0,5 0 129,7 0 0,8-4 0,5-5 0,7 0 0,2-2 129,6 2-129,3-7 0,4-1 0,3-4 129,4-3-258,0-4 258,6-1-258,1-8 129,5-2-129,-1-7 258,1-6-387,1-4 129,2-1 0,-3-4 0,-2-6 0,0-7 0,-1-3 0,-4-4 0,-2-3 129,-1-9-258,-2-3 0,-4-7 129,-1-5-129,-4-8-129,-4-5 129,-4-3 0,-4-5-129,-2 0 129,-7 1 129,-2 3-258,-7 4 129,-4 1 0,-4 2 0,-2 2 0,-7 3 0,-4 2 0,-6-1-129,-3 1 258,-8 2-258,-3 3 129,-7 4 0,-5 5-129,-8 5 0,-4 5 129,-8 5-129,-2 8-129,-6 5 258,-4 8-129,-3 4 0,-3 4-129,-2 9 0,5 14-258,-3 2-258,9 18-1419,-1 5-2193,6 3-258,6 6-258</inkml:trace>
  <inkml:trace contextRef="#ctx0" brushRef="#br0" timeOffset="24931.426">8967 8569 1161,'0'-15'3999,"0"-2"0,0 17-645,-6-9-3483,-3 5-129,-3 3 0,-3 1 258,-3 0 129,-5 0 129,0 10 387,-5-5 258,2 6-258,-5 0 258,1 9-258,-4 0 0,2 8-129,-3 1-258,1 6 0,-1 2-129,0 9 0,0-2 129,0 3-258,1 0 387,5 5-387,1-1 258,7 0-129,0 3 0,7-1 0,4 0 129,5 0-129,5-2 0,6 3 0,4-3 0,7 0 129,6-2-129,6-1 129,2-6 129,6 3-129,2-10 0,3-1 129,5-5-129,5 0-129,0-4 0,4-3-129,4 1 129,1-7 0,1-1-129,3-8 129,1-3 0,1-4 0,1-11 129,-2-6-129,0-10-129,1-7 0,-4-8 0,-1-3 0,-4-11-129,-2 0 129,-9-7-129,-3-4 0,-7 0 258,-5-1-129,-8-2 0,-3 0 0,-7 1-129,-8 4 129,-5 0 0,-2 4 0,-10 4-129,-7 1 258,-4 6-129,-6 3-129,-7 9 129,-5-2 0,-3 9-129,-9 3 0,-5 3 129,-5 2-258,-5 6 387,-7 3-258,-5 0 129,-6 7-129,1 4 0,-3 3 0,2 5-516,-1 5 0,11 21-1161,-5-7-2322,11 12-645,5 2-516,6 2 517</inkml:trace>
  <inkml:trace contextRef="#ctx0" brushRef="#br0" timeOffset="26155.496">12207 8432 3354,'1'-21'3483,"-5"8"-1161,4 13-2580,-13-16 0,2 12 129,1-1 258,-3 2 258,0 3 129,-6 0 258,4 1 129,-8 1 0,4 8 0,-7-7-129,1 8-387,-6-3 129,2 6-129,-6-3-129,-1 5 0,-2 0-258,-6 6 129,-1 2 0,-1 3 0,-1 7 0,0 1 0,0 4 129,3 4-129,-1 2 129,8 5 0,4-4-129,5 2 258,5 0-129,6 0 0,6-2 258,9 0-258,2-1 129,11 2-129,2-1-129,9 4 129,2-1-129,6 4 0,2-3 0,3 2 0,4-4-129,2 4 129,1-6 129,4 1-129,2-7 129,6-3 0,0-5 129,3-3-129,4-8 0,5-5-129,1-9 129,5-7-129,1-5 0,0-12 0,-1-8-129,2-6 129,-5-11-129,-3-11 0,-3-5 129,-5-3-129,-5-5 129,-7-1-129,-5 0 129,-7-2-129,-8 6 129,-7 3-129,-8-1 0,-6 5-129,-5 0 129,-9 3-129,-8 1 0,-8 5 0,-5 1 0,-10 4 0,-7 5 129,-4 6-129,-7 6 0,-6 6 0,-3 5 0,-7 4-258,0 10-258,-2-2-387,6 11-2193,-6 1-1806,1-3-258,2 0 0</inkml:trace>
  <inkml:trace contextRef="#ctx0" brushRef="#br0" timeOffset="27932.597">9684 6352 1161,'6'0'3612,"-6"0"0,12-12-2709,-3 10-774,2 2-129,3 0 129,1 0-129,2 0 258,0 2 0,3 3 129,0-1 129,4 2 0,1-5 129,4 1 0,3-2 0,3 5 129,0-5-129,5 0-129,-1-5 0,3 4-129,-1-3 129,4 4-258,-4-1 0,6 1-129,-3 0 0,2 0-129,-1 0 0,1 0 129,-2-1-129,-2-1 0,0-2 129,-1-1 0,-1-2-129,0 0 129,-2 0-129,-1 2 0,-3 0 129,0-1-129,-2 3 0,-5 1 0,-3 2 0,-5-3 0,-3 2 0,-4 0 0,-2-1 0,-10 2 0,13 0 0,-13 0-129,9 0 129,-9 0 0,0 0 0,10 0 0,-10 0 0,0 0 0,0 0 129,9 0 129,-9 0-258,0 0 129,0 0-129,0 0 0,0 0 0,0 0 129,0 0-129,0 0 0,0 0 129,-4-9-129,4 9 0,-10-10 129,10 10-129,-14-17 129,4 8-129,1-2 129,-1 0-129,-2 0 129,-2-5-129,0 0 0,0 1-129,-5-1 258,4 1-258,-3 3 129,1 1-129,0 0 129,1 6 0,1 0-129,3 4 129,3-2-129,1 3 129,8 0-129,-9 0 0,9 0 0,0 0 129,0 0 0,4 11 0,-4-11-258,18 14 258,-5-5 258,2 4-258,3 0-258,0-1 516,1 2-645,2 1 387,-2 1-129,1-1 0,-2 3 0,3-4 129,-2 0-129,-2 3 0,0-4 129,-2 3 0,-3-2 0,-3-1 0,-2-4 0,-3 7 0,-4-4 0,0-2-129,-3 4 129,-3-1 0,-5-1 0,-1 3 0,-3 1-129,-1-1 129,0 1 129,-3 1-129,0-3 0,0 4 0,-3-2 129,2-1-129,1 0 129,-1-3-129,2 1 129,0-2-129,2 2 0,-1-3-129,4-2 0,3 1-129,-2-4-387,8 5-1290,4-10-2451,-14 8-258,14-8 0</inkml:trace>
  <inkml:trace contextRef="#ctx0" brushRef="#br0" timeOffset="30031.717">6729 6372 1,'-9'0'2966,"9"0"-1031,0 0-1161,0 0-129,0 0 258,5 0-129,-5 0-129,8 2 258,2-1 0,-2-1 129,4 0-129,1 0-129,8 0-387,-2 0 258,6 3-258,3-3 129,2 0-129,3-3-129,7 3 0,-2-4 258,5 2-258,-2-3 0,5 4 0,2-2 0,2 1-129,-3 1 0,4 0 0,-2-2 0,1 3 0,-2 0 129,2 0-129,-5 0-129,2 0 129,-2-1 0,0 0 0,2-1 0,-1 0-129,-2-1 129,1-1-129,-3 0 129,-3-2-129,-1 4 0,-3-1 0,-4-1 0,-3 2 0,-2-2 129,-3 3-129,-2-2 0,0 3 0,-6-3 129,-1 1-129,-5 0 129,0 0 0,-9 2-129,9 0 129,-9 0-129,0 0 129,0 0-129,0 0 0,0 0 0,0 0 129,0 0-129,-7-2 129,7 2 0,0 0-129,-11 0 129,11 0 0,-7-1-129,7 1 0,-8-4 0,8 4 0,-9-1 0,9 1 0,-12-7 0,5 1 0,-1 2 0,-5-4 0,1 1 129,-4-2-258,0-3 258,-3-1-258,1 2 129,-2-2 129,-2 1-129,2-3 0,0 0 0,-1 1 0,2 1-129,-2 3 258,2 2-258,2 0 129,0 0-129,3 5 129,3-1 0,1 3 0,3-1 0,7 2 0,-9-4 0,9 4 0,0 0-129,0 0 129,0 0-129,0 0 129,5 0-129,3 3 0,3 0 0,2 1 129,4 2-129,0-3 0,1 3 129,3-1-129,-2 3 258,2-3-258,-1 0 258,2 0-129,-1 0 0,1 3 0,-1 1 0,-2-1-129,0 1 0,-4 0-129,2 2 0,-5 0 0,-1 0 0,-11-11-129,12 18 258,-12-18 0,3 16 0,-3-16 129,0 21 0,-3-10-129,-4 2 129,2 1-129,-5 2 0,-2 3 129,-1 1-129,-3 2 0,1 4 129,-1 0-129,-3 2 129,-1-1 0,-1 4 0,0-4 0,0 1 0,-3-4 129,-1 1-129,1-1 129,-1-1-258,0-4 129,3-3 0,1 0 0,2-3 0,4-3 0,3-1 0,3-4 0,9-5 0,-8 1 0,8-1-129,0 0-516,8-1-1161,1-2-2451,-1-10-258,2 3 0</inkml:trace>
  <inkml:trace contextRef="#ctx0" brushRef="#br0" timeOffset="31979.828">3581 6414 1677,'0'0'1806,"0"0"-1935,8 0-516,-8 0 258,10 0 387,-10 0 258,10 0 516,-10 0 258,9-1 645,-2 0 258,-7 1-387,17-5 0,-9 3-387,8 2-258,-3-2-258,6 2-258,2 0-129,2 2-129,3 0 0,4 3 0,1-5 258,4 0-129,2 0 0,2 0 0,5 0 258,5 0-129,0-5 0,3 5-129,3-2 0,1 2-129,2 0 0,1 0-129,-2 0 0,4 0 0,-3 0 0,2 0 0,-4 0 129,2 0-129,-2 0 258,-1 0-258,-2-3 129,-2 0-129,-4-1 0,-4 0 129,-3 2-129,-4-2 0,-3 2 0,-6-1 0,-3 3 0,-3 0 0,-3 0 129,-1 0-258,-4 4 129,1-1-129,-3 1 129,1 0-129,-2-3 129,-1 2 0,-9-3 0,14 3 129,-14-3 0,0 0 0,9 0 0,-9 0 0,0 0-129,0 0 0,0 0 0,0 0 0,0 0 0,0 0 129,0 0-129,0 0 0,0 0 0,-1-13 129,1 13-129,-7-15 0,2 4 0,0-1 0,-4-5 129,0 0-129,-3-1 0,-4-4 0,1 0 0,-3 1 0,0-3-129,-2 0 129,0 0-129,0 2 129,-2 0-258,4 5 258,-1-3-129,1 3 0,1 2 129,2 1-129,0 1 129,2 1 0,0 2 0,3-1 0,0 4 0,2 0 0,-1 0 0,9 7 0,-11-9 0,11 9 0,0 0-129,0 0 129,0 0-258,0 0 258,0 0-129,9 5 129,0 4-129,2 1 129,6 2-129,-1 2 0,3 2 129,3 0-129,0 3 0,-1 0 0,3 5 258,-2 1-258,1 0 129,-2 1 0,0 5-129,-4-4 0,1 2-129,-3-3 129,-3-4 0,-2-2 129,0-3-258,-5-4 129,-1 1 129,-2-2 0,-2-2 0,0-10-129,-10 21 129,1-8-129,-4-2 129,-5 3-129,-2 0 129,-6 0 0,-3 5 0,-4 3 129,-2 4-129,-4 0 129,-2 4-129,-1 2 129,1 4 0,3 0-129,1-2 0,5-5-129,5-1 0,3-7-258,10 1-129,1-9-516,9-2-1806,4 0-1032,0-11-387</inkml:trace>
  <inkml:trace contextRef="#ctx0" brushRef="#br0" timeOffset="33459.913">3027 7079 516,'-5'42'1677,"1"-19"0,0 5-258,-2 4 258,2 1-387,1 5-258,-1 4-258,0 3-129,0 3-258,2 9-129,0 1 129,0 6-258,2 2 0,0 4 129,-3 4 0,3 1 129,-3-3 0,2-1 129,-2-3 0,3 0 0,-2-8 0,2-5-258,0-8 129,0-3-258,2-10 0,-2-3-129,4-8 0,-1-4-129,-3-19 129,5 16 129,-5-16 129,0 0-129,7 0 0,-7 0-258,7-21-387,-5 7-129,2 2-774,-4-11-645,1 7-516,-1-4-129,-2 6-516,-3 2 387</inkml:trace>
  <inkml:trace contextRef="#ctx0" brushRef="#br0" timeOffset="34155.953">2858 8228 2193,'-1'14'2709,"1"4"-129,0-9-2709,1 5-387,3-1 129,0 7 258,0 0 129,0-3 129,0 3 387,0 4 129,4 0 129,-5 1-129,6 1 129,-2 1-258,2 1 129,1 0-387,0 0 258,2-3-258,2-2 0,1 0-129,-1-2 0,1-4 129,1-4 0,0-1-129,-1-6 129,-3-1 129,-1-2 129,-11-3 0,14 0 129,-14 0-129,8-11 0,-7 3 0,-1 8-129,4-22-129,-1 12-129,-2-7 129,0 2-258,0-2 129,2 0 129,0-4-129,2-3 0,0-1 0,6-4 0,-1-4 0,3-2 129,1-3-258,2 1 129,1 1-258,-3 4 258,4 1-258,-3 4 129,-2 3-129,-2 4 129,1 5 0,-4 4-129,-8 11 258,9-14-129,-9 14-129,0 0-129,0 0 0,0 0-258,0 0-258,-2 8-1161,2-8-2193,-7 17-129,-1-13-129</inkml:trace>
  <inkml:trace contextRef="#ctx0" brushRef="#br0" timeOffset="35080.006">5944 7264 1548,'8'13'-129,"-7"6"129,1-6 258,-1 0 645,0 4 129,-1-3 258,0 5 258,0-2 129,0 5-258,-2 1-258,0 7-129,1-3-516,0 11-258,-1 1 129,1 4-258,0 3 0,1 4-129,-1 1 129,1 1-258,0 2 129,0-4 129,0-1-129,3-3 129,0-3 0,1-3-129,0-2 0,-1 0 387,1-4-258,-1-6 129,-3-1 0,2 0 0,-2-4 258,0-4-258,0-8 129,0 1 129,0-12-258,0 12-129,0-12-258,0 0-516,1-7-645,-1-4-1806,0-7-1032,3 8-387</inkml:trace>
  <inkml:trace contextRef="#ctx0" brushRef="#br0" timeOffset="35345.02">5772 8235 903,'18'-10'2064,"-8"10"-774,-10 0-2838,11 0-516</inkml:trace>
  <inkml:trace contextRef="#ctx0" brushRef="#br0" timeOffset="35804.047">5839 8241 129,'7'12'2451,"-7"-12"-129,0 0 258,8 10-774,-8-10-387,0 0-387,8 6 0,-8-6-387,0 0 129,8 8-387,-8-8 258,10 13-258,-3-4 0,-7-9 258,16 25-516,-7-12 129,4 5-129,-2-3 129,1 2-258,0-4 129,1 1-129,-4-5 129,3 0 129,-12-9 0,16 4 258,-16-4-258,13-1 0,-13 1 0,11-16 0,-3 2-129,-2-5 0,4-4-129,2 0 129,1-4-258,2-1 129,3-2 0,0-1 0,-1 0 0,2 3-129,-3 4 258,-2-2-129,-1 4 0,-3-2 0,-1 6 0,-4 1 0,2 6 0,-5 1-129,-2 10-129,4-11-129,-4 11-129,0 0-645,6 7-1548,-6-7-1677,0 13-258,0-13-129</inkml:trace>
  <inkml:trace contextRef="#ctx0" brushRef="#br0" timeOffset="37056.119">8976 7411 516,'0'0'1935,"0"0"258,-3-10-129,3 10-516,0-12-258,0 12-516,0-9-129,0 9-258,0 0-258,0 0-129,0 0 0,-1-11 0,1 11-129,0 0 0,0 0 129,0 0-129,0 0 129,0 0 0,0 0 0,0 0 0,-5-11 0,5 11 129,0 0-129,0 0 0,0 0-129,0 0 129,0 0 0,0 0 0,0 0 0,0 0 0,0 7 129,0-7 0,0 18 0,0-8 258,0 4-129,-2 1 129,1 5 129,-3 5-129,4 7 129,-4-1-258,2 15 0,-2 0 0,1 9-258,-2 4 129,1 5-129,-3 0 258,4-3-129,-3-1 0,1-3 258,0-10-129,5 0 258,-3-10-129,3-2 0,0-5-129,0-2 0,0-5-129,0-3 0,0-4 0,-1-1 129,0-5-129,1-10-129,-4 16 129,4-16-129,0 0 0,-8 9 0,8-9 0,0 0 0,0 0 0,-6 3-129,6-3 129,0 0-129,0 0-387,-5-11-516,5 11-2322,5-13-1161,-5-3-387</inkml:trace>
  <inkml:trace contextRef="#ctx0" brushRef="#br0" timeOffset="37724.157">8717 8262 2193,'-2'-18'3870,"0"-1"516,2 19-516,3-11-3612,-3 11-258,0 0 0,0 0 0,6-11 0,-6 11 258,0 0 129,0 0-129,3 10 129,-3-10-129,5 18 129,-2-8-258,2 5 129,-1 1 0,1 2-129,2-1 129,1 4-258,0-4 258,0 3-258,1 0 258,0 0-258,2-3 129,1 1-129,-2-3 0,0-4 258,3 0-258,-4-3 0,1-1 0,2-3 129,-4-4 0,4 0 0,-3-8 0,1-2 0,1-7 0,3-4 129,-2-6-129,2-3 0,2-4-258,1-2 258,1 2-258,1-3 129,0 6 0,1-3-129,1 4 258,-2 4-129,-1-1 0,-1 5 129,0-1-129,-2 4 129,-3 2 0,-2 1-129,-2 5 129,-2 1-258,-6 10 0,0 0-129,0 0-387,0 0-516,0 0-1935,0 14-1548,0-14-516,-9 7 259</inkml:trace>
  <inkml:trace contextRef="#ctx0" brushRef="#br0" timeOffset="38904.219">11957 7258 2322,'-13'-11'1161,"13"11"-516,0 0-129,-7-5-258,7 5 129,0 0 258,0 0 258,0 0-129,-3 6 0,3 4 0,0-10-129,4 21-129,-1-8 0,1 5-387,-1 0 129,3 7 0,-3-2 129,1 4-129,-1 1 387,0 8-129,-2-1 129,0 7-129,-1 2 129,0 5-129,0 0 0,0 6-129,-1-7 0,1 9-258,-1-6 0,1 2 129,0-6-258,0 1 258,-1-5-129,1-3 129,-2-4-129,0-5 387,0-1-258,2-4 0,-3-5 0,3-2-129,0-3 0,0-2-129,0-14 129,0 16 0,0-16-129,0 0 129,0 0-129,0 0 129,0 0-129,0 0 129,0 0-129,0 0-129,0 0 0,0 0 0,4 0 129,-4 0-129,0 0 0,0 0-258,0 0-129,0 0-1032,0 0-2451,0 0-903,-2-9-258</inkml:trace>
  <inkml:trace contextRef="#ctx0" brushRef="#br0" timeOffset="39603.259">11776 8193 1,'-12'-23'3224,"-5"2"-515,17 21 0,-10-17-3870,10 17 129,-13-11 129,13 11 516,-8-5 258,8 5 903,0 0 774,-12-1 0,12 1-129,0 0 0,-5 6-258,5-6-129,-3 13-258,3-13 0,0 16-258,0-16 0,3 20-129,2-9-129,5 5 0,-2 2-129,7 6 0,-2 1 0,5 4-129,-2-2 258,3 3-258,-2-2 129,2-1 129,0-5-129,-2-3-129,0-4 0,0-4 129,-2-5 0,-1-5-129,0-1 129,0-5 0,-4-10 129,3-6-129,-3-6 0,4-3 0,0-6-129,-1 0 129,2-4-129,1-1 0,0 3 0,1 2-129,-1 5 258,-3 4-129,1 0 129,-2 7-129,-2 2 129,-1 9-129,-9 9 0,9-11-129,-9 11 0,0 0-258,0 0-903,0 0-2709,-15 7-903,0-3-258</inkml:trace>
  <inkml:trace contextRef="#ctx0" brushRef="#br0" timeOffset="41355.365">2625 8975 516,'0'0'1806,"0"0"-516,0 0 0,0 0-387,0 0-258,0 0 129,5 7-516,-5-7 0,0 0 129,0 13-129,0-13 258,-2 18-258,0-7 0,1 5 129,-1 4-129,1 0 0,-1 5 129,0 2-258,-2 3 129,0 3 0,1 3 129,-5 0 129,4 1 129,-6-1 0,4 0 129,-1-3-258,-1 1 129,2-5-258,3 2 0,0-6-387,1 2 258,2-5-258,0 0 0,0-2 0,0-4 0,3-3 129,-1 0 0,1-1 0,2-2 129,-5-10 0,13 17 0,-13-17 129,18 16 129,-8-11-129,4 0 0,0-2 0,4 1-129,1-4-258,5 0 129,1 0-258,2-2 129,1-2 0,0 1 0,1 0-129,2-2 129,-2-1 129,-1 2 0,0-2 0,2 1 0,-2-2 0,0 2-129,-1-2 129,0-5-258,-3 8 0,-1-8-387,-1 8-903,-6-4-2838,-4-4 0,-3 4-516,-9-7 258</inkml:trace>
  <inkml:trace contextRef="#ctx0" brushRef="#br0" timeOffset="41873.394">2679 9330 3225,'13'0'3741,"-13"0"0,17-1-516,-5-2-2967,2-1-129,0 0-129,3 3 0,1-1-129,-2 0 258,1 2-129,-1-2 0,0-1 0,1 2 0,-3 0 0,2 0-258,-3-4-516,2 4-1032,-2 0-1677,-7-11-258,6 7 129</inkml:trace>
  <inkml:trace contextRef="#ctx0" brushRef="#br0" timeOffset="42375.422">2620 9031 903,'0'0'3354,"0"0"129,12-7-1419,-3 5-516,-9 2 129,18-13-516,-10 4 129,5 7-258,-3-10-387,6 10 0,0-6-258,3 6-129,-3-1-258,5 1 129,-2 0-258,4 2-129,-3 0 129,2 0 0,0 4 129,-4-2-258,6 5-387,-5-3-1548,-3-2-1677,6 7-387,-8-9 0</inkml:trace>
  <inkml:trace contextRef="#ctx0" brushRef="#br0" timeOffset="43395.482">3385 9398 1935,'2'14'3225,"-2"-1"0,0-13-2322,-2 13-387,2-13 0,0 18 129,0-4 129,-4-5 0,4 4 258,0-13 0,-4 22-129,1-11-129,2 5 0,-2-2-387,3 4-129,-2-1-129,1 5-129,0 3 0,-2 2 0,1 0 0,-2 0-387,1 1-903,-3-3-2064,-2-9-774,6 0-129,2-16 0</inkml:trace>
  <inkml:trace contextRef="#ctx0" brushRef="#br0" timeOffset="44623.552">5647 8923 129,'-3'11'1290,"3"-11"258,-6 19 258,3-5 258,-2-2-387,1 5 129,-4-3-258,5 5-516,-5-3-387,5 6-129,-4-3-129,-1 4-258,1 3 129,-1 2 129,-3 2-129,4-2 258,-4 2-258,4-1 387,-3-1-387,6 2 129,-2-5 0,4 2 129,1-7-387,1 2 0,0-4 0,3 0-129,4-4 0,-2-2-129,2-2 258,-7-10-129,14 15 129,-5-8 0,0-5 129,4 1 0,0-1 0,2 2-129,2-3 129,2 0-129,2 1-129,0-2 129,3 3-129,-2-3 0,2 3 0,1-1 0,-1 0 0,-4-1-129,-1 4 0,-2-2 0,-1 0 0,-4 0-129,-3 0 0,-9-3-129,16 4-258,-16-4-387,9 1-645,-9-1-1677,0 0-903,5-11-516</inkml:trace>
  <inkml:trace contextRef="#ctx0" brushRef="#br0" timeOffset="45115.58">5562 9205 2451,'11'-1'1548,"-11"1"-516,14-4 645,-4 3 0,-3-7 129,6 8 0,-7-5-258,8 5 129,-4-2-645,6 2-129,-2 0-258,4 1-387,-1 2 129,3 0-258,1-3-129,0 2 0,-2 0 0,1-2 0,-3 0-129,-1 0-129,-1 0-129,-5-5-387,2 5-1161,-12 0-2193,9-12-516,-9 12 258</inkml:trace>
  <inkml:trace contextRef="#ctx0" brushRef="#br0" timeOffset="45547.604">5516 8848 2580,'8'-2'2967,"-8"2"-258,14-7-3225,-1 4 129,4 2 387,0 1 258,1-3 258,1 3 516,-1-1 258,1 1 129,1-4 0,1 4-258,-3 0-129,8 0-387,-4 0 0,3-3-387,-1 0-129,1 1-129,-2-1-129,0 3-129,0 0-645,-4-3-774,1-1-2193,2 7-645,-6-3 258</inkml:trace>
  <inkml:trace contextRef="#ctx0" brushRef="#br0" timeOffset="46574.662">6115 9262 3096,'0'0'1935,"0"0"-258,0 0-129,0 0-516,0 0 0,2-8-129,-2 8-129,11-3 0,-2 3-258,-9 0-258,14 0-258,-7 0 258,-7 0-258,13 3 0,-13-3 0,7 13 129,-7-13 129,3 15 0,-3 1 0,-1-3 129,-3 5-129,-2-5 0,0 3-129,-4 2-129,2 0 0,-3 2 0,1-6-129,1 3 129,-1-6 0,0 3 0,3-1 0,-1-3 0,8-10 129,-8 16 0,8-16 0,-2 15 0,2-15 0,3 14 129,-3-14-258,11 12 129,-3-5 0,1-1-129,-1 0 129,2 0-129,-1-2 129,2-1 0,-1 2 0,0-4 0,3 3 0,-3-4 129,2 1-129,-2-1 0,2 0 0,-1 0 258,0-1-258,-1-2 0,1 2-129,-3-2 129,-1 2-129,-7 1 0,10 0-129,-10 0 0,0 0-387,9 1 0,-9-1-516,0 0-1290,9 11-2064,-9-11-258,0 0 129</inkml:trace>
  <inkml:trace contextRef="#ctx0" brushRef="#br0" timeOffset="47739.724">8825 8897 2967,'-5'-1'2709,"5"1"-1548,0 0-387,0 8 129,0-8 0,0 9 129,0-9 0,0 17 0,0-8 258,0 10-387,-3-2 0,2 6-645,-1 3 129,1 4-129,-2 2-129,0 5 0,-1-2 0,2 2 0,-3 0 129,3-2 0,-3 0 0,2-3 129,-1-3 0,4-2-129,-3-7-129,3-1 0,0-3 0,0-2 0,0-14 0,6 17 0,-6-17 0,10 13 0,-10-13 129,14 12-129,-7-9 0,2 3 0,2-3 0,1 1 129,1-1-129,4-1 0,0 0 0,0-2-129,4 1 129,0-1-129,0 0 0,0 0 129,0-1-258,-1-2 129,-2 1 0,0-3 0,0 1-129,-3 0 129,0 2-129,-3-3 0,0 4 129,-2-4-258,-1 4 129,-9 1-258,13 0-516,-13 0-1290,2-14-2580,-2 14-129,0 0-258</inkml:trace>
  <inkml:trace contextRef="#ctx0" brushRef="#br0" timeOffset="48219.758">8813 9175 645,'11'9'2451,"-11"-9"0,12 0-3225,-4 2 645,3-2 645,1 2 387,-2-2 645,7 0 258,-8 0 258,7 1-129,-4-4-258,5 3-774,-2-2-129,1 2-387,1 0-129,-1-1-258,0 0 129,1-2-129,-3 3 0,-1 0 0,-1 0-129,-1-1 129,-3 0-129,-8 1-129,12 0-774,-12 0-1161,0-11-2193,0 11-258,0-11 0</inkml:trace>
  <inkml:trace contextRef="#ctx0" brushRef="#br0" timeOffset="48690.784">8761 8846 645,'7'5'2967,"-7"-5"387,10 0-258,-10 0-3999,17 0 129,-9 0 645,3-3 258,0 3 516,0-5 516,5 5 129,-5-6 0,10 6 0,-6-2-258,8-1-516,-4 1-129,3 2-129,-1 0 0,-1 0-129,0-2 129,1 2 0,-5-1 0,4 0 0,-6-1-129,3 2 0,-5 0-129,-1-3-258,1 3-129,-4 0-387,3 9-1161,-11-9-1806,0 0-1161,11 16 387</inkml:trace>
  <inkml:trace contextRef="#ctx0" brushRef="#br0" timeOffset="49827.85">9332 9243 258,'0'0'3354,"0"0"-258,-6-11-516,6 11-3870,0 0-258,0 0 387,0 0 516,0 0 387,0 0 774,0 0 516,5 0 645,-5 0-129,9 0-258,-9 0-258,14 3-387,-7 1-387,2 0-129,-2 1-129,-7-5 0,14 6 0,-14-6 258,11 10-129,-11-10 0,8 11 0,-8-11 0,2 11 0,-2-11 258,0 16-387,0-4 129,0-12 0,-6 19 0,6-19 0,-11 20 0,5-10-129,6-10 129,-12 13-129,12-13 0,-10 7 0,10-7 0,0 0 0,0 0-129,0 0 129,0 0 0,-1 10 129,1-10-129,8 10 0,-1-7 129,2 5-129,0 4 0,1 0 0,0 4 0,1-2 0,-2-1 0,-2 1 0,1 1 129,-3-1-129,-4-2 387,-1-2-258,0-10 0,-4 17 0,-3-5 129,-2-3-129,0 2 0,-3-5-129,1 2 129,-2-1 129,0 1-129,-2-1 0,2-1 0,-3 2-129,3-2-129,-1 5-129,0-8-1419,4-1-2322,1 7-903,-3-9 516</inkml:trace>
  <inkml:trace contextRef="#ctx0" brushRef="#br0" timeOffset="51211.928">11736 8904 1677,'0'-6'2580,"0"6"-516,0 0-387,11 0-516,-11 0-129,0 0-258,8 0 129,-8 0-258,4 9 129,1 1 0,-5-10-258,2 25 129,-2-7-129,3 1-387,-3 1 258,0 5 0,0-1-129,2 4 0,-2-1 129,2 2-129,-2-3 0,2 5 129,-2-2-258,0 1 129,0 2-258,0-1 0,-1-1 0,0-2 129,-3 2-258,3-3 258,-1-4-129,0-4 0,0-1 129,1-5 0,1 2-129,0-3 0,2 1 129,-2-13-129,11 18 129,-3-7-129,2-4 0,2 4 0,3-2 129,0-4-129,4 1 0,2-3 0,2 0 0,2-2 0,3 1 129,1-2-129,1 0 0,1 0 0,1 3 0,-3-1 0,0 0 0,-2 0 0,-4-2-129,-1 3 129,-4 4-258,-2-7 0,-1 2-258,-7-2-258,4 0-258,-12 0-1548,4-16-2064,-4 16-258,-1-28 259</inkml:trace>
  <inkml:trace contextRef="#ctx0" brushRef="#br0" timeOffset="51615.952">11742 9179 1677,'3'16'3225,"-3"-16"-129,11 0-258,-11 0-4128,18 2 645,-5 0 387,1-2 516,1 2 387,3-2 774,6 0 0,-5-1 258,10 1-516,-8-3-516,5 1-387,-3 0-129,0 0-129,-3-3-129,-3 1 0,-2 0-129,-3-6-258,-1 5-516,-8-3-645,4-3-1419,-7 11-1419,0-23 258</inkml:trace>
  <inkml:trace contextRef="#ctx0" brushRef="#br0" timeOffset="52127.981">11614 8794 645,'15'4'4128,"-15"-4"258,18 0-387,-3 1-3741,-1-1 129,5 4-258,-1-2 258,5 5 0,-3-6 258,4 2-129,0-3 258,4 3-129,-2-3-129,2 0 129,-2 0-387,5 0-129,-3 0 0,0 0 0,-1 0-258,-3 2 129,-2 0-129,-5-1-129,0 6-387,-8-7-516,5 5-2451,-5 3-1290,-9-8 0</inkml:trace>
  <inkml:trace contextRef="#ctx0" brushRef="#br0" timeOffset="53352.051">12380 9218 774,'0'0'3483,"0"0"0,0 0-1935,0 0-1677,0 0 129,0 0 0,0 0 129,0 0 129,0 0 258,0 0 258,0 11 129,1-1-129,-1-10-129,0 23-258,0-10 129,0 3-258,0 1 129,0 5-258,0-1 258,0 4-129,0-5 0,0 4 0,0 1 0,1-2 129,-1-3-258,0 5 129,0-10 0,4 1-129,-4-1 129,0 1-129,0-5 0,0 1 0,0-1 258,0 2-258,0-13 0,1 16 0,-1-16 0,4 13 129,-4-13 0,8 6-129,-8-6 129,18 0-129,-7-6 129,1 2-129,4-3-129,0 0 0,-1-2 0,1 1 0,0 3 0,-3-2 0,0 1 0,-2 3 0,-1 0 129,-1 1-129,-2 0 0,-7 2-129,12-2 129,-12 2-129,0 0-129,9-2 0,-9 2-129,0 0-129,0 0-387,0 0-258,0 0-774,-9-9-1419,-1 2-1290,10 7-258</inkml:trace>
  <inkml:trace contextRef="#ctx0" brushRef="#br0" timeOffset="53747.074">12494 9390 516,'6'13'3483,"-3"0"258,-3-13-129,0 12-3741,0-2 0,0 4 129,4 4 387,-3-5 258,3 9 258,-2-8 0,5 6 0,-4-5 0,4 6-387,-4-1 129,4 5-258,-3-1 0,0 5-258,1 2-129,-2 2-258,1 9-387,-4-4-2322,0 0-1677,5 6-258,-5-8 517</inkml:trace>
  <inkml:trace contextRef="#ctx0" brushRef="#br0" timeOffset="56712.242">13149 6380 2451,'0'0'3225,"15"3"-1419,-15-3-1548,6 5-258,-6-5 0,0 0 258,11 3-258,-11-3 129,0 0 0,0 0-129,9 7-129,-9-7-1161,12 3-2064,-12-3 0</inkml:trace>
  <inkml:trace contextRef="#ctx0" brushRef="#br0" timeOffset="56969.258">13567 6302 2451,'27'13'4386,"-11"-3"0,-8-10-387,2 0-3741,2 5-387,0 1 129,0-2-129,-2 0-387,-2-3 129,6 0-387,-6-3-387,5-4-1161,0-2-1677,0-9-129</inkml:trace>
  <inkml:trace contextRef="#ctx0" brushRef="#br0" timeOffset="57200.27">14025 6265 1806,'26'22'4128,"-13"-11"129,-13-11-1419,13 8-1935,-2 0-516,-3-4-129,1-1-129,-3 1-258,-6-4-129,16 0-129,-16 0-516,17-10-258,-8-1-1161,0-4-1935,7 5 516</inkml:trace>
  <inkml:trace contextRef="#ctx0" brushRef="#br0" timeOffset="57382.282">14530 6369 1935,'13'11'3741,"3"-3"-774,-16-8-1161,8-10-4902,4 10-1032</inkml:trace>
  <inkml:trace contextRef="#ctx0" brushRef="#br0" timeOffset="57596.289">14974 6367 1677,'31'27'1548,"-20"-14"-1548,-2-3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2FE399A-D14D-430A-80B8-1AB9A1844E18}" emma:medium="tactile" emma:mode="ink">
          <msink:context xmlns:msink="http://schemas.microsoft.com/ink/2010/main" type="inkDrawing" rotatedBoundingBox="4449,12711 29605,12141 29612,12456 4456,13026" semanticType="underline" shapeName="Other">
            <msink:sourceLink direction="with" ref="{659A2FBF-6E20-4690-BAB6-CE7A0ED2C1C9}"/>
          </msink:context>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625 5431 516,'-44'0'903,"44"0"-387,0 0-129,-41 6-258,41-6-387,0 0-258,-37 19-129,37-19-129,0 0 517</inkml:trace>
  <inkml:trace contextRef="#ctx0" brushRef="#br0" timeOffset="1087.061">414 5534 258,'-33'31'645,"33"-31"-129,-40 43 0,40-43-129,0 0-129,-30 45-129,30-45-129,0 0 0,-19 54 0,19-54 258,0 0-129,-10 65 0,10-65 129,-2 47 129,2-47-258,-6 49 258,6-49 0,-5 47 0,5-47 0,0 46 0,0-46 129,0 0-129,0 61 129,0-61-258,0 0 258,6 63-258,-6-63 258,0 0-129,18 63-129,-18-63 129,0 0 0,30 63 0,-30-63 0,0 0-129,45 59 129,-45-59-129,0 0 0,36 61-129,-36-61 258,36 43 0,-36-43-129,31 47 258,-31-47-129,31 49 0,-31-49 129,38 41 129,-38-41-258,35 39 129,-35-39 0,39 34-258,-39-34 129,47 28-129,-47-28 129,43 23 0,-43-23-129,50 18 129,-50-18 0,49 7 0,-49-7 0,53 3 0,-25-2-258,-2-1-129,-5 0-129,12 0 129,-12-1-129,7-1-129,-9 2 258,6 0-258,-5-2 387,1-1 0,0 3 129,-4-3-129,3 1 129,-1-6 0,3 2 129,-1-5-258,3 4 129,-1-4-129,1 1 0,2-1 0,-2 0-129,-2-2 129,0 2-129,0-4 129,-5 0-129,1-3 129,-2 1-129,0-3 0,0-1 129,-4-4-129,0 0 0,0 0-129,-1-2 129,0-2-129,-3 1-129,0-5 0,-1 1 129,1 2-129,-3-1 0,3-1 258,-5 1-258,3 0 129,-1-1 129,-2 3 129,0-4-129,-3 1 0,0 0 0,0-3 258,-1-1-516,-4 3 516,0-2-129,-4 0-129,2 2 258,-2 0-129,-1 1 129,-1 3-129,0 2 0,-1-2 129,-1 1-129,-1 3 0,-2-2-129,-3 2-129,-3 5 129,-6-2-258,-1 4 258,-8 2-258,-2 5 0,-5 5 0,-3 2 0,-5 4-129,-7 0 258,-15 10-129,1-1-129,-9 14-258,1-7-774,-8 18-645,4-2-2580,0-3-129,6 11-645</inkml:trace>
  <inkml:trace contextRef="#ctx0" brushRef="#br0" timeOffset="3266.185">809 8507 258,'-51'0'774,"51"0"387,-49 5 129,49-5 129,-53 14 387,53-14-129,-48 18 0,48-18-387,-39 24-258,39-24-129,-35 27-258,35-27-387,-37 31 0,37-31 0,-34 33-258,34-33 0,0 0 0,-45 59 387,45-59-129,-28 46 0,28-46 0,-30 52 0,30-52 129,-28 57 0,28-57-129,-26 62-129,26-62 0,-16 70-129,16-70 129,-11 73-258,11-73 258,-4 79-129,4-79 0,-11 80 129,11-80-129,-13 80 0,13-80 129,-5 85 0,5-85 0,-12 86 258,12-86-258,0 85 258,0-85-129,6 83 0,-6-83 129,14 77-129,-14-77 0,20 72-129,-20-72 258,32 59-258,-32-59 0,38 52 258,-38-52-258,40 46 387,-40-46-387,45 40 258,-45-40-258,55 40 129,-55-40-129,60 39 0,-60-39 129,66 26 0,-24-12-129,0-3 129,-1-7 258,4-1-516,2-3 0,-2 0 129,6-1-129,-6-5 0,-3-1 129,-2-2-258,-2-2 129,-6 2 258,-1 1 0,-2-5-129,2-6 0,-1 3 0,-1-2 0,1-4 0,1 0 0,-1-3-129,0-7 129,-3 2-129,-2 1-129,-2-5 129,-1-2 0,-2-8 0,-2 3 0,-2-4-129,0 0 0,-2-1-129,-3-4 258,-1 0-129,-1 3 0,-2-1 0,-1-1 0,-3 0-129,0 1 387,-3-1-129,0 0-129,-1-1 129,-3 1 0,-5-2 129,-1 0 0,-1-1 0,-3 0 0,-4 3 0,-4 6 0,-2-1 0,-5 6 0,-4 4-258,-7 2 0,-5 5 0,0 4-129,-2 4 0,-8 0 129,-8 3 129,-4 3 0,-6 1 0,2 8-129,-4 0-387,-1 6-129,-2 0-645,-1 14-2580,14 2-1161,6 6-258,8 3-387</inkml:trace>
  <inkml:trace contextRef="#ctx0" brushRef="#br0" timeOffset="4726.269">564 5584 645,'0'0'2709,"-36"-41"-774,36 41-258,0 0-903,0 0-129,0 0-129,0 0 0,0 0 129,0 0 0,0 0-129,0 0 129,0 0-129,0 0 0,0 0-258,0 0-258,0 0 0,0 0 0,0 0 0,0 0 129,0 0 0,0 0 0,26 50 258,-26-50-129,0 0 0,33 49 0,-33-49 129,0 0-258,47 70 129,-47-70 0,50 64-129,-50-64 0,47 74 129,-47-74 129,53 73-129,-53-73 129,52 66-258,-15-42 129,-16 3-129,8 0 129,-5-2-258,2-2 129,-8 1-258,1-2 0,-12-2 258,-3 1-129,5-1 0,-5-3 0,-1-2 0,-3-5-129,0-10 0,1 19-258,-1-19-774,0 0-1548,0 0-1419,-8-6-258,7-4 129</inkml:trace>
  <inkml:trace contextRef="#ctx0" brushRef="#br0" timeOffset="5490.314">521 6308 1548,'0'0'2451,"0"0"-1290,0 0 129,0 0-129,0 0-129,0 0 129,0 0-516,0 0 0,0 0 0,-34 18-387,34-18 0,0 0 0,0 0 387,0 0-258,0 0 387,0 0-387,0 0 387,0 0-258,0 0 0,0 0-129,0 0-129,0 0-129,0 0 129,0 0 0,0 0 0,0 0-129,0 0 258,41-55 0,-41 55-129,51-53 0,-51 53-129,61-70 129,-12 29-129,2 0-129,-1-5 0,-2 3-258,-2-3 258,-4 3-129,2 1 129,-6 1-129,-7 4 129,-9 3 0,1 1 129,-3 7 0,-3 1-129,-4 8 0,-5 4-129,1 4 129,-9 9-129,0 0-129,9-1-258,-9 1-774,-4 6-2580,0 10-387,-2-6-258,-1 6-129</inkml:trace>
  <inkml:trace contextRef="#ctx0" brushRef="#br0" timeOffset="6634.379">1214 6393 1935,'0'0'1548,"0"0"-1032,0 0-387,-9 1 387,9-1-129,0 0 516,-3-8 129,0-3 0,3 11 0,-2-16 0,2 16-129,0-19-129,0 19-258,8-20 0,-4 10-387,7 0 0,-3 3 0,4-3 129,-2 4-129,3-1 258,-2 3-129,0 0 0,0 4 0,-3-2 129,-1 2-129,3 0-129,-10 0 129,12 0-258,-12 0 129,7 3 0,-7-3 0,0 0-129,8 13 129,-8-13 129,2 13-129,-2-13 0,0 20 0,-2-9 0,-3 2 0,-3 1 0,1-1 0,-4 1 0,0-2 0,-3 2 0,1-2 0,-1 0-129,2 0 129,-1-1-129,0-3 0,0-2 0,3 0 0,-1-1-129,-1-5 129,3 0-129,2-2-129,7 2-258,-11-11-645,11 11-1548,-2-14-1161,3-2-387,-1 16 129</inkml:trace>
  <inkml:trace contextRef="#ctx0" brushRef="#br0" timeOffset="8174.467">620 8977 645,'0'0'1677,"0"0"258,0 0 258,0 0-129,0 0-516,0 0-387,0 0-387,0 0-258,0 0 129,0 0-258,0 0-129,-27 43-129,27-43 129,0 0-258,-12 55 129,12-55 0,-17 45 129,17-45-129,-5 57 387,5-57-129,-12 66 129,12-66 129,-13 68-258,13-68 0,-7 75-129,7-75-129,-13 72 0,13-72-258,-6 63 129,6-63-129,-3 52 129,3-52 0,0 0 0,0 55 0,0-55 0,0 0 258,0 0 129,0 0-258,0 0 129,19 45-129,-19-45 0,0 0 0,36 15 0,-36-15-129,44 9 129,-44-9-129,48 8 258,-48-8-258,52 11 387,-52-11-129,69 5 129,-69-5-129,61 7-258,-30-3 0,4-4 0,-4 0 129,-2 1-258,-6 2 0,1-2 0,-1 2-129,-6-2 258,-3 1 0,2-2 0,-5 0 0,3 0-129,-6-3-258,-8 3-1548,9-8-2193,-9-4-387,0 2-129,-8-7-129</inkml:trace>
  <inkml:trace contextRef="#ctx0" brushRef="#br0" timeOffset="8834.505">491 9206 1,'0'0'3224,"0"0"1,0 0-129,0 0-2709,0 0-258,0 0-129,0 0 258,0 0 258,0 0 129,31 0 387,-31 0 258,0 0-258,0 0 258,37 0 0,-37 0-258,0 0-258,40 1-129,-40-1-258,0 0 0,54 12-258,-54-12 129,45 9-258,-45-9 129,43 7 0,-43-7-129,45 8 129,-45-8-129,0 0 0,46 3 0,-46-3-129,0 0 0,0 0-258,0 0-645,0 0-1419,0 0-1806,0 0-258,0 0-129</inkml:trace>
  <inkml:trace contextRef="#ctx0" brushRef="#br0" timeOffset="9526.544">545 8899 1935,'0'0'4128,"0"0"129,0 0-258,0 0-2451,0 0-516,0 0-645,0 0-258,0 0 0,0 0 0,0 0 129,0 0 387,0 0-258,0 0 0,0 0 129,46-25 0,-46 25-258,0 0 0,50 0 0,-50 0-258,53 1 258,-53-1-258,51 11 129,-51-11-129,58 11 129,-58-11 129,58 10-516,-58-10 516,52 10-516,-27-7 129,1 0 0,-1 0 0,-11-1 129,8-1-258,-12 0 387,5 0-387,-15-1 387,13 4-129,-13-4-129,9 2 129,-9-2 0,0 0-129,0 0-129,0 0-516,0 0-1419,0 0-1935,8 2-258,-8-2-387</inkml:trace>
  <inkml:trace contextRef="#ctx0" brushRef="#br0" timeOffset="10938.625">1242 9776 1548,'-7'-2'2322,"7"2"-1290,0 0-645,-5-11-129,5 11-129,0 0 0,-2-11 387,2 11 129,0 0 129,-1-12 0,1 12 129,0 0-129,0 0 258,0 0-258,0 0 129,0 0-258,0 0 0,-9-8-129,9 8 129,0 0-387,0 0 129,0-16-387,0 16 129,0-16-258,0 6 258,0-2-258,0 1 258,4-1 0,-3 1 258,4 0-387,-5 11 129,9-20 0,-9 20 0,15-16-129,-8 12 129,4-1 0,0 2-129,-1 3 0,2 0 129,-1 0 0,-2 3-129,3 2 129,-12-5-129,13 11 0,-13-11 129,13 15-129,-9-5 0,-2 0 0,1-1 0,-3 2-129,2 1 129,-1 0 129,0-2 0,-1 2 0,0-1-129,0-2 129,-2 3 129,0-1-129,-3 1 0,-2-1-258,0 0 258,-1-1-258,0-1 129,-1-3 0,-1-3 0,1-1 0,0-2-129,-3 0 129,2-5 0,-1-1-258,2-3-129,0 2-645,3-4-1935,-1-5-1290,7 16-129,-2-29 129</inkml:trace>
  <inkml:trace contextRef="#ctx0" brushRef="#br0" timeOffset="12378.708">1029 6794 258,'-12'4'1161,"7"8"129,5-12 129,0 0 258,0 0 0,-27 45-645,24-29-387,3-16 0,0 0-258,-22 66 129,22-66-129,-11 54-516,11-23 129,0-31 516,-17 78 129,18-35-387,4 3 129,-5 7 129,0 2 129,-7 8 129,-2-1 0,9 3-516,-9-2 129,3 2 129,-7 0 0,5-2-516,3-3 129,5-3-129,0-4 0,0-4 129,0-49-129,0 80 0,0-80 0,0 59 0,0-59 0,0 0 0,-6 52-129,6-52 129,0 0-129,0 0 0,0 0 0,-27 49-516,27-49 0,0 0-1419,0 0-1548,0 0-387,0 0 258</inkml:trace>
  <inkml:trace contextRef="#ctx0" brushRef="#br0" timeOffset="12925.739">650 8084 1806,'-42'46'2967,"42"-46"0,0 0-1548,-5 49-1935,5-49 387,0 0 129,17 51 129,-17-51 387,16 48 129,-16-48 0,22 55 258,-22-55 129,34 63-129,-34-63 129,40 62-258,-40-62-129,48 54-129,-48-54 0,41 33-129,-41-33 129,0 0-129,56 0 0,-35-8-258,6-15 0,-3-6 0,9-9 0,-5-5 0,6-7-129,-6-2 129,-3-1 258,-3 2 0,-3 3 0,1 5-129,-6 4-129,3 9 0,-1 7-387,-4 0-903,4-1-2709,0 11-387,-4-7-258,-1 0-129</inkml:trace>
  <inkml:trace contextRef="#ctx0" brushRef="#br0" timeOffset="14414.824">1574 6293 1677,'0'0'3354,"0"0"0,12 4-1419,-12-4-903,13 0 0,-3 0-387,2 0 258,2 0-516,4 0 387,3 0-258,0 0 129,6 0 129,-1 0-129,8 3-129,-1-3 0,3 3-129,1-2-258,-1 3 258,2-3-387,3 1 0,-6-2 129,1 2-129,-2-2 0,-2 2 0,-2-2 129,-2 0-129,-4 0 129,-3 0 0,-2 0 0,-4-1-129,-3-1 129,-4 0-129,-8 2 129,10-1 0,-10 1 0,0 0-129,0 0 0,0 0 0,0 0 0,0 0 0,-6-6 0,6 6-129,-6-2 129,6 2-129,-9-4 129,9 4 0,0 0 0,-9-4 0,9 4 0,0 0-129,0 0 0,0 0 129,0 0-129,0 0 0,0 0 129,0 0-129,0 0 129,0 0 0,0 0 0,0 0 129,0 0-129,0 0 0,-10-9 0,10 9 0,-7-9 0,7 9 0,-12-18 129,5 7-129,1-1 0,-2-2 129,-1 1-129,-1-4 0,0 4-129,0-3 129,1 0-258,0-1 258,0 4-258,0 2 0,2-1 129,-2 5 0,9 7 0,-9-15 0,9 15 0,-7-3-129,7 3 0,0 0 129,0 0-129,0 0 129,1 12 129,-1-12 0,9 14 0,-1-3 0,1 1 0,1-3 0,1 5-129,-2-2-258,5 0 129,-5 2-387,7 0 387,-6 2-258,4 1 129,-4-1-258,4 4 387,-4-4-129,3 5-129,-4-6 129,2 4-258,-6-3 258,1 0-129,-2-2 129,-2-1 129,-2-1 0,0-1 129,-7 0 0,-2 0 129,-1-1 0,-3 0 0,-2 3 129,-5 3-129,0-2 0,-4 4 0,-2 3 129,-2 0-129,0 3 258,-1 0-258,1-4-258,2 0-1032,3 9-1935,-7-18 387,16 9-257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44:41.039"/>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0,'109'145,"-69"-88,-3 2,-2 2,-3 1,21 59,-29-56,134 327,17-23,-121-245,-6 3,-6 1,17 91,53 263,-16-87,-94-384,48 221,-10 1,7 209,-8 397,-40 459,-1-1272,0 1,-2 0,-1-1,-2 0,-1 3,-13 58,-39 289,10-185,34-143,-11 148,-20 17,-8-72,-30 165,33-116,37-64,6 1,6 16,4 578,0-682,2 0,1 0,2 0,4 10,-2-25,1 0,1 0,1-1,1-1,1 0,1 0,11 12,49 86,-32-2,-37-93,1-1,1 0,2 0,0-1,1 0,2-1,0 0,131 233,-60-93,-64-129,3-1,0 0,2-2,2-1,0 0,4-1,-2 2,46 42,-49-51,-2 2,0 0,-1 2,-2 1,0 0,-2 1,7 16,-6-1,-13-27,0-1,0 1,2-1,0 0,0-1,1 0,1 0,0-1,1 0,0-1,1 0,2 0,3 1,1-2,1 0,0-1,0-1,0-1,1-1,0 0,1-2,-1 0,14 0,216-1,-159-6,1778-1,1280 4,-3082 0,0 2,0 4,58 12,613 164,-322-112,-39 1,-327-62,-6-3,0 2,-1 1,-1 3,0 1,0 2,-2 2,0 2,17 11,87 71,-74-50,2-2,28 11,-15-17,-25-14,-1 3,-1 3,-2 2,8 8,2-3,2-3,18 5,-54-29,79 41,3-5,2-4,116 28,12-11,-257-85,12 18,1 0,-1 0,1 0,0-1,0 1,0 0,0 0,0 0,1 0,-1 0,1 0,0 0,0 0,0 0,1 0,-1 0,1 0,-1 1,1-1,0 1,0-1,0 1,0 0,0 0,3-2,71-46,-57 39,5-3,10-6,0 1,1 2,37-13,148-47,-86 40,-112 29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30.083"/>
    </inkml:context>
    <inkml:brush xml:id="br0">
      <inkml:brushProperty name="width" value="0.05" units="cm"/>
      <inkml:brushProperty name="height" value="0.05" units="cm"/>
      <inkml:brushProperty name="color" value="#004F8B"/>
    </inkml:brush>
  </inkml:definitions>
  <inkml:trace contextRef="#ctx0" brushRef="#br0">1 4 18719 0 0,'0'0'548'0'0,"0"0"-6"0"0,1 0-349 0 0,33 5 1540 0 0,-8-14-3287 0 0,-17 13-2013 0 0,-8-4 2225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30.368"/>
    </inkml:context>
    <inkml:brush xml:id="br0">
      <inkml:brushProperty name="width" value="0.05" units="cm"/>
      <inkml:brushProperty name="height" value="0.05" units="cm"/>
      <inkml:brushProperty name="color" value="#004F8B"/>
    </inkml:brush>
  </inkml:definitions>
  <inkml:trace contextRef="#ctx0" brushRef="#br0">1 0 16783 0 0,'1'2'382'0'0,"1"1"-218"0"0,1-1-1 0 0,-1 1 1 0 0,1-1 0 0 0,0 1-1 0 0,0-1 1 0 0,0 0 0 0 0,0 0 0 0 0,1 0-1 0 0,-1-1 1 0 0,0 1 0 0 0,1-1-1 0 0,0 0 1 0 0,-1 0 0 0 0,1 0 0 0 0,-1 0-1 0 0,1 0 1 0 0,0-1 0 0 0,0 0-1 0 0,0 0-163 0 0,3 0 123 0 0,-5 0-226 0 0,-2 0-289 0 0,0 0-98 0 0,0 0-1204 0 0,0 0-4737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30.612"/>
    </inkml:context>
    <inkml:brush xml:id="br0">
      <inkml:brushProperty name="width" value="0.05" units="cm"/>
      <inkml:brushProperty name="height" value="0.05" units="cm"/>
      <inkml:brushProperty name="color" value="#004F8B"/>
    </inkml:brush>
  </inkml:definitions>
  <inkml:trace contextRef="#ctx0" brushRef="#br0">1 0 17047 0 0,'0'0'499'0'0,"0"0"-4"0"0,6 4-297 0 0,22 4 1581 0 0,-27-8-1891 0 0,-1 0-45 0 0,0 0-17 0 0,0 0 12 0 0,0 0 54 0 0,0 0 20 0 0,0 0 6 0 0,0 0-2 0 0,0 0-17 0 0,0 4-122 0 0,0-3 111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7:02.147"/>
    </inkml:context>
    <inkml:brush xml:id="br0">
      <inkml:brushProperty name="width" value="0.05" units="cm"/>
      <inkml:brushProperty name="height" value="0.05" units="cm"/>
      <inkml:brushProperty name="color" value="#E71224"/>
    </inkml:brush>
  </inkml:definitions>
  <inkml:trace contextRef="#ctx0" brushRef="#br0">0 3 17191 0 0,'0'0'388'0'0,"0"0"52"0"0,0 0 31 0 0,0 0-51 0 0,2-1-275 0 0,0 1-154 0 0,1-1-1 0 0,0 1 0 0 0,-1 0 1 0 0,1 0-1 0 0,-1 0 0 0 0,1 0 1 0 0,-1 0-1 0 0,1 0 0 0 0,-1 1 0 0 0,1-1 1 0 0,-1 1-1 0 0,1 0 0 0 0,-1 0 1 0 0,1 0-1 0 0,-1 0 0 0 0,0 0 0 0 0,0 1 1 0 0,1-1 9 0 0,23 4-4011 0 0,-24-4 3374 0 0,14-1-279 0 0,33 4 1052 0 0,-39 0-3373 0 0,5-3-1147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7:00.520"/>
    </inkml:context>
    <inkml:brush xml:id="br0">
      <inkml:brushProperty name="width" value="0.05" units="cm"/>
      <inkml:brushProperty name="height" value="0.05" units="cm"/>
      <inkml:brushProperty name="color" value="#E71224"/>
    </inkml:brush>
  </inkml:definitions>
  <inkml:trace contextRef="#ctx0" brushRef="#br0">212 1087 16208 0 0,'0'0'365'0'0,"0"0"56"0"0,0 0 26 0 0,1 1-53 0 0,14 3-238 0 0,29-3 228 0 0,-25-7-182 0 0,-19 6-84 0 0,2-1 36 0 0,7-2 487 0 0,-9 3-276 0 0,0 0-19 0 0,0 0-96 0 0,6-5 329 0 0,2 5-546 0 0,-3 0-53 0 0,4 0-282 0 0,2-1-306 0 0,-3 3-4647 0 0,0 2-1143 0 0</inkml:trace>
  <inkml:trace contextRef="#ctx0" brushRef="#br0" timeOffset="67214.894">55 249 9704 0 0,'0'0'282'0'0,"0"0"-2"0"0,0 0-48 0 0,0 0 468 0 0,0 0 219 0 0,0 0 45 0 0,0 0-56 0 0,0 0-277 0 0,-10-6 827 0 0,-10-15-7 0 0,19 21-1018 0 0,1 0 30 0 0,0 0 7 0 0,-10-11 874 0 0,6 5-516 0 0,-5-32 943 0 0,33-20-1046 0 0,-11 46-407 0 0,46-28-4 0 0,57-1-267 0 0,-7 27-118 0 0,-103 14 69 0 0,3-1 1 0 0,0 1 0 0 0,0 0 1 0 0,0 0-1 0 0,1 1 0 0 0,-1 0 0 0 0,0 1 1 0 0,0 0-1 0 0,0 0 0 0 0,-1 1 0 0 0,1 0 1 0 0,-1 0-1 0 0,1 1 0 0 0,5 4 1 0 0,2 2 0 0 0,-12-8 0 0 0,-1-1 0 0 0,1 1 0 0 0,-1 0 0 0 0,0 1 0 0 0,0-1 0 0 0,0 0 0 0 0,0 1 0 0 0,0 0 0 0 0,-1-1 0 0 0,1 1 0 0 0,-1 0 0 0 0,0 1 0 0 0,0-1 0 0 0,0 0 0 0 0,1 2 0 0 0,18 49 0 0 0,-12 17-457 0 0,-13 2-54 0 0,-17 25 318 0 0,-15 22 112 0 0,1-29 39 0 0,5-15 102 0 0,27-67-69 0 0,1 1 0 0 0,-2-1 0 0 0,1 0 0 0 0,-1 0 0 0 0,-1 0 0 0 0,0-1 0 0 0,0 1 0 0 0,-4 4 9 0 0,-26 32 75 0 0,-11 26 162 0 0,36-49-226 0 0,19 8 620 0 0,-8-28-589 0 0,-1-2 44 0 0,0 0 8 0 0,5 14 248 0 0,0-1-332 0 0,6 5-10 0 0,-7-14-14 0 0,-3-3-56 0 0,-1-1-4 0 0,0 0-25 0 0,0 1-743 0 0,3 4 1943 0 0,-2-4-3803 0 0,0 0-3649 0 0,3-1-269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20.354"/>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8412 1390 9416 0 0,'0'0'208'0'0,"0"0"33"0"0,0 0 16 0 0,0 0-19 0 0,0 0-129 0 0,0-1-53 0 0,1-8-755 0 0,1-1 4494 0 0,0-1 583 0 0,-7 32-4196 0 0,-1 69 135 0 0,-14 94 450 0 0,4-45-1 0 0,16-133-711 0 0,-2 12 0 0 0,0 0 1 0 0,1 0-1 0 0,1 0 1 0 0,1 0-1 0 0,1 0 1 0 0,0 0-1 0 0,5 16-55 0 0,-6-32-4 0 0,0-1 0 0 0,1 1 0 0 0,-1 0 1 0 0,1-1-1 0 0,-1 1 0 0 0,1-1 0 0 0,0 1 0 0 0,-1-1 0 0 0,1 0 0 0 0,0 0 0 0 0,0 0 0 0 0,0 0 1 0 0,0 0-1 0 0,0 0 0 0 0,0-1 0 0 0,0 1 0 0 0,0-1 0 0 0,0 1 0 0 0,1-1 0 0 0,-1 0 0 0 0,0 0 1 0 0,0 0-1 0 0,0 0 0 0 0,0 0 0 0 0,1 0 0 0 0,-1 0 0 0 0,0-1 0 0 0,0 1 0 0 0,0-1 1 0 0,0 0-1 0 0,0 0 0 0 0,0 0 0 0 0,0 0 0 0 0,0 0 0 0 0,0 0 0 0 0,-1 0 0 0 0,1 0 0 0 0,0-1 1 0 0,-1 1-1 0 0,1-1 0 0 0,-1 1 0 0 0,1-1 0 0 0,-1 0 0 0 0,0 1 0 0 0,1-1 0 0 0,0-2 4 0 0,42-50 0 0 0,-32 34 0 0 0,-2 0 0 0 0,0-1 0 0 0,-1-1 0 0 0,-2 1 0 0 0,2-9 0 0 0,26-77 0 0 0,45-95 0 0 0,-75 191 0 0 0,0 0 0 0 0,1 0 0 0 0,0 0 0 0 0,1 1 0 0 0,0 0 0 0 0,0 0 0 0 0,1 1 0 0 0,0 0 0 0 0,3-1 0 0 0,8-11-4 0 0,-18 19-13 0 0,0 0 0 0 0,0 0 1 0 0,0 0-1 0 0,0 0 0 0 0,1 1 0 0 0,-1-1 0 0 0,1 0 0 0 0,-1 1 0 0 0,1-1 0 0 0,0 1 0 0 0,-1-1 0 0 0,1 1 0 0 0,0 0 0 0 0,0 0 1 0 0,0 0-1 0 0,0 0 0 0 0,0 0 0 0 0,0 0 0 0 0,0 1 0 0 0,0-1 0 0 0,1 1 0 0 0,-1-1 0 0 0,0 1 0 0 0,0 0 0 0 0,1 0 0 0 0,-1 0 1 0 0,0 0-1 0 0,0 0 0 0 0,2 1 17 0 0,22 34-946 0 0,-6 51 946 0 0,11 48 0 0 0,20 54 160 0 0,-46-170-147 0 0,-2-3 112 0 0,1 0-1 0 0,0 0 1 0 0,1-1 0 0 0,0 0-1 0 0,1 1 1 0 0,1-2 0 0 0,0 1-1 0 0,1-1 1 0 0,1 0 0 0 0,0-1-1 0 0,9 10-124 0 0,31 9 215 0 0,-47-31-193 0 0,-1 0 1 0 0,0 0-1 0 0,1 0 0 0 0,-1 0 0 0 0,0 0 1 0 0,1-1-1 0 0,-1 1 0 0 0,0 0 0 0 0,1-1 1 0 0,-1 1-1 0 0,0-1 0 0 0,0 0 1 0 0,0 1-1 0 0,1-1 0 0 0,-1 0 0 0 0,0 1 1 0 0,0-1-1 0 0,0 0 0 0 0,0 0 0 0 0,0 0 1 0 0,0 0-1 0 0,0 0 0 0 0,-1 0 1 0 0,1 0-1 0 0,0-1 0 0 0,-1 1 0 0 0,2-1-22 0 0,5-11 97 0 0,0-1 1 0 0,0 0-1 0 0,-1 0 0 0 0,-1 0 0 0 0,0 0 0 0 0,-1-1 0 0 0,0-3-97 0 0,26-129 344 0 0,-10 53-260 0 0,20-41 40 0 0,-10 42-124 0 0,1 17 128 0 0,-12 35-145 0 0,-18 41-67 0 0,6-6-882 0 0,-2 3-6545 0 0,3 7 1482 0 0</inkml:trace>
  <inkml:trace contextRef="#ctx0" brushRef="#br0" timeOffset="696.679">9525 2008 14368 0 0,'0'0'330'0'0,"0"0"45"0"0,0-2 17 0 0,5-48 119 0 0,-10 21 554 0 0,-14 61-1347 0 0,15 0 300 0 0,7-1 234 0 0,3 9 20 0 0,-2-3 312 0 0,6 95-14 0 0,-4-64 542 0 0,9-14-424 0 0,10 3-628 0 0,-25-57-58 0 0,0 1 0 0 0,0-1-1 0 0,0 1 1 0 0,1-1 0 0 0,-1 1-1 0 0,0 0 1 0 0,0-1 0 0 0,1 1-1 0 0,-1-1 1 0 0,1 1 0 0 0,-1-1-1 0 0,0 0 1 0 0,1 1 0 0 0,-1-1-1 0 0,1 1 1 0 0,-1-1 0 0 0,1 0-1 0 0,-1 1 1 0 0,1-1 0 0 0,-1 0-1 0 0,1 1 1 0 0,-1-1 0 0 0,1 0-1 0 0,0 0 1 0 0,-1 0 0 0 0,1 0-1 0 0,-1 0 1 0 0,1 1 0 0 0,0-1-1 0 0,-1 0 1 0 0,1 0 0 0 0,-1 0-1 0 0,1 0 1 0 0,0-1 0 0 0,-1 1-1 0 0,1 0 1 0 0,-1 0 0 0 0,1 0-1 0 0,0 0 1 0 0,-1-1 0 0 0,1 1-1 0 0,-1 0 1 0 0,1-1 0 0 0,-1 1-1 0 0,1 0 1 0 0,-1-1 0 0 0,1 1-1 0 0,-1 0 1 0 0,1-1 0 0 0,-1 1-1 0 0,0-1 1 0 0,1 1 0 0 0,-1-1-1 0 0,0 1 1 0 0,1-1 0 0 0,-1 0-2 0 0,26-11 78 0 0,4 14 18 0 0,-4-10-14 0 0,-20 5-58 0 0,0 1 1 0 0,1 0-1 0 0,0 0 1 0 0,-1 0-1 0 0,1 1 1 0 0,0 0-1 0 0,-1 1 1 0 0,1-1-1 0 0,0 1 1 0 0,0 1-1 0 0,4 0-24 0 0,-3 1 23 0 0,-6-2-20 0 0,-1 1 0 0 0,1 0 0 0 0,-1-1 0 0 0,1 1 0 0 0,-1-1 0 0 0,1 0 1 0 0,-1 1-1 0 0,1-1 0 0 0,-1 0 0 0 0,1 0 0 0 0,-1 0 0 0 0,1 0 0 0 0,-1 0 1 0 0,1-1-1 0 0,-1 1 0 0 0,1 0 0 0 0,-1-1 0 0 0,1 1 0 0 0,-1-1 0 0 0,1 1 1 0 0,-1-1-1 0 0,0 0 0 0 0,1 0 0 0 0,-1 1 0 0 0,0-1 0 0 0,0 0 0 0 0,1 0 1 0 0,-1 0-1 0 0,0 0 0 0 0,0-1 0 0 0,0 1 0 0 0,0 0 0 0 0,0 0 0 0 0,-1-1-3 0 0,30-40 11 0 0,-30 42-9 0 0,0-1 1 0 0,0 1-1 0 0,1-1 1 0 0,-1 1-1 0 0,0-1 0 0 0,0 1 1 0 0,1-1-1 0 0,-1 1 1 0 0,0-1-1 0 0,1 1 0 0 0,-1-1 1 0 0,0 1-1 0 0,1 0 1 0 0,-1-1-1 0 0,1 1 0 0 0,-1 0 1 0 0,1-1-1 0 0,-1 1 1 0 0,1 0-1 0 0,-1 0 1 0 0,1-1-1 0 0,-1 1 0 0 0,1 0 1 0 0,-1 0-1 0 0,1 0 1 0 0,-1 0-1 0 0,1 0 0 0 0,-1 0 1 0 0,1 0-1 0 0,-1 0 1 0 0,1 0-1 0 0,-1 0 0 0 0,1 0 1 0 0,0 0-1 0 0,-1 0 1 0 0,1 0-1 0 0,-1 0 0 0 0,1 0 1 0 0,-1 1-1 0 0,1-1 1 0 0,-1 0-1 0 0,1 0 0 0 0,-1 1 1 0 0,1-1-1 0 0,-1 1-2 0 0,20-1 137 0 0,3-7 578 0 0,-19-5-595 0 0,0 8-5443 0 0,-7 2 3297 0 0,-14-9-19 0 0</inkml:trace>
  <inkml:trace contextRef="#ctx0" brushRef="#br0" timeOffset="1062.153">9744 2237 13704 0 0,'0'0'400'0'0,"0"0"0"0"0,0 0-166 0 0,0 0 250 0 0,0 0 136 0 0,0 0 27 0 0,13 18 2122 0 0,-13 63-1580 0 0,-4 38 115 0 0,-5 43-424 0 0,9-159-869 0 0,-1 6-11 0 0,0 1 0 0 0,1 0 1 0 0,1 0-1 0 0,0 0 0 0 0,0-1 1 0 0,1 1-1 0 0,0-1 1 0 0,1 1-1 0 0,0-1 0 0 0,0 0 1 0 0,1 0-1 0 0,2 4 0 0 0,21 11-1246 0 0,-15-22-5030 0 0,-5-5-240 0 0</inkml:trace>
  <inkml:trace contextRef="#ctx0" brushRef="#br0" timeOffset="-3759.923">5356 1246 8952 0 0,'0'0'200'0'0,"0"0"33"0"0,0 0 15 0 0,0 0-4 0 0,0 0-44 0 0,0 0-21 0 0,0 0-3 0 0,6 15 168 0 0,3 11 1713 0 0,12 37 2033 0 0,-18 48-1815 0 0,-16-30-1976 0 0,-27 147 366 0 0,33-190-434 0 0,2 0 1 0 0,2 0-1 0 0,1 0 0 0 0,3 8-231 0 0,4-28 0 0 0,1-15 0 0 0,25-34-13 0 0,-17 10-25 0 0,-1 0 1 0 0,0-1-1 0 0,-2-1 0 0 0,0 0 0 0 0,-2 0 1 0 0,2-8 37 0 0,0 3-1 0 0,50-167 1 0 0,-40 108 60 0 0,-7 31 496 0 0,-8 27 52 0 0,4 15-608 0 0,6-4 0 0 0,-1 18 0 0 0,9 46 0 0 0,-9 45 0 0 0,21 122 0 0 0,-21-146-12 0 0,-10-42 119 0 0,0 0 0 0 0,2 0-1 0 0,1-1 1 0 0,1 0 0 0 0,7 14-107 0 0,20 20 584 0 0,23 0 270 0 0,-12-26-758 0 0,-29-32-80 0 0,-6-14 256 0 0,-7 0-118 0 0,-1 1 0 0 0,0-1 1 0 0,-1 0-1 0 0,-1 0 0 0 0,0 0 0 0 0,-1-1 0 0 0,-1 1 0 0 0,0 0 0 0 0,-1-1 0 0 0,-1-6-154 0 0,0-35 187 0 0,1-11-196 0 0,0 6 162 0 0,2 1-1 0 0,9-52-152 0 0,16-28 0 0 0,-19 107 0 0 0,15-32 0 0 0,-16 57-79 0 0,-5 6-13 0 0,0 1-1 0 0,0-1 0 0 0,0 1 0 0 0,0-1 1 0 0,0 1-1 0 0,0 0 0 0 0,0-1 1 0 0,0 1-1 0 0,1 0 0 0 0,-1 0 1 0 0,0 0-1 0 0,1 0 0 0 0,-1 0 0 0 0,1 0 1 0 0,-1 1-1 0 0,1-1 0 0 0,0 0 1 0 0,-1 1-1 0 0,1-1 0 0 0,0 1 0 0 0,-1-1 1 0 0,1 1-1 0 0,0 0 0 0 0,1 0 93 0 0,86-15-5693 0 0,-74 12 4170 0 0</inkml:trace>
  <inkml:trace contextRef="#ctx0" brushRef="#br0" timeOffset="-2904.74">6329 1848 14808 0 0,'0'0'432'0'0,"0"0"-4"0"0,0 0-199 0 0,0 0 174 0 0,0 0 107 0 0,0 0 23 0 0,0 0-70 0 0,0 0-342 0 0,1-10-673 0 0,15-3 297 0 0,17-1 110 0 0,3 23 209 0 0,-28-2-7 0 0,-1 0-1 0 0,0 0 1 0 0,0 1-1 0 0,-1 0 1 0 0,0 0-1 0 0,-1 0 1 0 0,0 1-1 0 0,0 0 0 0 0,-1 0-56 0 0,-1-5 96 0 0,-1 1 0 0 0,-1-1 0 0 0,1 1-1 0 0,-1-1 1 0 0,1 1 0 0 0,-1-1-1 0 0,-1 1 1 0 0,1 0 0 0 0,-1 0 0 0 0,1-1-1 0 0,-2 1 1 0 0,1 0 0 0 0,0 0-1 0 0,-1 2-95 0 0,0-4 113 0 0,1 2-26 0 0,-1 0 0 0 0,0 0-1 0 0,0 0 1 0 0,0 0 0 0 0,-1 0 0 0 0,1 0-1 0 0,-1 0 1 0 0,0-1 0 0 0,-1 1 0 0 0,1-1 0 0 0,-1 1-1 0 0,0-1 1 0 0,0 0 0 0 0,0 0 0 0 0,-1 0 0 0 0,1 0-1 0 0,-3 1-86 0 0,-36 17 330 0 0,34-17-320 0 0,-7 12-107 0 0,14-17 16 0 0,1 0 5 0 0,0 0 10 0 0,0 0 2 0 0,7 5-10 0 0,28 9-137 0 0,46 26-128 0 0,-57-18 382 0 0,-5 22 146 0 0,-18-40-139 0 0,-1 0 0 0 0,0 0 0 0 0,0 1-1 0 0,0-1 1 0 0,-1 0 0 0 0,1 0 0 0 0,-1 0 0 0 0,0 0-1 0 0,0 0 1 0 0,-1 0 0 0 0,1 0 0 0 0,-1 0-1 0 0,0 0 1 0 0,0 0 0 0 0,0-1 0 0 0,-1 1 0 0 0,1-1-1 0 0,-3 3-49 0 0,-41 35 208 0 0,-19-1 1058 0 0,22-23-1033 0 0,-33 6-101 0 0,67-17-78 0 0,5-3-4619 0 0,4-26 2924 0 0,0-3-13 0 0</inkml:trace>
  <inkml:trace contextRef="#ctx0" brushRef="#br0" timeOffset="-6066.265">2760 1431 8840 0 0,'0'0'197'0'0,"0"0"24"0"0,0 0 19 0 0,0 0 59 0 0,0 0 192 0 0,0 0 79 0 0,0 0 20 0 0,0 0-20 0 0,0 0-88 0 0,-5 0 4993 0 0,5 169-5075 0 0,-6-92-154 0 0,2 75 180 0 0,19-85-192 0 0,-13-66-241 0 0,0-1 0 0 0,0 0 0 0 0,0 0 1 0 0,0 0-1 0 0,1 0 0 0 0,-1-1 0 0 0,0 1 1 0 0,0-1-1 0 0,0 1 0 0 0,0-1 0 0 0,0 0 1 0 0,0 0-1 0 0,0 1 0 0 0,0-1 0 0 0,0-1 1 0 0,0 1-1 0 0,0 0 0 0 0,-1 0 0 0 0,1-1 1 0 0,0 1-1 0 0,-1-1 0 0 0,1 1 0 0 0,-1-1 1 0 0,0 0-1 0 0,1 0 0 0 0,-1 0 0 0 0,0 1 1 0 0,0-1-1 0 0,1-2 7 0 0,91-158-374 0 0,-40 15 25 0 0,-32 75 621 0 0,-15 59 13 0 0,-6 12-130 0 0,1 0 45 0 0,4-17 523 0 0,2 12-697 0 0,-5 4 49 0 0,-2 2-6 0 0,0 0-5 0 0,0 0 0 0 0,10 9 192 0 0,14 77-53 0 0,-13-11-150 0 0,14-7-126 0 0,7 8 58 0 0,-5-18 15 0 0,15 37-64 0 0,-3-37 182 0 0,2-34-93 0 0,-39-24 12 0 0,-1 0 1 0 0,0 0-1 0 0,1 1 0 0 0,-1-1 0 0 0,1 0 1 0 0,-1 0-1 0 0,1 0 0 0 0,-1-1 0 0 0,1 1 1 0 0,-1 0-1 0 0,0 0 0 0 0,1-1 0 0 0,-1 1 1 0 0,1-1-1 0 0,-1 1 0 0 0,0-1 0 0 0,0 0 1 0 0,1 1-1 0 0,-1-1 0 0 0,0 0 0 0 0,0 0 1 0 0,0 0-1 0 0,0 0 0 0 0,0 0 1 0 0,0 0-1 0 0,0 0 0 0 0,0 0 0 0 0,0 0 1 0 0,0-1-1 0 0,-1 1 0 0 0,1 0 0 0 0,0-1 1 0 0,-1 1-1 0 0,1 0 0 0 0,-1-1 0 0 0,1 1-37 0 0,17-103 599 0 0,-12-25-290 0 0,4 19-245 0 0,10-7-64 0 0,37-68 0 0 0,-8 46 0 0 0,-30 96-55 0 0,-16 35 34 0 0,-1 1 0 0 0,1 0 0 0 0,1 0 0 0 0,-1 0 1 0 0,1 0-1 0 0,1 1 0 0 0,-1-1 0 0 0,1 1 0 0 0,0 0 0 0 0,4-3 21 0 0,12-5-2851 0 0,-12 10-1885 0 0,-4-1-1844 0 0</inkml:trace>
  <inkml:trace contextRef="#ctx0" brushRef="#br0" timeOffset="-5289.18">3672 1834 11792 0 0,'0'0'342'0'0,"0"0"4"0"0,0-1-224 0 0,-3-2 5 0 0,2 2 460 0 0,1 1 198 0 0,-2-1 42 0 0,-12-8 575 0 0,9 2-1342 0 0,4 6 33 0 0,1 1-10 0 0,0 0-10 0 0,21-18-1 0 0,29 13 448 0 0,-46 6-451 0 0,0 0-1 0 0,1 0 1 0 0,-1 0-1 0 0,0 1 1 0 0,-1 0-1 0 0,1 0 0 0 0,0 0 1 0 0,0 0-1 0 0,-1 0 1 0 0,0 1-1 0 0,1 0 0 0 0,-1-1 1 0 0,0 1-1 0 0,1 2-68 0 0,-3-4 29 0 0,2 2-9 0 0,-1 0 0 0 0,0 1-1 0 0,0-1 1 0 0,-1 1 0 0 0,1 0 0 0 0,-1-1-1 0 0,1 1 1 0 0,-1 0 0 0 0,0 0 0 0 0,-1 0-1 0 0,1 0 1 0 0,-1 0 0 0 0,1 0 0 0 0,-1 0-1 0 0,0 0 1 0 0,-1 0 0 0 0,1 0 0 0 0,-1 0-1 0 0,0-1 1 0 0,0 1 0 0 0,0 2-20 0 0,-24 55 686 0 0,-26 48 530 0 0,26-60-1024 0 0,15-39 16 0 0,-4 33-80 0 0,13-38-142 0 0,1-5-56 0 0,0 0 2 0 0,1-1 26 0 0,14 7-97 0 0,31-11 499 0 0,-7-4 571 0 0,-22 1-764 0 0,-8 3-149 0 0,-1 1-1 0 0,0 0 0 0 0,1 1 0 0 0,-1 0 0 0 0,1 1 1 0 0,0-1-1 0 0,0 1 0 0 0,0 1 0 0 0,6 0-17 0 0,71-3 0 0 0,-39 17 80 0 0,-15-5-746 0 0,-20-3-4997 0 0,-6 0-1247 0 0</inkml:trace>
  <inkml:trace contextRef="#ctx0" brushRef="#br0" timeOffset="-7921.132">430 1148 7688 0 0,'0'0'166'0'0,"0"0"29"0"0,0 0 14 0 0,0 0 15 0 0,0 0 14 0 0,-5 12 682 0 0,-1 2-407 0 0,2 8 1398 0 0,-1-8-511 0 0,-6 27 128 0 0,6-28-1170 0 0,1 17 138 0 0,4-29-422 0 0,0 14 230 0 0,0 65 1071 0 0,10-28-991 0 0,15 53-120 0 0,-15-47-264 0 0,11 98 320 0 0,-2 64 856 0 0,-10-107-876 0 0,-3-60-192 0 0,-5-46-120 0 0,4 35 1523 0 0,-5-41-1383 0 0,0-1 5 0 0,-1-3-26 0 0,-2-9-107 0 0,2 9-108 0 0,1 3-27 0 0,0 0-1 0 0,0 0 6 0 0,0 0 22 0 0,0 0 10 0 0,0 0 2 0 0,0 0 30 0 0,0 0 114 0 0,0-2 18 0 0,5-46 62 0 0,19-58-179 0 0,-12 73-66 0 0,38-137-91 0 0,-16 89 208 0 0,-3 9 0 0 0,-5 11 15 0 0,-16 33 240 0 0,0-2-85 0 0,-7 25-192 0 0,-2 4-86 0 0,-1 1 0 0 0,2 0 26 0 0,7 2 66 0 0,-1 5 16 0 0,39 38 802 0 0,-22-13-1189 0 0,19 26 262 0 0,34 106 163 0 0,-44-88 16 0 0,-4-21 104 0 0,9-20-186 0 0,-38-34 42 0 0,0-1 0 0 0,1 0 0 0 0,-1 0 0 0 0,0 0 0 0 0,0 0 0 0 0,0 0 0 0 0,1 0 0 0 0,-1 0 0 0 0,0 0 0 0 0,0 0 0 0 0,0-1-1 0 0,0 1 1 0 0,0 0 0 0 0,1-1 0 0 0,-1 1 0 0 0,0-1 0 0 0,0 1 0 0 0,0-1 0 0 0,0 1 0 0 0,0-1 0 0 0,0 0 0 0 0,0 1 0 0 0,0-1 0 0 0,-1 0-1 0 0,1 0 1 0 0,0 0 0 0 0,0 0 0 0 0,-1 0 0 0 0,1 0 0 0 0,0 0 0 0 0,-1 0 0 0 0,1-1-14 0 0,4-4 50 0 0,0-1-13 0 0,-1 0-1 0 0,0 0 0 0 0,0-1 0 0 0,-1 1 1 0 0,1-1-1 0 0,-2 0 0 0 0,1 0 0 0 0,-1 0 1 0 0,0-1-1 0 0,-1 1 0 0 0,0 0 1 0 0,0-7-37 0 0,2-6 92 0 0,2-63 48 0 0,5-39 142 0 0,20-99-80 0 0,-9 145-202 0 0,15-36 118 0 0,-20 69-330 0 0,-8 13 206 0 0,-8 30 74 0 0,0 1-30 0 0,0 0-113 0 0,0 0-48 0 0,0 0-6 0 0,0 0-126 0 0,0 0-503 0 0,0 0-217 0 0,0 0-782 0 0,2 0-3107 0 0,7 4-1325 0 0</inkml:trace>
  <inkml:trace contextRef="#ctx0" brushRef="#br0" timeOffset="-7456.189">1448 1806 11312 0 0,'0'0'332'0'0,"0"0"-4"0"0,0 0-147 0 0,0 0 155 0 0,0 9 535 0 0,6 19-170 0 0,-17 65-557 0 0,-19 19 1791 0 0,6-34-817 0 0,-11 105 721 0 0,38-127-1138 0 0,-2-54-612 0 0,-1-2-79 0 0,0 0-330 0 0,6-5-1383 0 0,2 0-2723 0 0,-2 1-1366 0 0</inkml:trace>
  <inkml:trace contextRef="#ctx0" brushRef="#br1" timeOffset="100317.369">57 431 7224 0 0,'0'0'165'0'0,"0"0"22"0"0,0 0 7 0 0,0 0 8 0 0,0 0-16 0 0,0 0-8 0 0,0 0-2 0 0,0 0 25 0 0,0 0 107 0 0,0 0 48 0 0,0 0 11 0 0,0 0 7 0 0,0 0 29 0 0,0 0 12 0 0,0 0 1 0 0,11 5 205 0 0,-2 3-490 0 0,1 6 2993 0 0,-8-13-3061 0 0,-2 1 0 0 0,1 0 0 0 0,0 0 1 0 0,0 0-1 0 0,-1 0 0 0 0,1 0 1 0 0,-1 0-1 0 0,1 0 0 0 0,-1 0 0 0 0,0 0 1 0 0,0 0-1 0 0,0 0 0 0 0,0 0 1 0 0,0 1-1 0 0,-1-1 0 0 0,1 0 1 0 0,0 0-1 0 0,-1 0 0 0 0,0 0 0 0 0,1 0 1 0 0,-1 0-64 0 0,-3 16 101 0 0,-1 8 144 0 0,-9 37 67 0 0,-1 0 328 0 0,-2 36 128 0 0,3-21-288 0 0,0 86-205 0 0,23 69-514 0 0,-3-129 371 0 0,-1 116-58 0 0,-15 155-385 0 0,-6 21 1626 0 0,21-222-1241 0 0,11-67 129 0 0,-9-82-148 0 0,-7-22-55 0 0,0 0 0 0 0,1 0 0 0 0,-1-1 0 0 0,1 1-1 0 0,0 0 1 0 0,0-1 0 0 0,0 1 0 0 0,0 0 0 0 0,0-1 0 0 0,0 1 0 0 0,1-1 0 0 0,-1 0 0 0 0,1 0 0 0 0,0 1 0 0 0,0-1-1 0 0,-1 0 1 0 0,4 1 0 0 0,15 24 0 0 0,0-13 11 0 0,-19-14 42 0 0,-1 0 11 0 0,0 0 0 0 0,0 0-60 0 0,0 0-1 0 0,0-1 0 0 0,0 1 1 0 0,0-1-1 0 0,0 1 1 0 0,0 0-1 0 0,0-1 0 0 0,1 1 1 0 0,-1-1-1 0 0,0 1 0 0 0,0 0 1 0 0,1-1-1 0 0,-1 1 1 0 0,0 0-1 0 0,0-1 0 0 0,1 1 1 0 0,-1 0-1 0 0,0 0 0 0 0,1-1 1 0 0,-1 1-1 0 0,0 0 1 0 0,1 0-1 0 0,-1 0 0 0 0,1-1 1 0 0,-1 1-1 0 0,0 0 0 0 0,1 0 1 0 0,-1 0-1 0 0,1 0 1 0 0,-1 0-1 0 0,0 0 0 0 0,1 0 1 0 0,-1 0-1 0 0,1 0 0 0 0,-1 0 1 0 0,0 0-1 0 0,1 0 1 0 0,-1 0-1 0 0,1 0 0 0 0,-1 0 1 0 0,1 0-1 0 0,-1 0 0 0 0,0 1 1 0 0,1-1-1 0 0,-1 0 1 0 0,0 0-1 0 0,1 0 0 0 0,-1 1 1 0 0,0-1-1 0 0,1 0 0 0 0,-1 1 1 0 0,0-1-1 0 0,1 0 1 0 0,-1 1-1 0 0,0-1 0 0 0,0 0 1 0 0,1 1-1 0 0,-1-1 0 0 0,0 0 1 0 0,0 1-1 0 0,0-1 1 0 0,0 1-1 0 0,0-1 0 0 0,1 1-3 0 0,13 5 334 0 0,-13-3-330 0 0,-1-3-7 0 0,0 0-1 0 0,0 1 1 0 0,0-1 0 0 0,0 1-1 0 0,0-1 1 0 0,0 0 0 0 0,1 1-1 0 0,-1-1 1 0 0,0 0 0 0 0,0 1-1 0 0,0-1 1 0 0,1 1 0 0 0,-1-1-1 0 0,0 0 1 0 0,0 0 0 0 0,1 1-1 0 0,-1-1 1 0 0,0 0 0 0 0,0 1-1 0 0,1-1 1 0 0,-1 0 0 0 0,0 0-1 0 0,1 1 1 0 0,-1-1 0 0 0,1 0-1 0 0,-1 0 1 0 0,0 0 0 0 0,1 0-1 0 0,-1 0 1 0 0,0 1 0 0 0,1-1-1 0 0,-1 0 1 0 0,1 0 0 0 0,-1 0 0 0 0,1 0-1 0 0,-1 0 1 0 0,0 0 0 0 0,1 0-1 0 0,-1 0 1 0 0,1-1 0 0 0,-1 1-1 0 0,0 0 1 0 0,1 0 0 0 0,-1 0-1 0 0,0 0 1 0 0,1 0 0 0 0,-1-1-1 0 0,1 1 1 0 0,-1 0 0 0 0,0 0-1 0 0,0-1 1 0 0,1 1 0 0 0,-1 0-1 0 0,0 0 1 0 0,1-1 3 0 0,51-5-79 0 0,-30 8 83 0 0,53 2 68 0 0,-34 9-85 0 0,15-4-38 0 0,4 4 102 0 0,-4 0-133 0 0,-21 2 257 0 0,0-4-131 0 0,41 2-373 0 0,-59-16 312 0 0,41 4 15 0 0,24 38 162 0 0,8-34-5 0 0,0-4-48 0 0,-4 19-97 0 0,-79-18-10 0 0,0-1 0 0 0,1 0 0 0 0,-1-1 0 0 0,1 0 0 0 0,-1 0 0 0 0,0 0 0 0 0,1-1 0 0 0,-1 0 0 0 0,0-1 0 0 0,1 1 0 0 0,1-2 0 0 0,73-3 0 0 0,87 17-145 0 0,-147-11 52 0 0,74-13-5 0 0,-91 11 111 0 0,1 0-1 0 0,-1 0 0 0 0,1 0 0 0 0,0 1 0 0 0,0-1 1 0 0,-1 2-1 0 0,1-1 0 0 0,0 0 0 0 0,0 1 0 0 0,0 0 0 0 0,0 1 1 0 0,0-1-1 0 0,0 1 0 0 0,3 1-12 0 0,89-1 689 0 0,-70-5-709 0 0,45 17 20 0 0,-68-12 0 0 0,0 1 0 0 0,0-1 0 0 0,1-1 0 0 0,-1 1 0 0 0,0-1 0 0 0,1 0 0 0 0,-1 0 0 0 0,0-1 0 0 0,0 1 0 0 0,1-1 0 0 0,-1 0 0 0 0,0-1 0 0 0,0 1 0 0 0,4-3 0 0 0,64-5 0 0 0,125 29 136 0 0,-192-18-136 0 0,-1 0-11 0 0,0-1 0 0 0,-1 1 0 0 0,1-1-1 0 0,0 0 1 0 0,0 0 0 0 0,0-1 0 0 0,0 1 0 0 0,0-1 0 0 0,0 0 0 0 0,0-1 0 0 0,-1 1 0 0 0,1-1-1 0 0,0 0 1 0 0,2 0 11 0 0,93-26-308 0 0,59 28 692 0 0,-22-5-373 0 0,35 12 42 0 0,-117-10-69 0 0,-39-7-25 0 0,-13 8 24 0 0,-1-1 1 0 0,1 1 0 0 0,-1-1-1 0 0,1 1 1 0 0,-1 0 0 0 0,1 0-1 0 0,0 0 1 0 0,0 0 0 0 0,0 0-1 0 0,-1 1 1 0 0,1-1 0 0 0,0 1 0 0 0,0 0-1 0 0,0 0 1 0 0,0 0 0 0 0,0 0-1 0 0,0 0 1 0 0,0 1 0 0 0,0-1-1 0 0,1 2 17 0 0,26 13-112 0 0,-27-13 132 0 0,1 0 0 0 0,-1 1 0 0 0,1-1 0 0 0,0-1 0 0 0,0 1 0 0 0,0 0 0 0 0,0-1 0 0 0,0 0 0 0 0,0 0 0 0 0,0 0 0 0 0,0-1 0 0 0,1 1 0 0 0,-1-1 0 0 0,3 0-20 0 0,133-8-145 0 0,-39 17 514 0 0,-77-12-424 0 0,1 0 0 0 0,-1 2 0 0 0,0 2 0 0 0,1 0 0 0 0,9 2 55 0 0,-23-2-70 0 0,100-9-65 0 0,-26 8 135 0 0,75 9 263 0 0,73 2-686 0 0,-212-11 423 0 0,-1-1 0 0 0,1-1 0 0 0,-1-1 0 0 0,1-1 0 0 0,-1 0 0 0 0,13-6 0 0 0,78 3 22 0 0,-70 8 86 0 0,291-5 286 0 0,-294 0-501 0 0,0 3 0 0 0,0 1 0 0 0,-1 1 0 0 0,29 6 107 0 0,133-15 504 0 0,6-9-504 0 0,-58 12-302 0 0,135 4 612 0 0,-202 5-310 0 0,112-19-272 0 0,-73 10 272 0 0,-57-9 104 0 0,20 0-24 0 0,6-4 232 0 0,35-8-456 0 0,-68 22 144 0 0,-36-2-22 0 0,-16 5 15 0 0,0-1 0 0 0,0 1 0 0 0,0 0 0 0 0,-1 0 0 0 0,1 0 0 0 0,0 1 0 0 0,0-1 0 0 0,0 1 0 0 0,0-1 0 0 0,1 1 0 0 0,-1 0 0 0 0,0 0 0 0 0,0 1 0 0 0,0-1 0 0 0,0 0-1 0 0,0 1 1 0 0,0 0 0 0 0,0 0 0 0 0,2 1 7 0 0,-4-1 5 0 0,1 0-1 0 0,-1 0 0 0 0,1 0 1 0 0,-1 0-1 0 0,1-1 0 0 0,-1 1 1 0 0,1 0-1 0 0,0-1 1 0 0,-1 1-1 0 0,1-1 0 0 0,0 1 1 0 0,0-1-1 0 0,-1 0 0 0 0,1 0 1 0 0,0 0-1 0 0,0 0 0 0 0,0 0 1 0 0,-1 0-1 0 0,1 0 0 0 0,0-1 1 0 0,-1 1-1 0 0,1-1 1 0 0,0 1-1 0 0,-1-1 0 0 0,1 0 1 0 0,0 1-1 0 0,-1-1 0 0 0,1 0 1 0 0,0-1-5 0 0,3 0-3 0 0,50-7-645 0 0,-35 9 660 0 0,1-9 191 0 0,-21 9-66 0 0,1 0-1 0 0,16-4-317 0 0,-15 3 248 0 0,3-4 90 0 0,1-4-153 0 0,-6 9-2 0 0,0 1-1 0 0,0-1 0 0 0,0 0 1 0 0,0 0-1 0 0,0 0 0 0 0,0 1 0 0 0,0-1 1 0 0,0 0-1 0 0,0 0 0 0 0,0 0 1 0 0,0 1-1 0 0,0-1 0 0 0,0 0 1 0 0,0 0-1 0 0,0 0 0 0 0,1 1 1 0 0,-1-1-1 0 0,0 0 0 0 0,0 0 0 0 0,0 0 1 0 0,0 1-1 0 0,0-1 0 0 0,1 0 1 0 0,-1 0-1 0 0,0 0 0 0 0,0 0 1 0 0,0 0-1 0 0,1 0 0 0 0,-1 1 0 0 0,0-1 1 0 0,0 0-1 0 0,0 0 0 0 0,1 0 1 0 0,-1 0-1 0 0,0 0 0 0 0,0 0 1 0 0,0 0-1 0 0,1 0 0 0 0,-1 0 1 0 0,0 0-1 0 0,0 0 0 0 0,1 0 0 0 0,-1 0 1 0 0,0 0-1 0 0,0 0 0 0 0,0 0 1 0 0,1 0-1 0 0,-1 0 0 0 0,0-1 1 0 0,0 1-1 0 0,0 0 0 0 0,1 0 1 0 0,-1 0-1 0 0,0 0 0 0 0,0 0 0 0 0,0 0 1 0 0,0-1-1 0 0,1 1 0 0 0,-1 0 1 0 0,0 0-1 0 0,0 0 0 0 0,0-1-1 0 0,0 1 0 0 0,0 0 0 0 0,0 0 0 0 0,0 0 0 0 0,0-1-1 0 0,0 1 1 0 0,0 0 0 0 0,0 0 0 0 0,0-1 0 0 0,1 1-1 0 0,-1 0 1 0 0,0 0 0 0 0,0 0 0 0 0,0-1 0 0 0,0 1 0 0 0,0 0-1 0 0,0 0 1 0 0,0 0 0 0 0,1 0 0 0 0,-1-1 0 0 0,0 1-1 0 0,0 0 1 0 0,0 0 0 0 0,0 0 0 0 0,0 0 0 0 0,1 0-1 0 0,-1 0 1 0 0,0-1 0 0 0,0 1 0 0 0,0 0 0 0 0,1 0 0 0 0,-1 0-1 0 0,0 0 1 0 0,0 0 0 0 0,1 0 0 0 0,-1 0 0 0 0,0 0-1 0 0,0 0 1 0 0,0 0 0 0 0,1 0 0 0 0,-1 0 0 0 0,0 0-1 0 0,0 0 1 0 0,0 0 0 0 0,1 0 0 0 0,-1 0 0 0 0,0 0 0 0 0,0 0-1 0 0,1 0 1 0 0,-1 1 0 0 0,0-1 0 0 0,0 0 0 0 0,0 0-1 0 0,0 0 1 0 0,1 0 0 0 0,-1 0 0 0 0,0 0 0 0 0,0 1-1 0 0,0-1 1 0 0,0 0 0 0 0,0 0 0 0 0,1 0 0 0 0,-1 1 0 0 0,0-1-1 0 0,0 0 1 0 0,5-11-122 0 0,0-5 52 0 0,1-2 202 0 0,2-12-132 0 0,4 6 0 0 0,-1 2 0 0 0,-7 16 0 0 0,6-42 64 0 0,-5 27-78 0 0,-5 19-69 0 0,0 13-362 0 0,-5-61 63 0 0,0-4 666 0 0,-4-13-377 0 0,3 35-50 0 0,-5-90 131 0 0,1-164 26 0 0,-14-24 718 0 0,18 154-694 0 0,1 53-164 0 0,1-22 220 0 0,-2 48-58 0 0,-3-93-130 0 0,2 106-29 0 0,-6-56 440 0 0,7 72-447 0 0,1-6-76 0 0,0 14 228 0 0,-1 8 298 0 0,-9-39-771 0 0,-6 33-344 0 0,3 16 731 0 0,12 14 64 0 0,-4 3 0 0 0,-49-7-94 0 0,17 11-60 0 0,-110-17-290 0 0,145 18 463 0 0,-41-1-293 0 0,1 3 0 0 0,-1 1-1 0 0,-22 7 275 0 0,-61-2-504 0 0,-338 19-48 0 0,136-4-113 0 0,30-19-581 0 0,-96-12 1511 0 0,213 3 135 0 0,-36-1-170 0 0,-9-15-112 0 0,103 22 115 0 0,27-18 318 0 0,42 2-203 0 0,-188-31 1026 0 0,-35 2-970 0 0,171 25-524 0 0,33 4 135 0 0,-1 3 0 0 0,-1 4-1 0 0,-4 3-14 0 0,-69-18 16 0 0,-51 5 560 0 0,100-2-336 0 0,2 28-112 0 0,-88-13-64 0 0,-23-5 11 0 0,132 2 348 0 0,-119-1 66 0 0,-37 9-474 0 0,116 1-273 0 0,26 12 231 0 0,59-4-10 0 0,-121 30 253 0 0,1 3-600 0 0,65-16 296 0 0,36-17 152 0 0,14 0-64 0 0,-15-4-56 0 0,31-1-160 0 0,-10-4 216 0 0,19 0 93 0 0,13 0-5759 0 0,3 0-56 0 0</inkml:trace>
  <inkml:trace contextRef="#ctx0" brushRef="#br1" timeOffset="104907.808">2205 359 11744 0 0,'0'0'266'0'0,"0"0"44"0"0,0 0 11 0 0,0 0-38 0 0,-7-1 1299 0 0,-10-7-1168 0 0,15 8-202 0 0,2 0 32 0 0,0 0 4 0 0,0 0 9 0 0,-9-1 1376 0 0,-1 12-757 0 0,9-7-883 0 0,-1 9 7 0 0,0 0 0 0 0,2 1 0 0 0,-1-1 0 0 0,2 1 0 0 0,0-1 0 0 0,0 0 0 0 0,1 0 0 0 0,4 11 0 0 0,3 38 0 0 0,1 60 0 0 0,-4-6 0 0 0,-11 503 0 0 0,4-275 0 0 0,7-93 0 0 0,-1-38 128 0 0,15 62-128 0 0,1-52 203 0 0,0-25 226 0 0,-6-131-357 0 0,-15-64-108 0 0,0 0 0 0 0,0 0-1 0 0,1-1 1 0 0,-1 1-1 0 0,1 0 1 0 0,0 0 0 0 0,0-1-1 0 0,0 1 1 0 0,0 0-1 0 0,0-1 1 0 0,0 1-1 0 0,1-1 1 0 0,-1 0 0 0 0,1 1-1 0 0,0-1 1 0 0,0 0-1 0 0,-1 0 1 0 0,2 0 0 0 0,-1 0-1 0 0,0 0 1 0 0,0-1-1 0 0,0 1 1 0 0,1-1 0 0 0,-1 1-1 0 0,1-1 1 0 0,-1 0-1 0 0,1 0 1 0 0,0 0-1 0 0,2 0 37 0 0,7 0-339 0 0,-10-1 264 0 0,-1 1 0 0 0,0-1 0 0 0,0 0 0 0 0,1 0-1 0 0,-1 0 1 0 0,0 0 0 0 0,0 0 0 0 0,1 0 0 0 0,-1-1 0 0 0,0 1-1 0 0,0 0 1 0 0,1-1 0 0 0,-1 1 0 0 0,0-1 0 0 0,0 1 0 0 0,0-1-1 0 0,0 1 1 0 0,0-1 0 0 0,1 0 0 0 0,-1 1 0 0 0,0-1 0 0 0,-1 0-1 0 0,1 0 1 0 0,0 0 0 0 0,0 0 0 0 0,0 0 0 0 0,0 0 0 0 0,0-1 75 0 0,13-15-5700 0 0</inkml:trace>
  <inkml:trace contextRef="#ctx0" brushRef="#br1" timeOffset="105610.304">4564 790 13104 0 0,'0'9'633'0'0,"10"63"166"0"0,41 125 585 0 0,-37-143-1158 0 0,-3 0 0 0 0,-2 0 1 0 0,0 34-227 0 0,-6-65 144 0 0,1 263 2512 0 0,-19 112-488 0 0,16-34-2048 0 0,1-330-146 0 0,0 19 248 0 0,3 0 0 0 0,2-1 0 0 0,11 44-222 0 0,-1-20 144 0 0,-8-37-424 0 0,6-39-1848 0 0,1-15-3730 0 0,-7-2-251 0 0</inkml:trace>
  <inkml:trace contextRef="#ctx0" brushRef="#br1" timeOffset="108295.183">8774 49 14336 0 0,'0'0'330'0'0,"0"0"45"0"0,0 0 17 0 0,0 0-47 0 0,0 0-189 0 0,0 0 42 0 0,0 0 39 0 0,0 0 9 0 0,0 0 4 0 0,0 0 4 0 0,0 0 2 0 0,0 0 0 0 0,0 0-25 0 0,0 0-106 0 0,0 0-42 0 0,0 0-10 0 0,0 0 51 0 0,0 0 218 0 0,0 0 90 0 0,0 0 16 0 0,0 0-38 0 0,0 0-184 0 0,0 0-88 0 0,0 0-11 0 0,0 0-10 0 0,0 0-18 0 0,0 0-10 0 0,0 0-1 0 0,0 0-4 0 0,0 0-10 0 0,0 0 11 0 0,0 15-16 0 0,5 11-69 0 0,-24 5 104 0 0,15-26 35 0 0,1 0-1 0 0,-1 0 1 0 0,-1 0-1 0 0,1 0 1 0 0,-1-1-1 0 0,1 0 1 0 0,-1 0-1 0 0,0 0 1 0 0,-1-1-1 0 0,1 0 1 0 0,-1 0-1 0 0,1 0 1 0 0,-1 0-1 0 0,0-1 1 0 0,0 0-1 0 0,0 0-138 0 0,-15-1 552 0 0,20-2-425 0 0,-1-1-139 0 0,1-1-1 0 0,0 1 1 0 0,-1 0-1 0 0,1-1 1 0 0,0 1 0 0 0,0-1-1 0 0,1 1 1 0 0,-1-1 0 0 0,0 0-1 0 0,1 1 1 0 0,0-1-1 0 0,-1 0 1 0 0,1 1 0 0 0,0-1-1 0 0,0 0 1 0 0,1 1 0 0 0,-1-1-1 0 0,1 0 1 0 0,-1 1-1 0 0,1-1 1 0 0,0 1 0 0 0,0-1-1 0 0,0 1 1 0 0,0-1 0 0 0,0 1-1 0 0,0 0 1 0 0,1-1-1 0 0,0 0 13 0 0,2-7-21 0 0,42-61-234 0 0,-6 43-107 0 0,-24 55 400 0 0,-11 8 169 0 0,-16-15 74 0 0,-33 32 555 0 0,43-51-728 0 0,-6-1 555 0 0,1 0-666 0 0,5 0-74 0 0,0-2 8 0 0,-3-4 43 0 0,3 5-32 0 0,1 1-8 0 0,0 0-8 0 0,0 0-40 0 0,0 0 6 0 0,0 0 4 0 0,0 0-22 0 0,0 0-96 0 0,0 0-39 0 0,0 0-10 0 0,0 0-23 0 0,0 0-96 0 0,0 0-39 0 0,0 0-10 0 0</inkml:trace>
  <inkml:trace contextRef="#ctx0" brushRef="#br1" timeOffset="111188.601">6002 3670 8840 0 0,'0'0'197'0'0,"0"0"24"0"0,0 0 19 0 0,0 0 48 0 0,0 0 148 0 0,0 0 63 0 0,0 0 12 0 0,0 0-3 0 0,0 0-16 0 0,0 0-4 0 0,0 0 0 0 0,0 0-7 0 0,0 0-29 0 0,0 0-17 0 0,0 0-3 0 0,0 0 1 0 0,0 0 6 0 0,0 0 1 0 0,0 0-1 0 0,0 0-21 0 0,0 0-96 0 0,0 0-39 0 0,0 0-10 0 0,0 0-29 0 0,0 0-117 0 0,9-3 14 0 0,31 6 325 0 0,17 6 292 0 0,-11-3-254 0 0,14-7 0 0 0,70-20 835 0 0,-28 7-1123 0 0,109 9-87 0 0,-33 9 363 0 0,-74-7-64 0 0,42 6 334 0 0,45-20-482 0 0,-75 8-206 0 0,76 8-172 0 0,40-12 131 0 0,-29-9 288 0 0,-53 5-321 0 0,-49 17 0 0 0,-88-1-3 0 0,1 2 0 0 0,0-1 0 0 0,-1 2 0 0 0,1 0 0 0 0,-1 0 0 0 0,0 2 0 0 0,12 3 3 0 0,8 2-131 0 0,42 30-2093 0 0,-74-38 1808 0 0,-1-1-128 0 0,0 0-538 0 0,0 0-241 0 0,0 0-1020 0 0,0 0-3892 0 0</inkml:trace>
  <inkml:trace contextRef="#ctx0" brushRef="#br1" timeOffset="111985.252">8165 3218 17407 0 0,'0'0'514'0'0,"-1"-1"-12"0"0,-3-5-244 0 0,3 4 160 0 0,1 2 108 0 0,0 0 18 0 0,0 0-64 0 0,0 0-292 0 0,0 0-142 0 0,0 0-118 0 0,0 0-10 0 0,0 0 34 0 0,2 1 108 0 0,38 35 1150 0 0,25 4-12 0 0,21-9-548 0 0,49 18-68 0 0,31 5-458 0 0,-35-5-198 0 0,-13 14 330 0 0,-24 0 248 0 0,-79-56-422 0 0,-21 4 279 0 0,-164 60-788 0 0,90-18 355 0 0,-52 32 1080 0 0,97-64-1007 0 0,-75 34 14 0 0,-58-5 181 0 0,139-37-328 0 0,26-13 109 0 0,1 1 0 0 0,-1-1 0 0 0,1 1 0 0 0,-1 0 0 0 0,1 0 0 0 0,-1 0 0 0 0,1 0 0 0 0,0 0 0 0 0,-1 1 0 0 0,1-1 0 0 0,0 1 0 0 0,0-1 0 0 0,0 1 0 0 0,0 0 0 0 0,0 0 0 0 0,0 0 0 0 0,1 0 0 0 0,-1 0 1 0 0,1 0-1 0 0,-1 0 0 0 0,1 1 23 0 0,-8 30-851 0 0,22-4-1376 0 0,-12-28-3354 0 0,-1-1-1773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8:30.901"/>
    </inkml:context>
    <inkml:brush xml:id="br0">
      <inkml:brushProperty name="width" value="0.05" units="cm"/>
      <inkml:brushProperty name="height" value="0.05" units="cm"/>
      <inkml:brushProperty name="color" value="#66CC00"/>
    </inkml:brush>
  </inkml:definitions>
  <inkml:trace contextRef="#ctx0" brushRef="#br0">75 314 12872 0 0,'0'0'289'0'0,"0"0"40"0"0,-5-5 339 0 0,0-4-558 0 0,-3 2-28 0 0,-9-21 2221 0 0,-13-16 149 0 0,29 42-2164 0 0,-8-18 838 0 0,9 2-874 0 0,0 17-184 0 0,0 1-4 0 0,0-3-10 0 0,1-2-54 0 0,0 1 1 0 0,0-1-1 0 0,0 0 1 0 0,0 0-1 0 0,1 1 1 0 0,0-1-1 0 0,0 0 1 0 0,0 1-1 0 0,1 0 1 0 0,0 0-1 0 0,-1 0 1 0 0,1 0 0 0 0,1 0-1 0 0,-1 0 1 0 0,0 1-1 0 0,1-1 1 0 0,0 1-1 0 0,0 0 1 0 0,0 0-1 0 0,21-21 0 0 0,-15 16 43 0 0,-1 0 0 0 0,1 1-1 0 0,1 0 1 0 0,-1 1 0 0 0,1 0-1 0 0,0 1 1 0 0,1 0 0 0 0,-1 0-1 0 0,1 2 1 0 0,0-1 0 0 0,0 1-1 0 0,0 1 1 0 0,2 0-43 0 0,96 6 379 0 0,-105-4-410 0 0,0 1 0 0 0,0-1 0 0 0,0 1 0 0 0,0 0-1 0 0,-1 1 1 0 0,1-1 0 0 0,0 1 0 0 0,-1 0 0 0 0,1 0 0 0 0,-1 0 0 0 0,0 1 0 0 0,0 0 0 0 0,0-1 0 0 0,0 1 0 0 0,0 1 0 0 0,0-1 0 0 0,-1 0 0 0 0,0 1 0 0 0,1 0 0 0 0,-1 0 0 0 0,-1 0 0 0 0,1 0 0 0 0,-1 0 0 0 0,1 1 0 0 0,0 3 31 0 0,7 16 58 0 0,-5-12-68 0 0,0 0 0 0 0,0 1 0 0 0,-1-1 0 0 0,-1 1 0 0 0,0 0 0 0 0,-1 0 0 0 0,0 1 0 0 0,-1 4 10 0 0,-1-8-5 0 0,1 10-7 0 0,-1-1-1 0 0,-1 1 0 0 0,-1 0 1 0 0,0-1-1 0 0,-2 0 1 0 0,0 1-1 0 0,-4 8 13 0 0,-41 115-109 0 0,-18 18 183 0 0,-18 23 229 0 0,-12-5 922 0 0,68-125-886 0 0,28-51-362 0 0,-1 1-1 0 0,1 0 1 0 0,1-1 0 0 0,-1 1-1 0 0,0 0 1 0 0,1 0-1 0 0,0 0 1 0 0,0-1 0 0 0,0 1-1 0 0,0 0 1 0 0,1 0 0 0 0,-1 0-1 0 0,1-1 1 0 0,0 1 0 0 0,0 0-1 0 0,1-1 1 0 0,-1 1 0 0 0,1-1-1 0 0,0 1 1 0 0,-1-1-1 0 0,2 0 1 0 0,-1 1 0 0 0,0-1-1 0 0,1-1 1 0 0,-1 1 0 0 0,1 0-1 0 0,1 1 24 0 0,56 24-2792 0 0,-40-22 655 0 0,1-1-4249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8:31.588"/>
    </inkml:context>
    <inkml:brush xml:id="br0">
      <inkml:brushProperty name="width" value="0.05" units="cm"/>
      <inkml:brushProperty name="height" value="0.05" units="cm"/>
      <inkml:brushProperty name="color" value="#66CC00"/>
    </inkml:brush>
  </inkml:definitions>
  <inkml:trace contextRef="#ctx0" brushRef="#br0">0 96 16959 0 0,'0'0'388'0'0,"0"0"52"0"0,0 0 28 0 0,0 0-58 0 0,1-2-268 0 0,3-19-126 0 0,2-9 72 0 0,-2 22 91 0 0,2 7 2770 0 0,3 1-2949 0 0,-4 3 28 0 0,-5-2 110 0 0,0-1 15 0 0,0 0-8 0 0,0 0 29 0 0,0 0 123 0 0,19-3 4551 0 0,-17 2-5463 0 0,73-27 399 0 0,-22 22 152 0 0,-24 7 132 0 0,-31 31 1188 0 0,-6-25-1331 0 0,0 0 1 0 0,0 0-1 0 0,-1-1 0 0 0,1 0 1 0 0,-1 0-1 0 0,-1-1 0 0 0,1-1 1 0 0,-1 1-1 0 0,0-1 1 0 0,0-1-1 0 0,0 0 75 0 0,-2 2-1231 0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27.566"/>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66CC00"/>
    </inkml:brush>
  </inkml:definitions>
  <inkml:trace contextRef="#ctx0" brushRef="#br0">5688 990 13392 0 0,'0'0'298'0'0,"0"0"46"0"0,0 0 24 0 0,0 0-38 0 0,0 0-180 0 0,0 0 61 0 0,0 0 49 0 0,0 0 11 0 0,0 0 9 0 0,0 0 32 0 0,0 2 9 0 0,11 100 2319 0 0,-3-45-1875 0 0,-5-17-711 0 0,-1-1-1 0 0,-2 0 1 0 0,-2 0-1 0 0,-2 1 1 0 0,-1-1-1 0 0,-3 4-53 0 0,-5 73 64 0 0,13-116-68 0 0,-1 6 45 0 0,0 1-1 0 0,0-1 1 0 0,1 0-1 0 0,0 1 1 0 0,0-1 0 0 0,0 0-1 0 0,1 0 1 0 0,0 1-1 0 0,0-1 1 0 0,1 0-1 0 0,0 0 1 0 0,1 4-41 0 0,9-16 37 0 0,48-60-561 0 0,-37 36 128 0 0,-1 0 0 0 0,-1-2 0 0 0,-1-1 0 0 0,0-6 396 0 0,95-195-676 0 0,-83 163 1196 0 0,-13 23 458 0 0,5 3 1671 0 0,-1 33-1726 0 0,-21 12-921 0 0,0-1 1 0 0,0 1 0 0 0,0 0 0 0 0,1 0 0 0 0,-1 0 0 0 0,0 0 0 0 0,0 0-1 0 0,0 0 1 0 0,1 0 0 0 0,-1 1 0 0 0,0-1 0 0 0,0 1 0 0 0,0 0 0 0 0,0-1-1 0 0,0 1 1 0 0,0 0 0 0 0,0 0 0 0 0,0 1 0 0 0,0-1 0 0 0,0 0 0 0 0,0 0-1 0 0,-1 1 1 0 0,1-1 0 0 0,-1 1 0 0 0,2 1-3 0 0,3 3 3 0 0,30 44-251 0 0,4 47-24 0 0,-6 34-16 0 0,2 4 560 0 0,-35-132-215 0 0,-1 0 0 0 0,0 0 0 0 0,1 0 0 0 0,-1 0 0 0 0,1 0 0 0 0,0 0 0 0 0,0 0 0 0 0,0 0 0 0 0,1 0 0 0 0,-1 0 0 0 0,1 0 0 0 0,-1-1 0 0 0,1 1 0 0 0,0-1 0 0 0,0 1 0 0 0,0-1 0 0 0,0 0 0 0 0,1 1 0 0 0,-1-1 0 0 0,1 0 0 0 0,-1-1 0 0 0,1 1 0 0 0,0 0 0 0 0,-1-1 0 0 0,1 1 0 0 0,0-1 0 0 0,0 0 0 0 0,0 0 0 0 0,0 0 0 0 0,3 0-57 0 0,0-5-19 0 0,0 1 0 0 0,-1-1 1 0 0,1 0-1 0 0,-1-1 0 0 0,0 1 0 0 0,0-1 1 0 0,0 0-1 0 0,0 0 0 0 0,-1-1 1 0 0,0 1-1 0 0,0-1 0 0 0,0 0 1 0 0,1-5 18 0 0,-3 9-13 0 0,33-87 95 0 0,-10 29 317 0 0,-10 11-62 0 0,0-12-121 0 0,-1 33-216 0 0,2 14-152 0 0,10-12 88 0 0,-6 8 64 0 0,-10 5 11 0 0,21-42 130 0 0,-18 19-77 0 0,4-67-64 0 0,-3 45-152 0 0,2-23-4185 0 0,-11 63-3253 0 0</inkml:trace>
  <inkml:trace contextRef="#ctx0" brushRef="#br0" timeOffset="1072.025">6883 1349 11256 0 0,'0'0'256'0'0,"0"0"34"0"0,0 0 21 0 0,0 0-35 0 0,2-1-180 0 0,111-41 3529 0 0,-66 30-2693 0 0,-40 4-754 0 0,16-1 497 0 0,12 13-315 0 0,11 2-360 0 0,-37-3 0 0 0,-8-2 2 0 0,1-1-1 0 0,-1 1 0 0 0,0 0 1 0 0,1-1-1 0 0,-1 1 0 0 0,0 0 0 0 0,0 0 1 0 0,1 0-1 0 0,-1 0 0 0 0,0 0 1 0 0,0 0-1 0 0,0 0 0 0 0,0 0 1 0 0,0 0-1 0 0,-1 0 0 0 0,1 0 0 0 0,0 1 1 0 0,0-1-1 0 0,-1 0 0 0 0,1 1 1 0 0,-1-1-1 0 0,1 1 0 0 0,-1-1 0 0 0,0 1 1 0 0,1-1-1 0 0,-1 0 0 0 0,0 1 1 0 0,0-1-1 0 0,0 2-1 0 0,2 8 90 0 0,1 6-62 0 0,-1-1-1 0 0,-1 1 1 0 0,0 0-1 0 0,-1-1 1 0 0,-1 1-1 0 0,-1-1 1 0 0,0 1-1 0 0,-2 3-27 0 0,-3 33-13 0 0,-5 73 790 0 0,-8 52 805 0 0,20-83-1412 0 0,5-59-499 0 0,-5-38 384 0 0,-11-22-570 0 0,3 19 214 0 0,-42-49-3019 0 0,17 13 40 0 0,30 37 2999 0 0,1-1 0 0 0,-1 1-1 0 0,0 0 1 0 0,0 0-1 0 0,-1 0 1 0 0,1 1 0 0 0,-1-1-1 0 0,1 1 1 0 0,-1 0 0 0 0,0 0-1 0 0,-1 0 1 0 0,-1-1 281 0 0,-20-27 221 0 0,26 29 33 0 0,0 2 70 0 0,-4 0 487 0 0,-1 1-192 0 0,1-3 3161 0 0,1 0-4126 0 0,3 5 4033 0 0,3-1-3581 0 0,0 0-1 0 0,0 0 0 0 0,0-1 0 0 0,1 1 1 0 0,-1-1-1 0 0,0 0 0 0 0,1 0 0 0 0,-1 0 1 0 0,1 0-1 0 0,-1-1 0 0 0,1 0 0 0 0,0 1 1 0 0,-1-1-1 0 0,1 0 0 0 0,0-1-105 0 0,68-8 1081 0 0,43-5-339 0 0,-38 2-889 0 0,-57 8-1800 0 0,-11 4 755 0 0</inkml:trace>
  <inkml:trace contextRef="#ctx0" brushRef="#br0" timeOffset="-2348.321">3122 772 11256 0 0,'0'0'256'0'0,"0"0"34"0"0,0 0 21 0 0,0 0-35 0 0,4-14 464 0 0,-2-10 1510 0 0,-3 36 1581 0 0,6 27-2832 0 0,1 24-145 0 0,-3-28-807 0 0,-2 0 0 0 0,-1 1-1 0 0,-2-1 1 0 0,-1 0-1 0 0,-5 17-46 0 0,1 1 15 0 0,-28 157 545 0 0,20-88 256 0 0,10-80-672 0 0,5-42-146 0 0,0 0 0 0 0,1 0 1 0 0,-1 1-1 0 0,0-1 0 0 0,1 0 0 0 0,-1 0 0 0 0,0 1 0 0 0,0-1 0 0 0,1 0 0 0 0,-1 0 0 0 0,0 0 0 0 0,1 1 0 0 0,-1-1 0 0 0,1 0 0 0 0,-1 0 0 0 0,0 0 1 0 0,1 0-1 0 0,-1 0 0 0 0,0 0 0 0 0,1 0 0 0 0,-1 0 0 0 0,1 0 0 0 0,-1 0 0 0 0,0 0 0 0 0,1 0 0 0 0,-1 0 0 0 0,0 0 0 0 0,1 0 0 0 0,-1 0 0 0 0,0-1 0 0 0,1 1 1 0 0,-1 0-1 0 0,0 0 0 0 0,1 0 0 0 0,-1-1 0 0 0,0 1 0 0 0,1 0 0 0 0,-1 0 0 0 0,0-1 0 0 0,0 1 0 0 0,1 0 0 0 0,-1 0 0 0 0,0-1 0 0 0,0 1 0 0 0,1 0 1 0 0,-1-1-1 0 0,0 1 0 0 0,0 0 0 0 0,0-1 0 0 0,0 1 0 0 0,0 0 0 0 0,0-1 0 0 0,1 1 0 0 0,-1-1 0 0 0,0 1 0 0 0,0-1 2 0 0,0 1-8 0 0,24-44-188 0 0,-13 26 180 0 0,-1-1 0 0 0,0 1-1 0 0,-2-2 1 0 0,0 1-1 0 0,4-21 17 0 0,13-32-43 0 0,27-71 32 0 0,-8 30 22 0 0,-32 77 126 0 0,1 0 70 0 0,-12 36-154 0 0,1 0 1 0 0,1 2-54 0 0,0-1 1 0 0,0 1-1 0 0,0-1 1 0 0,1 1-1 0 0,-1 0 1 0 0,-1 0-1 0 0,1 1 1 0 0,0-1-1 0 0,-1 1 1 0 0,1-1 0 0 0,-1 1-1 0 0,0 0 1 0 0,1 0-1 0 0,-1 0 1 0 0,-1 0-1 0 0,1 0 1 0 0,0 0-1 0 0,-1 0 1 0 0,0 1-1 0 0,1 1 0 0 0,41 89 0 0 0,14 27-88 0 0,18 12 88 0 0,-10-39 358 0 0,-45-69 254 0 0,-17-21-583 0 0,-1 0 1 0 0,1-1-1 0 0,0 1 0 0 0,0-1 1 0 0,0 1-1 0 0,1-1 1 0 0,-1 0-1 0 0,1 0 0 0 0,-1-1 1 0 0,1 1-1 0 0,0-1 1 0 0,0 0-1 0 0,0 0 0 0 0,1 0 1 0 0,-1 0-1 0 0,2 0-29 0 0,-2-1 17 0 0,-3-1-10 0 0,0 1-1 0 0,1-1 1 0 0,-1 1-1 0 0,0-1 1 0 0,1 0-1 0 0,-1 0 1 0 0,0 1-1 0 0,1-1 1 0 0,-1 0-1 0 0,0 0 1 0 0,1 0-1 0 0,-1-1 1 0 0,0 1-1 0 0,1 0 0 0 0,-1 0 1 0 0,0-1-1 0 0,1 1 1 0 0,-1-1-1 0 0,0 1 1 0 0,0-1-1 0 0,0 1 1 0 0,1-1-1 0 0,-1 0 1 0 0,0 0-1 0 0,0 0 1 0 0,0 1-1 0 0,1-2-6 0 0,28-33 0 0 0,-22 10 138 0 0,-1 1-1 0 0,-2-1 1 0 0,0 0-1 0 0,-1 0 1 0 0,-1-13-138 0 0,6-38 300 0 0,31-174 456 0 0,10 103-756 0 0,-29 101 0 0 0,-17 39-48 0 0,-3 5-208 0 0,-1 2-117 0 0,0 0-38 0 0,0 0-123 0 0,0 0-501 0 0,19 14-7431 0 0,-13-6 1966 0 0</inkml:trace>
  <inkml:trace contextRef="#ctx0" brushRef="#br0" timeOffset="-1581.704">4287 1425 11600 0 0,'0'0'264'0'0,"0"0"34"0"0,0 0 21 0 0,0 0-36 0 0,0-1-186 0 0,19-27 2926 0 0,-18 27-2831 0 0,-1 1-28 0 0,0 0-4 0 0,0 0 26 0 0,0 0 111 0 0,0 0 45 0 0,0 0 8 0 0,0 0-11 0 0,0 0-56 0 0,0 0-25 0 0,0 0-2 0 0,0 0 0 0 0,0 0 0 0 0,0 0 0 0 0,-19 8 256 0 0,14-4-512 0 0,0 1 0 0 0,0 0 0 0 0,0 0 0 0 0,1 1 0 0 0,0-1 0 0 0,0 1 0 0 0,1 0 0 0 0,0 0 0 0 0,0 0 0 0 0,0 0 0 0 0,0 1 0 0 0,0 4 0 0 0,1-8 0 0 0,-17 52 175 0 0,-12 48 72 0 0,16 7-237 0 0,14-92-18 0 0,1 0-1 0 0,1 0 1 0 0,0 0-1 0 0,1 0 0 0 0,2 0 1 0 0,-1 0-1 0 0,2-1 1 0 0,0 0-1 0 0,5 9 9 0 0,-3-11 6 0 0,-3-5 51 0 0,0 1 0 0 0,1-1-1 0 0,0-1 1 0 0,1 1 0 0 0,0-1 0 0 0,1 0-1 0 0,0 0 1 0 0,0 0 0 0 0,0-1 0 0 0,1 0 0 0 0,1-1-1 0 0,-1 0 1 0 0,9 5-57 0 0,-15-10 35 0 0,1 0 1 0 0,-1 0-1 0 0,1 0 1 0 0,0-1-1 0 0,0 1 1 0 0,-1-1-1 0 0,1 0 1 0 0,0 0-1 0 0,1 0 1 0 0,-1 0-1 0 0,0 0 0 0 0,0-1 1 0 0,0 1-1 0 0,0-1 1 0 0,0 0-1 0 0,1 0 1 0 0,-1 0-1 0 0,0 0 1 0 0,0-1-1 0 0,0 1 1 0 0,1-1-1 0 0,-1 0 1 0 0,0 0-1 0 0,0 0 0 0 0,0 0 1 0 0,0 0-1 0 0,2-2-35 0 0,49-62 0 0 0,-35 5-17 0 0,-16 54 34 0 0,0 0 0 0 0,-1 0 1 0 0,0 0-1 0 0,0-1 0 0 0,0 1 0 0 0,-1 0 0 0 0,0-1 1 0 0,0 1-1 0 0,-1-1 0 0 0,0 0 0 0 0,0 1 0 0 0,0-2-17 0 0,0 4 95 0 0,0 2 87 0 0,-10-17 888 0 0,7 14-948 0 0,-6 3 256 0 0,5 4-366 0 0,-27-18-12 0 0,27 15-38 0 0,0 1 0 0 0,-1-1 0 0 0,1 1 0 0 0,-1 0 0 0 0,1 1 0 0 0,-1-1 0 0 0,1 1 0 0 0,0 0 0 0 0,-1 0 0 0 0,1 0 0 0 0,0 1 0 0 0,0-1 0 0 0,0 1 0 0 0,-1 1 38 0 0,-9 2-116 0 0,-27-5-306 0 0,2 42 171 0 0,20-20 61 0 0,-26 15-915 0 0,21 4-2376 0 0,19-34 2362 0 0</inkml:trace>
  <inkml:trace contextRef="#ctx0" brushRef="#br0" timeOffset="-4882.523">495 807 5280 0 0,'0'-1'152'0'0,"5"-12"32"0"0,4-7 281 0 0,-3 5 2238 0 0,-6 15-2407 0 0,-1-11 2645 0 0,0 9 4093 0 0,-6 7-7030 0 0,-6 22 99 0 0,14-19-42 0 0,-2 4 84 0 0,0 1-1 0 0,2 0 1 0 0,-1 0-1 0 0,1-1 1 0 0,1 1-1 0 0,0-1 0 0 0,3 8-144 0 0,7 61 477 0 0,-12 124 851 0 0,-5-151-1229 0 0,0 22 106 0 0,6-76-207 0 0,-1 0-1 0 0,0 1 0 0 0,0-1 1 0 0,1 0-1 0 0,-1 0 0 0 0,0 1 1 0 0,0-1-1 0 0,1 0 0 0 0,-1 0 1 0 0,0 0-1 0 0,1 0 0 0 0,-1 1 1 0 0,0-1-1 0 0,1 0 0 0 0,-1 0 1 0 0,0 0-1 0 0,1 0 0 0 0,-1 0 1 0 0,0 0-1 0 0,1 0 0 0 0,-1 0 1 0 0,0 0-1 0 0,1 0 0 0 0,-1 0 1 0 0,0 0-1 0 0,1 0 0 0 0,-1 0 1 0 0,1 0-1 0 0,-1 0 0 0 0,0 0 1 0 0,1 0-1 0 0,-1-1 0 0 0,0 1 1 0 0,0 0-1 0 0,1 0 0 0 0,-1 0 1 0 0,0-1-1 0 0,1 1 0 0 0,-1 0 1 0 0,0 0-1 0 0,0-1 0 0 0,1 1 1 0 0,-1 0-1 0 0,0 0 0 0 0,0-1 1 0 0,0 1-1 0 0,1 0 0 0 0,-1-1 1 0 0,0 1-1 0 0,0 0 0 0 0,0-1 1 0 0,0 1-1 0 0,0 0 0 0 0,0-1 1 0 0,0 1-1 0 0,0 0 0 0 0,0-1 3 0 0,11-16-10 0 0,0 0 1 0 0,-2 0-1 0 0,0-1 0 0 0,-1-1 0 0 0,5-17 10 0 0,18-40-212 0 0,79-153-455 0 0,-70 176 827 0 0,-26 44-226 0 0,-12 8 56 0 0,0 1 0 0 0,1 1 0 0 0,-1-1 0 0 0,1 0 0 0 0,-1 0 0 0 0,1 1 0 0 0,-1 0 0 0 0,0-1 0 0 0,1 1 0 0 0,-1 0 0 0 0,0 0 0 0 0,0 0 0 0 0,0 0 0 0 0,1 1 0 0 0,-1-1 0 0 0,0 1 0 0 0,-1-1 1 0 0,1 1-1 0 0,0 0 0 0 0,0-1 0 0 0,-1 1 0 0 0,1 0 0 0 0,-1 0 0 0 0,0 0 0 0 0,1 0 0 0 0,-1 0 0 0 0,0 1 0 0 0,0-1 0 0 0,0 0 0 0 0,-1 1 0 0 0,1-1 10 0 0,3 4-9 0 0,41 97-64 0 0,16 45-110 0 0,-57-135 180 0 0,2 3 88 0 0,0 1 1 0 0,1-1-1 0 0,0 0 0 0 0,2-1 0 0 0,0 1 0 0 0,8 10-85 0 0,4 0 410 0 0,-15-19-369 0 0,0 1 0 0 0,0-1 0 0 0,0 0-1 0 0,1 0 1 0 0,0-1 0 0 0,0 0 0 0 0,1 0 0 0 0,-1 0 0 0 0,4 0-41 0 0,-8-4 20 0 0,0-1 0 0 0,0 0 1 0 0,1 0-1 0 0,-1 0 0 0 0,0-1 1 0 0,0 1-1 0 0,1-1 0 0 0,-1 0 1 0 0,0 0-1 0 0,0 0 0 0 0,1 0 1 0 0,-1 0-1 0 0,0-1 0 0 0,0 0 1 0 0,1 1-1 0 0,-1-1 0 0 0,0 0 1 0 0,0-1-1 0 0,0 1 1 0 0,0 0-1 0 0,0-1 0 0 0,-1 0 1 0 0,1 0-1 0 0,0 0 0 0 0,-1 0 1 0 0,1 0-1 0 0,-1 0 0 0 0,0 0 1 0 0,1-1-1 0 0,-1 1 0 0 0,0-1 1 0 0,-1 0-1 0 0,1 0 0 0 0,0 0 1 0 0,0-2-21 0 0,67-125 677 0 0,-23 1-549 0 0,-7 8 381 0 0,-27 57-509 0 0,-7 48 108 0 0,-2-1-1 0 0,0-1 1 0 0,-1 1-1 0 0,-1 0 1 0 0,0 0-1 0 0,-2-13-107 0 0,1 8 46 0 0,0 20 7 0 0,0 2-14 0 0,0 0-107 0 0,0 0-48 0 0,0 0-11 0 0,0 0-129 0 0,0 0-538 0 0,0 0-241 0 0,0 0-842 0 0,0 0-3342 0 0,0 0-1423 0 0</inkml:trace>
  <inkml:trace contextRef="#ctx0" brushRef="#br0" timeOffset="-4015.331">1867 1180 14368 0 0,'0'0'330'0'0,"0"0"45"0"0,0 0 17 0 0,0 0-47 0 0,0 0-239 0 0,0 0-141 0 0,0 0 92 0 0,-17-1 658 0 0,10 0-443 0 0,1 1 0 0 0,-1-1 0 0 0,1 1 1 0 0,-1 1-1 0 0,0-1 0 0 0,1 1 0 0 0,-1 0 1 0 0,1 1-1 0 0,-1 0 0 0 0,1 0 0 0 0,0 0 0 0 0,-6 3-272 0 0,-84 44 752 0 0,53-34-752 0 0,2 18 15 0 0,-24 54 202 0 0,48-44-217 0 0,12-11 91 0 0,5-31-22 0 0,0 1-54 0 0,0 0-1 0 0,1 0 0 0 0,-1 0 0 0 0,1 0 0 0 0,-1 0 1 0 0,1 0-1 0 0,0 0 0 0 0,-1 0 0 0 0,1 0 1 0 0,0 0-1 0 0,0 0 0 0 0,0-1 0 0 0,1 1 0 0 0,-1 0 1 0 0,0-1-1 0 0,1 1 0 0 0,-1-1 0 0 0,1 1 1 0 0,-1-1-1 0 0,1 0 0 0 0,0 0 0 0 0,0 0 0 0 0,-1 0 1 0 0,1 0-1 0 0,0 0 0 0 0,0 0 0 0 0,2 0-14 0 0,76 44-336 0 0,38 0-48 0 0,-39-14 304 0 0,-67-24 80 0 0,-4 3 0 0 0,-6-4 0 0 0,3 7 29 0 0,-5-13-14 0 0,1 1 0 0 0,-1 0-1 0 0,1 0 1 0 0,-1-1 0 0 0,0 1 0 0 0,1 0 0 0 0,-1 0 0 0 0,0 0 0 0 0,1 0 0 0 0,-1 0-1 0 0,0 0 1 0 0,0 0 0 0 0,0-1 0 0 0,0 1 0 0 0,0 0 0 0 0,0 0 0 0 0,0 0-1 0 0,0 0 1 0 0,0 0 0 0 0,0 0 0 0 0,-1 0 0 0 0,1 0 0 0 0,0 0 0 0 0,-1-1 0 0 0,1 1-1 0 0,-1 0 1 0 0,1 0 0 0 0,0 0 0 0 0,-1-1 0 0 0,0 1 0 0 0,1 0-15 0 0,-26 35 1494 0 0,-34-3 141 0 0,1 6-1278 0 0,28-34-495 0 0,22-2 493 0 0,-8-7-7250 0 0,13-5 2243 0 0,3 0-1105 0 0</inkml:trace>
  <inkml:trace contextRef="#ctx0" brushRef="#br0" timeOffset="-3620.091">1594 1233 14600 0 0,'0'0'330'0'0,"6"-4"440"0"0,74-24 33 0 0,81-35-396 0 0,-141 57-206 0 0,-17 5-126 0 0,0-1 1 0 0,1 1-1 0 0,-1 0 0 0 0,0 0 1 0 0,0 0-1 0 0,1 1 1 0 0,-1-1-1 0 0,1 1 0 0 0,-1 0 1 0 0,0 0-1 0 0,1 0 0 0 0,-1 0 1 0 0,1 0-1 0 0,-1 1 0 0 0,0 0 1 0 0,1-1-1 0 0,-1 1 0 0 0,2 1-75 0 0,26 13 332 0 0,-4 12-2731 0 0,-23-23-3537 0 0</inkml:trace>
  <inkml:trace contextRef="#ctx0" brushRef="#br1" timeOffset="120475.485">46 68 9880 0 0,'0'0'290'0'0,"0"0"-3"0"0,0 0-64 0 0,0 0 423 0 0,0 0 208 0 0,0 0 39 0 0,0 0-90 0 0,0 0-419 0 0,0 0-184 0 0,0 0-38 0 0,0 0-12 0 0,0 0-20 0 0,0 0-8 0 0,0 0-2 0 0,0 0 16 0 0,0 0 66 0 0,0 0 29 0 0,0 0 8 0 0,0 0 14 0 0,0 0 55 0 0,0 0 20 0 0,0 0 6 0 0,0 0-6 0 0,0 0-32 0 0,-16 14 1038 0 0,1 20-740 0 0,6-1 58 0 0,4 25-512 0 0,4-4-80 0 0,7-18 30 0 0,-5 18 50 0 0,7 49 145 0 0,-2-23-102 0 0,10 82 427 0 0,23 115-458 0 0,-13-80-152 0 0,4 67-89 0 0,-21-179 290 0 0,-4-1-1 0 0,-4 65-200 0 0,-1-86-8 0 0,-5 24 8 0 0,0 167 640 0 0,20-133 440 0 0,-10-85-1008 0 0,5 15-72 0 0,0 0 11 0 0,-10-50 42 0 0,0 5 129 0 0,5 55 596 0 0,1-38-550 0 0,9-10 528 0 0,34-1-756 0 0,-17-11 0 0 0,-16 6 0 0 0,-1-2 0 0 0,1 0 0 0 0,0 0 0 0 0,0-1 0 0 0,0-2 0 0 0,1 1 0 0 0,-1-2 0 0 0,1 0 0 0 0,0-1 0 0 0,12-1 0 0 0,98 7 0 0 0,2 7-396 0 0,23 3-112 0 0,-57-6 508 0 0,87 3 0 0 0,-126-7 0 0 0,0-2 0 0 0,1-3 0 0 0,53-6 0 0 0,70 0 0 0 0,-34-6 0 0 0,-9 6 170 0 0,-46 6-60 0 0,201-5-278 0 0,-131-10 232 0 0,-121 15-87 0 0,-12 0-26 0 0,0-2 0 0 0,0 0 0 0 0,0-2 0 0 0,0 0 0 0 0,6-4 49 0 0,-1 1-3 0 0,0 1 0 0 0,0 1 0 0 0,1 2 0 0 0,24 2 3 0 0,268-15 0 0 0,-79-14-176 0 0,-100 15 160 0 0,-124 11-9 0 0,1 1-1 0 0,-1 1 1 0 0,1 1-1 0 0,-1 1 0 0 0,18 4 26 0 0,23 0-48 0 0,-14-2-13 0 0,1-3 0 0 0,-1-2-1 0 0,26-5 62 0 0,109-12 0 0 0,-54-3 0 0 0,-89 14 0 0 0,83-4 0 0 0,-115 12 0 0 0,3 2 0 0 0,1-2 0 0 0,0 1 0 0 0,0-2 0 0 0,0 0 0 0 0,0-1 0 0 0,-1 0 0 0 0,2-1 0 0 0,146-38 0 0 0,22 16 0 0 0,-7 9 0 0 0,-65-13 0 0 0,4 37 128 0 0,-15 6-121 0 0,47-2-152 0 0,82-7 265 0 0,-119-13-50 0 0,-101 5-69 0 0,1 1 1 0 0,-1 0-1 0 0,1 1 0 0 0,-1 0 0 0 0,1 0 0 0 0,-1 1 1 0 0,1 0-1 0 0,-1 1 0 0 0,1 0 0 0 0,6 2-1 0 0,108 25 0 0 0,14-16-96 0 0,8 1 192 0 0,0-8-96 0 0,-16 9 0 0 0,-23 0 0 0 0,-78-8 0 0 0,-21-4 0 0 0,-1 0 0 0 0,0 0 0 0 0,1-1 0 0 0,-1 0 0 0 0,1-1 0 0 0,0 0 0 0 0,-1 0 0 0 0,1 0 0 0 0,-1-1 0 0 0,1 0 0 0 0,5-2 0 0 0,53 10-109 0 0,-10 11 56 0 0,-55-18 55 0 0,0 0 1 0 0,0 0-1 0 0,0 0 1 0 0,1-1-1 0 0,-1 1 1 0 0,0 0 0 0 0,0 0-1 0 0,0-1 1 0 0,0 1-1 0 0,0 0 1 0 0,0-1-1 0 0,0 0 1 0 0,0 1 0 0 0,0-1-1 0 0,-1 1 1 0 0,1-1-1 0 0,0 0 1 0 0,0 0-1 0 0,0 1 1 0 0,-1-1 0 0 0,1 0-1 0 0,0 0 1 0 0,-1 0-1 0 0,1 0 1 0 0,-1 0-1 0 0,1 0 1 0 0,-1 0 0 0 0,1 0-1 0 0,-1 0 1 0 0,0 0-1 0 0,1 0 1 0 0,-1 0-1 0 0,0 0-2 0 0,5-9 42 0 0,4 4-19 0 0,2 5 30 0 0,8-8 99 0 0,-9 0-104 0 0,-9 7-112 0 0,13-24 48 0 0,1 0 16 0 0,-3-10 0 0 0,2 0 0 0 0,1-18 0 0 0,-10 41 0 0 0,-1-1 0 0 0,0 1 0 0 0,-1-1 0 0 0,-1 0 0 0 0,0 0 0 0 0,-1 0 0 0 0,0-1 0 0 0,-2-5 0 0 0,6-46 91 0 0,-1-73 285 0 0,0-144 373 0 0,-8 100-749 0 0,-11 34 0 0 0,0-60 0 0 0,0 88 0 0 0,-50-225 0 0 0,44 258 0 0 0,-29-100 0 0 0,35 129 0 0 0,-5 1 0 0 0,-4 4-402 0 0,22 52 148 0 0,-12-28-2 0 0,-2 7-40 0 0,-4-1-88 0 0,-9 0 64 0 0,-2 9 219 0 0,-20-12-938 0 0,-18 20 782 0 0,6 3 182 0 0,14 8 91 0 0,-1-2 0 0 0,0-2 0 0 0,0-2 0 0 0,-1-3-16 0 0,30 4 0 0 0,-1 1 0 0 0,1 1 0 0 0,0 1 0 0 0,-1 1 0 0 0,-18 5 0 0 0,-11 1 0 0 0,-377 53 0 0 0,251-38 0 0 0,-164 25 0 0 0,-61-11 0 0 0,282-27 0 0 0,-514 47 0 0 0,-97-5 0 0 0,15-34 131 0 0,271-11 0 0 0,163-7-393 0 0,-165 25 209 0 0,185-8-126 0 0,65-9 315 0 0,-127-5-136 0 0,98 6 80 0 0,125-6-80 0 0,-196 2-53 0 0,219-3 42 0 0,35-6 11 0 0,38 5-12 0 0,5-1-52 0 0,0-1 1 0 0,1 1-1 0 0,-1 0 0 0 0,0 0 0 0 0,1-1 0 0 0,-1 1 0 0 0,1-1 0 0 0,-1 1 0 0 0,1 0 0 0 0,-1-1 0 0 0,1 1 1 0 0,-1-1-1 0 0,1 1 0 0 0,-1-1 0 0 0,1 1 0 0 0,0-1 0 0 0,-1 0 0 0 0,1 1 0 0 0,0-1 0 0 0,-1 0 0 0 0,1 0 1 0 0,0 1-1 0 0,-1-1 0 0 0,1 0 0 0 0,0 0 0 0 0,0 0 0 0 0,-1 0 0 0 0,1 0 0 0 0,0 0 0 0 0,0 0 0 0 0,-1 0 0 0 0,1 0 1 0 0,0 0-1 0 0,0 0 0 0 0,-1 0 0 0 0,1-1 0 0 0,0 1 0 0 0,0 0 0 0 0,-1 0 0 0 0,1-1 0 0 0,0 1 64 0 0,73 3-4337 0 0,-55-6 3075 0 0</inkml:trace>
  <inkml:trace contextRef="#ctx0" brushRef="#br1" timeOffset="121354.183">1953 439 16959 0 0,'0'0'388'0'0,"0"0"52"0"0,-1-1 28 0 0,-8-13 103 0 0,8 13-460 0 0,1 1 7 0 0,0 0 2 0 0,0 0-9 0 0,0 0-15 0 0,0 0 80 0 0,0 0 17 0 0,0 0-1 0 0,0 0-5 0 0,0 0-22 0 0,-6 16 299 0 0,5-12-401 0 0,0-1 0 0 0,0 0-1 0 0,0 1 1 0 0,0-1-1 0 0,1 1 1 0 0,0-1-1 0 0,-1 1 1 0 0,1 0 0 0 0,0-1-1 0 0,1 1 1 0 0,-1-1-1 0 0,1 1 1 0 0,-1-1 0 0 0,1 1-1 0 0,0-1 1 0 0,1 0-1 0 0,-1 1-62 0 0,19 54 399 0 0,-16-54-327 0 0,12 1 89 0 0,34 45 367 0 0,-24-11-616 0 0,15 21 88 0 0,4 34-16 0 0,0-4-144 0 0,15 62 144 0 0,-22-44 20 0 0,-6 2 0 0 0,-4 1 0 0 0,0 26-4 0 0,-9-2 495 0 0,-6 1 0 0 0,-4 26-495 0 0,10 84 806 0 0,4-124-806 0 0,-8-72-340 0 0,12-19-2448 0 0,-24-31 960 0 0,6 0-5263 0 0</inkml:trace>
  <inkml:trace contextRef="#ctx0" brushRef="#br1" timeOffset="122133.746">4806 381 13944 0 0,'0'0'406'0'0,"0"0"-4"0"0,-1 0-258 0 0,-2-4-22 0 0,2 4 428 0 0,1 0 175 0 0,-2-1 37 0 0,-10-10 236 0 0,11 9-952 0 0,1 2 40 0 0,0 0 8 0 0,0 0 53 0 0,0 0 213 0 0,0 0 96 0 0,0 0 21 0 0,0 0-37 0 0,0 0-168 0 0,0 0-72 0 0,0 0-9 0 0,0 0 5 0 0,0 0 43 0 0,0 0 17 0 0,0 0 6 0 0,-5 13 2 0 0,3-6-222 0 0,0 0 0 0 0,0 0 0 0 0,1 0-1 0 0,-1 0 1 0 0,2 0 0 0 0,-1 0 0 0 0,1 1 0 0 0,0-1-1 0 0,1 0 1 0 0,-1 0 0 0 0,1 0 0 0 0,1 0 0 0 0,0 2-42 0 0,3 25 80 0 0,24 127-5 0 0,-4-35 106 0 0,20 76 739 0 0,-22-81-638 0 0,-5 1-1 0 0,1 92-281 0 0,-17 67 309 0 0,-3-54 613 0 0,7-118-412 0 0,-2-53-494 0 0,1-8 59 0 0,-5-43-27 0 0,0-11-2911 0 0,0-1 1259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8:59.172"/>
    </inkml:context>
    <inkml:brush xml:id="br0">
      <inkml:brushProperty name="width" value="0.05" units="cm"/>
      <inkml:brushProperty name="height" value="0.05" units="cm"/>
      <inkml:brushProperty name="color" value="#004F8B"/>
    </inkml:brush>
  </inkml:definitions>
  <inkml:trace contextRef="#ctx0" brushRef="#br0">0 144 7920 0 0,'0'0'174'0'0,"0"0"29"0"0,0 0 13 0 0,0 0 44 0 0,0 0 156 0 0,0 0 61 0 0,0 0 17 0 0,0 0-6 0 0,0 0-35 0 0,0 0-18 0 0,0 0-3 0 0,0 0-14 0 0,0 0-54 0 0,0 0-20 0 0,0 0-6 0 0,0 0-17 0 0,0 0-62 0 0,0 0-31 0 0,0 0-4 0 0,0 0-12 0 0,0 0-52 0 0,0 0-28 0 0,0 0-4 0 0,0 0 5 0 0,0 0 22 0 0,0 0 5 0 0,0 0 0 0 0,0 0-14 0 0,0 0-55 0 0,0 0-24 0 0,0 0-3 0 0,0 0 20 0 0,0 0 82 0 0,0 0 33 0 0,0 0 7 0 0,0 0 9 0 0,0 0 28 0 0,0 0 11 0 0,0 0 2 0 0,0 0-5 0 0,0 0-22 0 0,0 0-5 0 0,0 0 0 0 0,0 0 10 0 0,0 0 38 0 0,0 0 14 0 0,0 0 2 0 0,0 0-18 0 0,0 0-78 0 0,0 0-31 0 0,1 2-8 0 0,3 49 231 0 0,6-5-200 0 0,-5 17-88 0 0,0 54 512 0 0,-6-103-554 0 0,1 0 0 0 0,0 1 0 0 0,2-1 0 0 0,-1 0-1 0 0,2 0 1 0 0,0 1 0 0 0,0-2 0 0 0,2 1 0 0 0,0 0 0 0 0,0-1-1 0 0,4 6-53 0 0,-7-16-5 0 0,0-1 1 0 0,1 0-1 0 0,-1 1 0 0 0,0-1 0 0 0,1 0 0 0 0,0 0 0 0 0,-1-1 0 0 0,1 1 0 0 0,0-1 0 0 0,0 1 0 0 0,0-1 0 0 0,0 0 1 0 0,0 0-1 0 0,0 0 0 0 0,0 0 0 0 0,1-1 0 0 0,-1 1 0 0 0,0-1 0 0 0,0 0 0 0 0,1 0 0 0 0,-1 0 0 0 0,0 0 1 0 0,0-1-1 0 0,0 1 0 0 0,1-1 0 0 0,-1 0 0 0 0,0 0 0 0 0,0 0 0 0 0,0 0 0 0 0,0 0 0 0 0,1-2 5 0 0,42-41-52 0 0,-35 30 108 0 0,13-42 524 0 0,-22 32 228 0 0,18-27 104 0 0,-10 30-897 0 0,15-15-94 0 0,36-26 15 0 0,-33 45-289 0 0,-27 16 185 0 0,-1 1-7 0 0,1 0 29 0 0,1 0 144 0 0,-1 0 1 0 0,1 1 0 0 0,-1-1 0 0 0,1 1-1 0 0,-1 0 1 0 0,0-1 0 0 0,1 1 0 0 0,-1 0-1 0 0,0 0 1 0 0,1 0 0 0 0,-1 0 0 0 0,0 0-1 0 0,0 0 1 0 0,0 0 0 0 0,0 0 0 0 0,0 1-1 0 0,0-1 1 0 0,0 0 0 0 0,0 1 0 0 0,-1-1-1 0 0,1 0 1 0 0,0 1 0 0 0,-1-1 0 0 0,1 1-1 0 0,-1-1 1 0 0,1 1 0 0 0,-1-1 0 0 0,0 1-1 0 0,0-1 1 0 0,0 1 0 0 0,0 0 0 0 0,0-1-1 0 0,0 1 1 0 0,0-1 0 0 0,0 1 0 0 0,-1 0 1 0 0,2 12-87 0 0,24 102-123 0 0,9-22-14 0 0,-1-27 224 0 0,12-14 196 0 0,6-25 44 0 0,-23-18-180 0 0,-23-10-34 0 0,-1 1-1 0 0,1 0 0 0 0,-1-1 1 0 0,0 0-1 0 0,1 0 0 0 0,-1-1 1 0 0,1 1-1 0 0,-1-1 0 0 0,0 0 1 0 0,1 0-1 0 0,-1 0 0 0 0,0-1 1 0 0,0 1-1 0 0,0-1 0 0 0,0 0 1 0 0,0 0-1 0 0,0-1 0 0 0,-1 1 1 0 0,1-1-1 0 0,-1 0 0 0 0,0 0 1 0 0,1 0-1 0 0,-1 0 0 0 0,-1 0 1 0 0,1-1-1 0 0,0 1 0 0 0,-1-1 1 0 0,0 0-1 0 0,1 0 0 0 0,-2 0 1 0 0,1 0-1 0 0,0 0 0 0 0,-1 0 1 0 0,0 0-1 0 0,0-1 0 0 0,0 1 1 0 0,0-3-26 0 0,23-123 462 0 0,-2-99-222 0 0,3 135-176 0 0,10 10-64 0 0,-1-1 106 0 0,-33 84-214 0 0,-1 1 0 0 0,0 0 14 0 0,0 0 20 0 0,0 0-5 0 0,0 0-54 0 0,0 0-25 0 0,0 0-2 0 0,0 0-160 0 0,0 0-672 0 0,0 0-293 0 0,0 0-56 0 0,0 0-17 0 0</inkml:trace>
  <inkml:trace contextRef="#ctx0" brushRef="#br0" timeOffset="1273.701">1225 547 8032 0 0,'0'0'182'0'0,"0"0"29"0"0,0 0 12 0 0,-4-6 38 0 0,-2-23 588 0 0,6 28-673 0 0,-1 0-14 0 0,-23-24 3648 0 0,23 25-2995 0 0,-15-6 3186 0 0,8 3-3980 0 0,-22 6-10 0 0,9 8 122 0 0,-19 20-101 0 0,20 14 144 0 0,18-42-180 0 0,1 1 0 0 0,0-1-1 0 0,0 1 1 0 0,0 0 0 0 0,1 0-1 0 0,-1-1 1 0 0,1 1 0 0 0,0 0-1 0 0,0 0 1 0 0,0 0-1 0 0,1-1 1 0 0,0 1 0 0 0,-1 0-1 0 0,1 0 1 0 0,0-1 0 0 0,1 1-1 0 0,-1-1 1 0 0,1 1 0 0 0,-1-1-1 0 0,1 1 1 0 0,0-1-1 0 0,0 0 5 0 0,40 39 16 0 0,78 48-82 0 0,-59-31-226 0 0,-27 12-46 0 0,-24-9 285 0 0,-34 13 1080 0 0,3-64-617 0 0,-15 0-228 0 0,27-6-172 0 0,-61-13 181 0 0,67 7-158 0 0,-1 0 0 0 0,0-1 1 0 0,1 1-1 0 0,-1-1 0 0 0,1 0 0 0 0,-1 0 0 0 0,1 0 1 0 0,0 0-1 0 0,0 0 0 0 0,0-1 0 0 0,0 0 0 0 0,1 1 1 0 0,-1-1-1 0 0,0-1-33 0 0,-20-18 256 0 0,9 6-241 0 0,14 15 1 0 0,-1-1-1 0 0,1 1 1 0 0,0 0 0 0 0,0-1-1 0 0,0 1 1 0 0,1-1 0 0 0,-1 1 0 0 0,0-1-1 0 0,0 1 1 0 0,1-1 0 0 0,-1 1-1 0 0,1 0 1 0 0,-1-1 0 0 0,1 1-1 0 0,0 0 1 0 0,0-1 0 0 0,-1 1-1 0 0,1 0 1 0 0,0 0 0 0 0,0 0 0 0 0,0 0-1 0 0,0 0 1 0 0,0 0 0 0 0,1-1-16 0 0,3-3 14 0 0,52-76 468 0 0,-31 46-482 0 0,19-42 95 0 0,14-47 170 0 0,-28 40-250 0 0,-27 75 208 0 0,-9-29-213 0 0,-14 16-10 0 0,-46-9 136 0 0,31 17-309 0 0,32 13 97 0 0,-2 1-86 0 0,2 0-2491 0 0,2 0-4338 0 0</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21T22:44:55.208"/>
    </inkml:context>
    <inkml:brush xml:id="br0">
      <inkml:brushProperty name="width" value="0.05292" units="cm"/>
      <inkml:brushProperty name="height" value="0.05292" units="cm"/>
      <inkml:brushProperty name="color" value="#FF0000"/>
    </inkml:brush>
  </inkml:definitions>
  <inkml:trace contextRef="#ctx0" brushRef="#br0">12743 4657 100 0,'-11'0'38'0,"4"0"-20"0,-4 2-6 15,8-2 16-15,-4 0-7 16,0 0-2-16,0 0 11 15,-4 3 5-15,1 0-18 16,3-3 2-16,-1 0 1 0,5 0-7 16,10 0 7-1,7-3-5-15,7 0-1 16,11-5-2-16,7 3-4 16,0 2 0-16,-1 1-3 15,1 4 0-15,4 1-6 16,-5 2 1-16,-2 3 0 0,-1-2 2 15,0 7-1 1,0 0-1-16,1 0 1 0,-4 11-1 16,-1-3 0-16,1 6 0 15,-4 10 0-15,-7 0 0 16,-6-3 0-16,-12 3 0 16,-6-5 0-16,-12 0 2 15,-6-1 14-15,-7 4 7 16,-4-6-5-16,-10-8 0 15,0-5-11-15,-1-11-2 16,-3-2-1-16,1-8 0 16,9-6-2-16,8-5-2 0,14-5 3 15,14-8 0-15,7 2-1 16,4-4 1-16,6-1-2 16,4 8-1-16,8 0 3 15,-1 6 0-15,4 5-4 16,-1 5 1-16,1 5 0 15,-4 3 2-15,-7 8-12 16,-3 11-6-16,-4 2-38 16,0-8-17-16,0 3-65 15</inkml:trace>
  <inkml:trace contextRef="#ctx0" brushRef="#br0" timeOffset="481.441">13850 4683 208 0,'4'-16'79'0,"-1"8"-42"0,-3-10-30 0,0 13 20 15,-3 2-14-15,-8 0-4 16,-6-2 0-16,-8 5 2 15,-3 8-6-15,-7 2 10 0,-4-2 5 16,-4 8-2-16,5 3 0 16,2-1-2-16,-6 3 3 15,3-2-2-15,4-3-1 16,10 0-8-16,8-6-5 0,9 4-2 16,12-4 1-16,7-2-1 15,3 3-1-15,3-3-4 16,5 5-2-16,-1 5 3 15,3 4 1-15,-6 4-1 16,3-2 2-16,-7 2 1 16,0-5 2-16,-3 1-1 15,0-1 2-15,-4-8 0 16,-4 8 1-16,-3-13 4 16,-3 3 5-16,-4-6-7 15,-8-2-1-15,5-3-23 16,-4-3-8-16,0-2-29 15,7-6-10-15,3-2-48 16,8-3-39-16,17 3 60 16</inkml:trace>
  <inkml:trace contextRef="#ctx0" brushRef="#br0" timeOffset="572.769">14157 4680 244 0,'36'-13'93'0,"-29"8"-50"0,3-14-48 0,-3 17 15 16</inkml:trace>
  <inkml:trace contextRef="#ctx0" brushRef="#br0" timeOffset="885.782">14221 4625 413 0,'-7'-8'26'15,"-11"8"-13"-15,-3 3 13 0,-7 2 6 0,-8 3-5 16,-13 2-1 0,-7 6-13-16,-4 5-3 0,3 3-8 15,8 3-2-15,10-3 0 16,7 7 2-16,8-2-3 15,13 3 0-15,11-8 1 16,14 0 0-16,7-8-3 16,7-3 2-16,1-3 1 15,2 1 2-15,1-6-3 16,0 1 0-16,-4 2 1 16,-3 0 0-16,-4 2 0 15,-3-2 2-15,-4 0 1 16,-7 0 1-16,-7 0-2 15,-7 0-2-15,-4 2-2 0,-10-2 1 16,-7 0-21-16,0-2-8 16,3-1-38-16,4-5-16 15,7-5-44 1</inkml:trace>
  <inkml:trace contextRef="#ctx0" brushRef="#br0" timeOffset="1262.013">14535 4680 252 0,'7'-5'96'0,"-4"5"-52"0,1 0-27 0,-4 0 27 16,0 0-19-16,-4 5-3 0,1 9-12 16,-4 2-4-16,-7 5-3 15,-7 3-3-15,-1 7 3 0,5 9-2 16,-1-6 2-16,7-4 0 15,4-1 3-15,7-8 1 16,7-3 3-16,11-2-3 16,3-5 1-16,8-11-5 15,2-6-2-15,1-9 0 16,3-9-1-16,-3 0 0 16,-4-8 2-16,-3-5 10 15,-7 3 7-15,-4-1-4 16,-4 6 0-16,-3 0-9 15,-3 8-4-15,-1 5-8 16,-3 0-1-16,0 8-35 0,-3 0-12 16,-1 8-45-1,8 8-19-15,3 0 0 16</inkml:trace>
  <inkml:trace contextRef="#ctx0" brushRef="#br0" timeOffset="1862.678">15156 4704 284 0,'0'6'107'0,"-4"-4"-58"0,-3 1-53 0,7 7 18 0,-3-2-13 16,-1 3 0-16,0 5-1 15,-3 2 0-15,0 6 0 16,0 5 6-16,4 3 6 0,-4-5 9 16,3 2 5-16,1-3-6 15,3-5 1-15,3-2-10 16,4-6-2-16,4-10-1 16,6-9 0-16,8-10-7 15,7-13-2-15,7-8 0 16,10-8 2-16,1 3-2 15,-5 0-2-15,-2 7 2 16,-4 6 2-16,-11 8 4 16,-7 8 2-16,-3 7-1 0,-8 9-1 15,-6 13-6-15,-4 10 1 16,0-2 2-16,3 3 1 16,1-6 1-16,13-8 11 15,12-10 3 1,9-14-10-16,12-7-3 15,13-6-4-15,8-3-1 16,-1 4 0-16,-6-1 0 16,-8 3 2-16,-13 13 3 15,-12 0 4-15,-13 8 2 16,-7 2-5-16,-8 12-2 16,-6 7-2-16,-1 5-2 0,1 6 1 15,-1 2 1-15,1 3-3 16,6-5-2-16,8 0-29 15,3-8-14-15,3-6-53 16,12-2-22-16,9-5-23 16</inkml:trace>
  <inkml:trace contextRef="#ctx0" brushRef="#br0" timeOffset="2221.49">16648 4845 296 0,'32'-6'112'0,"-18"6"-60"0,7-2-45 16,-10 2 23-16,3 0-21 15,0-3-4-15,0-2-4 16,7-6 1-16,4-2-1 16,-1-3-7-16,1-3-1 0,0 1 3 15,-4-1 2-15,-3 1 13 16,-8-1 7-16,-6 6 13 0,-8-3 8 16,-6 8-17-16,-1 6-5 15,-7-4-8-15,-3 6-4 16,-3 8-2-16,-5 0-3 15,1 8 5-15,-4 3 1 16,-3 4 6-16,0 1 3 16,-1 5 0-16,8 3 4 15,11 3-11-15,10-1-2 16,14 0-4-16,10 1 1 16,15-4-2-16,14-4 2 0,10-1-7 15,18-4 1-15,18-9-34 16,-4-8-16-16,11-5-98 15,3-5-84 1,-3-11 81-16</inkml:trace>
  <inkml:trace contextRef="#ctx0" brushRef="#br0" timeOffset="2539.309">17865 4620 268 0,'4'-6'101'0,"-1"6"-54"0,1-13-44 0,-4 13 23 0</inkml:trace>
  <inkml:trace contextRef="#ctx0" brushRef="#br0" timeOffset="2913.444">17890 4614 482 0,'14'11'36'0,"0"5"-19"16,0 5 3-16,4 13 3 0,3 1-8 16,4 4-3-16,6 4-7 15,1-4-2-15,10-1-6 16,1-7 0-16,-5-4-30 16,-6-17-13-16,0-4-5 15,-4-20-2-15,-3-12 8 16,0-3 4-16,-4-11 39 15,0 0 19-15,4-7 20 16,3 7 10-16,-7 6-10 16,0-1-2-16,-7 12-7 15,-3 7-3-15,-4 5-20 16,-7 3-10-16,-11 13 8 0,-3 6 4 16,-7 13-2-16,-4 13-3 15,-10 13-4-15,-7 11 1 16,-8 10 10-16,1-2 3 15,10-19 6-15,-14 30 3 16,11-3-11-16,3-1-3 16,4-2-10-16,10-15-2 15,0-14-38-15,8-14-14 16,13-12-75 0,18-6-65-16,4-37 71 15</inkml:trace>
  <inkml:trace contextRef="#ctx0" brushRef="#br0" timeOffset="3318.086">18870 4866 384 0,'-17'-29'143'0,"10"21"-78"0,-7-21-71 15,3 13 22-15,0-6-15 16,-6 1 0-16,3-5-3 16,3-3 0-16,4 2 2 15,11 9 0-15,10 2 0 0,0 5-3 16,3 6 2-16,5 2-1 0,2 9 0 16,-3 2 2-16,1 8 0 15,-1 5 0-15,-4 2 2 16,-2 1-3-16,-5 0 0 15,-6-3 1-15,-4-2 2 16,-7-3 14-16,-4-3 7 16,-3-8-5-16,-4-2 0 15,1-3-11-15,-1-3-2 16,4-2-5-16,-4-6-1 16,4 3-15-16,7-2-4 15,4 2-34-15,3 0-15 16,7 3-92-16</inkml:trace>
  <inkml:trace contextRef="#ctx0" brushRef="#br0" timeOffset="4924.68">19244 4580 188 0,'0'3'71'0,"4"10"-38"0,-1-8-17 16,-3-5 22-16,0 0-16 16,0 0-2-16,7 8-10 15,-7 0-2-15,0 0-4 0,0 3 8 0,0-1 7 16,0 6 5-16,0 5 3 15,0 0-8-15,0 6-1 16,0-6-7-16,4 3-1 16,3-6-4-16,4-2 1 15,-1-5-4-15,8-3 0 16,3-11 1-16,4-5 0 16,-1-8-5-16,5-5-1 15,-1-5 1-15,0 2 2 16,-3-5 11-16,-4 5 7 15,-7-3-1-15,-7 12-1 16,-3-1-9-16,-11 5-5 16,0 3-5-16,-1 5-1 0,-2 3-18 15,-1 0-7-15,1 8-25 16,3-2-11-16,7-4-74 16,3 1-44-1,4-8 86-15</inkml:trace>
  <inkml:trace contextRef="#ctx0" brushRef="#br0" timeOffset="5960.259">20278 4321 264 0,'11'-14'99'0,"-1"12"-54"0,1-9-48 0,-4 9 16 16,0-1-9-16,3 0-3 16,1 3 8-16,7 3 4 15,-4 0-6-15,3 7 7 0,-2 6 5 16,2 8-6-16,1 0 0 15,-1 5-5-15,-2 2-3 16,2 1-2-16,-3 3-3 16,-3-1 1-16,-4-2 1 15,-7-6-1-15,-4 1-1 16,-3-6 7-16,-7-5 5 0,-7-3 3 16,-7 0 3-16,-4-10-8 15,-3-3-3-15,0 0-4 16,3-3-3-16,4-5 1 15,6 6-1-15,8-6-5 16,7-8 1-16,7 0-11 16,11 0-3-16,14 0-11 15,6-2-4-15,5 2-7 16,2 0-2-16,1 0-2 16,7 3 0-16,3 0 16 15,-3 2 8-15,0 0 30 16,0-7 16-16,-4 2 15 0,-6 8 10 15,-5 8-16-15,1 0-8 16,-7 5-16-16,3-2-5 16,-3 13-4-1,-8 0-2-15,1 2-2 0,-7 1 1 16,-1 2 3-16,-3 0 1 16,-3-5 14-16,-4-3 6 15,-4 0 4-15,1-5 1 16,-8-13-11-16,1 0-3 15,2-8-8-15,5 2-2 16,6-13-2-16,8-2-2 16,3-17-2-16,7 4 1 15,4 2-8-15,0 5-4 0,6 3 2 16,5 10 4-16,-4 6-3 16,-1 8 0-16,-3 7-2 15,1 4 2-15,-5 10 6 16,1 7 4-16,3 1-1 15,1-8 0-15,6 0 1 16,7-8 2-16,0-3-1 16,4-2-1-16,0-14-2 15,7-5 1-15,-3 1-1 16,-5-4 0-16,-6 0 2 16,-11 1 0-16,-10 2 6 15,-11 3 6-15,-14 5-4 16,-11 0-2-16,-6 5-6 0,-8 6 0 15,-7 8 4-15,-7 2 5 16,-7 13 6-16,0 3 5 16,4 0-1-16,7-2-2 15,6 2-12-15,15-3-2 16,11 1-3-16,17 2 0 16,10 0-7-16,22-5 0 15,4-3-28-15,6-2-12 16,18-3-57-16,11-3-23 15,10-13 2 1</inkml:trace>
  <inkml:trace contextRef="#ctx0" brushRef="#br0" timeOffset="6696.1">22635 4516 192 0,'-11'8'71'0,"11"-8"-38"0,0 6-39 16,0-6 14-16,0 0-5 16,0 0 1-16,7-3-5 15,0-2 1-15,4-9 0 16,3 1 13-16,3-21 6 0,5-1 6 0,2-2 2 15,-3 0 3-15,-10-2 4 16,-4 7-10-16,-10 5-5 16,-4 6-10-1,-8 8-6-15,-9 3-2 0,-1 10-1 16,-7 7-3-16,-7 12 2 16,-3 5 1-16,0 18 0 15,3 0 6-15,7 3 4 16,4 3-1-16,10-3 2 15,8 5-4-15,6 11-2 16,8 21-5-16,3-5-2 16,3 0-10-16,5-3-3 15,-1-11 6-15,-4-7 4 0,1-3 6 16,3-8 2-16,-7-8 3 16,0-8 3-16,0-8 0 15,0-5 0-15,-7-13-3 16,-3-9 1-16,-1-12-4 15,1-9-2-15,3-4 2 16,7-9 2-16,7-13-2 16,7-13 0-16,7-3-3 15,4-2-1-15,17 7-4 16,4 3-1-16,7 16-2 16,-3-5 0-16,-1 18 2 15,-7 0 4-15,-6 11 3 16,-8 5 2-16,-7 6-1 15,-3 4 1-15,-4 6-4 0,-3 3 0 16,-4 8 10-16,-4-1 3 16,-2 4 10-16,-1 1 4 15,-4 1-6-15,1 0 1 16,-1 0-14-16,-3 0-5 16,0-5-14-16,0-1-6 15,0-5-41-15,0-7-16 16,4-11-83-1</inkml:trace>
  <inkml:trace contextRef="#ctx0" brushRef="#br0" timeOffset="7656.816">23291 4514 304 0,'28'0'115'0,"-17"-3"-62"0,10 3-62 15,-14 0 20-15,0 3-12 16,0-3-2-16,-4 2-1 16,1 6 3-16,-1-2 0 15,1 4 1-15,0 11 2 0,3 1 8 16,0 7 5-16,3 2 8 16,1 6 3-16,-1-5 0 15,1-8-1-15,0-5-1 16,-4-6 0-16,0-11-11 15,-4-7-3-15,1-11-6 0,-1-2-1 16,4-14-1 0,4-5 1-16,7 0-7 15,6 5 1-15,4-2-1 16,1-3 2-16,2 5-4 0,1 8 2 16,-4 8 0-16,1 11 2 15,2 5 1-15,-2 0 3 16,-1 11-3-16,-4-3-2 15,1 5 2-15,3 0 2 16,1-5-2-16,2 2 0 16,5-4 1-16,2-4 0 15,5-2 2-15,-4-2 3 16,-4-4-4-16,-3-4-1 0,-1 2 0 16,-9-5 2-16,-5-6-3 15,-10 1 0-15,-7-6-6 16,-3 13 0-16,-11-5 1 15,-15 6 1-15,-2 13 0 16,-12 10 1-16,1 3 3 16,-11 2 0-16,4 9 1 15,3-1 0-15,3 6 4 16,8 0 2-16,7 2-5 16,7-2-2-16,7-3 4 15,7-5 3-15,7-3 1 16,7-8 1-16,0-2-4 15,21-11-1-15,11-8-8 16,7 0-2-16,10-6-5 0,1-1-3 16,-5 7 6-16,-2-6 5 15,-11 4 3-15,-1 2 3 16,-9 8 3-16,-5 0 4 16,-6 0-4-16,-7 8-3 15,-1 2-4-15,-6 4 1 16,3-4 7-16,-4 6 4 15,1-5 3-15,3-6 3 16,0-2-5-16,7-3 1 16,4-3-5-16,3-2 1 15,4-6-7-15,13-5-3 16,1 6-6-16,3-11 0 16,4 10 2-16,-7-2 1 0,-11 2 3 15,-3 8 3-15,0 6-2 16,-1 2-2-16,1 3-1 15,0 8 3-15,0 5 2 16,-4 19 2-16,-4-6-4 16,-3 3 1-16,-3 6-2 15,-4 2-2-15,-3-5-41 16,-8-1-18-16,-7-10-107 16</inkml:trace>
  <inkml:trace contextRef="#ctx0" brushRef="#br0" timeOffset="8602.124">24240 5580 296 0,'7'13'112'0,"0"-5"-60"0,3 0-47 0,-6 5 24 15,3 6-12-15,-3 2 1 16,-1 13 6-16,-3 14 7 16,0 18-16-16,-3 0 5 0,-1 3 1 15,-3 0-3-15,0 8 0 16,0 5-8-16,3-3-4 16,1-5-3-16,6-8-3 15,4-13 1-15,4-8-1 0,3-13-7 16,0-6-3-16,0-7-3 15,0-6-2-15,0-2-6 16,1-9-1-16,-5-2-10 16,-6-2-5-16,-4-6 0 15,-4 5 2-15,-3 1 7 16,-3-1 2-16,6 0 30 16,-3-2 16-16,0 2 19 15,3 3 9-15,1-2-6 16,-1 2 0-16,1-3-15 15,3 3-5-15,7 0-6 16,7 3-2-16,4-1-4 16,6-2-1-16,15 0 6 15,10 0 2-15,8 0-6 16,3 0-2-16,3 0-3 0,4 0-1 16,0 0-6-16,0 0-1 15,-3-2-13-15,-4-1-2 16,-7 3-25-16,-14-3-8 15,-11 1-47-15,-14-27-112 32</inkml:trace>
  <inkml:trace contextRef="#ctx0" brushRef="#br0" timeOffset="8917.98">24240 6064 392 0,'7'-5'145'0,"0"5"-78"0,0-5-67 15,0 5 29-15,0-3-5 16,4-2 3-16,-1-1-10 15,4 1-3-15,7 2-8 16,4 6-2-16,7-3 0 0,10 0-5 16,8 3 1-16,-5-3-9 15,12 2-4-15,-4 4-33 0,-4-6-13 16,-6-6-53 0,6 4-23-16,-10-4 2 15</inkml:trace>
  <inkml:trace contextRef="#ctx0" brushRef="#br0" timeOffset="9203.375">24282 5562 400 0,'28'-6'151'0,"-7"-4"-82"0,-6 2-67 15,6 2 28-15,7 4-18 16,18-1-4-16,10-2-5 16,4 0 0-16,7 5-2 15,0 0-7-15,0 7-4 0,0-1-58 16,7 2-25-16,-7-8-70 15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5.3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1,'67'3,"1"4,-1 2,43 13,-68-14,260 21,-194-5,28 2,-108-27,-23 0,-1 1,0-1,1 1,-1-1,0 1,1 0,-1 1,0-1,1 1,-1 0,0 0,0 0,0 1,0-1,0 1,0 0,0 0,0 1,-1-1,1 1,-1-1,0 1,3 3,-2 3,0 0,-1 1,0-1,-1 1,0-1,0 1,-1 0,-1 0,1 0,-2 5,3 27,4 73,-7-112,0-1,-1 1,1-1,-1 1,0-1,0 1,0-1,0 0,0 0,0 0,-1 0,1-1,-1 1,1-1,-1 1,1-1,-1 0,0 0,0 0,0 0,1 0,-1-1,0 1,0-1,0 0,0 0,0 0,0 0,0-1,0 1,0-1,0 0,0 0,-1 0,-10 0,-5 1,0 0,0 1,0 1,1 1,-1 0,-10 4,-5 2,0-2,-1-1,0-2,0-1,0-2,-18-2,19 1,-131-13,31-13,120 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7.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81,'3'-4,"-1"-1,1 1,1 0,-1 0,0 1,1-1,0 1,0-1,0 1,0 0,0 1,1-1,-1 1,1 0,0 0,-1 0,1 1,0-1,0 1,2 0,106-6,-86 7,377-6,-331 0,0 3,45 6,-107-3,-1 1,1 0,-1 1,1 0,-1 1,0 0,0 0,0 1,-1 0,1 1,-1 0,0 1,-1 0,1 0,-1 1,4 4,-12-11,1 1,-1-1,1 1,-1 0,1-1,-1 1,0 0,1-1,-1 1,0 0,1 0,-1-1,0 1,0 0,0 0,1 0,-1-1,0 1,0 0,0 0,0 0,-1-1,1 1,0 0,0 0,0 0,-1-1,1 1,0 0,-1-1,1 1,-1 0,1-1,-1 1,1 0,-1-1,1 1,-1-1,1 1,-1-1,0 1,1-1,-1 1,0-1,0 0,1 1,-1-1,-1 0,-38 10,20-8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1.06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33,'118'-19,"197"5,20 14,-173 1,1692 0,-1714 13,106 16,-1 10,-166-27,54 4,111-2,-238-15,487 38,256-31,-460-8,-243 1,97 0,114 15,31 9,258-15,1415-9,-1759-28,34-11,-156 21,1 4,30 0,72-1,-41 3,50-51,-8 50,134 7,-201 7,-39-1,1 3,42 9,121 30,96 3,383 54,-197-17,-366-53,233 17,38 7,-394-56,-23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3.48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0 193,'2'-3,"-1"0,1 1,0-1,0 0,0 1,1 0,-1-1,1 1,-1 0,1 0,0 0,-1 1,1-1,0 1,0 0,0-1,0 1,1 0,-1 1,0-1,0 1,0-1,1 1,-1 0,0 0,1 0,-1 1,3-2,88-6,1 3,24 6,-24-1,1392 0,-982-32,-461 26,-1-2,0-1,0-3,9-4,-10 3,2 3,-1 1,1 3,4 1,34-5,94-6,1 9,38 8,-56-1,2098 0,-1776 30,180-31,-599 0,-38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0.39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65,'23'-6,"140"-8,74-12,90 8,1012 18,145 1,1614-1,-3078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3.349"/>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0,'3774'0,"-537"0,-3217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29.3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1 176,'36'-13,"73"-6,2 4,0 5,92 4,746 6,951 0,-1679-13,-100 0,63-24,-15 21,-23-9,9 16,77 9,-111 1,6149 0,-6235-1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1.08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1 160,'459'0,"-439"-1,1-1,-1 0,0-2,1-1,-2 0,1-1,-1-1,0-1,0-1,16-10,11-20,-42 34,1 0,-1 0,1 1,0 0,0 0,1 0,-1 1,1 0,-1 0,1 0,0 1,0-1,1 2,2-2,154 2,-23 32,-52-15,-68-10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2.67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58,'32'-25,"-15"19,1 1,1 0,-1 1,0 1,1 1,0 1,-1 0,1 2,3 0,10-1,783 2,-747-8,-48 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6.20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0,'658'0,"-530"25,-14-1,206-24,-192 15,-484-15,335 0</inkml:trace>
</inkml:ink>
</file>

<file path=ppt/ink/ink4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AC3C2FFF-BF04-4C02-BFA1-27872B531C27}" emma:medium="tactile" emma:mode="ink">
          <msink:context xmlns:msink="http://schemas.microsoft.com/ink/2010/main" type="inkDrawing" rotatedBoundingBox="16146,10521 17816,11355 17388,12213 15717,11379" hotPoints="16348,10646 17696,11544 17199,12119 15856,11139" semanticType="enclosure" shapeName="Quadrilateral"/>
        </emma:interpretation>
      </emma:emma>
    </inkml:annotationXML>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14">-508 472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traceGroup>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1:30.9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1,'2264'0,"-1248"44,180-39,-717-6,3855 1,-4310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1:33.8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1,'1976'0,"-1953"0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8:08.81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1 302,'37'-3,"0"-1,0-1,0-2,14-6,61-11,239-14,-38 21,135 15,-246 4,3732-1,-3414-19,-408-5,-70 10,12 1,0 3,1 2,12 1,-5-1,1-2,-1-4,39-13,-28 10,0 3,0 3,1 3,0 4,49 5,-61-2,2785 0,-2134 0,-682 2,0 1,1 1,-1 1,-1 2,1 2,-1 0,-1 2,17 9,-26-11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8:11.46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0 127,'1947'0,"-1122"0,-778-3,0-3,-1-2,0-2,0-2,-1-2,12-7,83-17,-17 28,108 6,-193 4,-16 0,-2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19.325"/>
    </inkml:context>
    <inkml:brush xml:id="br0">
      <inkml:brushProperty name="width" value="0.05" units="cm"/>
      <inkml:brushProperty name="height" value="0.05" units="cm"/>
    </inkml:brush>
  </inkml:definitions>
  <inkml:trace contextRef="#ctx0" brushRef="#br0">76 280 5440 0 0,'0'0'124'0'0,"0"0"17"0"0,0 0 10 0 0,0-1 24 0 0,0-9 146 0 0,-4-4 2226 0 0,3 12-2870 0 0,0 0 517 0 0,1 2 81 0 0,0 0 40 0 0,0 0 5 0 0,0 0-27 0 0,-10-14 1950 0 0,15-26-2115 0 0,16-117 30 0 0,-15 118 129 0 0,-6 39 53 0 0,0 0 11 0 0,0 0-34 0 0,-2 14-145 0 0,-6 41-63 0 0,7-41-11 0 0,1-14 7 0 0,0 0 39 0 0,0 0 15 0 0,0 0 1 0 0,0 0 12 0 0,0 0 52 0 0,0 0 28 0 0,0 0 4 0 0,5 5 416 0 0,-4-2-629 0 0,0 0 1 0 0,0 0 0 0 0,0 0-1 0 0,-1 0 1 0 0,0 0 0 0 0,1 0-1 0 0,-1 0 1 0 0,0 0 0 0 0,0 0-1 0 0,-1 0 1 0 0,1 0 0 0 0,-1 0-1 0 0,1 0 1 0 0,-1 0 0 0 0,0 0-1 0 0,-1 2-43 0 0,-2 23 96 0 0,-5 31 11 0 0,-3 40-27 0 0,15-50 236 0 0,7 41 34 0 0,1 37-331 0 0,-6-60 229 0 0,0 27-117 0 0,1 24-43 0 0,12-19 69 0 0,-2-59-92 0 0,3 0 70 0 0,-19-34-92 0 0,-1 12-33 0 0,4-9 1 0 0,1-1 45 0 0,-3-7 19 0 0,-1-1-7 0 0,0 0 4 0 0,0 0 6 0 0,-1-2 1 0 0,-14-30 48 0 0,1-19-117 0 0,2-16-234 0 0,7 33 16 0 0,-7-11 118 0 0,-40-111-28 0 0,30 65 172 0 0,2-22 486 0 0,15 65-852 0 0,4-27 374 0 0,1 69-69 0 0,0 0 0 0 0,1 0-1 0 0,0 0 1 0 0,0 0 0 0 0,0 0-1 0 0,1 0 1 0 0,0 0 0 0 0,0 0-1 0 0,0 1 1 0 0,1-1 0 0 0,0 1-1 0 0,1-1 8 0 0,8-8 11 0 0,2-2-23 0 0,0 0 0 0 0,1 1 1 0 0,0 1-1 0 0,1 0 0 0 0,1 1 0 0 0,0 1 0 0 0,1 0 0 0 0,2 0 12 0 0,129-49-45 0 0,-68 38 286 0 0,95-5-225 0 0,-102 37-16 0 0,-67-5-9 0 0,-1 0 0 0 0,1 0-1 0 0,-1 0 1 0 0,0 0-1 0 0,0 1 1 0 0,0 0 0 0 0,-1 1-1 0 0,0-1 1 0 0,0 1-1 0 0,0 0 1 0 0,-1 0 0 0 0,0 0-1 0 0,0 1 1 0 0,0 0-1 0 0,-1-1 1 0 0,0 1 0 0 0,0 1-1 0 0,-1-1 1 0 0,0 0-1 0 0,1 7 10 0 0,12 61-12 0 0,-14-68 6 0 0,0 0 0 0 0,0 1 0 0 0,-1-1 0 0 0,0 1-1 0 0,0-1 1 0 0,0 1 0 0 0,-1-1 0 0 0,-1 1 0 0 0,1-1-1 0 0,-1 0 1 0 0,0 0 0 0 0,-1 0 0 0 0,1 0 0 0 0,-2 0-1 0 0,1 0 1 0 0,-1-1 0 0 0,0 1 0 0 0,0-1 0 0 0,0 0-1 0 0,-5 4 7 0 0,1-4 69 0 0,1 0-1 0 0,-1-1 1 0 0,0 0-1 0 0,0 0 0 0 0,-1-1 1 0 0,1 0-1 0 0,-1 0 1 0 0,0-1-1 0 0,0-1 0 0 0,-1 1-68 0 0,-84 11 160 0 0,60-19 107 0 0,0-1-1 0 0,0-2 0 0 0,1-1 0 0 0,0-2 0 0 0,-22-11-266 0 0,55 22 1 0 0,-15-7 10 0 0,0 0 1 0 0,0 1 0 0 0,0 1-1 0 0,0 0 1 0 0,-1 1-1 0 0,0 1 1 0 0,0 1-1 0 0,-6-1-11 0 0,-118-16-180 0 0,138 19 120 0 0,2 0-12 0 0,0 0 2 0 0,0 0 2 0 0,12 9-10 0 0,40 7 230 0 0,6 10-88 0 0,38 26-128 0 0,5 24 140 0 0,2 27 47 0 0,16 38-322 0 0,-53-58 199 0 0,-7-11 232 0 0,20 17 24 0 0,-32-52-122 0 0,-39-29-37 0 0,0 0 0 0 0,0 0 0 0 0,1-1 0 0 0,0-1 0 0 0,1 0 0 0 0,-1 0 0 0 0,1-1 0 0 0,5 3-97 0 0,18 15 205 0 0,3-7-88 0 0,-30-12-117 0 0,-1 0 11 0 0,-3-2 32 0 0,1 1-19 0 0,0-1 45 0 0,4 1 63 0 0,-5-2 160 0 0,-2-1 49 0 0,0 0 3 0 0,0 0-72 0 0,0 0-284 0 0,-1 9-1388 0 0,-6-15-797 0 0,-1-2 1062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24.875"/>
    </inkml:context>
    <inkml:brush xml:id="br0">
      <inkml:brushProperty name="width" value="0.05" units="cm"/>
      <inkml:brushProperty name="height" value="0.05" units="cm"/>
    </inkml:brush>
  </inkml:definitions>
  <inkml:trace contextRef="#ctx0" brushRef="#br0">395 151 4808 0 0,'0'0'101'0'0,"0"0"22"0"0,0 0 8 0 0,0 0 13 0 0,0 0 13 0 0,0 0 3 0 0,0 0 0 0 0,0 0-6 0 0,0 0-22 0 0,0-16 2078 0 0,-5-14-897 0 0,5 28-1194 0 0,0 2 1 0 0,0 0 4 0 0,0 0 17 0 0,-6-16 1410 0 0,2 1-1523 0 0,3 13 62 0 0,-1 2-8 0 0,-39-38 544 0 0,9 22-612 0 0,13 5-1 0 0,18 10 55 0 0,1 1 19 0 0,-11 0 11 0 0,-14-4 46 0 0,1 8 771 0 0,-16 4-872 0 0,25-4-43 0 0,-30 21 0 0 0,34-18 0 0 0,-16 29 0 0 0,16 5 0 0 0,1-3 0 0 0,-37 87 2146 0 0,32-65-1876 0 0,13-52-217 0 0,2-1 1 0 0,-1 1 0 0 0,1 0-1 0 0,1 0 1 0 0,-1 0 0 0 0,1 0-1 0 0,1 0 1 0 0,-1 0 0 0 0,1-1 0 0 0,1 1-1 0 0,-1-1 1 0 0,1 1 0 0 0,1-1-1 0 0,-1 0-53 0 0,29 63 902 0 0,-1-22-1029 0 0,-9-15 352 0 0,-5-4 63 0 0,20 4 296 0 0,-33-29-512 0 0,0 0-1 0 0,1 0 1 0 0,-1-1-1 0 0,1 1 1 0 0,0-1-1 0 0,0 0 1 0 0,0 0-1 0 0,0-1 1 0 0,0 1-1 0 0,1-1 1 0 0,-1 0-1 0 0,2 0-71 0 0,23 10 382 0 0,28-17 570 0 0,-14-23-872 0 0,20-38 782 0 0,-43 38-1204 0 0,0-10 425 0 0,6-33 218 0 0,-12 24-301 0 0,-14-24 0 0 0,-18 13 78 0 0,-20-31 116 0 0,6 26-194 0 0,10-1-84 0 0,20 63 16 0 0,-16-26-108 0 0,-13 3 222 0 0,7 27-308 0 0,-23-6 506 0 0,33 6-408 0 0,0 1 0 0 0,1 0 0 0 0,-1 1 0 0 0,1 0 0 0 0,1 1 0 0 0,-1 0 0 0 0,-9 7 164 0 0,-24 18-453 0 0,22-16-928 0 0,0 0-3368 0 0,2 0-1411 0 0</inkml:trace>
</inkml:ink>
</file>

<file path=ppt/ink/ink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5T21:52:12.552"/>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1821 146 0,'0'22'172,"-22"-22"-172,-44 0 15,22 0-15,0 0 16,-1-22-16,1 22 16,0-22-16,0 22 15,0 0-15,0-23 16,-1-21-16,1 44 16,22 0-16,-44-22 15,44 22-15,0 0 16,-22-22-16,-1 22 15,23 0-15,-44 0 16,44 0-16,-44 0 16,44 0-16,-23 0 15,23 0-15,-66 0 16,44 0 0,22 0-16,0 0 31,-23 0-16,23 0 1,-22 0 0,-22 0-1,44 0 1,0 0 0,0 0-16,-23 0 15,23 44-15,-22-22 47,22-22-31,-22 22-1,22 1 1,0-1 15,0 0-31,22 0 16,0 0 15,-22 0-31,0-22 31,22 22-15,-23 0 0,1 0-1,22 0 1,-22 0-1,22 1 17,0-1-17,-22 22 1,22-22 15,0 22-15,0-22-1,0 0-15,0 0 16,0 0 0,0 0-16,0 1 15,0-1 1,0 22 0,0-22-1,0 0-15,0 22 31,0-22-15,0 0 0,0 0 15,0 23-15,0-23-1,22 0-15,-22 22 31,22-22-15,0 22-16,1 0 31,-23-22-15,44 1 0,-22-1-1,-22 0 1,22 22-16,22-22 15,-22 0 1,0 0 0,0 0-16,0-22 15,0 0-15,23 22 16,-45 0-16,66 23 16,-44-23-1,44-22-15,-22 22 16,1-22-16,-1 22 15,-22-22-15,22 0 16,0 0-16,0 44 16,-22-44-16,1 0 15,-1 0-15,66 22 16,-66-22-16,0 0 16,22 0-16,1 0 15,-1 22-15,0-22 16,-22 0-16,66 0 15,-21 44-15,-1-44 16,22 0-16,45 45 16,-89-45-16,22 0 15,45 22-15,-89-22 16,44 0-16,-44 0 16,44 22-16,-22-22 15,1 0-15,-1 0 16,0 0-16,133 22 15,-111-22-15,66 0 16,23 66-16,-22-66 16,43 44-1,-65-22-15,-23-22 0,0 0 16,-21 22 0,-23-22-16,22 0 15,0 23-15,-21-1 16,-1-22-16,66 0 15,-44 0-15,67 0 16,-1 22-16,-21 0 16,66-22-16,-111 0 15,66 0-15,-21 0 16,-45 0-16,-22 0 16,22 0-16,-21 22 15,65-22-15,-66 0 16,23 0-16,21 0 15,0 0-15,1 66 16,21-66-16,23 22 16,21 0-16,-21-22 15,-1 0-15,1 44 16,-23-44-16,23 0 16,-67 0-16,0 0 15,-22 0-15,23 0 16,-45 0-16,44 0 15,-22 0 1,22 0-16,1 0 16,21 0-16,-22 0 15,1 0-15,-1 0 16,-44 0-16,0 0 31,0 0-31,22 0 16,-22 0-16,0-22 15,45-22-15,-23 22 16,-22 0-16,0-22 16,22 22-16,-22 0 15,0 0 1,23-23 0,-23 23-1,0 22 1,0-22-1,-22 0-15,44-44 16,-22 22 0,0 0-16,0 21 15,22-43-15,-44 44 16,0 0-16,0-44 16,0 44-1,0-22 16,0 21-15,0 1 0,0 0-16,0-44 15,0 44 1,0-22 0,0 22-1,0 0-15,0-1 16,-22-21-1,0 0 1,0 0 0,0 22-16,0 22 15,0-22-15,0 0 16,0 0 0,-22 22-16,-45-45 15,67 23-15,-22 0 16,0 22-1,22-22-15,-67 0 16,67 0-16,0 0 16,-22 22-16,0-22 15,0 22 17,22-22-17,-45 22 16,23 0-31,-22 0 16,0-44-16,-1 44 16,23 0-16,-22-23 15,22 23-15,-23 0 16,23-22-16,-66 22 16,66-22-16,-23 22 15,23 0-15,-22 0 16,22 0-16,-22-22 15,43 0-15,-43 22 16,22 0-16,0-22 16,0 22-16,-1 0 15,-21 0-15,-44-22 16,88 22-16,-67 0 16,45 0-16,-22 0 15,22 0 1,-67 0-16,23 0 15,-22 0 1,-23 0-16,0 0 16,67 0-16,-66 0 15,21 0-15,23 0 16,0 0-16,-1 0 16,1 0-16,22 0 15,21 0-15,-43 0 16,66 0-16,0 0 15,-22 0-15,-23 0 16,23 0-16,0 0 16,22 0-16,-44 0 15,44 0-15,-45 0 16,23 0-16,22 0 16,-66 0-16,22 0 15,-1 0-15,-43 0 16,22 0-16,-23 0 15,45 0-15,0-22 16,21-22-16,-65 44 16,22 0-16,43 0 15,-21-22-15,-22 22 16,22-22-16,-1 22 31,23 0-31,22 0 16,-44-23-16,22 23 15,-23 0-15,23 0 16,-22 0-16,22 0 16,-23 0-16,1-66 15,22 66-15,-111-22 16,133 22-16,-88-22 16,44 0-16,44 22 15,-1 0-15,-21-44 16,22 44 46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2.74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65,'12'-7,"1"0,-1 2,1 0,0 0,0 1,1 0,-1 1,1 1,0 0,-1 1,10 1,4-3,262-13,-178 16,-88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6.5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203 0,'235'12,"-151"-2,-17-4,-1 3,0 3,55 19,-116-30,0 1,-1-1,1 1,-1 1,1-1,-1 1,0-1,0 1,0 0,0 1,-1-1,1 1,-1-1,0 1,0 0,0 0,-1 0,2 3,19 34,-15-28,0-1,-1 2,-1-1,0 1,-1 0,0 0,-1 0,-1 0,1 7,11 220,-15-232,0-1,1 1,-1-1,2 1,0-1,0 1,0-1,1 0,0 0,1 0,-1 0,2-1,-1 1,1-1,0 0,0-1,1 1,0-1,0 0,7 4,-5-3,0 0,1 0,0-1,0-1,0 0,1 0,0 0,0-2,0 1,1-1,-1 0,1-1,0-1,45 8,-78-5,-828-4,577 0,264-1,-1-1,1 1,-1-2,1 1,0-1,0-1,0 0,0 0,0-1,-4-3,2 2,-4-2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3.41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16,'315'-16,"-89"35,-205-15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6.54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1,'396'0,"-374"1,0 0,-1 2,1 0,-1 2,0 0,0 1,17 8,44 17,-60-25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7:59:19.96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65,'59'-18,"-40"16,59-23,-67 21,1 0,0 1,-1 0,2 1,-1 0,0 1,0 1,0 0,0 0,12 3,21-1,1273-2,-1315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7:59:54.37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7547 157,'-911'0,"590"15,145-7,100 0,63-9,0 2,0 0,0 1,0 0,0 1,0 0,-6 4,6-4,0 1,0-2,-1 1,1-2,-1 0,1-1,-1 0,-10-2,-11 1,-236 31,-16-25,69 19,168-16,0-3,-1-3,-26-2,-112 3,12 55,119-35,-2-3,0-2,-1-3,0-3,-61 4,-366-17,192 1,76 45,14-14,112-21,61-7,0 1,0 1,0 1,0 3,-24 9,-77 14,81-24,10-2,-1-2,1-2,-37-4,19 1,50 1,3 1,-1 0,1-1,-1 0,0-1,1 0,-1 0,1 0,-1-1,1 0,0-1,0 0,0-1,0 1,1-1,-1-1,1 1,0-1,-4-4,-13-16,-1 1,0 1,-2 2,-7-4,7 7,-57-26,59 36,-1 2,1 0,-1 2,-1 1,-22 0,-250 4,196 14,84-14,-1-1,0-1,1 0,-1-2,1 0,-1-2,-41-7,-1 2,1 3,-2 3,1 2,-29 4,33-1,46-2,0 0,0-1,0 0,0-1,0 0,1-1,-1-1,1 1,-24-9,-48 2,20-44,-11 22,68 29,2 3,1-1,-1 0,1-1,-1 1,1-1,0 1,0-1,0 0,0 0,0 0,1-1,0 1,-1-1,1 1,0-1,1 0,-1 0,1 1,-1-1,1 0,0-1,3-126,-2 121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8:00:58.43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1,'0'0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8:01:09.49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7030 30,'-101'-27,"-122"25,-105 2,118 29,180-25,0 2,1 1,0 1,0 2,1 1,-14 7,-166 62,124-51,3 4,-26 15,95-44,-1 0,0 0,0-2,0 0,0 0,0-1,-1 0,1-2,0 1,-6-2,-22 0,-1438 2,1299-24,76 6,-74 3,-1 7,-63 10,97 0,-822-1,762 14,62-6,-89-1,148-10,-636 2,564-29,147 26,1-1,-1 1,1-2,-1 1,1-1,0 0,1 0,0-1,-1 0,2-1,-1 1,-3-7,-11-7,14 13,0 0,-1 0,0 0,-1 1,0 0,1 1,-2 0,1 0,-1 1,1 0,-2 1,-16-6,18 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8:01:13.481"/>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49,'43'15,"-21"-9,-1-1,1-2,0 0,0-1,1-1,-1-1,20-3,16 2,483 1,-440 14,98-14,-51-30,16 31,-159-2,1 0,-1-1,0 1,0-1,0 0,0 0,0-1,0 1,-1-1,1 0,-1 0,2-3,25-14,-23 17,1 0,0 1,0 0,0 1,0 0,0 0,0 0,0 1,1 1,-1 0,1 0,24 1,190-1,-212 1,-3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8:02:21"/>
    </inkml:context>
    <inkml:brush xml:id="br0">
      <inkml:brushProperty name="width" value="0.05" units="cm"/>
      <inkml:brushProperty name="height" value="0.05" units="cm"/>
    </inkml:brush>
  </inkml:definitions>
  <inkml:trace contextRef="#ctx0" brushRef="#br0">0 260 6992 0 0,'0'0'157'0'0,"0"0"23"0"0,0 0 12 0 0,0 0-43 0 0,0 0-195 0 0,2 0-49 0 0,17 0-48 0 0,-11-5 226 0 0,-8 5-2 0 0,0 0 26 0 0,0 0 138 0 0,22 0 2381 0 0,6 0-4140 0 0,-28 0 1092 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context xml:id="ctx1">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1" timeString="2019-01-25T21:52:27.954"/>
    </inkml:context>
  </inkml:definitions>
  <inkml:traceGroup>
    <inkml:annotationXML>
      <emma:emma xmlns:emma="http://www.w3.org/2003/04/emma" version="1.0">
        <emma:interpretation id="{5A202137-C103-477F-8BAA-A885E52714A1}" emma:medium="tactile" emma:mode="ink">
          <msink:context xmlns:msink="http://schemas.microsoft.com/ink/2010/main" type="writingRegion" rotatedBoundingBox="5121,6040 30615,5363 30779,11568 5286,12245"/>
        </emma:interpretation>
      </emma:emma>
    </inkml:annotationXML>
    <inkml:traceGroup>
      <inkml:annotationXML>
        <emma:emma xmlns:emma="http://www.w3.org/2003/04/emma" version="1.0">
          <emma:interpretation id="{FC588F54-FCBA-4E5D-B41C-1118D31773FB}" emma:medium="tactile" emma:mode="ink">
            <msink:context xmlns:msink="http://schemas.microsoft.com/ink/2010/main" type="paragraph" rotatedBoundingBox="14408,5793 27324,5450 27379,7506 14462,7849" alignmentLevel="2"/>
          </emma:interpretation>
        </emma:emma>
      </inkml:annotationXML>
      <inkml:traceGroup>
        <inkml:annotationXML>
          <emma:emma xmlns:emma="http://www.w3.org/2003/04/emma" version="1.0">
            <emma:interpretation id="{00CB7192-5563-4B1A-8B27-B117713A770E}" emma:medium="tactile" emma:mode="ink">
              <msink:context xmlns:msink="http://schemas.microsoft.com/ink/2010/main" type="line" rotatedBoundingBox="14408,5793 27324,5450 27379,7506 14462,7849"/>
            </emma:interpretation>
          </emma:emma>
        </inkml:annotationXML>
        <inkml:traceGroup>
          <inkml:annotationXML>
            <emma:emma xmlns:emma="http://www.w3.org/2003/04/emma" version="1.0">
              <emma:interpretation id="{C67DE266-3CD5-4CE9-9C91-511EEFE12234}" emma:medium="tactile" emma:mode="ink">
                <msink:context xmlns:msink="http://schemas.microsoft.com/ink/2010/main" type="inkWord" rotatedBoundingBox="14425,6458 20610,6294 20638,7346 14453,7510"/>
              </emma:interpretation>
              <emma:one-of disjunction-type="recognition" id="oneOf0">
                <emma:interpretation id="interp0" emma:lang="" emma:confidence="0.5">
                  <emma:literal>Traditional</emma:literal>
                </emma:interpretation>
                <emma:interpretation id="interp1" emma:lang="" emma:confidence="0">
                  <emma:literal>Tradition</emma:literal>
                </emma:interpretation>
                <emma:interpretation id="interp2" emma:lang="" emma:confidence="0">
                  <emma:literal>Traditions</emma:literal>
                </emma:interpretation>
                <emma:interpretation id="interp3" emma:lang="" emma:confidence="0">
                  <emma:literal>Traditions'</emma:literal>
                </emma:interpretation>
                <emma:interpretation id="interp4" emma:lang="" emma:confidence="0">
                  <emma:literal>Tradition's</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4">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2">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11773-1293 284 0,'4'0'107'0,"9"3"-58"0,5 1-86 16,-14-4 6-16,5 0-53 16,-4 0-19-16</inkml:trace>
          <inkml:trace contextRef="#ctx0" brushRef="#br0" timeOffset="3739.69">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12780-1367 344 0,'-5'0'129'0,"10"4"-70"0,-5-4-71 0,0 11 20 15,0-7-30-15,0 7-8 16,0-8-47-16,4 5-18 16,-4-8-14-16,9 7-3 15</inkml:trace>
          <inkml:trace contextRef="#ctx0" brushRef="#br0" timeOffset="4940.183">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13403-1146 192 0,'-5'0'74'0,"5"0"-40"0,0 0-35 16,0 0 15-16,0 0-1 15,0 0 2-15,0 0-2 0,0 0 0 16,0 0-7-16,-4 0-2 0,-1 11 2 16,5-11-3-16,0 0 0 15,0 0 3-15,0 4 3 16,0-4-2-16,-4 0 1 15,4 0-5-15,0 0-2 16,0 0 0-16,0 0 1 16,0 0-3-16,0 0-2 15,4-4-1-15,1 4 3 16,-1-11-9-16,1 11-3 16,-1-4-2-16,1 4-1 15</inkml:trace>
          <inkml:trace contextRef="#ctx0" brushRef="#br0" timeOffset="6050.665">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6ED66F13-D155-4703-805D-E0A025F305CE}" emma:medium="tactile" emma:mode="ink">
                <msink:context xmlns:msink="http://schemas.microsoft.com/ink/2010/main" type="inkWord" rotatedBoundingBox="23422,5554 27324,5450 27379,7506 23477,7610"/>
              </emma:interpretation>
              <emma:one-of disjunction-type="recognition" id="oneOf1">
                <emma:interpretation id="interp5" emma:lang="" emma:confidence="0">
                  <emma:literal>Neural</emma:literal>
                </emma:interpretation>
                <emma:interpretation id="interp6" emma:lang="" emma:confidence="0">
                  <emma:literal>Neuron</emma:literal>
                </emma:interpretation>
                <emma:interpretation id="interp7" emma:lang="" emma:confidence="0">
                  <emma:literal>Neuron)</emma:literal>
                </emma:interpretation>
                <emma:interpretation id="interp8" emma:lang="" emma:confidence="0">
                  <emma:literal>Neon/</emma:literal>
                </emma:interpretation>
                <emma:interpretation id="interp9" emma:lang="" emma:confidence="0">
                  <emma:literal>Noon/</emma:literal>
                </emma:interpretation>
              </emma:one-of>
            </emma:emma>
          </inkml:annotationXML>
          <inkml:trace contextRef="#ctx0" brushRef="#br0" timeOffset="8332.159">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4">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49">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5923AB80-A17D-4784-B2DE-9E257EAA5D3F}" emma:medium="tactile" emma:mode="ink">
            <msink:context xmlns:msink="http://schemas.microsoft.com/ink/2010/main" type="paragraph" rotatedBoundingBox="5598,7886 29901,7521 29928,9319 5625,9683" alignmentLevel="1"/>
          </emma:interpretation>
        </emma:emma>
      </inkml:annotationXML>
      <inkml:traceGroup>
        <inkml:annotationXML>
          <emma:emma xmlns:emma="http://www.w3.org/2003/04/emma" version="1.0">
            <emma:interpretation id="{415590AC-95D6-4601-AB7E-637E40CED196}" emma:medium="tactile" emma:mode="ink">
              <msink:context xmlns:msink="http://schemas.microsoft.com/ink/2010/main" type="line" rotatedBoundingBox="5598,7886 29901,7521 29928,9319 5625,9683"/>
            </emma:interpretation>
          </emma:emma>
        </inkml:annotationXML>
        <inkml:traceGroup>
          <inkml:annotationXML>
            <emma:emma xmlns:emma="http://www.w3.org/2003/04/emma" version="1.0">
              <emma:interpretation id="{76E456CF-2897-4B4D-AE93-C9AFD98DBB99}" emma:medium="tactile" emma:mode="ink">
                <msink:context xmlns:msink="http://schemas.microsoft.com/ink/2010/main" type="inkWord" rotatedBoundingBox="5599,7936 9671,7875 9697,9622 5625,9683"/>
              </emma:interpretation>
              <emma:one-of disjunction-type="recognition" id="oneOf2">
                <emma:interpretation id="interp10" emma:lang="" emma:confidence="1">
                  <emma:literal/>
                </emma:interpretation>
              </emma:one-of>
            </emma:emma>
          </inkml:annotationXML>
          <inkml:trace contextRef="#ctx0" brushRef="#br1" timeOffset="-30325.17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8">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6">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6">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61847E6F-DE0B-4D30-BC2A-D78F7D4BBE66}" emma:medium="tactile" emma:mode="ink">
                <msink:context xmlns:msink="http://schemas.microsoft.com/ink/2010/main" type="inkWord" rotatedBoundingBox="10152,7818 12692,7779 12713,9167 10172,9206"/>
              </emma:interpretation>
              <emma:one-of disjunction-type="recognition" id="oneOf3">
                <emma:interpretation id="interp11" emma:lang="" emma:confidence="1">
                  <emma:literal/>
                </emma:interpretation>
              </emma:one-of>
            </emma:emma>
          </inkml:annotationXML>
          <inkml:trace contextRef="#ctx0" brushRef="#br1" timeOffset="-24842.359">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4">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6">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2">6344-93 272 0,'0'0'101'0,"0"18"-54"0,-5-7-55 16,1 4 31-1,-1 0-14-15,1 14-6 16,0 12-2-16,-1 18-1 15,1 18 6-15,-1 0 6 0,1 12 7 0,0-5 5 16,-5 12-3-16,4-8-3 16,1 8-6-16,4-15-2 15,0-81-244 17,18 40 88-32,-1-36 26 15</inkml:trace>
          <inkml:trace contextRef="#ctx0" brushRef="#br1" timeOffset="-23177.919">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5">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BDCA9B2F-49A4-4588-AEED-170D9542BAB6}" emma:medium="tactile" emma:mode="ink">
                <msink:context xmlns:msink="http://schemas.microsoft.com/ink/2010/main" type="inkWord" rotatedBoundingBox="15080,7817 20061,7743 20085,9372 15104,9447"/>
              </emma:interpretation>
              <emma:one-of disjunction-type="recognition" id="oneOf4">
                <emma:interpretation id="interp12" emma:lang="" emma:confidence="1">
                  <emma:literal/>
                </emma:interpretation>
              </emma:one-of>
            </emma:emma>
          </inkml:annotationXML>
          <inkml:trace contextRef="#ctx0" brushRef="#br2" timeOffset="26753.575">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9679 209 132 0,'-5'0'49'0,"5"3"-26"0,0-3-20 0,0 0 10 0,0 0-11 16,0 0 0-16,0 0-2 16,5 8 0-16,4-5 0 15,0 1 6-15,-1 0 6 0,1-4 3 16,0 0 0-16,0 0-1 15,0 0 1-15,-5 0-6 16,-4 0-3-16,0 0-3 16,0 0 0-16,0 0-7 15,0 0 1-15,-4 3-26 16,-1-3-8-16,1 0-41 16</inkml:trace>
          <inkml:trace contextRef="#ctx0" brushRef="#br2" timeOffset="27609.588">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0A7281C4-1EA8-4801-A675-DC3134FAE4E5}" emma:medium="tactile" emma:mode="ink">
                <msink:context xmlns:msink="http://schemas.microsoft.com/ink/2010/main" type="inkWord" rotatedBoundingBox="21845,8010 24903,7964 24923,9265 21864,9310"/>
              </emma:interpretation>
              <emma:one-of disjunction-type="recognition" id="oneOf5">
                <emma:interpretation id="interp13" emma:lang="" emma:confidence="1">
                  <emma:literal/>
                </emma:interpretation>
              </emma:one-of>
            </emma:emma>
          </inkml:annotationXML>
          <inkml:trace contextRef="#ctx0" brushRef="#br2" timeOffset="72691.839">17131 65 180 0,'4'0'68'0,"-4"0"-36"0,0 0-37 15,0 0 12-15,0 0-13 16,0 4-1-16,0 3-12 16,0 1-3-16,-4-1-41 15,0 4-17-15,-1 0 35 16,5-4 19-16</inkml:trace>
          <inkml:trace contextRef="#ctx0" brushRef="#br2" timeOffset="73652.18">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16923 544 156 0,'0'-4'57'0,"0"8"-30"0,0 3-14 16,0-7 26 0,9 15-14-1,0 11-10-15,0-8-9 16,-5 8-2-16,1-4-1 0,-1 0 3 16,1 11 3-16,3 4-4 15,1-4-3-15,-4 7-1 16,-1 8 1-16,0-11-3 0,1 0-2 15,-1-15-7-15,-4 0-2 16,5-7-28-16,-5-8-14 16</inkml:trace>
          <inkml:trace contextRef="#ctx0" brushRef="#br2" timeOffset="74494.035">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1">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5">18947 603 84 0,'4'-4'33'0,"27"8"-18"0,-5-4-53 0,-17-8-11 15</inkml:trace>
        </inkml:traceGroup>
        <inkml:traceGroup>
          <inkml:annotationXML>
            <emma:emma xmlns:emma="http://www.w3.org/2003/04/emma" version="1.0">
              <emma:interpretation id="{CE1A7E12-710D-400F-8676-2E8D2E75569E}" emma:medium="tactile" emma:mode="ink">
                <msink:context xmlns:msink="http://schemas.microsoft.com/ink/2010/main" type="inkWord" rotatedBoundingBox="25465,7961 29029,7907 29045,9005 25482,9058"/>
              </emma:interpretation>
              <emma:one-of disjunction-type="recognition" id="oneOf6">
                <emma:interpretation id="interp14" emma:lang="" emma:confidence="1">
                  <emma:literal/>
                </emma:interpretation>
              </emma:one-of>
            </emma:emma>
          </inkml:annotationXML>
          <inkml:trace contextRef="#ctx0" brushRef="#br2" timeOffset="79118.915">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5">19861 503 124 0,'-4'0'49'0,"12"11"-26"0,-3-11-42 0,4 0 0 16,-1 0 12-16,1 0 8 15,5-7 23-15,3 3 11 16,5 1 0-16,0-1 2 16,5 4-17-16,-1-4-4 0,1 0-10 15,-1 1-4-15,-4-1-1 0,-4 4-1 16,-5 0 2-16,1 0-3 16,-6 4-2-16,1-1-20 15,-9-3-10-15,0 0-49 16</inkml:trace>
          <inkml:trace contextRef="#ctx0" brushRef="#br2" timeOffset="78083.068">19870 87 164 0,'0'-3'63'0,"0"6"-34"0,9 1-16 0,-9-4 19 0,8 0-5 16,6 0-1-16,3 0-12 16,5 0-4-16,5 0-6 15,-1-4 2-15,10 1 0 0,-5-5-2 16,0 1-1-16,-5-1-3 15,1 1-1-15,4 3 5 16,-5 1 5-16,-8 3-12 16,-1 0-2-16,-3 0-22 15,-19 3-61 1,-4 1-39 0,-4 3 33-16</inkml:trace>
          <inkml:trace contextRef="#ctx0" brushRef="#br2" timeOffset="77705.187">19874 161 132 0,'5'7'49'0,"-5"4"-26"0,4-3-7 16,0-1 16-16,1 0-9 16,-1 15 0-16,1 12-8 15,-1-5 1-15,1 0-9 16,-1 12-2-16,5 3-1 0,-5 11 0 16,1-3 2-16,-1 7-3 15,-4 0 0-15,0 0 1 16,4 7 2-16,-4 0-5 15,5-11-1-15,-1-14 0 16,1-1 0-16,-5-14-9 16,4-4-4-16,-4-7-9 15,-4-4-1-15,-1-4-105 32</inkml:trace>
          <inkml:trace contextRef="#ctx0" brushRef="#br2" timeOffset="80155.304">21305 754 196 0,'5'-4'74'0,"8"-4"-40"0,-4 8-38 16,-9 0 13-16,0 0 1 15,4 0 19 1,10 0-2-16,3 0-2 16,1 0-4-16,0 0-5 0,4 0 0 15,-5 0-7 1,1 0-3-16,0 0 1 16,-5 0-6-16,-4 0-1 15,0 0-5-15,-9 0-1 16,0 0-22-16,-5 0-8 15,1-3-68 1,-5 3-45-16</inkml:trace>
          <inkml:trace contextRef="#ctx0" brushRef="#br2" timeOffset="81128.991">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22083 120 184 0,'4'8'68'0,"1"-5"-36"0,-10 8-35 0,5-3 11 15,0 7 2-15,0-1 6 16,0 12 3-16,-4 11 1 15,-1 3-11-15,-3 5 1 0,-1 6 1 16,-4 12-6-16,-1 10-1 16,1 5-2-16,4 3-2 15,5 3 1-15,4-18 1 16,-5-10-3-16,1-5 0 16,0-18-1-16,-1-3 0 15,5-12-9-15,-4-7-5 0,-1-3-23 16,1-16-10-16,-1-14-40 15</inkml:trace>
          <inkml:trace contextRef="#ctx0" brushRef="#br2" timeOffset="82660.671">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annotationXML>
            <emma:emma xmlns:emma="http://www.w3.org/2003/04/emma" version="1.0">
              <emma:interpretation id="{D1FD153E-9ECC-4364-99DB-67631626E026}" emma:medium="tactile" emma:mode="ink">
                <msink:context xmlns:msink="http://schemas.microsoft.com/ink/2010/main" type="inkWord" rotatedBoundingBox="29618,8724 29919,8719 29927,9231 29625,9236"/>
              </emma:interpretation>
              <emma:one-of disjunction-type="recognition" id="oneOf7">
                <emma:interpretation id="interp15" emma:lang="" emma:confidence="1">
                  <emma:literal>\</emma:literal>
                </emma:interpretation>
                <emma:interpretation id="interp16" emma:lang="" emma:confidence="0">
                  <emma:literal>'</emma:literal>
                </emma:interpretation>
                <emma:interpretation id="interp17" emma:lang="" emma:confidence="0">
                  <emma:literal>|</emma:literal>
                </emma:interpretation>
                <emma:interpretation id="interp18" emma:lang="" emma:confidence="0">
                  <emma:literal>}</emma:literal>
                </emma:interpretation>
                <emma:interpretation id="interp19" emma:lang="" emma:confidence="0">
                  <emma:literal>,</emma:literal>
                </emma:interpretation>
              </emma:one-of>
            </emma:emma>
          </inkml:annotationXML>
          <inkml:trace contextRef="#ctx1" brushRef="#br0">24003 792 0,'22'0'562,"0"44"-562,0-21 31,-22-1 1,44 22-1,-22-22 16,-22 22 0,22-22-32,0 0 1,-22 0 93,0 23-93,23-23 15,-1 0 0,-22 22 63,22-22-94,0 0 63,0-22-16,0 22-32,-22 0 79,0 0-63</inkml:trace>
        </inkml:traceGroup>
      </inkml:traceGroup>
    </inkml:traceGroup>
    <inkml:traceGroup>
      <inkml:annotationXML>
        <emma:emma xmlns:emma="http://www.w3.org/2003/04/emma" version="1.0">
          <emma:interpretation id="{375017A1-121B-4285-81D2-359FEAEC5F62}" emma:medium="tactile" emma:mode="ink">
            <msink:context xmlns:msink="http://schemas.microsoft.com/ink/2010/main" type="paragraph" rotatedBoundingBox="5183,9414 30682,8407 30796,11291 5297,12298" alignmentLevel="1"/>
          </emma:interpretation>
        </emma:emma>
      </inkml:annotationXML>
      <inkml:traceGroup>
        <inkml:annotationXML>
          <emma:emma xmlns:emma="http://www.w3.org/2003/04/emma" version="1.0">
            <emma:interpretation id="{659A2FBF-6E20-4690-BAB6-CE7A0ED2C1C9}" emma:medium="tactile" emma:mode="ink">
              <msink:context xmlns:msink="http://schemas.microsoft.com/ink/2010/main" type="line" rotatedBoundingBox="5183,9414 30682,8407 30796,11291 5297,12298">
                <msink:destinationLink direction="with" ref="{72FE399A-D14D-430A-80B8-1AB9A1844E18}"/>
              </msink:context>
            </emma:interpretation>
          </emma:emma>
        </inkml:annotationXML>
        <inkml:traceGroup>
          <inkml:annotationXML>
            <emma:emma xmlns:emma="http://www.w3.org/2003/04/emma" version="1.0">
              <emma:interpretation id="{A79832C4-0667-49F6-B49F-14D18638769F}" emma:medium="tactile" emma:mode="ink">
                <msink:context xmlns:msink="http://schemas.microsoft.com/ink/2010/main" type="inkWord" rotatedBoundingBox="5223,10407 9371,10243 9446,12134 5297,12298"/>
              </emma:interpretation>
              <emma:one-of disjunction-type="recognition" id="oneOf8">
                <emma:interpretation id="interp20" emma:lang="" emma:confidence="1">
                  <emma:literal/>
                </emma:interpretation>
              </emma:one-of>
            </emma:emma>
          </inkml:annotationXML>
          <inkml:trace contextRef="#ctx0" brushRef="#br1" timeOffset="-16002.94">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1">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6">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9">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6">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1">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D6FE3620-A64F-4634-84F4-A6061E815BAE}" emma:medium="tactile" emma:mode="ink">
                <msink:context xmlns:msink="http://schemas.microsoft.com/ink/2010/main" type="inkWord" rotatedBoundingBox="10051,10187 12907,10074 12965,11541 10109,11654"/>
              </emma:interpretation>
              <emma:one-of disjunction-type="recognition" id="oneOf9">
                <emma:interpretation id="interp21" emma:lang="" emma:confidence="1">
                  <emma:literal/>
                </emma:interpretation>
              </emma:one-of>
            </emma:emma>
          </inkml:annotationXML>
          <inkml:trace contextRef="#ctx0" brushRef="#br1" timeOffset="-11649.715">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1">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 contextRef="#ctx0" brushRef="#br1" timeOffset="-71460">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 contextRef="#ctx0" brushRef="#br1" timeOffset="-10223.179">6277 2300 268 0,'0'-4'101'0,"0"8"-54"0,0-4-44 16,0-4 21-16,0 4-19 15,0 4-4 1,-4 14 1-16,0 4-2 15,4-3 5-15,0 6 4 0,4 5 6 0,5 3 3 16,4 11-5-16,9 8-3 16,5 10-5-16,-5 12-4 15,4 14 0-15,-4-3 1 16,5-1-1-16,-14 1 2 16,-4-11-4-16,0 3-2 15,-5-7 4-15,-8-7 1 16,-1-8-20-16,1-11-8 15,0-11-27-15,4-7-9 16</inkml:trace>
          <inkml:trace contextRef="#ctx0" brushRef="#br1" timeOffset="-9741.551">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C4346A30-4FAC-43F7-897A-E158D3488385}" emma:medium="tactile" emma:mode="ink">
                <msink:context xmlns:msink="http://schemas.microsoft.com/ink/2010/main" type="inkWord" rotatedBoundingBox="14926,10061 19876,9866 19924,11063 14973,11258"/>
              </emma:interpretation>
              <emma:one-of disjunction-type="recognition" id="oneOf10">
                <emma:interpretation id="interp22" emma:lang="" emma:confidence="1">
                  <emma:literal/>
                </emma:interpretation>
              </emma:one-of>
            </emma:emma>
          </inkml:annotationXML>
          <inkml:trace contextRef="#ctx0" brushRef="#br2" timeOffset="39634.198">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2">13456 2774 168 0,'26'15'66'0,"1"-7"-36"0,-14 10-31 0,-9-7 15 16,5 4 25-16,4 7 14 15,1 4-15-15,-1 3-7 16,0 1-19-16,0-1-10 0,1-3-2 15,-5-4-11-15,-1 4-3 16,1-12-17-16,0 1-6 16,4-8-35-1,1-3-52-15,3-8 31 16</inkml:trace>
          <inkml:trace contextRef="#ctx0" brushRef="#br2" timeOffset="40444.202">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14026 2914 92 0,'0'26'35'0,"8"-26"-18"0,-3-4-20 16</inkml:trace>
          <inkml:trace contextRef="#ctx0" brushRef="#br2" timeOffset="38748.676">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13005 2660 48 0,'5'-3'19'0,"-1"6"-10"0,-4 1-4 15,0-4 8-15,0 7 35 16,0 1 15-16,0 7-1 16,-4-1-2-16,-1 5-18 15,1 6-6-15,-5 1-21 16,0 15-7-16,0-1-3 0,0 4-1 15,5-3 0-15,-5 3 0 16,5-15 0-16,-1 1-2 0,1-8-2 16,4-4-10-16,0 1-6 15,0-12-47-15,0 1-19 16,4-8-18 0</inkml:trace>
          <inkml:trace contextRef="#ctx0" brushRef="#br2" timeOffset="35144.935">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9396 2771 160 0,'9'0'60'0,"-9"3"-32"0,35 1-24 0,-13-4 15 15,5 0-9-15,4 0-3 16,4-4 11-16,5 1 7 16,0-1-12-16,-1 0 6 0,1 1 4 15,4-1-3-15,-8 0-2 16,-5-3-13-16,-5 3-2 0,-4 1-19 15,-4-5-6-15,-5 1-27 16,-4-4-9-16,0 0-26 16,0-11-21-1,-5 0 47-15</inkml:trace>
          <inkml:trace contextRef="#ctx0" brushRef="#br2" timeOffset="35730.876">9992 2274 168 0,'-4'0'63'0,"4"11"-34"0,0 18-23 15,-4-21 17-15,4 3-12 16,0 3-1-16,-5-2 5 16,1 2 4-16,-1 1-9 15,1 11 3-15,0-4 1 0,-1 4 1 0,1 7 4 16,-1 11-9-16,1 11-1 15,-1 11-5-15,-8 15-3 16,0 0-3-16,-5-11 1 16,1 0 5-16,-1-15 2 15,0-3-5-15,5-4 0 16,0-15-10-16,4-7-2 16,0-8-32-16,5-3-14 15</inkml:trace>
          <inkml:trace contextRef="#ctx0" brushRef="#br2" timeOffset="36166.381">10244 3202 128 0,'-4'3'49'0,"4"-6"-26"0,0 3-31 0,0-4 7 16,0 0 1-16,0-3 2 15,0-1 13-15,4-3 7 16,1-7-7-16,-1-4-3 16,5-15-12-16,0-14-2 15,4-8 0-15,0-4-1 0,1 4-1 16,-6-7 0-16,1 7 0 15,0 7 3-15,0 12 2 16,0-1 4-16,0 5 2 0,-5 10 8 16,0 4 2-16</inkml:trace>
          <inkml:trace contextRef="#ctx0" brushRef="#br2" timeOffset="36541.888">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2">12250 2657 52 0,'0'-4'19'0,"0"4"-10"0,-5 4-9 0,5-4 5 16</inkml:trace>
        </inkml:traceGroup>
        <inkml:traceGroup>
          <inkml:annotationXML>
            <emma:emma xmlns:emma="http://www.w3.org/2003/04/emma" version="1.0">
              <emma:interpretation id="{A0CF86A6-98FF-48C7-89F2-EF66E07AA3F8}" emma:medium="tactile" emma:mode="ink">
                <msink:context xmlns:msink="http://schemas.microsoft.com/ink/2010/main" type="inkWord" rotatedBoundingBox="22217,9859 26936,9672 26989,11032 22271,11219"/>
              </emma:interpretation>
              <emma:one-of disjunction-type="recognition" id="oneOf11">
                <emma:interpretation id="interp23"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60666.532">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21">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5">20493 2583 316 0,'13'41'118'0,"-9"-27"-64"0,10 1-63 0,-6-4 20 16,1 7-6-16,0 8 4 16,4 0-4-16,1 7-1 15,-1-7-2-15,-4 0-4 0,-1 3 1 0,1-3-6 16,-4-8 0-16,-1-3-26 15,-4-4-8-15,0 0-164 32,-13-37 83-32</inkml:trace>
          <inkml:trace contextRef="#ctx0" brushRef="#br2" timeOffset="63880.987">20643 2366 224 0,'22'-11'85'0,"0"15"-46"0,4-8-17 16,-12 4 28-16,8 4-8 15,4-1-3-15,5-6-19 16,22-5-8-16,9 1-7 16,4-4-4-16,1 3 2 0,-1 1-13 15,-4 0-3-15,-5-8-51 16,-4 11-21-16,-4-22-40 15</inkml:trace>
          <inkml:trace contextRef="#ctx0" brushRef="#br2" timeOffset="63563.92">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B5AF0B5C-1FDB-416E-8F06-4AEE02AEFCE1}" emma:medium="tactile" emma:mode="ink">
                <msink:context xmlns:msink="http://schemas.microsoft.com/ink/2010/main" type="inkWord" rotatedBoundingBox="27578,8529 30682,8407 30784,10988 27680,11110"/>
              </emma:interpretation>
              <emma:one-of disjunction-type="recognition" id="oneOf12">
                <emma:interpretation id="interp24" emma:lang="" emma:confidence="1">
                  <emma:literal/>
                </emma:interpretation>
              </emma:one-of>
            </emma:emma>
          </inkml:annotationXML>
          <inkml:trace contextRef="#ctx0" brushRef="#br2" timeOffset="64900.524">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 contextRef="#ctx1" brushRef="#br0" timeOffset="-3055.136">24312 3089 0,'22'0'203,"44"-44"-188,-21 22 1,21 0-16,-44 22 16,0-22-16,0 22 15,22-44-15,-22 44 16,0 0-16,-22-22 15,67 0-15,-23-1 16,66-65 0,-88 88-1,0-22 1,23 0 0,-23 0-16,0 0 46,-22 0-14,22-45-17,-22 45 1,44 0-16,-44 0 16,0 0-16,0 0 15,22-44 1,-22 44-1,0 0-15,0-23 32,0 23-32,0 0 15,0 0 1,0-22-16,0 22 16,0 0 15,0-44-16,0 21 1,0 1-16,0 22 16,0 0-16,0 0 15,0 0-15,0 0 16,0 0 0,0-45-1,0 45 16,0-22-15,0 0 0,0 22 15,0 0-15,0-22-16,0 22 15,0-1 1,0 1-1,0 0-15,0-22 16,-22 22 0,22-22-1,-22 44 1,0-44 15,-22-1-15,22 23-1,0-22 1,-1 22 0,23 0-1,-22-22 1,-22 22 0,22 0-1,22 0 1,-22 22-1,0-22-15,0-1 16,-22 1 0,-1 22-1,23-22 1,22 0 0,0 0-1,-22 22 1,0 0-1,0-22 1,0 22 15,0-22-31,0 0 16,0 0 15,0 22 32,0 0-32,0-22-15,-1 22-1,1 0 1,22-22 15,-22 22-15,-22 0 15,22 0 0,0 0-31,0-23 47,0 23 16,0 0-32,0 0 0,-1 0-15,-21 0-1,22 0 32,0 0 0,-22 0-16,22 0 16,0 0 31,0-22 375,22 0-406,22 0-47,22-22 16,-22 22-16,0 0 16,0 0-16,22 0 15,-22 22 1,-22-22-1,23 0 1,-1-1 15,0 1 1,0 0-17,0 22 16,0 0 1,-22-22-32,22 22 172</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37.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0,'0'29'125,"0"-1"-109,0 1-1,57-1 1,-28-28 0,28 29 15,85 28-15,-142-28-1,343-1 63,-257 1-62,85-29 31,-29 57-32,58-29 48,-57-28-47,-115 29-1,30-29 1,-30 0 31,1 0-47,-1 0 31,29 0-15,-28 0 109,-1 0-110,29 0 1,-28 0 15,0 0 157,28-29-79,-29 29-78,1-28-15,-1 28 15,29 0 188,-28 0-157,-1 0-30</inkml:trace>
</inkml:ink>
</file>

<file path=ppt/ink/ink6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3.302"/>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33 0,'0'-29'250,"57"29"-234,29 0-16,0 0 15,-29 0 1,-29 0 0,1 0 15,28 0-16,0 0 1,-29 0 0,1 0-1,28 0 17,-28 0-17,28 0 1,-29 0-1,1 0 1,56 0 15,-56 0-15,0 0 0,28 0-1,-29 0 32,1 0-31,28 0-1,0 0 17,-29 0 77,1 0-93,-1 0 155,1 0 1</inkml:trace>
</inkml:ink>
</file>

<file path=ppt/ink/ink6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5.38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0,'57'0'157,"0"0"-142,-28 0 1,-1 0-16,58 57 16,-58-57-16,58 0 15,-57 0 1,28 0-1,0 0 1,-29 0 0,58 0-1,-58 0 1,1 0 15,0 0-15,28 0 15,-29 0 16,1 0-16,28 0 0,-29 0 1,1 0 15,28 0 31,-29 0-63,1 0 17</inkml:trace>
</inkml:ink>
</file>

<file path=ppt/ink/ink6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7.14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0,'29'0'125,"342"0"-62,-314 0-63,28 0 31,-56 0-31,56 0 16,1 0 15,-29 0-16,0 0 17,0 0-32,-28 0 15,-1 0 1,1 0 312</inkml:trace>
</inkml:ink>
</file>

<file path=ppt/ink/ink6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8.66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0,'57'0'172,"0"0"-157,0 0 1,29 0 0,-57 0-1,142 0 1,-143 0 0,58 0-1,0 0 1,-58 0-1,1 0 1,56 0-16,29 0 16,-56 0-1,-30 0 1,29 0 15</inkml:trace>
</inkml:ink>
</file>

<file path=ppt/ink/ink6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7:00.659"/>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0,'29'0'203,"28"0"-187,-29 0-1,1 0 1,28 0 0,-29 0-16,1 0 15,28 0 1,-29 0 0,1 0-1,0 0-15,28 0 16,-29 0-1,1 0 17,28 0-17,-29 0 17,1 0-17,-1 0 16,1 0-15,-1 0 0,1 0-1,0 0 1,28 0 78</inkml:trace>
</inkml:ink>
</file>

<file path=ppt/ink/ink6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04.915"/>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B63EC789-41BA-4A91-8962-EB4EB341F971}" emma:medium="tactile" emma:mode="ink">
          <msink:context xmlns:msink="http://schemas.microsoft.com/ink/2010/main" type="inkDrawing" rotatedBoundingBox="13858,15618 29890,13602 30400,17655 14368,19671" semanticType="callout" shapeName="Other"/>
        </emma:interpretation>
      </emma:emma>
    </inkml:annotationXML>
    <inkml:trace contextRef="#ctx0" brushRef="#br0">0 3135 0,'31'0'235,"30"0"-235,0 0 15,62 0 16,-93 0-15,123 0 15,-122 0-15,30 0 0,-30 0 30,-1 0-14,1 0-1,-1 0-15,1 0 15,30 0-16,31 0 17,-61 0 15,30 0-16,-31 0-31,1 0 15,0 0 1,30 0 0,-31 0 15,1 0-15,30 0-1,-30 0 16,-1 0-15,32 0 15,-32 0-15,1 0 0,-1 0-1,32 0 1,-32 0 15,1 0-15,30 0-16,-30 0 15,-1 0 1,1 0 0,153 0-1,-154 0 16,31 0 1,-30 0-17,153 0 48,-154-30-32,31 30-15,-30 0-16,30 0 15,-30 0 1,61 0 31,-1 0-32,-60 0 1,61 0 15,61 0 1,-92 0-17,123 0 16,-154 0-31,93 0 32,-93 0-1,1 0-31,30 0 31,31 0-31,0 0 31,-1 0 16,-29 0-31,-32 0 15,31 0-15,62 0 15,-93 0-31,1 0 16,30 0-1,-30 0 1,-1 0 0,1 0-1,61 0 1,-61 0-16,60 0 15,-60 0 1,0 0 0,30 0-16,92 0 31,-92 0-15,0 0-1,0 0-15,-30 0 16,0 0-1,30 0 1,-31 0 0,62 0-1,-61 0 17,30 0-32,-30 0 31,-1 0-16,62 0 1,-61 0 0,-1 0-1,31 0-15,31 0 16,-31 0 15,-30 0-31,91 0 16,-91 0 15,30 0-31,-30 0 16,-1 0-1,1 0 1,30 0 0,62 0 15,-93 0-16,31 0 1,1 0 15,-1 0 1,0 0-17,-30 0 1,-1 0 15,1 0-31,61 0 31,30 0 1,-91 0-32,183 0 31,-183 0 0,-1 0-15,93 0-1,-1 0 17,-91 0-17,122 0 16,-62 0-31,-60 30 16,30-30 0,153 31-1,-91-31 1,-93 30 0,62-30-1,31 0 1,-93 0-1,31 0 1,1 0-16,-32 31 16,62-31 15,-61 0-15,-1 0-1,93 0 1,-93 0-1,31 0 1,-30 0-16,0 0 47,-1 0-47,31 0 16,-30 0-1,30 0 1,-30 0-1,91 0 1,-91 0 0,-1 0-1,93 0 17,-31 0-17,-62 0-15,123 0 31,-122 0-31,30 0 16,-30 0 0,-1 0-1,62 0 1,-61 0-16,-1 0 16,62 0-1,-61 0 1,-1 0-1,32 0 1,-32 0 31,1 0-31,30 0-1,0 0 16,-30 0-15,91 0 0,-61 0-1,92 0 17,-91 0-17,152 0 1,-184 0-1,1 0 48,61 0-47,-31 0-1,31 0-15,-62 0 16,32 0-1,-32 0-15,1 0 16,91 0 0,-91 0-1,61 0 1,-62 0-16,93 0 16,-93 0-1,154 0 1,-123 0-16,31 0 15,0 0 1,30 0 47,-91 0-63,61 0 15,-31 0 1,31 0-1,-62 0 1,184 0 15,-152 0-15,-1 0-16,0 0 16,0 0-16,31 0 15,-61 0-15,60 0 16,-29 0-1,-32 0 1,93 0 31,-62 0-31,-31 0 15,62 0 31,-61 0-46,214 0 15,-184 0-15,398 0 15,-367 61-15,214-30 15,-245-31-15,-30 0-1,30 0 157,-31 0-156,1 0-1,0 0 17,30 0-17,-31 0 16,1-31-15,61 1 0,-31-32 31,-61 32 15,31-1-46,-1-61-1,-30 62 1,31 30 0,-1-61 15,1-1-16,30-60 1,-30 91 0,-1-60 15,1 29-15,-31 1-1,31-61 1,30 61-1,-61-1 1,30 32 0,-30-31-1,31 30-15,-31-30 32,0 0-1,0 30-31,31-61 15,-1 92 1,-30-30 0,0-62-1,0 61-15,0-30 16,0 30 0,0 1-1,31-93 1,-31 93-1,0-32 1,0 32-16,0-31 16,0-31-1,0 61 1,0-30 0,-31 0-16,31 30 15,-61-61 1,61 62-1,-31-1 1,1 31 0,30-30-1,-31-1 1,1 0 0,-1 1-1,-30-1 1,-31-30-1,31 0 1,30 61 0,31-31 15,-122 1-15,91 30-1,-91-92 1,-1 0 15,93 61 0,-31 1 1,30 30-17,-91-61 1,60 30-1,32 31 1,-62 0 15,61 0-31,-60 0 32,60 0-17,-122 0 1,61 0-1,61 0 1,-60 0 0,-1 0-1,31 0 1,-1 0 0,-29 0-16,29 0 15,1 0 1,31 0-1,-1 0 1,-30 0 0,30 0-16,-30-31 31,0 31-31,0 0 16,-1 0-1,-91 0 1,123 0-1,-62 0 1,31 0 0,-62 0-1,62-30 1,0 30 0,0 0-16,-92 0 15,30 0 1,93 0-1,-62-31 1,31 1-16,0 30 16,-276-62 77,61 62-61,1-30-1,214 30-31,-62 0 31,62 0-15,-92 0 15,123 0-15,-123 0 31,91 0-32,-244 0 16,245 0 1,-61 0-17,61 0 17,30 0-17,-30 0 16,0 0 1,30 0-17,0 0 1,-30 0 0,31 0-1,-1 0-15,0 0 16,1 0-1,-31 0 1,30 0 0,-30 0-1,30 0 1,1 0 0,-32 0-1,32 0 1,-1 0 15,1 0 0,-32 0 1,32 0-1,-62 0 266,61 0-282,-30 0 17,0 0-17,0 0 251,30 0-251,-30 0 1,30 0 0</inkml:trace>
  </inkml:traceGroup>
</inkml:ink>
</file>

<file path=ppt/ink/ink6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13.203"/>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0CF485EA-D8A8-4037-B60F-A604408D989D}" emma:medium="tactile" emma:mode="ink">
          <msink:context xmlns:msink="http://schemas.microsoft.com/ink/2010/main" type="inkDrawing" rotatedBoundingBox="12969,15104 20313,12932 21105,15611 13761,17783" semanticType="callout" shapeName="Other"/>
        </emma:interpretation>
      </emma:emma>
    </inkml:annotationXML>
    <inkml:trace contextRef="#ctx0" brushRef="#br0">718 3124 0,'-31'0'218,"1"0"-202,-32 0 15,32 0-15,-1 0 15,-30 0 0,30 0-31,-30 0 32,0 0-17,30 0 16,1 0-15,30-31 0,-61 31 31,30 0-32,0-30 1,1-32 203,30 1-204,0 0 1,0 30-1,0 1-15,0-1 16,0 1 0,0-32-1,0 32 17,0-1-1,0-30-16,0 30 17,0 1-17,0-1 1,0 1 0,0-1-16,0 0 15,0 1 1,0-31-1,0 30 1,0 0 15,-31-60 1,31 60-17,0-61 16,0 31 1,-61-61-17,61 91 1,0-30 0,0-62 30,0 93-30,0-62 15,0 31 1,0 30-17,0-30 16,0 30-31,0-61 32,0 31-1,31-31 0,-31 62 0,30-93 1,-30 93-17,0-1 32,0 1-47,0-32 31,0 32-15,31-1 0,-1 31-1,-30-30 17,0-1 30,0 0 1,31-60-17,0 60 1,-1 0-15,-30 1-1,61-1 16,-30 1-16,30 30 31,-30-31-46,-1 0 15,32 31 16,29-61-16,32 61 1,-31 0-17,-31 0 17,31 0-17,-62 0 1,62 0-1,-61 0 1,213 0 15,-213 0-15,61 0 0,-62 0 15,1 0-16,30 0 1,-30 0 0,-1 0-1,1 0-15,30 0 32,-30 0-17,-1 0 1,32 0 15,-32 0-15,93 0 46,30 0 1,-123 0-48,123 0 48,153 92-32,92-92-15,0 92-1,-306-92 1,-62 0 15,62 30 47,-31-30-31,1 0-31,213 31 78,-244-31-94,-1 0 15,31 0 32,1 0-31,182 0 46,-213 0-31,30 0-15,-30 0-16,-1 0 16,124-61 15,-1 61 0,153 0 32,-245-31-48,-31 31 17,1 0-1,91-30-16,-91-1 17,30 31-17,0-61-15,-30 30 32,30 31-17,0-30 1,1 30-1,-32 0 1,31-31 15,1 31-15,-32 0-16,93-61 16,-62 30-1,0 31 1,0 0-1,0-30 17,-30 30-17,91 0 1,-91 0 0,30-62-1,0 62 32,-30 0-31,0 0 46,60 0 94,-60 0-156,0 0 16,30 0 0,-31 0 171,1 0 110,30 0-266,-30 0 157,-1 0-141</inkml:trace>
  </inkml:traceGroup>
</inkml:ink>
</file>

<file path=ppt/ink/ink6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0.02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0 501 0,'38'0'31,"1"0"-15,-1 0-16,1 0 15,37-77-15,-37 77 16,-1 0 0,1 0-1,38 0 1,-39 0-16,1 0 15,76 0-15,-76 0 16,115 0-16,-77 0 16,77 0-16,38 0 15,-76 0-15,37 0 16,40 0-16,-116 0 16,77 0-16,-39 0 15,-38-39-15,77 39 16,0 0-1,-77 0-15,39 0 16,37 0-16,78 0 16,-115 0-16,115 0 15,-77 0-15,77 0 16,-77 0-16,192 0 16,-38 0-1,-77 0-15,0 0 16,-39 0-16,-77 0 15,78 0 1,-39 0 0,-39 0-1,-76 0-15,153 0 16,-115 0-16,77 0 16,77 0-16,77 0 15,-39 0-15,-38-77 16,0 77-1,115 0-15,-38 0 16,-77 0-16,-115 0 0,115 0 16,-39 0-16,-76 0 15,-1-38-15,0-1 16,-38 39-16,39 0 16,-39 0-1,269 0 1,-115 0-16,-38 0 15,37 0-15,78 0 0,-77 0 16,0 0-16,-38 0 16,37 0-16,-153 0 15,154 0-15,-115 0 16,-1-38-16,78 38 16,-39 0-16,77 0 15,-39 0 1,-38 0-16,38 0 15,-38 0-15,-38 0 16,-39-39-16,-39 39 16,78 0-16,-78 0 15,1 0-15,76-38 16,-76 38 0,37 0 15,-37 0-31,-1 0 15,1 0-15,76-39 16,-76 1 0,-1-1 62,1 39-63,-1 0-15,1 0 32,-1 0 46,1 0 47,-39 39-94,0-1 0,38 39 297,1-38-312</inkml:trace>
</inkml:ink>
</file>

<file path=ppt/ink/ink6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2.48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0 537 0,'126'-77'94,"126"77"-78,-63 0-16,63 0 15,0 0-15,63 0 16,-189 0-16,126 0 16,-63 0-16,0 0 15,63 0-15,-126 0 16,63-77-16,63 77 15,-126 0-15,252 0 16,-63 0-16,63 0 16,-126 0-16,-63 0 15,63 0-15,-189 0 16,63 0-16,0 0 16,-63 0-1,63 0-15,-63 0 16,63 0-16,189 0 15,126 0 17,-315 0-32,567 0 15,-189 0-15,378 0 16,-567 0 0,-252 0-16,126 0 15,-126 0 48,63 0-48,63-153-15,-63 153 16,-63 0 0,0 0-16,0-77 15,63 77 157,-63 0-156,0 0-1,63 0 1,-63 0 0,0 0-16,0 0 15,0 0-15,0 0 16,0 0-16,0-77 15,63 77-15,-63 0 16,0 0 0,-63-77-16,126 77 47</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EA75928-6BD7-4EBC-BE85-AD3A2787EC97}" emma:medium="tactile" emma:mode="ink">
          <msink:context xmlns:msink="http://schemas.microsoft.com/ink/2010/main" type="writingRegion" rotatedBoundingBox="23655,12364 29290,12569 29243,13848 23608,13643"/>
        </emma:interpretation>
      </emma:emma>
    </inkml:annotationXML>
    <inkml:traceGroup>
      <inkml:annotationXML>
        <emma:emma xmlns:emma="http://www.w3.org/2003/04/emma" version="1.0">
          <emma:interpretation id="{6F524924-F067-46F6-950A-70EF3289DA49}" emma:medium="tactile" emma:mode="ink">
            <msink:context xmlns:msink="http://schemas.microsoft.com/ink/2010/main" type="paragraph" rotatedBoundingBox="23655,12364 29290,12569 29243,13848 23608,13643" alignmentLevel="1"/>
          </emma:interpretation>
        </emma:emma>
      </inkml:annotationXML>
      <inkml:traceGroup>
        <inkml:annotationXML>
          <emma:emma xmlns:emma="http://www.w3.org/2003/04/emma" version="1.0">
            <emma:interpretation id="{9E801B18-6E20-45A2-8483-BB1575868D74}" emma:medium="tactile" emma:mode="ink">
              <msink:context xmlns:msink="http://schemas.microsoft.com/ink/2010/main" type="line" rotatedBoundingBox="23655,12364 29290,12569 29243,13848 23608,13643"/>
            </emma:interpretation>
          </emma:emma>
        </inkml:annotationXML>
        <inkml:traceGroup>
          <inkml:annotationXML>
            <emma:emma xmlns:emma="http://www.w3.org/2003/04/emma" version="1.0">
              <emma:interpretation id="{46AE67B0-FCB4-411E-A119-3F0454C54489}" emma:medium="tactile" emma:mode="ink">
                <msink:context xmlns:msink="http://schemas.microsoft.com/ink/2010/main" type="inkWord" rotatedBoundingBox="23655,12364 26011,12450 25968,13619 23612,13533"/>
              </emma:interpretation>
              <emma:one-of disjunction-type="recognition" id="oneOf0">
                <emma:interpretation id="interp0" emma:lang="" emma:confidence="1">
                  <emma:literal>Multilayer</emma:literal>
                </emma:interpretation>
                <emma:interpretation id="interp1" emma:lang="" emma:confidence="0">
                  <emma:literal>Multi Layer</emma:literal>
                </emma:interpretation>
                <emma:interpretation id="interp2" emma:lang="" emma:confidence="0">
                  <emma:literal>Mufti Layer</emma:literal>
                </emma:interpretation>
                <emma:interpretation id="interp3" emma:lang="" emma:confidence="0">
                  <emma:literal>Motrin Layer</emma:literal>
                </emma:interpretation>
                <emma:interpretation id="interp4" emma:lang="" emma:confidence="0">
                  <emma:literal>Mott: Layer</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4">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20493 3735 495 0,'-5'8'43'0,"1"3"-3"0,-5 0-14 16,0-4-7-16,0-3-10 16,0 3-6-16,1 0-9 15,-1 1-4-15,0-4-27 16,5-1-12-16</inkml:trace>
          <inkml:trace contextRef="#ctx0" brushRef="#br0" timeOffset="2341.449">20506 3724 208 0,'-9'-3'79'0,"9"10"-42"0,0-7-26 16,0 0 23-16,0 0 0 15,0 0 4-15</inkml:trace>
        </inkml:traceGroup>
        <inkml:traceGroup>
          <inkml:annotationXML>
            <emma:emma xmlns:emma="http://www.w3.org/2003/04/emma" version="1.0">
              <emma:interpretation id="{FF71B794-5ED3-4AA7-BF48-15734FBADE50}" emma:medium="tactile" emma:mode="ink">
                <msink:context xmlns:msink="http://schemas.microsoft.com/ink/2010/main" type="inkWord" rotatedBoundingBox="26579,12636 29284,12734 29243,13848 26538,13750"/>
              </emma:interpretation>
            </emma:emma>
          </inkml:annotationXML>
          <inkml:trace contextRef="#ctx0" brushRef="#br0" timeOffset="3752.693">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475.013">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2850.37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3465.189">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5.00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0,'39'0'203,"-1"0"-187,1 0-16,38 0 15,-39 0-15,1 0 16,-1 0-16,39 0 16,-38 0 109,-1 0 62,1 0-171,38 0-1,-39 0-15,1 0 32,38 0 124</inkml:trace>
</inkml:ink>
</file>

<file path=ppt/ink/ink7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6.59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0,'38'0'0,"1"0"16,38 0-1,0 0-15,-39 0 16,77 0-16,-76 0 15,38 0 1,0 0 0,-39 0-1,39 0 1,-38 0 15,-1 0-31,1 0 31,-1 0-15,1 0 15,-1 0-15,1 0 31,38 0-32,-39 0 1,1 0-16,38 0 31</inkml:trace>
</inkml:ink>
</file>

<file path=ppt/ink/ink7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8.25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0,'39'0'79,"115"0"-48,-116 0-31,39 0 15,0 0-15,-38 0 0,38 0 16,0 0-16,-39 0 16,39 0-16,-38 0 15,-1 0-15,39 0 16,0 0-16,-38 0 16,-1 0-16,0 0 31,1 0 0</inkml:trace>
</inkml:ink>
</file>

<file path=ppt/ink/ink7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2.02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0,'77'0'16,"-39"0"93,1 0-78,-1 0-15,39 0 0,-38 0-16,76 0 31,-38 0-16,39 0 1,-1 0 0,-38 0-1,-38 0 17,-1-39-32</inkml:trace>
</inkml:ink>
</file>

<file path=ppt/ink/ink7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3.49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38 0,'39'-38'109,"38"38"-93,38 0-16,-77 0 16,39 0-16,0 0 15,-38 0 1,-1 0 0,39 0 77</inkml:trace>
</inkml:ink>
</file>

<file path=ppt/ink/ink7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5.35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0,'115'0'204,"39"0"-189,-116 0-15,1 0 0,38 0 16,-39 0-16,1 0 15,-1 0 17,39 0-1</inkml:trace>
</inkml:ink>
</file>

<file path=ppt/ink/ink7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19.52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55 0,'39'0'250,"-1"0"-250,78 0 15,-78 0 1,1 0-16,38 0 16,-39 0-1,1 0-15,38 0 16,-39 0-1,1 0-15,38 0 32,-39 0-1,1 0-15,-1 0-1,0 0-15,1 0 16,-1 0-1,1 0 1,38 0 15,-39 0 1,1 0-17,38 0 32,-39 0-31,1 0 15,-1 0 78,39 0 1516,-38 0-1265,-1 0-345,1 38 1,-1 1 0,1-39-1,38 38 1,-39-38 78,1 0-48</inkml:trace>
</inkml:ink>
</file>

<file path=ppt/ink/ink7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1.68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0,'39'-38'93,"-1"38"-93,1 0 16,38 0 0,-39 0-16,39 0 15,38 0-15,-38 0 16,0 0-16,0 0 16,0 0-16,0 0 15,-38 0-15,38 0 31,-39 0-31,1 0 32,-1 0-32,39 0 47,-38 0-47,-1 0 31,39 0-31,-38 0 31,-1 0 0,1 0 110</inkml:trace>
</inkml:ink>
</file>

<file path=ppt/ink/ink7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3.97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77 0,'38'0'125,"78"0"-125,-39 0 16,38 0-16,-38 0 15,39 0-15,-39 0 16,-39 0-16,39 0 16,-38 0-16,-1 0 15,39 0-15,-38 0 16,-1 0 0,1 0-1,37 0 1,-37 0-1,-1 0 1,39 0-16,-38 0 16,-1 0-16,1 0 15,76-39-15,-115 1 16,39 38 62,38 0-47</inkml:trace>
</inkml:ink>
</file>

<file path=ppt/ink/ink7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23.87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33 0,'29'29'234,"60"-29"-218,-59 0-16,29 0 15,0 0-15,0 0 16,0 0 15,-30 0 0,1 0 1,-1 0-17,31 0 16,-31 0-15,1 0 31,29 0-16,-30 0-15,30 0-1,-29-29 48,-1 29-32,1 0 16,-1 0 203,1-30-203,-1 30 31,1 0-47,0 0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17C1E45E-5BA3-42F2-AD7C-80DAB8CEA5B2}" emma:medium="tactile" emma:mode="ink">
          <msink:context xmlns:msink="http://schemas.microsoft.com/ink/2010/main" type="writingRegion" rotatedBoundingBox="10812,13129 29010,13508 28973,15286 10775,14907"/>
        </emma:interpretation>
      </emma:emma>
    </inkml:annotationXML>
    <inkml:traceGroup>
      <inkml:annotationXML>
        <emma:emma xmlns:emma="http://www.w3.org/2003/04/emma" version="1.0">
          <emma:interpretation id="{E199E2B9-97F0-4F66-9484-CC5C82AAB98F}" emma:medium="tactile" emma:mode="ink">
            <msink:context xmlns:msink="http://schemas.microsoft.com/ink/2010/main" type="paragraph" rotatedBoundingBox="10812,13129 29010,13508 28973,15286 10775,14907" alignmentLevel="1"/>
          </emma:interpretation>
        </emma:emma>
      </inkml:annotationXML>
      <inkml:traceGroup>
        <inkml:annotationXML>
          <emma:emma xmlns:emma="http://www.w3.org/2003/04/emma" version="1.0">
            <emma:interpretation id="{F16C069F-D002-4E8B-9ECE-483027556C0D}" emma:medium="tactile" emma:mode="ink">
              <msink:context xmlns:msink="http://schemas.microsoft.com/ink/2010/main" type="line" rotatedBoundingBox="10812,13129 29010,13508 28973,15286 10775,14907"/>
            </emma:interpretation>
          </emma:emma>
        </inkml:annotationXML>
        <inkml:traceGroup>
          <inkml:annotationXML>
            <emma:emma xmlns:emma="http://www.w3.org/2003/04/emma" version="1.0">
              <emma:interpretation id="{DC3B1EB3-15C2-4B0A-BC0B-F40CC96BEBDD}" emma:medium="tactile" emma:mode="ink">
                <msink:context xmlns:msink="http://schemas.microsoft.com/ink/2010/main" type="inkWord" rotatedBoundingBox="10811,13141 12851,13183 12814,14949 10775,14907"/>
              </emma:interpretation>
              <emma:one-of disjunction-type="recognition" id="oneOf0">
                <emma:interpretation id="interp0" emma:lang="" emma:confidence="0">
                  <emma:literal>EH WE))</emma:literal>
                </emma:interpretation>
                <emma:interpretation id="interp1" emma:lang="" emma:confidence="0">
                  <emma:literal>EH HEH)</emma:literal>
                </emma:interpretation>
                <emma:interpretation id="interp2" emma:lang="" emma:confidence="0">
                  <emma:literal>ECHOED)</emma:literal>
                </emma:interpretation>
                <emma:interpretation id="interp3" emma:lang="" emma:confidence="0">
                  <emma:literal>(EH HEH)</emma:literal>
                </emma:interpretation>
                <emma:interpretation id="interp4" emma:lang="" emma:confidence="0">
                  <emma:literal>(.ifEtFt)</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5915 5513 156 0,'-13'19'60'0,"9"-16"-32"0,4 1-17 15,0-4 15-15</inkml:trace>
          <inkml:trace contextRef="#ctx0" brushRef="#br0" timeOffset="976.582">5915 5535 308 0,'18'-7'17'0,"4"0"-9"16,0-4-1-16,5 3-1 0,-1 1 0 16,5 3-1-16,-4 1-3 15,-1 3 1-15,1 3-4 16,-1 5 0-16,1-1-1 16,-5 0-2-16,0 4-33 15,0-3-15-15,0-5-35 16</inkml:trace>
          <inkml:trace contextRef="#ctx0" brushRef="#br0" timeOffset="719.491">5924 5149 148 0,'-4'-4'57'0,"4"8"-30"0,0 3-10 15,0-7 20-15,0 0-17 16,0 0-3-16,4 0 2 16,5 0 2-16,4 0-10 15,5 0 9-15,4-3 6 0,13-1-3 16,1 0-1-16,3 0-6 0,1 1-2 15,0-1-11-15,0 0-3 16,-5 4-1-16,-4 0 2 16,-5 0-5-16,-4 0-1 15,-4 0-16-15,-5 4-6 16,-4-4-15-16,-9 0-4 16,0 4-30-1,-9-1-45-15,-8 5 32 16</inkml:trace>
          <inkml:trace contextRef="#ctx0" brushRef="#br0" timeOffset="389.1">6017 5230 254 0,'-5'22'-2'0,"1"15"4"0,0 0 1 0,-5 10 3 15,0 12 8-15,4 0 5 16,1-4-5-16,0-7-1 16,4 0-9-16,0-4-5 15,0-7-3-15,0-11 0 16,4 3-19-16,-4-14-8 15,4-11-19 1,-4-4-40-16,5-4 20 16</inkml:trace>
          <inkml:trace contextRef="#ctx0" brushRef="#br1" timeOffset="62166.918">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6030 5171 152 0,'-9'7'57'0,"5"1"-30"0,4-8-25 16,0 0 12-16,0 0-12 15,0 3 0-15</inkml:trace>
          <inkml:trace contextRef="#ctx0" brushRef="#br1" timeOffset="61297.919">6039 4685 76 0,'0'-4'30'0,"0"1"-16"0,0-1-10 0,0 4 8 16,4-4-7-16,1 1-1 16</inkml:trace>
          <inkml:trace contextRef="#ctx0" brushRef="#br1" timeOffset="63774.047">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6043 5123 140 0,'-4'4'55'0,"4"-4"-30"0,0 3-23 15,0-3 14-15,0 0-4 16,0 0 1-16,0 0 4 16,4 4 3-1,14 0 5-15,-5-4 4 0,5 0-4 16,0 0-1-16,-1 3-4 15,5-3-3-15,-4 0-7 16,0 0-2-16,-1-3-2 16,1 3 1-16,-18 0 5 31,22 0-7-15,-4 3-2-16,-5-3-2 15,0 0-1-15,-4 4-16 0,0 0-6 16,0-4 11-1,0 4-48-15,-1-4-17 0,1-4-29 16</inkml:trace>
          <inkml:trace contextRef="#ctx0" brushRef="#br0" timeOffset="1666.723">6542 5167 184 0,'-13'-7'68'0,"18"14"-36"0,-1 4-26 0,5-11 15 15,0 0-13-15,4 0-2 16,9 0-6-16,5-7-3 0,8 3 2 16,5-3 2-16,-5 0 2 0,0 3 10 15,1 0 3-15,-5 0-1 16,0 4-1-16,-1 0-8 15,-7 0-4-15,-6 8-4 16,-8-4 1-16,-5-1-39 16,-4 1-15-16,-8 7-41 15</inkml:trace>
          <inkml:trace contextRef="#ctx0" brushRef="#br0" timeOffset="1921.962">6551 5495 156 0,'-9'11'60'0,"14"-7"-32"0,8-4-20 0,-4 0 16 16,4 0-14-16,1-4-3 16,3 0-5-16,1 1-2 15,13-5 1-15,4 1-1 0,0 3 0 16,1 4 2-16,4 0 1 15,-5 4-4-15,0 0 1 16,5 3-9-16,-14 0-2 16,1 1-51-1,-9-5-42-15,-10-3 39 16</inkml:trace>
          <inkml:trace contextRef="#ctx0" brushRef="#br0" timeOffset="1398.062">6618 5193 100 0,'-5'0'38'0,"10"11"-20"0,-1-7-21 15,0 7 8-15,-4 4 2 16,0-1 4-16,0 8 7 16,0 8 6-16,0 3-2 15,0 7 1-15,-4 8-3 16,0 7-1-16,4 1-10 16,-5-8 1-16,1-1 1 0,-1 5-9 15,1-12 0-15,0 5-4 16,-1-12-2-16,1-8-13 15,-1-6-6-15,5-23-103 32,5-11 36-32</inkml:trace>
          <inkml:trace contextRef="#ctx0" brushRef="#br1" timeOffset="66236.059">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D8A9D1A5-521D-43EC-8912-AB1B7A93EF55}" emma:medium="tactile" emma:mode="ink">
                <msink:context xmlns:msink="http://schemas.microsoft.com/ink/2010/main" type="inkWord" rotatedBoundingBox="13518,13346 15534,13388 15512,14484 13495,14442"/>
              </emma:interpretation>
              <emma:one-of disjunction-type="recognition" id="oneOf1">
                <emma:interpretation id="interp5" emma:lang="" emma:confidence="1">
                  <emma:literal>Feed</emma:literal>
                </emma:interpretation>
                <emma:interpretation id="interp6" emma:lang="" emma:confidence="0">
                  <emma:literal>Fed</emma:literal>
                </emma:interpretation>
                <emma:interpretation id="interp7" emma:lang="" emma:confidence="0">
                  <emma:literal>Feeds</emma:literal>
                </emma:interpretation>
                <emma:interpretation id="interp8" emma:lang="" emma:confidence="0">
                  <emma:literal>Freed</emma:literal>
                </emma:interpretation>
                <emma:interpretation id="interp9" emma:lang="" emma:confidence="0">
                  <emma:literal>Fled</emma:literal>
                </emma:interpretation>
              </emma:one-of>
            </emma:emma>
          </inkml:annotationXML>
          <inkml:trace contextRef="#ctx0" brushRef="#br0" timeOffset="-106935.07">8075 4953 80 0,'-9'-22'33'0,"18"15"-18"0,-13 3-7 16,4 4 11-16,0 0 2 15,0 0 4-15,0-7 7 16,0 3 2-16,0 4-7 16,13 0-4-16,0-7-13 15,14 0 0-15,-1-1 1 0,10 1-4 16,4 0-2-16,4-8-5 15,0 8 0-15,0-1-2 0,5 1-2 16,-10-1-2-16,1 5-1 16,-5-1-7-16,-8 0-4 15,-27 4-151 17</inkml:trace>
          <inkml:trace contextRef="#ctx0" brushRef="#br0" timeOffset="-107266.19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3">8005 5266 208 0,'-5'11'79'0,"5"-4"-42"0,9-18-43 16,-9 11 12-16,9 0-2 15,0-4 5-15,4 4 6 16,9 0 5-16,-4 0-10 16,8 4 5-16,1 0 3 0,-1-4-8 15,1 0-3-15,4 7-15 16,4-7-8-16,0 4-53 16,1-1-22-16,-1 1-3 15</inkml:trace>
          <inkml:trace contextRef="#ctx0" brushRef="#br0" timeOffset="-106078.882">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6">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6">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2">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19E7E7C1-567B-4CC5-88C7-2A2BD917DCC3}" emma:medium="tactile" emma:mode="ink">
                <msink:context xmlns:msink="http://schemas.microsoft.com/ink/2010/main" type="inkWord" rotatedBoundingBox="16222,13274 21536,13385 21508,14684 16195,14574"/>
              </emma:interpretation>
              <emma:one-of disjunction-type="recognition" id="oneOf2">
                <emma:interpretation id="interp10" emma:lang="" emma:confidence="0">
                  <emma:literal>For word.</emma:literal>
                </emma:interpretation>
                <emma:interpretation id="interp11" emma:lang="" emma:confidence="0">
                  <emma:literal>forward.</emma:literal>
                </emma:interpretation>
                <emma:interpretation id="interp12" emma:lang="" emma:confidence="0">
                  <emma:literal>forward</emma:literal>
                </emma:interpretation>
                <emma:interpretation id="interp13" emma:lang="" emma:confidence="0">
                  <emma:literal>Forward.</emma:literal>
                </emma:interpretation>
                <emma:interpretation id="interp14" emma:lang="" emma:confidence="0">
                  <emma:literal>Fanwort</emma:literal>
                </emma:interpretation>
              </emma:one-of>
            </emma:emma>
          </inkml:annotationXML>
          <inkml:trace contextRef="#ctx0" brushRef="#br0" timeOffset="-103345.476">10705 5243 228 0,'31'0'85'0,"-4"-15"-46"0,43-22-57 0,-43 30 11 16,8-4 4-16,9-4 8 15,0 4 16-15,5 4 7 16,4 0-14-16,-4 3-8 0,-1 0-2 0,-8 4-16 15,0 4-7-15,-5 0-85 16,-4-1-41 0,-5-6 72-16</inkml:trace>
          <inkml:trace contextRef="#ctx0" brushRef="#br0" timeOffset="-103617.272">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4">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2">12030 5191 16 0,'0'0'8'0,"-4"11"-4"0,8-11-12 0</inkml:trace>
          <inkml:trace contextRef="#ctx0" brushRef="#br0" timeOffset="-102011.49">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2">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9">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2">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2">14746 4718 188 0,'8'-22'71'0,"-3"11"-38"0,4 0-36 0,-5 7 11 16,1 1 5-16,-5-5 3 15,0 5 12-15,0-1 7 16,0 4-18-16,0 0 6 0,0 4 4 15,0 7-4-15,0 3 1 16,0 16-9-16,0 3-2 16,0 15-7-16,0 7-2 15,0 4 0-15,0 3 0 16,0 12 0-16,0 7 2 16,0 0 3-16,0 11 2 15,0-11-8-15,0-4-1 0,0-10-9 16,0-12 0-16,4-11-28 15,0-7-12-15,-4-8-48 16,0-3-22-16,-4-15 11 16</inkml:trace>
          <inkml:trace contextRef="#ctx0" brushRef="#br1" timeOffset="56131.719">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Group>
        <inkml:traceGroup>
          <inkml:annotationXML>
            <emma:emma xmlns:emma="http://www.w3.org/2003/04/emma" version="1.0">
              <emma:interpretation id="{27BC2316-FE3F-4FE7-98A9-F2BB7CC801CD}" emma:medium="tactile" emma:mode="ink">
                <msink:context xmlns:msink="http://schemas.microsoft.com/ink/2010/main" type="inkWord" rotatedBoundingBox="21030,13342 23198,13387 23173,14589 21005,14544"/>
              </emma:interpretation>
              <emma:one-of disjunction-type="recognition" id="oneOf3">
                <emma:interpretation id="interp15" emma:lang="" emma:confidence="0">
                  <emma:literal>(Men)</emma:literal>
                </emma:interpretation>
                <emma:interpretation id="interp16" emma:lang="" emma:confidence="0">
                  <emma:literal>(men)</emma:literal>
                </emma:interpretation>
                <emma:interpretation id="interp17" emma:lang="" emma:confidence="0">
                  <emma:literal>(Min)</emma:literal>
                </emma:interpretation>
                <emma:interpretation id="interp18" emma:lang="" emma:confidence="0">
                  <emma:literal>(MP)</emma:literal>
                </emma:interpretation>
                <emma:interpretation id="interp19" emma:lang="" emma:confidence="0">
                  <emma:literal>(Mon)</emma:literal>
                </emma:interpretation>
              </emma:one-of>
            </emma:emma>
          </inkml:annotationXML>
          <inkml:trace contextRef="#ctx0" brushRef="#br0" timeOffset="9985.147">15519 5156 40 0,'-5'-3'16'0,"14"6"-8"0,-9-6-5 0,0 3 4 16,0 0-3-16,0 0-3 16,0 0-3-16,0 0 1 15,0 0-10-15,0 0-3 16,0 0-4-16,0-4 1 15</inkml:trace>
          <inkml:trace contextRef="#ctx0" brushRef="#br1" timeOffset="57273.429">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16906 5153 164 0,'-5'-4'63'0,"5"-4"-34"0,5 1-23 0,-1 3 17 15</inkml:trace>
          <inkml:trace contextRef="#ctx0" brushRef="#br1" timeOffset="58924.553">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B5E1C00B-1D6A-45C4-BA72-43066C501B60}" emma:medium="tactile" emma:mode="ink">
                <msink:context xmlns:msink="http://schemas.microsoft.com/ink/2010/main" type="inkWord" rotatedBoundingBox="24081,13811 29002,13913 28981,14925 24060,14823"/>
              </emma:interpretation>
              <emma:one-of disjunction-type="recognition" id="oneOf4">
                <emma:interpretation id="interp20" emma:lang="" emma:confidence="0">
                  <emma:literal>perceptron</emma:literal>
                </emma:interpretation>
                <emma:interpretation id="interp21" emma:lang="" emma:confidence="0">
                  <emma:literal>perception</emma:literal>
                </emma:interpretation>
                <emma:interpretation id="interp22" emma:lang="" emma:confidence="0">
                  <emma:literal>Perceptron</emma:literal>
                </emma:interpretation>
                <emma:interpretation id="interp23" emma:lang="" emma:confidence="0">
                  <emma:literal>Perception</emma:literal>
                </emma:interpretation>
                <emma:interpretation id="interp24" emma:lang="" emma:confidence="0">
                  <emma:literal>Perceptron'</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18841 5797 36 0,'4'-4'16'0,"5"-7"-8"0,0 7-5 0,8 4 4 15</inkml:trace>
          <inkml:trace contextRef="#ctx0" brushRef="#br0" timeOffset="31677.377">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21460 5473 40 0,'0'-4'16'0,"0"4"-8"0,-4 0-12 16,4 0 2-16,0 0-15 16,0-4-4-16</inkml:trace>
          <inkml:trace contextRef="#ctx0" brushRef="#br0" timeOffset="34558.726">21323 5359 160 0,'-9'0'63'0,"23"0"-34"0,-6-11-32 0,1 7 13 16,4-3-1-16,1-1 2 16,3 5 17-16,1-1 6 15,4 0-17-15,5 0 15 0,-1 4 5 16,9 0-6-16,5 4-1 15,4 0-17-15,5 0-8 0,4 3-8 16,-4 4-3-16,-1-4-28 16,-4 1-13-16,-8-1-35 15,3 0-15-15,-3 1 7 16</inkml:trace>
          <inkml:trace contextRef="#ctx0" brushRef="#br0" timeOffset="35143.664">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23081 5521 200 0,'0'7'77'0,"5"0"-42"0,-1 4-28 16,-4-11 20-16</inkml:trace>
          <inkml:trace contextRef="#ctx0" brushRef="#br0" timeOffset="36149.704">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31.201"/>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40 0,'29'0'172,"30"0"-157,-29 0 1,58 0 0,-58-29-16,58 29 15,-58 0-15,29 0 16,-29 0-16,-1 0 15,1 0 1,-1 0-16,30 0 16,-29 0-1,-1 0 17,30 0-17,-29 0 1,0 0 93,-1 0-62</inkml:trace>
</inkml:ink>
</file>

<file path=ppt/ink/ink8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1:09.736"/>
    </inkml:context>
    <inkml:brush xml:id="br0">
      <inkml:brushProperty name="width" value="0.5" units="cm"/>
      <inkml:brushProperty name="height" value="1" units="cm"/>
      <inkml:brushProperty name="color" value="#FF7321"/>
      <inkml:brushProperty name="tip" value="rectangle"/>
      <inkml:brushProperty name="rasterOp" value="maskPen"/>
      <inkml:brushProperty name="fitToCurve" value="1"/>
    </inkml:brush>
  </inkml:definitions>
  <inkml:trace contextRef="#ctx0" brushRef="#br0">0 29 0,'59'0'94,"-30"0"-79,1 0-15,59 0 16,-30 0-16,-30 0 15,30 0-15,0 0 16,0 0 0,-29 0-1,-1 0-15,1 0 16,29 0 0,-29 0-1,-1 0 16,30 0 16,-29 0-15,-1 0-17,1 0 1,-1 0 15,1 0-15,-1 0 15,1 0-15,29 0-1,-30 0 1,1 0 15,-30-29-15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47:21.677"/>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1,'14'10,"0"1,0-2,1 0,0-1,1 0,0-1,0-1,1 0,-1-1,1-1,0-1,1 0,-1-2,13 1,107 21,-94-9,1-1,0-2,1-2,36 2,214 6,-274-18</inkml:trace>
</inkml:ink>
</file>

<file path=ppt/ink/ink8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0.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0,'24'0'188,"24"0"-188,-24 0 16,0 0-1,48 0-15,-24 0 16,48 0-1,-72 0-15,23 0 16,-23 0-16,0 0 47,24 0-31,-24 0-16,0 0 46,0 0 1</inkml:trace>
</inkml:ink>
</file>

<file path=ppt/ink/ink8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4.6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0,'24'0'125,"0"0"-110,48 0-15,-24 24 16,0-24-16,0 24 16,24-24-16,-49 0 15,25 48 1,-24-24 0,0-24-16,0 0 15,0 0-15,24 0 16,0 0-1,24 0-15,-48 24 16,0-24 0,24 0-16,0 0 31,-24 0-31,48 24 16,-48-24-1,23 0-15,-23 0 31,24 48-15,0-48 0,-24 0-16,0 0 15,48 0-15,-48 0 32</inkml:trace>
</inkml:ink>
</file>

<file path=ppt/ink/ink8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7.17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28 0,'0'-24'157,"48"24"-142,48 0-15,-25 0 16,-23 0-16,24 0 16,-48 0-1,0 0-15,0 0 16,24 0-16,-24 0 15,72 0 1,-72 0 0,0 0-16,48 0 15,-48 0 17,24 0-32,-24 0 15,-1 0 1,1 0-1,0 0 1,0 0 0,0 0-1,0 0-15,24 0 16,-24 0 0,0 0-1,24 0 32,-24 0-16,0 0 32,0 0 187,24 0-235</inkml:trace>
</inkml:ink>
</file>

<file path=ppt/ink/ink8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9.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0 291 0,'71'-48'63,"-23"24"-48,0 24 1,0-24-16,0 0 16,0 0-1,-24 24-15,-24-24 16,48 24-16,0 0 15,-24-24-15,24 24 16,-24 0-16,0 0 16,24 0-16,-24 0 15,24-24-15,-25 0 16,1 24-16,0 0 16,0 0-16,24 0 15,-24 0-15,0 0 16,0 0-1,24 0 1,-24 0 0,0-24-16,24 24 31,-24 0-15,0 0 15,0 0-16,0-24 1,0 24 78,0 0-47,0 0 0,0 24-47,24 0 15,-24 0 16,0 24 32,-24-24 62</inkml:trace>
</inkml:ink>
</file>

<file path=ppt/ink/ink8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11.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0,'24'0'93,"-1"0"-61,25 0-32,-24 0 31,0 0-31,48 0 15,-48 0-15,0 0 16,48 0-16,-48 0 16,24 0-1,-24 0-15,0 0 16,0 0-16,24 0 16,0 0-1,0 0-15,-24 0 16,-1 0-1,49 0-15,-48 0 16,0 0 15,24 0-15,-24 0-16,24 0 16,0 0-16,-24 0 15,0 0 16,24 0 1,-24 0-32,0 0 31,0 0-15,0 0 30,0 0-14,0 0-1,0 0 16,24 0-16,-24 0-15</inkml:trace>
</inkml:ink>
</file>

<file path=ppt/ink/ink8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2.36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0,'48'0'63,"0"0"-48,-24 0-15,0 0 16,24 0-16,-24 0 0,24 0 15,-24 0 1,0 0-16,24 24 16,-24-24-16,0 0 15,0 0-15,23 0 16,-23 0-16,0 0 16,24 0-1,-24 0 1,0 0-16,0 0 31,24 0 32</inkml:trace>
</inkml:ink>
</file>

<file path=ppt/ink/ink8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4.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0,'48'0'125,"-24"0"-109,24 0-16,0 0 16,0 0-16,-24 0 15,47 0-15,-47 0 16,24 0-16,-24 0 15,0 0-15,24 0 16,0 0-16,0 0 16,0 0-1,0 0-15,0 0 32,-24 0-17,0 0-15,0 0 16,0 0-16,0 0 15,0 0 1,0 0 0,0 0-1,-1 0-15,1 0 16,0 0 15,24 0-15,-24 0-1,0 0 1,0 0-16,24 0 16,-24 0 31</inkml:trace>
</inkml:ink>
</file>

<file path=ppt/ink/ink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4:47.56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E81CA57-0227-43CC-8229-23393C47FBDF}" emma:medium="tactile" emma:mode="ink">
          <msink:context xmlns:msink="http://schemas.microsoft.com/ink/2010/main" type="writingRegion" rotatedBoundingBox="23237,7789 23913,8455 23356,9021 22680,8355"/>
        </emma:interpretation>
      </emma:emma>
    </inkml:annotationXML>
    <inkml:traceGroup>
      <inkml:annotationXML>
        <emma:emma xmlns:emma="http://www.w3.org/2003/04/emma" version="1.0">
          <emma:interpretation id="{A4C7050E-C318-4F25-A181-312F8E075AE2}" emma:medium="tactile" emma:mode="ink">
            <msink:context xmlns:msink="http://schemas.microsoft.com/ink/2010/main" type="paragraph" rotatedBoundingBox="23237,7789 23913,8455 23356,9021 22680,8355" alignmentLevel="1"/>
          </emma:interpretation>
        </emma:emma>
      </inkml:annotationXML>
      <inkml:traceGroup>
        <inkml:annotationXML>
          <emma:emma xmlns:emma="http://www.w3.org/2003/04/emma" version="1.0">
            <emma:interpretation id="{F09EB704-31E4-4A7E-94DB-3F88CD8F7D36}" emma:medium="tactile" emma:mode="ink">
              <msink:context xmlns:msink="http://schemas.microsoft.com/ink/2010/main" type="line" rotatedBoundingBox="23237,7789 23913,8455 23356,9021 22680,8355"/>
            </emma:interpretation>
          </emma:emma>
        </inkml:annotationXML>
        <inkml:traceGroup>
          <inkml:annotationXML>
            <emma:emma xmlns:emma="http://www.w3.org/2003/04/emma" version="1.0">
              <emma:interpretation id="{6DD547CA-DC4F-45DC-A382-D93BA9F93B80}" emma:medium="tactile" emma:mode="ink">
                <msink:context xmlns:msink="http://schemas.microsoft.com/ink/2010/main" type="inkWord" rotatedBoundingBox="23133,7895 23614,8369 23161,8829 22680,8355"/>
              </emma:interpretation>
              <emma:one-of disjunction-type="recognition" id="oneOf0">
                <emma:interpretation id="interp0" emma:lang="" emma:confidence="1">
                  <emma:literal/>
                </emma:interpretation>
              </emma:one-of>
            </emma:emma>
          </inkml:annotationXML>
          <inkml:trace contextRef="#ctx0" brushRef="#br0">73 299 0,'23'0'609,"1"0"-593,0 0 62,0 0 62,0 0-93,0 0-31,0 0 15,24 0-15,-24 0 15,0 0 78,-24-24 407,0 0-500,0-24 15,0 24 16,0 0-16,0 0 188,0-24-204,0 24 142,0 0-95,-24 0 94,0 24-78,-24 0-62,24 0 0,0 0-1,-24 0 17,24 0-17,0 0 32,1 0 47,-1 0-47,0 24-16,24 0 78,-24 0-77,24 24-17,0-24-15,0 0 16,0 0 15,0 0 16,0 0-16,0 0 0,0 0 1,0 23-32,0-23 31,0 0 16,0 0-32,0 0 1,0 0 0,0 24 15,24 0 78,-24-24-77,24 0 14,0 24 64,-24-24-79,23-24 16,1 0-47,0 0 16,24 0 30,-24 0 33,0 0-33,24-24-30,-24 24 47,0-24-48,-24 0 141,0 96 16</inkml:trace>
        </inkml:traceGroup>
        <inkml:traceGroup>
          <inkml:annotationXML>
            <emma:emma xmlns:emma="http://www.w3.org/2003/04/emma" version="1.0">
              <emma:interpretation id="{5352DBEE-819A-400B-BFCE-39350FB0447E}" emma:medium="tactile" emma:mode="ink">
                <msink:context xmlns:msink="http://schemas.microsoft.com/ink/2010/main" type="inkWord" rotatedBoundingBox="23612,8159 23913,8455 23557,8817 23256,8521"/>
              </emma:interpretation>
              <emma:one-of disjunction-type="recognition" id="oneOf1">
                <emma:interpretation id="interp1" emma:lang="" emma:confidence="0">
                  <emma:literal>C</emma:literal>
                </emma:interpretation>
                <emma:interpretation id="interp2" emma:lang="" emma:confidence="0">
                  <emma:literal>c</emma:literal>
                </emma:interpretation>
                <emma:interpretation id="interp3" emma:lang="" emma:confidence="0">
                  <emma:literal>L</emma:literal>
                </emma:interpretation>
                <emma:interpretation id="interp4" emma:lang="" emma:confidence="0">
                  <emma:literal>u</emma:literal>
                </emma:interpretation>
                <emma:interpretation id="interp5" emma:lang="" emma:confidence="0">
                  <emma:literal>G</emma:literal>
                </emma:interpretation>
              </emma:one-of>
            </emma:emma>
          </inkml:annotationXML>
          <inkml:trace contextRef="#ctx0" brushRef="#br0" timeOffset="3623.543">743 227 0,'-23'24'250,"-1"-24"-172,0 0-62,0 0 0,-24 0 15,24 0 16,0 0 78,24 24-125,-24 0 15,0 0 17,0-1-17,0 1 1,24 0 31,-24-24-16,24 24-15,0 0 46,0 24 16,0-24-47,0 0 16,0 0 110,0 0-111,0 0-14,0 0 93,24-24-63,0 0-31,0 0-15,24 0 31,-48 24-47,24-24 16,0 0-1,24 0 79,-24 0-16,0 0 16,0 0-94,-1 0 62</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7.23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0,'48'0'265,"-24"0"-249,0 0 0,0 0-1,0 0 1,0 0-1,0 0 1,0 0 15,24 0 1,-24 0-17,0 0 95,24 0-95,-24 0 16,0 0 79,0 0-95,-1 0 17,1 0 30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1.29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1,'3'3,"14"1,8 3,2 0,6 0,1-3,4 9,-2 1,1 2,-5-1,-3-5,6 1,3-3,-2 1,0 0,-3-3,-5-2,-6-1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3.14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21,'15'-8,"161"-4,-136 12,398 0,-418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5.18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1,'244'0,"-52"36,-59-34,-103-2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7.1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8.99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40.4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9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0.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0,'24'0'188,"24"0"-188,-24 0 16,0 0-1,48 0-15,-24 0 16,48 0-1,-72 0-15,23 0 16,-23 0-16,0 0 47,24 0-31,-24 0-16,0 0 46,0 0 1</inkml:trace>
</inkml:ink>
</file>

<file path=ppt/ink/ink9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4.6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0,'24'0'125,"0"0"-110,48 0-15,-24 24 16,0-24-16,0 24 16,24-24-16,-49 0 15,25 48 1,-24-24 0,0-24-16,0 0 15,0 0-15,24 0 16,0 0-1,24 0-15,-48 24 16,0-24 0,24 0-16,0 0 31,-24 0-31,48 24 16,-48-24-1,23 0-15,-23 0 31,24 48-15,0-48 0,-24 0-16,0 0 15,48 0-15,-48 0 32</inkml:trace>
</inkml:ink>
</file>

<file path=ppt/ink/ink9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7.17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28 0,'0'-24'157,"48"24"-142,48 0-15,-25 0 16,-23 0-16,24 0 16,-48 0-1,0 0-15,0 0 16,24 0-16,-24 0 15,72 0 1,-72 0 0,0 0-16,48 0 15,-48 0 17,24 0-32,-24 0 15,-1 0 1,1 0-1,0 0 1,0 0 0,0 0-1,0 0-15,24 0 16,-24 0 0,0 0-1,24 0 32,-24 0-16,0 0 32,0 0 187,24 0-235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804E14-04E6-461E-9179-4A9A57441044}" type="datetimeFigureOut">
              <a:rPr lang="en-CA" smtClean="0"/>
              <a:t>2020-09-28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995868-70A5-4838-AE59-05ABE7BD3409}" type="slidenum">
              <a:rPr lang="en-CA" smtClean="0"/>
              <a:t>‹#›</a:t>
            </a:fld>
            <a:endParaRPr lang="en-CA"/>
          </a:p>
        </p:txBody>
      </p:sp>
    </p:spTree>
    <p:extLst>
      <p:ext uri="{BB962C8B-B14F-4D97-AF65-F5344CB8AC3E}">
        <p14:creationId xmlns:p14="http://schemas.microsoft.com/office/powerpoint/2010/main" val="265437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19B8FE-D1CB-4B24-BEA8-5541D1CD1E2B}"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9450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Perform forward inference, computing </a:t>
            </a:r>
            <a:r>
              <a:rPr lang="en-CA" dirty="0" err="1"/>
              <a:t>h</a:t>
            </a:r>
            <a:r>
              <a:rPr lang="en-CA" baseline="-25000" dirty="0" err="1"/>
              <a:t>t</a:t>
            </a:r>
            <a:r>
              <a:rPr lang="en-CA" dirty="0"/>
              <a:t> , </a:t>
            </a:r>
            <a:r>
              <a:rPr lang="en-CA" dirty="0" err="1"/>
              <a:t>y</a:t>
            </a:r>
            <a:r>
              <a:rPr lang="en-CA" baseline="-25000" dirty="0" err="1"/>
              <a:t>t</a:t>
            </a:r>
            <a:r>
              <a:rPr lang="en-CA" dirty="0"/>
              <a:t> , and loss at each step in time, saving the value of the hidden layer at </a:t>
            </a:r>
            <a:r>
              <a:rPr lang="en-CA" dirty="0" err="1"/>
              <a:t>eachstep</a:t>
            </a:r>
            <a:r>
              <a:rPr lang="en-CA" dirty="0"/>
              <a:t> for use at the next time step.</a:t>
            </a:r>
          </a:p>
          <a:p>
            <a:endParaRPr lang="en-CA" dirty="0"/>
          </a:p>
          <a:p>
            <a:r>
              <a:rPr lang="en-CA" sz="2000" b="1" dirty="0"/>
              <a:t>Figure 9.6 The backpropagation of errors in an SRN. The </a:t>
            </a:r>
            <a:r>
              <a:rPr lang="en-CA" sz="2000" b="1" dirty="0" err="1"/>
              <a:t>ti</a:t>
            </a:r>
            <a:r>
              <a:rPr lang="en-CA" sz="2000" b="1" dirty="0"/>
              <a:t> vectors represent the targets for each element</a:t>
            </a:r>
          </a:p>
          <a:p>
            <a:r>
              <a:rPr lang="en-CA" sz="2000" b="1" dirty="0"/>
              <a:t>of the sequence from the training data. The red arrows illustrate the flow of </a:t>
            </a:r>
            <a:r>
              <a:rPr lang="en-CA" sz="2000" b="1" dirty="0" err="1"/>
              <a:t>backpropagated</a:t>
            </a:r>
            <a:r>
              <a:rPr lang="en-CA" sz="2000" b="1" dirty="0"/>
              <a:t> errors required to</a:t>
            </a:r>
          </a:p>
          <a:p>
            <a:r>
              <a:rPr lang="en-CA" sz="2000" b="1" dirty="0"/>
              <a:t>calculate the updates for U, V and W at time 2. The two incoming arrows converging on h2 signal that these</a:t>
            </a:r>
          </a:p>
          <a:p>
            <a:r>
              <a:rPr lang="en-CA" sz="2000" b="1" dirty="0"/>
              <a:t>errors need to be summed.</a:t>
            </a:r>
          </a:p>
          <a:p>
            <a:endParaRPr lang="en-CA" dirty="0"/>
          </a:p>
          <a:p>
            <a:r>
              <a:rPr lang="en-CA" dirty="0"/>
              <a:t>Unfortunately, computing the gradients and updating weights for each item of a</a:t>
            </a:r>
          </a:p>
          <a:p>
            <a:r>
              <a:rPr lang="en-CA" dirty="0"/>
              <a:t>sequence individually would be extremely time-consuming. Instead, much as we did</a:t>
            </a:r>
          </a:p>
          <a:p>
            <a:r>
              <a:rPr lang="en-CA" dirty="0"/>
              <a:t>with mini-batch training in Chapter 7, we will accumulate gradients for the weights</a:t>
            </a:r>
          </a:p>
          <a:p>
            <a:r>
              <a:rPr lang="en-CA" dirty="0"/>
              <a:t>incrementally over the sequence, and then use those accumulated gradients in performing</a:t>
            </a:r>
          </a:p>
          <a:p>
            <a:r>
              <a:rPr lang="en-CA" dirty="0"/>
              <a:t>weight updates.</a:t>
            </a:r>
          </a:p>
          <a:p>
            <a:pPr defTabSz="931774">
              <a:defRPr/>
            </a:pPr>
            <a:r>
              <a:rPr lang="en-CA" sz="1400" dirty="0">
                <a:solidFill>
                  <a:srgbClr val="FF0000"/>
                </a:solidFill>
              </a:rPr>
              <a:t>Isn’t this actually the only sound way of doing it, because you just want a </a:t>
            </a:r>
            <a:r>
              <a:rPr lang="en-CA" sz="1400" b="1" u="sng" dirty="0">
                <a:solidFill>
                  <a:srgbClr val="FF0000"/>
                </a:solidFill>
              </a:rPr>
              <a:t>single update </a:t>
            </a:r>
            <a:r>
              <a:rPr lang="en-CA" sz="1400" dirty="0">
                <a:solidFill>
                  <a:srgbClr val="FF0000"/>
                </a:solidFill>
              </a:rPr>
              <a:t>for the U W V </a:t>
            </a:r>
            <a:r>
              <a:rPr lang="en-CA" sz="1400" b="1" u="sng" dirty="0">
                <a:solidFill>
                  <a:srgbClr val="FF0000"/>
                </a:solidFill>
              </a:rPr>
              <a:t>shared</a:t>
            </a:r>
            <a:r>
              <a:rPr lang="en-CA" sz="1400" dirty="0">
                <a:solidFill>
                  <a:srgbClr val="FF0000"/>
                </a:solidFill>
              </a:rPr>
              <a:t> parameters !</a:t>
            </a:r>
          </a:p>
          <a:p>
            <a:endParaRPr lang="en-CA" sz="1400" dirty="0"/>
          </a:p>
          <a:p>
            <a:r>
              <a:rPr lang="en-CA" dirty="0"/>
              <a:t>9.1.3 Unrolled Networks</a:t>
            </a:r>
          </a:p>
        </p:txBody>
      </p:sp>
      <p:sp>
        <p:nvSpPr>
          <p:cNvPr id="4" name="Slide Number Placeholder 3"/>
          <p:cNvSpPr>
            <a:spLocks noGrp="1"/>
          </p:cNvSpPr>
          <p:nvPr>
            <p:ph type="sldNum" sz="quarter" idx="10"/>
          </p:nvPr>
        </p:nvSpPr>
        <p:spPr/>
        <p:txBody>
          <a:bodyPr/>
          <a:lstStyle/>
          <a:p>
            <a:fld id="{92995868-70A5-4838-AE59-05ABE7BD3409}" type="slidenum">
              <a:rPr lang="en-CA" smtClean="0"/>
              <a:t>11</a:t>
            </a:fld>
            <a:endParaRPr lang="en-CA"/>
          </a:p>
        </p:txBody>
      </p:sp>
    </p:spTree>
    <p:extLst>
      <p:ext uri="{BB962C8B-B14F-4D97-AF65-F5344CB8AC3E}">
        <p14:creationId xmlns:p14="http://schemas.microsoft.com/office/powerpoint/2010/main" val="48397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a:t>
            </a:r>
          </a:p>
          <a:p>
            <a:r>
              <a:rPr lang="en-CA" dirty="0"/>
              <a:t>various layers of units are copied for each time step to illustrate that they will have</a:t>
            </a:r>
          </a:p>
          <a:p>
            <a:r>
              <a:rPr lang="en-CA" dirty="0"/>
              <a:t>differing values over time. However the weights themselves are shared across the</a:t>
            </a:r>
          </a:p>
          <a:p>
            <a:r>
              <a:rPr lang="en-CA" dirty="0"/>
              <a:t>various time steps.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12</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networks have proven to be an effective approach to language modeling,</a:t>
            </a:r>
          </a:p>
          <a:p>
            <a:r>
              <a:rPr lang="en-CA" dirty="0"/>
              <a:t>sequence labeling tasks such as part-of-speech tagging, as well as sequence</a:t>
            </a:r>
          </a:p>
          <a:p>
            <a:r>
              <a:rPr lang="en-CA" dirty="0"/>
              <a:t>classification tasks such as sentiment analysis and topic classification. And as we’ll</a:t>
            </a:r>
          </a:p>
          <a:p>
            <a:r>
              <a:rPr lang="en-CA" dirty="0"/>
              <a:t>see in Chapter 22, they form the basic building blocks for sequence to sequence</a:t>
            </a:r>
          </a:p>
          <a:p>
            <a:r>
              <a:rPr lang="en-CA" dirty="0"/>
              <a:t>approaches to applications such as summarization and machine translation.</a:t>
            </a:r>
          </a:p>
        </p:txBody>
      </p:sp>
      <p:sp>
        <p:nvSpPr>
          <p:cNvPr id="4" name="Slide Number Placeholder 3"/>
          <p:cNvSpPr>
            <a:spLocks noGrp="1"/>
          </p:cNvSpPr>
          <p:nvPr>
            <p:ph type="sldNum" sz="quarter" idx="10"/>
          </p:nvPr>
        </p:nvSpPr>
        <p:spPr/>
        <p:txBody>
          <a:bodyPr/>
          <a:lstStyle/>
          <a:p>
            <a:fld id="{92995868-70A5-4838-AE59-05ABE7BD3409}" type="slidenum">
              <a:rPr lang="en-CA" smtClean="0"/>
              <a:t>14</a:t>
            </a:fld>
            <a:endParaRPr lang="en-CA"/>
          </a:p>
        </p:txBody>
      </p:sp>
    </p:spTree>
    <p:extLst>
      <p:ext uri="{BB962C8B-B14F-4D97-AF65-F5344CB8AC3E}">
        <p14:creationId xmlns:p14="http://schemas.microsoft.com/office/powerpoint/2010/main" val="429118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Part-of-speech tagging as sequence labeling with a simple RNN. Pre-trained</a:t>
            </a:r>
          </a:p>
          <a:p>
            <a:r>
              <a:rPr lang="en-CA" dirty="0"/>
              <a:t>word </a:t>
            </a:r>
            <a:r>
              <a:rPr lang="en-CA" dirty="0" err="1"/>
              <a:t>embeddings</a:t>
            </a:r>
            <a:r>
              <a:rPr lang="en-CA" dirty="0"/>
              <a:t> serve as inputs and a </a:t>
            </a:r>
            <a:r>
              <a:rPr lang="en-CA" dirty="0" err="1"/>
              <a:t>softmax</a:t>
            </a:r>
            <a:r>
              <a:rPr lang="en-CA" dirty="0"/>
              <a:t> layer provides a probability distribution over</a:t>
            </a:r>
          </a:p>
          <a:p>
            <a:r>
              <a:rPr lang="en-CA" dirty="0"/>
              <a:t>the part-of-speech tags as output at each time step.</a:t>
            </a:r>
          </a:p>
          <a:p>
            <a:endParaRPr lang="en-CA" dirty="0"/>
          </a:p>
          <a:p>
            <a:r>
              <a:rPr lang="en-CA" dirty="0"/>
              <a:t>The RNN block is an abstraction that represents</a:t>
            </a:r>
          </a:p>
          <a:p>
            <a:r>
              <a:rPr lang="en-CA" dirty="0"/>
              <a:t>an unrolled simple recurrent network consisting of an input layer, hidden layer, and</a:t>
            </a:r>
          </a:p>
          <a:p>
            <a:r>
              <a:rPr lang="en-CA" dirty="0"/>
              <a:t>output layer at each time step, as well as the </a:t>
            </a:r>
            <a:r>
              <a:rPr lang="en-CA" dirty="0" err="1"/>
              <a:t>sharedU</a:t>
            </a:r>
            <a:r>
              <a:rPr lang="en-CA" dirty="0"/>
              <a:t>, V </a:t>
            </a:r>
            <a:r>
              <a:rPr lang="en-CA" dirty="0" err="1"/>
              <a:t>andW</a:t>
            </a:r>
            <a:r>
              <a:rPr lang="en-CA" dirty="0"/>
              <a:t> weight matrices that</a:t>
            </a:r>
          </a:p>
          <a:p>
            <a:r>
              <a:rPr lang="en-CA" dirty="0"/>
              <a:t>comprise the network. The outputs of the network at each time step represent the</a:t>
            </a:r>
          </a:p>
          <a:p>
            <a:r>
              <a:rPr lang="en-CA" dirty="0"/>
              <a:t>distribution over the POS </a:t>
            </a:r>
            <a:r>
              <a:rPr lang="en-CA" dirty="0" err="1"/>
              <a:t>tagset</a:t>
            </a:r>
            <a:r>
              <a:rPr lang="en-CA" dirty="0"/>
              <a:t> generated by a </a:t>
            </a:r>
            <a:r>
              <a:rPr lang="en-CA" dirty="0" err="1"/>
              <a:t>softmax</a:t>
            </a:r>
            <a:r>
              <a:rPr lang="en-CA" dirty="0"/>
              <a:t> layer. To generate an actual</a:t>
            </a:r>
          </a:p>
          <a:p>
            <a:r>
              <a:rPr lang="en-CA" dirty="0"/>
              <a:t>tag sequence as output, we can run forward inference over the input sequence and</a:t>
            </a:r>
          </a:p>
          <a:p>
            <a:r>
              <a:rPr lang="en-CA" dirty="0"/>
              <a:t>select the most likely tag from the </a:t>
            </a:r>
            <a:r>
              <a:rPr lang="en-CA" dirty="0" err="1"/>
              <a:t>softmax</a:t>
            </a:r>
            <a:r>
              <a:rPr lang="en-CA" dirty="0"/>
              <a:t> at each step. Since we’re using a </a:t>
            </a:r>
            <a:r>
              <a:rPr lang="en-CA" dirty="0" err="1"/>
              <a:t>softmax</a:t>
            </a:r>
            <a:endParaRPr lang="en-CA" dirty="0"/>
          </a:p>
          <a:p>
            <a:r>
              <a:rPr lang="en-CA" dirty="0"/>
              <a:t>layer to generate the probability distribution over the output </a:t>
            </a:r>
            <a:r>
              <a:rPr lang="en-CA" dirty="0" err="1"/>
              <a:t>tagset</a:t>
            </a:r>
            <a:r>
              <a:rPr lang="en-CA" dirty="0"/>
              <a:t> at each </a:t>
            </a:r>
            <a:r>
              <a:rPr lang="en-CA" dirty="0" err="1"/>
              <a:t>timestep</a:t>
            </a:r>
            <a:r>
              <a:rPr lang="en-CA" dirty="0"/>
              <a:t>,</a:t>
            </a:r>
          </a:p>
          <a:p>
            <a:r>
              <a:rPr lang="en-CA" dirty="0"/>
              <a:t>we’ll rely on the cross entropy loss introduced in Chapter 7 to train the network.</a:t>
            </a:r>
          </a:p>
          <a:p>
            <a:endParaRPr lang="en-CA" dirty="0"/>
          </a:p>
          <a:p>
            <a:r>
              <a:rPr lang="en-CA" dirty="0"/>
              <a:t>As we saw with applying logistic regression to part-of-speech tagging, choosing the</a:t>
            </a:r>
          </a:p>
          <a:p>
            <a:r>
              <a:rPr lang="en-CA" dirty="0"/>
              <a:t>maximum probability label for each element in a sequence does not necessarily result</a:t>
            </a:r>
          </a:p>
          <a:p>
            <a:r>
              <a:rPr lang="en-CA" dirty="0"/>
              <a:t>in an optimal (or even very good) tag sequence. In the case of IOB tagging, it</a:t>
            </a:r>
          </a:p>
          <a:p>
            <a:r>
              <a:rPr lang="en-CA" dirty="0"/>
              <a:t>doesn’t even guarantee that the resulting sequence will be well-formed. For example,</a:t>
            </a:r>
          </a:p>
          <a:p>
            <a:r>
              <a:rPr lang="en-CA" dirty="0"/>
              <a:t>nothing in approach described in the last section prevents an output sequence</a:t>
            </a:r>
          </a:p>
          <a:p>
            <a:r>
              <a:rPr lang="en-CA" dirty="0"/>
              <a:t>from containing an I following an O, even though such a transition is illegal. Similarly,</a:t>
            </a:r>
          </a:p>
          <a:p>
            <a:r>
              <a:rPr lang="en-CA" dirty="0"/>
              <a:t>when dealing with multiple classes nothing would prevent an I-LOC tag from</a:t>
            </a:r>
          </a:p>
          <a:p>
            <a:r>
              <a:rPr lang="en-CA" dirty="0"/>
              <a:t>following a B-PER tag.</a:t>
            </a:r>
          </a:p>
          <a:p>
            <a:r>
              <a:rPr lang="en-CA" dirty="0"/>
              <a:t>A simple solution to this problem is to use combine the sequence of probability</a:t>
            </a:r>
          </a:p>
          <a:p>
            <a:r>
              <a:rPr lang="en-CA" dirty="0"/>
              <a:t>distributions provided by the </a:t>
            </a:r>
            <a:r>
              <a:rPr lang="en-CA" dirty="0" err="1"/>
              <a:t>softmax</a:t>
            </a:r>
            <a:r>
              <a:rPr lang="en-CA" dirty="0"/>
              <a:t> outputs with a tag-level language model as we</a:t>
            </a:r>
          </a:p>
          <a:p>
            <a:r>
              <a:rPr lang="en-CA" dirty="0"/>
              <a:t>did with MEMMs in Chapter 8.</a:t>
            </a:r>
          </a:p>
        </p:txBody>
      </p:sp>
      <p:sp>
        <p:nvSpPr>
          <p:cNvPr id="4" name="Slide Number Placeholder 3"/>
          <p:cNvSpPr>
            <a:spLocks noGrp="1"/>
          </p:cNvSpPr>
          <p:nvPr>
            <p:ph type="sldNum" sz="quarter" idx="10"/>
          </p:nvPr>
        </p:nvSpPr>
        <p:spPr/>
        <p:txBody>
          <a:bodyPr/>
          <a:lstStyle/>
          <a:p>
            <a:fld id="{92995868-70A5-4838-AE59-05ABE7BD3409}" type="slidenum">
              <a:rPr lang="en-CA" smtClean="0"/>
              <a:t>15</a:t>
            </a:fld>
            <a:endParaRPr lang="en-CA"/>
          </a:p>
        </p:txBody>
      </p:sp>
    </p:spTree>
    <p:extLst>
      <p:ext uri="{BB962C8B-B14F-4D97-AF65-F5344CB8AC3E}">
        <p14:creationId xmlns:p14="http://schemas.microsoft.com/office/powerpoint/2010/main" val="87964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SURE IS THIS ONE</a:t>
            </a:r>
          </a:p>
        </p:txBody>
      </p:sp>
      <p:sp>
        <p:nvSpPr>
          <p:cNvPr id="4" name="Slide Number Placeholder 3"/>
          <p:cNvSpPr>
            <a:spLocks noGrp="1"/>
          </p:cNvSpPr>
          <p:nvPr>
            <p:ph type="sldNum" sz="quarter" idx="10"/>
          </p:nvPr>
        </p:nvSpPr>
        <p:spPr/>
        <p:txBody>
          <a:bodyPr/>
          <a:lstStyle/>
          <a:p>
            <a:fld id="{92995868-70A5-4838-AE59-05ABE7BD3409}" type="slidenum">
              <a:rPr lang="en-CA" smtClean="0"/>
              <a:t>16</a:t>
            </a:fld>
            <a:endParaRPr lang="en-CA"/>
          </a:p>
        </p:txBody>
      </p:sp>
    </p:spTree>
    <p:extLst>
      <p:ext uri="{BB962C8B-B14F-4D97-AF65-F5344CB8AC3E}">
        <p14:creationId xmlns:p14="http://schemas.microsoft.com/office/powerpoint/2010/main" val="114086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Using a simple RNN combined with a feedforward network</a:t>
            </a:r>
          </a:p>
          <a:p>
            <a:r>
              <a:rPr lang="en-CA" dirty="0"/>
              <a:t>To apply RNNs in this setting, the hidden layer from the final state of the network</a:t>
            </a:r>
          </a:p>
          <a:p>
            <a:r>
              <a:rPr lang="en-CA" dirty="0"/>
              <a:t>is taken to constitute a compressed representation of the entire sequence. This compressed</a:t>
            </a:r>
          </a:p>
          <a:p>
            <a:r>
              <a:rPr lang="en-CA" dirty="0"/>
              <a:t>sequence representation can then in turn serve as the input to a feed-forward</a:t>
            </a:r>
          </a:p>
          <a:p>
            <a:r>
              <a:rPr lang="en-CA" dirty="0"/>
              <a:t>network trained to select the correct class. Fig. 9.10 illustrates this approach.</a:t>
            </a:r>
          </a:p>
          <a:p>
            <a:endParaRPr lang="en-CA" dirty="0"/>
          </a:p>
          <a:p>
            <a:r>
              <a:rPr lang="en-CA" dirty="0"/>
              <a:t>Note that in this approach, there are no intermediate outputs for the items in the</a:t>
            </a:r>
          </a:p>
          <a:p>
            <a:r>
              <a:rPr lang="en-CA" dirty="0"/>
              <a:t>sequence preceding the last element, and therefore there are no loss terms associated</a:t>
            </a:r>
          </a:p>
          <a:p>
            <a:r>
              <a:rPr lang="en-CA" dirty="0"/>
              <a:t>with those individual items. Instead, the loss used to train the network weights</a:t>
            </a:r>
          </a:p>
          <a:p>
            <a:r>
              <a:rPr lang="en-CA" dirty="0"/>
              <a:t>is based on the loss from the final classification task. Specifically, we use the output</a:t>
            </a:r>
          </a:p>
          <a:p>
            <a:r>
              <a:rPr lang="en-CA" dirty="0"/>
              <a:t>from the </a:t>
            </a:r>
            <a:r>
              <a:rPr lang="en-CA" dirty="0" err="1"/>
              <a:t>softmax</a:t>
            </a:r>
            <a:r>
              <a:rPr lang="en-CA" dirty="0"/>
              <a:t> layer from the final classifier along with a cross-entropy loss function</a:t>
            </a:r>
          </a:p>
          <a:p>
            <a:r>
              <a:rPr lang="en-CA" dirty="0"/>
              <a:t>to drive our network training. The loss is </a:t>
            </a:r>
            <a:r>
              <a:rPr lang="en-CA" dirty="0" err="1"/>
              <a:t>backpropagated</a:t>
            </a:r>
            <a:r>
              <a:rPr lang="en-CA" dirty="0"/>
              <a:t> all the way through</a:t>
            </a:r>
          </a:p>
          <a:p>
            <a:r>
              <a:rPr lang="en-CA" dirty="0"/>
              <a:t>the weights in the feedforward classifier through to its input, and then through to the</a:t>
            </a:r>
          </a:p>
          <a:p>
            <a:r>
              <a:rPr lang="en-CA" dirty="0"/>
              <a:t>three sets of weights in the RNN as described earlier in Section 9.1.2. This combination</a:t>
            </a:r>
          </a:p>
          <a:p>
            <a:r>
              <a:rPr lang="en-CA" dirty="0"/>
              <a:t>of a simple recurrent network with a feedforward classifier is our first example</a:t>
            </a:r>
          </a:p>
          <a:p>
            <a:r>
              <a:rPr lang="en-CA" dirty="0"/>
              <a:t>of a deep neural network.</a:t>
            </a:r>
          </a:p>
        </p:txBody>
      </p:sp>
      <p:sp>
        <p:nvSpPr>
          <p:cNvPr id="4" name="Slide Number Placeholder 3"/>
          <p:cNvSpPr>
            <a:spLocks noGrp="1"/>
          </p:cNvSpPr>
          <p:nvPr>
            <p:ph type="sldNum" sz="quarter" idx="10"/>
          </p:nvPr>
        </p:nvSpPr>
        <p:spPr/>
        <p:txBody>
          <a:bodyPr/>
          <a:lstStyle/>
          <a:p>
            <a:fld id="{92995868-70A5-4838-AE59-05ABE7BD3409}" type="slidenum">
              <a:rPr lang="en-CA" smtClean="0"/>
              <a:t>17</a:t>
            </a:fld>
            <a:endParaRPr lang="en-CA"/>
          </a:p>
        </p:txBody>
      </p:sp>
    </p:spTree>
    <p:extLst>
      <p:ext uri="{BB962C8B-B14F-4D97-AF65-F5344CB8AC3E}">
        <p14:creationId xmlns:p14="http://schemas.microsoft.com/office/powerpoint/2010/main" val="87581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section introduces two of the more common network architectures used in language</a:t>
            </a:r>
          </a:p>
          <a:p>
            <a:r>
              <a:rPr lang="en-CA" dirty="0"/>
              <a:t>processing with RNNs.</a:t>
            </a:r>
          </a:p>
          <a:p>
            <a:r>
              <a:rPr lang="en-CA" dirty="0"/>
              <a:t>Just as the early stages of the human visual system detects edges that are then used for</a:t>
            </a:r>
          </a:p>
          <a:p>
            <a:r>
              <a:rPr lang="en-CA" dirty="0"/>
              <a:t>finding larger regions and shapes, the initial layers of stacked networks can induce</a:t>
            </a:r>
          </a:p>
          <a:p>
            <a:r>
              <a:rPr lang="en-CA" dirty="0"/>
              <a:t>representations that serve as useful abstractions for further layers—representations</a:t>
            </a:r>
          </a:p>
          <a:p>
            <a:r>
              <a:rPr lang="en-CA" dirty="0"/>
              <a:t>that might prove difficult to induce in a single RNN.</a:t>
            </a:r>
          </a:p>
          <a:p>
            <a:r>
              <a:rPr lang="en-CA" dirty="0"/>
              <a:t>Stacked recurrent networks. The output of a lower level serves as the input to</a:t>
            </a:r>
          </a:p>
          <a:p>
            <a:r>
              <a:rPr lang="en-CA" dirty="0"/>
              <a:t>higher levels with the output of the last network serving as the final output.</a:t>
            </a:r>
          </a:p>
        </p:txBody>
      </p:sp>
      <p:sp>
        <p:nvSpPr>
          <p:cNvPr id="4" name="Slide Number Placeholder 3"/>
          <p:cNvSpPr>
            <a:spLocks noGrp="1"/>
          </p:cNvSpPr>
          <p:nvPr>
            <p:ph type="sldNum" sz="quarter" idx="10"/>
          </p:nvPr>
        </p:nvSpPr>
        <p:spPr/>
        <p:txBody>
          <a:bodyPr/>
          <a:lstStyle/>
          <a:p>
            <a:fld id="{92995868-70A5-4838-AE59-05ABE7BD3409}" type="slidenum">
              <a:rPr lang="en-CA" smtClean="0"/>
              <a:t>19</a:t>
            </a:fld>
            <a:endParaRPr lang="en-CA"/>
          </a:p>
        </p:txBody>
      </p:sp>
    </p:spTree>
    <p:extLst>
      <p:ext uri="{BB962C8B-B14F-4D97-AF65-F5344CB8AC3E}">
        <p14:creationId xmlns:p14="http://schemas.microsoft.com/office/powerpoint/2010/main" val="226838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Network</a:t>
            </a:r>
          </a:p>
          <a:p>
            <a:r>
              <a:rPr lang="en-CA" dirty="0"/>
              <a:t>In an simple recurrent network, the hidden state at a given time t represents everything the network knows about the sequence up to that point in the sequence. That</a:t>
            </a:r>
          </a:p>
          <a:p>
            <a:r>
              <a:rPr lang="en-CA" dirty="0"/>
              <a:t>is, the hidden state at time t is the result of a function of the inputs from the start up through time t. We can think of this as the context of the network to the left of the</a:t>
            </a:r>
          </a:p>
          <a:p>
            <a:r>
              <a:rPr lang="en-CA" dirty="0"/>
              <a:t>current time.</a:t>
            </a:r>
          </a:p>
          <a:p>
            <a:r>
              <a:rPr lang="en-CA" dirty="0"/>
              <a:t>Where </a:t>
            </a:r>
            <a:r>
              <a:rPr lang="en-CA" dirty="0" err="1"/>
              <a:t>hf</a:t>
            </a:r>
            <a:r>
              <a:rPr lang="en-CA" dirty="0"/>
              <a:t> </a:t>
            </a:r>
            <a:r>
              <a:rPr lang="en-CA" dirty="0" err="1"/>
              <a:t>orward</a:t>
            </a:r>
            <a:r>
              <a:rPr lang="en-CA" dirty="0"/>
              <a:t> t corresponds to the normal hidden state at time t, and represents everything the network has gleaned from the sequence to that point.</a:t>
            </a:r>
          </a:p>
          <a:p>
            <a:r>
              <a:rPr lang="en-CA" b="1" dirty="0"/>
              <a:t>Of course, in text-based applications we have access to the entire input sequence all at once. </a:t>
            </a:r>
          </a:p>
          <a:p>
            <a:r>
              <a:rPr lang="en-CA" dirty="0"/>
              <a:t>We might ask whether its helpful to take advantage of the context to the right of the current input as well. One way to recover such information is to train a recurrent network on an input sequence in reverse, using the same kind of network that we’ve been discussing. With this approach, the hidden state at time t</a:t>
            </a:r>
          </a:p>
          <a:p>
            <a:r>
              <a:rPr lang="en-CA" dirty="0"/>
              <a:t>now represents information about the sequence to the right of the current input.</a:t>
            </a:r>
          </a:p>
          <a:p>
            <a:r>
              <a:rPr lang="en-CA" dirty="0"/>
              <a:t>Here, the hidden state </a:t>
            </a:r>
            <a:r>
              <a:rPr lang="en-CA" dirty="0" err="1"/>
              <a:t>hbackward</a:t>
            </a:r>
            <a:endParaRPr lang="en-CA" dirty="0"/>
          </a:p>
          <a:p>
            <a:r>
              <a:rPr lang="en-CA" dirty="0"/>
              <a:t>t represents all the information we have discerned</a:t>
            </a:r>
          </a:p>
          <a:p>
            <a:r>
              <a:rPr lang="en-CA" dirty="0"/>
              <a:t>about the sequence from t to the end of the sequence.</a:t>
            </a:r>
          </a:p>
        </p:txBody>
      </p:sp>
      <p:sp>
        <p:nvSpPr>
          <p:cNvPr id="4" name="Slide Number Placeholder 3"/>
          <p:cNvSpPr>
            <a:spLocks noGrp="1"/>
          </p:cNvSpPr>
          <p:nvPr>
            <p:ph type="sldNum" sz="quarter" idx="10"/>
          </p:nvPr>
        </p:nvSpPr>
        <p:spPr/>
        <p:txBody>
          <a:bodyPr/>
          <a:lstStyle/>
          <a:p>
            <a:fld id="{92995868-70A5-4838-AE59-05ABE7BD3409}" type="slidenum">
              <a:rPr lang="en-CA" smtClean="0"/>
              <a:t>21</a:t>
            </a:fld>
            <a:endParaRPr lang="en-CA"/>
          </a:p>
        </p:txBody>
      </p:sp>
    </p:spTree>
    <p:extLst>
      <p:ext uri="{BB962C8B-B14F-4D97-AF65-F5344CB8AC3E}">
        <p14:creationId xmlns:p14="http://schemas.microsoft.com/office/powerpoint/2010/main" val="55585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second is fed the input</a:t>
            </a:r>
            <a:r>
              <a:rPr lang="en-CA" baseline="0" dirty="0"/>
              <a:t> sequence in reverse order</a:t>
            </a:r>
          </a:p>
          <a:p>
            <a:endParaRPr lang="en-CA" baseline="0" dirty="0"/>
          </a:p>
          <a:p>
            <a:r>
              <a:rPr lang="en-CA" dirty="0"/>
              <a:t>A bidirectional RNN. Separate models are trained in the forward and backward directions with the output of each model at each time point concatenated to represent the state</a:t>
            </a:r>
          </a:p>
          <a:p>
            <a:r>
              <a:rPr lang="en-CA" dirty="0"/>
              <a:t>of affairs at that point in time. The box wrapped around the forward and backward network emphasizes the modular nature of this architecture</a:t>
            </a:r>
          </a:p>
          <a:p>
            <a:r>
              <a:rPr lang="en-CA" dirty="0"/>
              <a:t>Putting these networks together results in a bidirectional RNN. A Bi-RNN consists of two independent recurrent networks, one where the input is processed from the start to the end, and the other from the end to the start. We can then combine the outputs of the two networks into a single representation that captures the both the left and right contexts of an input at each point in time.</a:t>
            </a:r>
          </a:p>
        </p:txBody>
      </p:sp>
      <p:sp>
        <p:nvSpPr>
          <p:cNvPr id="4" name="Slide Number Placeholder 3"/>
          <p:cNvSpPr>
            <a:spLocks noGrp="1"/>
          </p:cNvSpPr>
          <p:nvPr>
            <p:ph type="sldNum" sz="quarter" idx="10"/>
          </p:nvPr>
        </p:nvSpPr>
        <p:spPr/>
        <p:txBody>
          <a:bodyPr/>
          <a:lstStyle/>
          <a:p>
            <a:fld id="{92995868-70A5-4838-AE59-05ABE7BD3409}" type="slidenum">
              <a:rPr lang="en-CA" smtClean="0"/>
              <a:t>22</a:t>
            </a:fld>
            <a:endParaRPr lang="en-CA"/>
          </a:p>
        </p:txBody>
      </p:sp>
    </p:spTree>
    <p:extLst>
      <p:ext uri="{BB962C8B-B14F-4D97-AF65-F5344CB8AC3E}">
        <p14:creationId xmlns:p14="http://schemas.microsoft.com/office/powerpoint/2010/main" val="413592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latin typeface="Times New Roman" pitchFamily="18" charset="0"/>
                  </a:rPr>
                  <a:t>A number of differences have emerged between modern and classic approaches to constituency parsing in recent years, with structural</a:t>
                </a:r>
              </a:p>
              <a:p>
                <a:r>
                  <a:rPr lang="en-CA" dirty="0">
                    <a:latin typeface="Times New Roman" pitchFamily="18" charset="0"/>
                  </a:rPr>
                  <a:t>components like grammars and feature rich lexicons becoming less central while recurrent neural network representations rise in</a:t>
                </a:r>
              </a:p>
              <a:p>
                <a:r>
                  <a:rPr lang="en-CA" dirty="0">
                    <a:latin typeface="Times New Roman" pitchFamily="18" charset="0"/>
                  </a:rPr>
                  <a:t>popularity. The goal of this work is to analyze the extent to which information provided directly by the model structure in classical systems</a:t>
                </a:r>
              </a:p>
              <a:p>
                <a:r>
                  <a:rPr lang="en-CA" dirty="0">
                    <a:latin typeface="Times New Roman" pitchFamily="18" charset="0"/>
                  </a:rPr>
                  <a:t>is still being captured by neural methods. To this end, we propose a high-performance neural model (92.08 F1 on PTB) that is representative</a:t>
                </a:r>
              </a:p>
              <a:p>
                <a:r>
                  <a:rPr lang="en-CA" dirty="0">
                    <a:latin typeface="Times New Roman" pitchFamily="18" charset="0"/>
                  </a:rPr>
                  <a:t>of recent work and perform a series of investigative experiments. We find that our model implicitly learns to encode much of</a:t>
                </a:r>
              </a:p>
              <a:p>
                <a:r>
                  <a:rPr lang="en-CA" dirty="0">
                    <a:latin typeface="Times New Roman" pitchFamily="18" charset="0"/>
                  </a:rPr>
                  <a:t>the same information that was explicitly provided by grammars and lexicons in the past, indicating that this scaffolding can largely be</a:t>
                </a:r>
              </a:p>
              <a:p>
                <a:r>
                  <a:rPr lang="en-CA" dirty="0">
                    <a:latin typeface="Times New Roman" pitchFamily="18" charset="0"/>
                  </a:rPr>
                  <a:t>subsumed by powerful general-purpose neural machinery.</a:t>
                </a:r>
              </a:p>
              <a:p>
                <a:pPr marL="291179" indent="-291179">
                  <a:spcBef>
                    <a:spcPts val="611"/>
                  </a:spcBef>
                  <a:buFont typeface="Arial" panose="020B0604020202020204" pitchFamily="34" charset="0"/>
                  <a:buChar char="•"/>
                </a:pPr>
                <a:r>
                  <a:rPr lang="en-CA" dirty="0">
                    <a:latin typeface="Times New Roman" pitchFamily="18" charset="0"/>
                  </a:rPr>
                  <a:t>“</a:t>
                </a: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91179" indent="-291179">
                  <a:spcBef>
                    <a:spcPts val="611"/>
                  </a:spcBef>
                  <a:buFont typeface="Arial" panose="020B0604020202020204" pitchFamily="34" charset="0"/>
                  <a:buChar char="•"/>
                </a:pPr>
                <a:r>
                  <a:rPr lang="en-CA" dirty="0"/>
                  <a:t>We take the set of available labels to be the collection of all non-terminals and unary chains observed in the training data,</a:t>
                </a:r>
              </a:p>
              <a:p>
                <a:pPr marL="291179" indent="-291179">
                  <a:spcBef>
                    <a:spcPts val="611"/>
                  </a:spcBef>
                  <a:buFont typeface="Arial" panose="020B0604020202020204" pitchFamily="34" charset="0"/>
                  <a:buChar char="•"/>
                </a:pPr>
                <a:r>
                  <a:rPr lang="en-CA" dirty="0"/>
                  <a:t>To build up to spans, we first run a bidirectional LSTM over the sequence of word representations for an input sentence</a:t>
                </a:r>
              </a:p>
              <a:p>
                <a:pPr marL="291179" indent="-291179">
                  <a:spcBef>
                    <a:spcPts val="611"/>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91179" indent="-291179">
                  <a:spcBef>
                    <a:spcPts val="611"/>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91179" indent="-291179">
                  <a:spcBef>
                    <a:spcPts val="611"/>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r>
                  <a:rPr lang="en-CA" dirty="0">
                    <a:latin typeface="Times New Roman" pitchFamily="18" charset="0"/>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23</a:t>
            </a:fld>
            <a:endParaRPr lang="en-US"/>
          </a:p>
        </p:txBody>
      </p:sp>
    </p:spTree>
    <p:extLst>
      <p:ext uri="{BB962C8B-B14F-4D97-AF65-F5344CB8AC3E}">
        <p14:creationId xmlns:p14="http://schemas.microsoft.com/office/powerpoint/2010/main" val="239696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46333"/>
            <a:fld id="{E6828CF2-4648-4265-B786-CC09FDCF81CF}" type="slidenum">
              <a:rPr lang="en-US" smtClean="0"/>
              <a:pPr defTabSz="946333"/>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663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Bidirectional RNNs have also proven to be quite effective for sequence classification. Recall from Fig. 9.10, that for sequence classification we used the final</a:t>
            </a:r>
          </a:p>
          <a:p>
            <a:r>
              <a:rPr lang="en-CA" dirty="0"/>
              <a:t>hidden state of the RNN as the input to a subsequent feedforward classifier. A difficulty with this approach is that the final state naturally reflects more information</a:t>
            </a:r>
          </a:p>
          <a:p>
            <a:r>
              <a:rPr lang="en-CA" dirty="0"/>
              <a:t>about the end of the sentence than its beginning. Bidirectional RNNs provide a simple solution to this problem; as shown in Fig. 9.12, we simply combine the final</a:t>
            </a:r>
          </a:p>
          <a:p>
            <a:r>
              <a:rPr lang="en-CA" dirty="0"/>
              <a:t>hidden states from the forward and backward passes and use that as input for </a:t>
            </a:r>
            <a:r>
              <a:rPr lang="en-CA" dirty="0" err="1"/>
              <a:t>followon</a:t>
            </a:r>
            <a:r>
              <a:rPr lang="en-CA" dirty="0"/>
              <a:t> processing. Again, concatenation is a common approach to combining the two</a:t>
            </a:r>
          </a:p>
          <a:p>
            <a:r>
              <a:rPr lang="en-CA" dirty="0"/>
              <a:t>outputs but element-wise summation, multiplication or averaging are also used.</a:t>
            </a:r>
          </a:p>
          <a:p>
            <a:endParaRPr lang="en-CA" dirty="0"/>
          </a:p>
          <a:p>
            <a:r>
              <a:rPr lang="en-CA" dirty="0"/>
              <a:t>Figure 9.12 A bidirectional RNN for sequence classification. The final hidden units from</a:t>
            </a:r>
          </a:p>
          <a:p>
            <a:r>
              <a:rPr lang="en-CA" dirty="0"/>
              <a:t>the forward and backward passes are combined to represent the entire sequence. This combined</a:t>
            </a:r>
          </a:p>
          <a:p>
            <a:r>
              <a:rPr lang="en-CA" dirty="0"/>
              <a:t>representation serves as input to the subsequent classifier.</a:t>
            </a:r>
          </a:p>
        </p:txBody>
      </p:sp>
      <p:sp>
        <p:nvSpPr>
          <p:cNvPr id="4" name="Slide Number Placeholder 3"/>
          <p:cNvSpPr>
            <a:spLocks noGrp="1"/>
          </p:cNvSpPr>
          <p:nvPr>
            <p:ph type="sldNum" sz="quarter" idx="10"/>
          </p:nvPr>
        </p:nvSpPr>
        <p:spPr/>
        <p:txBody>
          <a:bodyPr/>
          <a:lstStyle/>
          <a:p>
            <a:fld id="{92995868-70A5-4838-AE59-05ABE7BD3409}" type="slidenum">
              <a:rPr lang="en-CA" smtClean="0"/>
              <a:t>25</a:t>
            </a:fld>
            <a:endParaRPr lang="en-CA"/>
          </a:p>
        </p:txBody>
      </p:sp>
    </p:spTree>
    <p:extLst>
      <p:ext uri="{BB962C8B-B14F-4D97-AF65-F5344CB8AC3E}">
        <p14:creationId xmlns:p14="http://schemas.microsoft.com/office/powerpoint/2010/main" val="137616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Figure 16.1: </a:t>
            </a:r>
            <a:r>
              <a:rPr lang="en-CA" dirty="0"/>
              <a:t>Illustration of the RNN tagging architecture. Each word </a:t>
            </a:r>
            <a:r>
              <a:rPr lang="en-CA" dirty="0" err="1"/>
              <a:t>wi</a:t>
            </a:r>
            <a:r>
              <a:rPr lang="en-CA" dirty="0"/>
              <a:t> is converted into a vector</a:t>
            </a:r>
          </a:p>
          <a:p>
            <a:r>
              <a:rPr lang="en-CA" dirty="0"/>
              <a:t>.</a:t>
            </a:r>
            <a:r>
              <a:rPr lang="en-CA" dirty="0" err="1"/>
              <a:t>wi</a:t>
            </a:r>
            <a:r>
              <a:rPr lang="en-CA" dirty="0"/>
              <a:t> / which is a concatenation of an embedding vector and the end states of forward- and backward moving</a:t>
            </a:r>
          </a:p>
          <a:p>
            <a:r>
              <a:rPr lang="en-CA" dirty="0"/>
              <a:t>character level RNNs. e word vectors are then fed into a deep </a:t>
            </a:r>
            <a:r>
              <a:rPr lang="en-CA" dirty="0" err="1"/>
              <a:t>biRNN</a:t>
            </a:r>
            <a:r>
              <a:rPr lang="en-CA" dirty="0"/>
              <a:t>. e output of each</a:t>
            </a:r>
          </a:p>
          <a:p>
            <a:r>
              <a:rPr lang="en-CA" dirty="0"/>
              <a:t>of the outer layer </a:t>
            </a:r>
            <a:r>
              <a:rPr lang="en-CA" dirty="0" err="1"/>
              <a:t>biRNN</a:t>
            </a:r>
            <a:r>
              <a:rPr lang="en-CA" dirty="0"/>
              <a:t> states is then fed into a predicting network (MLP followed by </a:t>
            </a:r>
            <a:r>
              <a:rPr lang="en-CA" dirty="0" err="1"/>
              <a:t>softmax</a:t>
            </a:r>
            <a:r>
              <a:rPr lang="en-CA" dirty="0"/>
              <a:t>)</a:t>
            </a:r>
          </a:p>
          <a:p>
            <a:r>
              <a:rPr lang="en-CA" dirty="0"/>
              <a:t>resulting in a tag prediction. Note that each tagging prediction can conditions on the entire input</a:t>
            </a:r>
          </a:p>
          <a:p>
            <a:r>
              <a:rPr lang="en-CA" dirty="0"/>
              <a:t>sentence.</a:t>
            </a:r>
          </a:p>
          <a:p>
            <a:r>
              <a:rPr lang="en-CA" dirty="0"/>
              <a:t>Words are made of characters, and certain suffixes and</a:t>
            </a:r>
          </a:p>
          <a:p>
            <a:r>
              <a:rPr lang="en-CA" dirty="0"/>
              <a:t>prefixes, as well as other orthographic cues such as the presence of capitalization, hyphens, or digits can provide strong hints regarding the word’s ambiguity class.</a:t>
            </a:r>
          </a:p>
          <a:p>
            <a:r>
              <a:rPr lang="en-CA" dirty="0"/>
              <a:t>we will use two character-level RNNs. For a</a:t>
            </a:r>
          </a:p>
          <a:p>
            <a:r>
              <a:rPr lang="en-CA" dirty="0"/>
              <a:t>word w made of characters c1; : : : ; c`, we will map each character into a corresponding embedding</a:t>
            </a:r>
          </a:p>
          <a:p>
            <a:r>
              <a:rPr lang="en-CA" dirty="0"/>
              <a:t>vector ci . e word will then be encoded using a forward RNN and reverse RNN over the</a:t>
            </a:r>
          </a:p>
          <a:p>
            <a:r>
              <a:rPr lang="en-CA" dirty="0"/>
              <a:t>characters. Note that the forward-running RNN focuses on capturing suffixes, the backward-running</a:t>
            </a:r>
          </a:p>
          <a:p>
            <a:r>
              <a:rPr lang="en-CA" dirty="0"/>
              <a:t>RNN focuses on prefixes, and both RNNs can be sensitive to capitalization, hyphens, and even</a:t>
            </a:r>
          </a:p>
          <a:p>
            <a:r>
              <a:rPr lang="en-CA" dirty="0"/>
              <a:t>word length.</a:t>
            </a:r>
          </a:p>
        </p:txBody>
      </p:sp>
      <p:sp>
        <p:nvSpPr>
          <p:cNvPr id="4" name="Slide Number Placeholder 3"/>
          <p:cNvSpPr>
            <a:spLocks noGrp="1"/>
          </p:cNvSpPr>
          <p:nvPr>
            <p:ph type="sldNum" sz="quarter" idx="10"/>
          </p:nvPr>
        </p:nvSpPr>
        <p:spPr/>
        <p:txBody>
          <a:bodyPr/>
          <a:lstStyle/>
          <a:p>
            <a:fld id="{92995868-70A5-4838-AE59-05ABE7BD3409}" type="slidenum">
              <a:rPr lang="en-CA" smtClean="0"/>
              <a:t>27</a:t>
            </a:fld>
            <a:endParaRPr lang="en-CA"/>
          </a:p>
        </p:txBody>
      </p:sp>
    </p:spTree>
    <p:extLst>
      <p:ext uri="{BB962C8B-B14F-4D97-AF65-F5344CB8AC3E}">
        <p14:creationId xmlns:p14="http://schemas.microsoft.com/office/powerpoint/2010/main" val="142129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Unfortunately, it is often the case that inferring the exact model form from reading its description</a:t>
            </a:r>
          </a:p>
          <a:p>
            <a:r>
              <a:rPr lang="en-CA" dirty="0"/>
              <a:t>in a research paper can be quite challenging. Many aspects of the models are not yet standardized,</a:t>
            </a:r>
          </a:p>
          <a:p>
            <a:r>
              <a:rPr lang="en-CA" dirty="0"/>
              <a:t>and different researchers use the same terms to refer to slightly different things. To list a few</a:t>
            </a:r>
          </a:p>
          <a:p>
            <a:r>
              <a:rPr lang="en-CA" dirty="0"/>
              <a:t>examples, the inputs to the RNN can be either one-hot vectors (in which case the embedding</a:t>
            </a:r>
          </a:p>
          <a:p>
            <a:r>
              <a:rPr lang="en-CA" dirty="0"/>
              <a:t>matrix is internal to the RNN) or embedded representations; the input sequence can be padded</a:t>
            </a:r>
          </a:p>
          <a:p>
            <a:r>
              <a:rPr lang="en-CA" dirty="0"/>
              <a:t>with start-of-sequence and/or end-of-sequence symbols, or not; while the output of an RNN</a:t>
            </a:r>
          </a:p>
          <a:p>
            <a:r>
              <a:rPr lang="en-CA" dirty="0"/>
              <a:t>is usually assumed to be a vector which is expected to be fed to additional layers followed by a</a:t>
            </a:r>
          </a:p>
          <a:p>
            <a:r>
              <a:rPr lang="en-CA" dirty="0" err="1"/>
              <a:t>softmax</a:t>
            </a:r>
            <a:r>
              <a:rPr lang="en-CA" dirty="0"/>
              <a:t> for prediction (as is the case in the presentation in this tutorial), some papers assume</a:t>
            </a:r>
          </a:p>
          <a:p>
            <a:r>
              <a:rPr lang="en-CA" dirty="0"/>
              <a:t>the </a:t>
            </a:r>
            <a:r>
              <a:rPr lang="en-CA" dirty="0" err="1"/>
              <a:t>softmax</a:t>
            </a:r>
            <a:r>
              <a:rPr lang="en-CA" dirty="0"/>
              <a:t> to be part of the RNN itself; in multi-layer RNN, the “state vector” can be either</a:t>
            </a:r>
          </a:p>
          <a:p>
            <a:r>
              <a:rPr lang="en-CA" dirty="0"/>
              <a:t>the output of the top-most layer, or a concatenation of the outputs from all layers; when using</a:t>
            </a:r>
          </a:p>
          <a:p>
            <a:r>
              <a:rPr lang="en-CA" dirty="0"/>
              <a:t>the encoder-decoder framework, conditioning on the output of the encoder can be interpreted in</a:t>
            </a:r>
          </a:p>
          <a:p>
            <a:r>
              <a:rPr lang="en-CA" dirty="0"/>
              <a:t>various different ways; and so on. On top of that, the LSTM architecture described in the next section has many small variants, which are all referred to under the common name LSTM. Some</a:t>
            </a:r>
          </a:p>
          <a:p>
            <a:r>
              <a:rPr lang="en-CA" dirty="0"/>
              <a:t>of these choices are made explicit in the papers, other require careful reading, and others still are</a:t>
            </a:r>
          </a:p>
          <a:p>
            <a:r>
              <a:rPr lang="en-CA" dirty="0"/>
              <a:t>not even mentioned, or are hidden behind ambiguous figures or phrasing.</a:t>
            </a:r>
          </a:p>
          <a:p>
            <a:r>
              <a:rPr lang="en-CA" dirty="0"/>
              <a:t>As a reader, be aware of these issues when reading and interpret model descriptions. As a</a:t>
            </a:r>
          </a:p>
          <a:p>
            <a:r>
              <a:rPr lang="en-CA" dirty="0"/>
              <a:t>writer, be aware of these issues as well: either fully specify your model in mathematical notation,</a:t>
            </a:r>
          </a:p>
          <a:p>
            <a:r>
              <a:rPr lang="en-CA" dirty="0"/>
              <a:t>or refer to a different source in which the model is fully specified, if such a source is available.</a:t>
            </a:r>
          </a:p>
          <a:p>
            <a:r>
              <a:rPr lang="en-CA" dirty="0"/>
              <a:t>If using the default implementation from a software package without knowing the details, be</a:t>
            </a:r>
          </a:p>
          <a:p>
            <a:r>
              <a:rPr lang="en-CA" dirty="0"/>
              <a:t>explicit of that fact and specify the software package you use. In any case, don’t rely solely on</a:t>
            </a:r>
          </a:p>
          <a:p>
            <a:r>
              <a:rPr lang="en-CA" dirty="0"/>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28</a:t>
            </a:fld>
            <a:endParaRPr lang="en-CA"/>
          </a:p>
        </p:txBody>
      </p:sp>
    </p:spTree>
    <p:extLst>
      <p:ext uri="{BB962C8B-B14F-4D97-AF65-F5344CB8AC3E}">
        <p14:creationId xmlns:p14="http://schemas.microsoft.com/office/powerpoint/2010/main" val="335790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practice, it is quite difficult to train simple RNNs for tasks that require a network</a:t>
            </a:r>
          </a:p>
          <a:p>
            <a:r>
              <a:rPr lang="en-CA" dirty="0"/>
              <a:t>to make use of information distant from the current point of processing. Despite having</a:t>
            </a:r>
          </a:p>
          <a:p>
            <a:r>
              <a:rPr lang="en-CA" dirty="0"/>
              <a:t>access to the entire preceding sequence, the information encoded in hidden states</a:t>
            </a:r>
          </a:p>
          <a:p>
            <a:r>
              <a:rPr lang="en-CA" dirty="0"/>
              <a:t>tends to be fairly local, more relevant to the most recent parts of the input sequence</a:t>
            </a:r>
          </a:p>
          <a:p>
            <a:r>
              <a:rPr lang="en-CA" dirty="0"/>
              <a:t>and recent decisions. However, it is often the case that long-distance information is</a:t>
            </a:r>
          </a:p>
          <a:p>
            <a:r>
              <a:rPr lang="en-CA" dirty="0"/>
              <a:t>critical to many language applications.</a:t>
            </a:r>
          </a:p>
          <a:p>
            <a:r>
              <a:rPr lang="en-CA" dirty="0"/>
              <a:t>Assigning a high probability to was following airline is straightforward since was</a:t>
            </a:r>
          </a:p>
          <a:p>
            <a:r>
              <a:rPr lang="en-CA" dirty="0"/>
              <a:t>provides a strong local context for the singular agreement. However, assigning an</a:t>
            </a:r>
          </a:p>
          <a:p>
            <a:r>
              <a:rPr lang="en-CA" dirty="0"/>
              <a:t>appropriate probability to were is quite difficult, not only because the plural flights</a:t>
            </a:r>
          </a:p>
          <a:p>
            <a:r>
              <a:rPr lang="en-CA" dirty="0"/>
              <a:t>is quite distant, but also because the more recent context contains singular constituents.</a:t>
            </a:r>
          </a:p>
          <a:p>
            <a:r>
              <a:rPr lang="en-CA" dirty="0"/>
              <a:t>Ideally, a network should be able to retain the distant information about</a:t>
            </a:r>
          </a:p>
          <a:p>
            <a:r>
              <a:rPr lang="en-CA" dirty="0"/>
              <a:t>plural flights until it is needed, all the while processing intermediate parts of the</a:t>
            </a:r>
          </a:p>
          <a:p>
            <a:r>
              <a:rPr lang="en-CA" dirty="0"/>
              <a:t>sequence correctly.</a:t>
            </a:r>
          </a:p>
          <a:p>
            <a:r>
              <a:rPr lang="en-CA" dirty="0"/>
              <a:t>One reason for the inability of SRNs to carry forward critical information is that</a:t>
            </a:r>
          </a:p>
          <a:p>
            <a:r>
              <a:rPr lang="en-CA" dirty="0"/>
              <a:t>the hidden layer in SRNs, and, by extension, the weights that determine the values</a:t>
            </a:r>
          </a:p>
          <a:p>
            <a:r>
              <a:rPr lang="en-CA" dirty="0"/>
              <a:t>in the hidden layer, are being asked to perform two tasks simultaneously: provide</a:t>
            </a:r>
          </a:p>
          <a:p>
            <a:r>
              <a:rPr lang="en-CA" dirty="0"/>
              <a:t>information useful to the decision being made in the current context, and updating</a:t>
            </a:r>
          </a:p>
          <a:p>
            <a:r>
              <a:rPr lang="en-CA" dirty="0"/>
              <a:t>and carrying forward information useful for future decisions.</a:t>
            </a:r>
          </a:p>
          <a:p>
            <a:r>
              <a:rPr lang="en-CA" dirty="0"/>
              <a:t>A second difficulty to successfully training simple recurrent networks arises</a:t>
            </a:r>
          </a:p>
          <a:p>
            <a:r>
              <a:rPr lang="en-CA" dirty="0"/>
              <a:t>from the need to </a:t>
            </a:r>
            <a:r>
              <a:rPr lang="en-CA" dirty="0" err="1"/>
              <a:t>backpropagate</a:t>
            </a:r>
            <a:r>
              <a:rPr lang="en-CA" dirty="0"/>
              <a:t> training error back in time through the hidden layers.</a:t>
            </a:r>
          </a:p>
          <a:p>
            <a:r>
              <a:rPr lang="en-CA" dirty="0"/>
              <a:t>Recall from Section 9.1.2 that the hidden layer at time t contributes to the loss</a:t>
            </a:r>
          </a:p>
          <a:p>
            <a:r>
              <a:rPr lang="en-CA" dirty="0"/>
              <a:t>at the next time step since it takes part in that calculation. As a result, during the</a:t>
            </a:r>
          </a:p>
          <a:p>
            <a:r>
              <a:rPr lang="en-CA" dirty="0"/>
              <a:t>backward pass of training, the hidden layers are subject to repeated dot products, as</a:t>
            </a:r>
          </a:p>
          <a:p>
            <a:r>
              <a:rPr lang="en-CA" dirty="0"/>
              <a:t>determined by the length of the sequence. A frequent result of this process is that</a:t>
            </a:r>
          </a:p>
          <a:p>
            <a:r>
              <a:rPr lang="en-CA" dirty="0"/>
              <a:t>the gradients are either driven to zero or saturate. Situations that are referred to as</a:t>
            </a:r>
          </a:p>
          <a:p>
            <a:r>
              <a:rPr lang="en-CA" dirty="0"/>
              <a:t>vanishing gradients or exploding gradients, respectively.</a:t>
            </a:r>
          </a:p>
        </p:txBody>
      </p:sp>
      <p:sp>
        <p:nvSpPr>
          <p:cNvPr id="4" name="Slide Number Placeholder 3"/>
          <p:cNvSpPr>
            <a:spLocks noGrp="1"/>
          </p:cNvSpPr>
          <p:nvPr>
            <p:ph type="sldNum" sz="quarter" idx="10"/>
          </p:nvPr>
        </p:nvSpPr>
        <p:spPr/>
        <p:txBody>
          <a:bodyPr/>
          <a:lstStyle/>
          <a:p>
            <a:fld id="{92995868-70A5-4838-AE59-05ABE7BD3409}" type="slidenum">
              <a:rPr lang="en-CA" smtClean="0"/>
              <a:t>30</a:t>
            </a:fld>
            <a:endParaRPr lang="en-CA"/>
          </a:p>
        </p:txBody>
      </p:sp>
    </p:spTree>
    <p:extLst>
      <p:ext uri="{BB962C8B-B14F-4D97-AF65-F5344CB8AC3E}">
        <p14:creationId xmlns:p14="http://schemas.microsoft.com/office/powerpoint/2010/main" val="7817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Ideally, a network should be able to retain the distant information about</a:t>
            </a:r>
          </a:p>
          <a:p>
            <a:r>
              <a:rPr lang="en-CA" dirty="0"/>
              <a:t>plural flights until it is needed, all the while processing intermediate parts of the</a:t>
            </a:r>
          </a:p>
          <a:p>
            <a:r>
              <a:rPr lang="en-CA" dirty="0"/>
              <a:t>sequence correctly.</a:t>
            </a:r>
          </a:p>
          <a:p>
            <a:r>
              <a:rPr lang="en-CA" dirty="0"/>
              <a:t>One reason for the inability of SRNs to carry forward critical information is that</a:t>
            </a:r>
          </a:p>
          <a:p>
            <a:r>
              <a:rPr lang="en-CA" dirty="0"/>
              <a:t>the hidden layer in SRNs, and, by extension, the weights that determine the values</a:t>
            </a:r>
          </a:p>
          <a:p>
            <a:r>
              <a:rPr lang="en-CA" dirty="0"/>
              <a:t>in the hidden layer, are being asked to perform two tasks simultaneously: provide</a:t>
            </a:r>
          </a:p>
          <a:p>
            <a:r>
              <a:rPr lang="en-CA" dirty="0"/>
              <a:t>information useful to the decision being made in the current context, and updating</a:t>
            </a:r>
          </a:p>
          <a:p>
            <a:r>
              <a:rPr lang="en-CA" dirty="0"/>
              <a:t>and carrying forward information useful for future decisions.</a:t>
            </a:r>
          </a:p>
          <a:p>
            <a:r>
              <a:rPr lang="en-CA" dirty="0"/>
              <a:t>A second difficulty to successfully training simple recurrent networks arises</a:t>
            </a:r>
          </a:p>
          <a:p>
            <a:r>
              <a:rPr lang="en-CA" dirty="0"/>
              <a:t>from the need to </a:t>
            </a:r>
            <a:r>
              <a:rPr lang="en-CA" dirty="0" err="1"/>
              <a:t>backpropagate</a:t>
            </a:r>
            <a:r>
              <a:rPr lang="en-CA" dirty="0"/>
              <a:t> training error back in time through the hidden layers.</a:t>
            </a:r>
          </a:p>
          <a:p>
            <a:r>
              <a:rPr lang="en-CA" dirty="0"/>
              <a:t>Recall from Section 9.1.2 that the hidden layer at time t contributes to the loss</a:t>
            </a:r>
          </a:p>
          <a:p>
            <a:r>
              <a:rPr lang="en-CA" dirty="0"/>
              <a:t>at the next time step since it takes part in that calculation. As a result, during the</a:t>
            </a:r>
          </a:p>
          <a:p>
            <a:r>
              <a:rPr lang="en-CA" dirty="0"/>
              <a:t>backward pass of training, the hidden layers are subject to repeated dot products, as</a:t>
            </a:r>
          </a:p>
          <a:p>
            <a:r>
              <a:rPr lang="en-CA" dirty="0"/>
              <a:t>determined by the length of the sequence. A frequent result of this process is that</a:t>
            </a:r>
          </a:p>
          <a:p>
            <a:r>
              <a:rPr lang="en-CA" dirty="0"/>
              <a:t>the gradients are either driven to zero or saturate. Situations that are referred to as</a:t>
            </a:r>
          </a:p>
          <a:p>
            <a:r>
              <a:rPr lang="en-CA" dirty="0"/>
              <a:t>vanishing gradients or exploding gradients, respectively.</a:t>
            </a:r>
          </a:p>
        </p:txBody>
      </p:sp>
      <p:sp>
        <p:nvSpPr>
          <p:cNvPr id="4" name="Slide Number Placeholder 3"/>
          <p:cNvSpPr>
            <a:spLocks noGrp="1"/>
          </p:cNvSpPr>
          <p:nvPr>
            <p:ph type="sldNum" sz="quarter" idx="10"/>
          </p:nvPr>
        </p:nvSpPr>
        <p:spPr/>
        <p:txBody>
          <a:bodyPr/>
          <a:lstStyle/>
          <a:p>
            <a:fld id="{92995868-70A5-4838-AE59-05ABE7BD3409}" type="slidenum">
              <a:rPr lang="en-CA" smtClean="0"/>
              <a:t>31</a:t>
            </a:fld>
            <a:endParaRPr lang="en-CA"/>
          </a:p>
        </p:txBody>
      </p:sp>
    </p:spTree>
    <p:extLst>
      <p:ext uri="{BB962C8B-B14F-4D97-AF65-F5344CB8AC3E}">
        <p14:creationId xmlns:p14="http://schemas.microsoft.com/office/powerpoint/2010/main" val="11637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p:txBody>
      </p:sp>
      <p:sp>
        <p:nvSpPr>
          <p:cNvPr id="4" name="Slide Number Placeholder 3"/>
          <p:cNvSpPr>
            <a:spLocks noGrp="1"/>
          </p:cNvSpPr>
          <p:nvPr>
            <p:ph type="sldNum" sz="quarter" idx="10"/>
          </p:nvPr>
        </p:nvSpPr>
        <p:spPr/>
        <p:txBody>
          <a:bodyPr/>
          <a:lstStyle/>
          <a:p>
            <a:fld id="{92995868-70A5-4838-AE59-05ABE7BD3409}" type="slidenum">
              <a:rPr lang="en-CA" smtClean="0"/>
              <a:t>32</a:t>
            </a:fld>
            <a:endParaRPr lang="en-CA"/>
          </a:p>
        </p:txBody>
      </p:sp>
    </p:spTree>
    <p:extLst>
      <p:ext uri="{BB962C8B-B14F-4D97-AF65-F5344CB8AC3E}">
        <p14:creationId xmlns:p14="http://schemas.microsoft.com/office/powerpoint/2010/main" val="976981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a:p>
            <a:r>
              <a:rPr lang="en-US" dirty="0"/>
              <a:t>The gates in an LSTM share a common design pattern; each consists of a feedforward</a:t>
            </a:r>
          </a:p>
          <a:p>
            <a:r>
              <a:rPr lang="en-US" dirty="0"/>
              <a:t>layer, followed by a sigmoid activation function, followed by a pointwise</a:t>
            </a:r>
          </a:p>
          <a:p>
            <a:r>
              <a:rPr lang="en-US" dirty="0"/>
              <a:t>multiplication with the layer being gated. The choice of the sigmoid as the activation</a:t>
            </a:r>
          </a:p>
          <a:p>
            <a:r>
              <a:rPr lang="en-US" dirty="0"/>
              <a:t>function arises from its tendency to push its outputs to either 0 or 1. Combining this</a:t>
            </a:r>
          </a:p>
          <a:p>
            <a:r>
              <a:rPr lang="en-US" dirty="0"/>
              <a:t>with a pointwise multiplication has an effect similar to that of a binary mask. Values</a:t>
            </a:r>
          </a:p>
          <a:p>
            <a:r>
              <a:rPr lang="en-US" dirty="0"/>
              <a:t>in the layer being gated that align with values near 1 in the mask are passed through</a:t>
            </a:r>
          </a:p>
          <a:p>
            <a:r>
              <a:rPr lang="en-US" dirty="0"/>
              <a:t>nearly unchanged; values corresponding to lower values are essentially erased.</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33</a:t>
            </a:fld>
            <a:endParaRPr lang="en-CA"/>
          </a:p>
        </p:txBody>
      </p:sp>
    </p:spTree>
    <p:extLst>
      <p:ext uri="{BB962C8B-B14F-4D97-AF65-F5344CB8AC3E}">
        <p14:creationId xmlns:p14="http://schemas.microsoft.com/office/powerpoint/2010/main" val="4281042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a:p>
            <a:r>
              <a:rPr lang="en-US" dirty="0"/>
              <a:t>The gates in an LSTM share a common design pattern; each consists of a feedforward</a:t>
            </a:r>
          </a:p>
          <a:p>
            <a:r>
              <a:rPr lang="en-US" dirty="0"/>
              <a:t>layer, followed by a sigmoid activation function, followed by a pointwise</a:t>
            </a:r>
          </a:p>
          <a:p>
            <a:r>
              <a:rPr lang="en-US" dirty="0"/>
              <a:t>multiplication with the layer being gated. The choice of the sigmoid as the activation</a:t>
            </a:r>
          </a:p>
          <a:p>
            <a:r>
              <a:rPr lang="en-US" dirty="0"/>
              <a:t>function arises from its tendency to push its outputs to either 0 or 1. Combining this</a:t>
            </a:r>
          </a:p>
          <a:p>
            <a:r>
              <a:rPr lang="en-US" dirty="0"/>
              <a:t>with a pointwise multiplication has an effect similar to that of a binary mask. Values</a:t>
            </a:r>
          </a:p>
          <a:p>
            <a:r>
              <a:rPr lang="en-US" dirty="0"/>
              <a:t>in the layer being gated that align with values near 1 in the mask are passed through</a:t>
            </a:r>
          </a:p>
          <a:p>
            <a:r>
              <a:rPr lang="en-US" dirty="0"/>
              <a:t>nearly unchanged; values corresponding to lower values are essentially erased.</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34</a:t>
            </a:fld>
            <a:endParaRPr lang="en-CA"/>
          </a:p>
        </p:txBody>
      </p:sp>
    </p:spTree>
    <p:extLst>
      <p:ext uri="{BB962C8B-B14F-4D97-AF65-F5344CB8AC3E}">
        <p14:creationId xmlns:p14="http://schemas.microsoft.com/office/powerpoint/2010/main" val="529186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p:txBody>
      </p:sp>
      <p:sp>
        <p:nvSpPr>
          <p:cNvPr id="4" name="Slide Number Placeholder 3"/>
          <p:cNvSpPr>
            <a:spLocks noGrp="1"/>
          </p:cNvSpPr>
          <p:nvPr>
            <p:ph type="sldNum" sz="quarter" idx="10"/>
          </p:nvPr>
        </p:nvSpPr>
        <p:spPr/>
        <p:txBody>
          <a:bodyPr/>
          <a:lstStyle/>
          <a:p>
            <a:fld id="{92995868-70A5-4838-AE59-05ABE7BD3409}" type="slidenum">
              <a:rPr lang="en-CA" smtClean="0"/>
              <a:t>35</a:t>
            </a:fld>
            <a:endParaRPr lang="en-CA"/>
          </a:p>
        </p:txBody>
      </p:sp>
    </p:spTree>
    <p:extLst>
      <p:ext uri="{BB962C8B-B14F-4D97-AF65-F5344CB8AC3E}">
        <p14:creationId xmlns:p14="http://schemas.microsoft.com/office/powerpoint/2010/main" val="1379875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9.4.2 Gated Recurrent Units</a:t>
            </a:r>
          </a:p>
          <a:p>
            <a:r>
              <a:rPr lang="en-CA" dirty="0"/>
              <a:t>While relatively easy to deploy, LSTMs introduce a considerable number of parameters</a:t>
            </a:r>
          </a:p>
          <a:p>
            <a:r>
              <a:rPr lang="en-CA" dirty="0"/>
              <a:t>to our networks, and hence carry a much larger training burden. Gated Recurrent</a:t>
            </a:r>
          </a:p>
          <a:p>
            <a:r>
              <a:rPr lang="en-CA" dirty="0"/>
              <a:t>Units (GRUs) try to ease this burden by collapsing the forget and add gates of</a:t>
            </a:r>
          </a:p>
          <a:p>
            <a:r>
              <a:rPr lang="en-CA" dirty="0"/>
              <a:t>LSTMs into a single update gate with a single set of weights.</a:t>
            </a:r>
          </a:p>
          <a:p>
            <a:endParaRPr lang="en-CA" dirty="0"/>
          </a:p>
          <a:p>
            <a:r>
              <a:rPr lang="en-CA" dirty="0"/>
              <a:t>The neural units used in LSTMs and GRUs are obviously much more complex than</a:t>
            </a:r>
          </a:p>
          <a:p>
            <a:r>
              <a:rPr lang="en-CA" dirty="0"/>
              <a:t>basic feed-forward networks. Fortunately, this complexity is largely encapsulated</a:t>
            </a:r>
          </a:p>
          <a:p>
            <a:r>
              <a:rPr lang="en-CA" dirty="0"/>
              <a:t>within the basic processing units, allowing us to maintain modularity and to easily</a:t>
            </a:r>
          </a:p>
          <a:p>
            <a:r>
              <a:rPr lang="en-CA" dirty="0"/>
              <a:t>experiment with different architectures. To see this, consider Fig. 9.14 which</a:t>
            </a:r>
          </a:p>
          <a:p>
            <a:r>
              <a:rPr lang="en-CA" dirty="0"/>
              <a:t>illustrates the inputs/outputs and weights associated with each kind of unit.</a:t>
            </a:r>
          </a:p>
          <a:p>
            <a:r>
              <a:rPr lang="en-CA" dirty="0"/>
              <a:t>At the far left, (a) is the basic feed-forward unit h = g(</a:t>
            </a:r>
            <a:r>
              <a:rPr lang="en-CA" dirty="0" err="1"/>
              <a:t>Wx+b</a:t>
            </a:r>
            <a:r>
              <a:rPr lang="en-CA" dirty="0"/>
              <a:t>). A single set of</a:t>
            </a:r>
          </a:p>
          <a:p>
            <a:r>
              <a:rPr lang="en-CA" dirty="0"/>
              <a:t>weights and a single activation function determine its output, and when arranged in</a:t>
            </a:r>
          </a:p>
          <a:p>
            <a:r>
              <a:rPr lang="en-CA" dirty="0"/>
              <a:t>a layer there is no connection between the units in the layer. Next, (b) represents the</a:t>
            </a:r>
          </a:p>
          <a:p>
            <a:r>
              <a:rPr lang="en-CA" dirty="0"/>
              <a:t>unit in an SRN. Now there are two inputs and additional set of weights to go with it.</a:t>
            </a:r>
          </a:p>
          <a:p>
            <a:r>
              <a:rPr lang="en-CA" dirty="0"/>
              <a:t>However, there is still a single activation function and output. When arranged as a</a:t>
            </a:r>
          </a:p>
          <a:p>
            <a:r>
              <a:rPr lang="en-CA" dirty="0"/>
              <a:t>layer the hidden layer from each unit feeds in as an input to the next.</a:t>
            </a:r>
          </a:p>
          <a:p>
            <a:r>
              <a:rPr lang="en-CA" dirty="0"/>
              <a:t>Fortunately, the increased complexity of the LSTM and GRU units is encapsulated</a:t>
            </a:r>
          </a:p>
          <a:p>
            <a:r>
              <a:rPr lang="en-CA" dirty="0"/>
              <a:t>within the units themselves. The only additional external complexity over the</a:t>
            </a:r>
          </a:p>
          <a:p>
            <a:r>
              <a:rPr lang="en-CA" dirty="0"/>
              <a:t>basic recurrent unit (b) is the presence of the additional context vector input and output.</a:t>
            </a:r>
          </a:p>
          <a:p>
            <a:r>
              <a:rPr lang="en-CA" dirty="0"/>
              <a:t>This modularity is key to the power and widespread applicability of LSTM and</a:t>
            </a:r>
          </a:p>
          <a:p>
            <a:r>
              <a:rPr lang="en-CA" dirty="0"/>
              <a:t>GRU units. Specifically, LSTM and GRU units can be substituted into any of the</a:t>
            </a:r>
          </a:p>
          <a:p>
            <a:r>
              <a:rPr lang="en-CA" dirty="0"/>
              <a:t>network architectures described in Section 9.3. And, as with SRNs, multi-layered</a:t>
            </a:r>
          </a:p>
          <a:p>
            <a:r>
              <a:rPr lang="en-CA" dirty="0"/>
              <a:t>networks making use of gated units can be unrolled into deep feed-forward networks</a:t>
            </a:r>
          </a:p>
          <a:p>
            <a:r>
              <a:rPr lang="en-CA" dirty="0"/>
              <a:t>and trained in the usual fashion with backpropagation.</a:t>
            </a:r>
          </a:p>
        </p:txBody>
      </p:sp>
      <p:sp>
        <p:nvSpPr>
          <p:cNvPr id="4" name="Slide Number Placeholder 3"/>
          <p:cNvSpPr>
            <a:spLocks noGrp="1"/>
          </p:cNvSpPr>
          <p:nvPr>
            <p:ph type="sldNum" sz="quarter" idx="10"/>
          </p:nvPr>
        </p:nvSpPr>
        <p:spPr/>
        <p:txBody>
          <a:bodyPr/>
          <a:lstStyle/>
          <a:p>
            <a:fld id="{92995868-70A5-4838-AE59-05ABE7BD3409}" type="slidenum">
              <a:rPr lang="en-CA" smtClean="0"/>
              <a:t>36</a:t>
            </a:fld>
            <a:endParaRPr lang="en-CA"/>
          </a:p>
        </p:txBody>
      </p:sp>
    </p:spTree>
    <p:extLst>
      <p:ext uri="{BB962C8B-B14F-4D97-AF65-F5344CB8AC3E}">
        <p14:creationId xmlns:p14="http://schemas.microsoft.com/office/powerpoint/2010/main" val="56362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3</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top of that, the LSTM architecture described in the next section has many small variants, which are all referred to under the common name LSTM. Some</a:t>
            </a:r>
          </a:p>
          <a:p>
            <a:r>
              <a:rPr lang="en-CA" dirty="0"/>
              <a:t>of these choices are made explicit in the papers, other require careful reading, and others still are</a:t>
            </a:r>
          </a:p>
          <a:p>
            <a:r>
              <a:rPr lang="en-CA" dirty="0"/>
              <a:t>not even mentioned, or are hidden behind ambiguous figures or phrasing.</a:t>
            </a:r>
          </a:p>
          <a:p>
            <a:r>
              <a:rPr lang="en-CA" dirty="0"/>
              <a:t>As a reader, be aware of these issues when reading and interpret model descriptions. As a</a:t>
            </a:r>
          </a:p>
          <a:p>
            <a:r>
              <a:rPr lang="en-CA" dirty="0"/>
              <a:t>writer, be aware of these issues as well: either fully specify your model in mathematical notation,</a:t>
            </a:r>
          </a:p>
          <a:p>
            <a:r>
              <a:rPr lang="en-CA" dirty="0"/>
              <a:t>or refer to a different source in which the model is fully specified, if such a source is available.</a:t>
            </a:r>
          </a:p>
          <a:p>
            <a:r>
              <a:rPr lang="en-CA" dirty="0"/>
              <a:t>If using the default implementation from a software package without knowing the details, be</a:t>
            </a:r>
          </a:p>
          <a:p>
            <a:r>
              <a:rPr lang="en-CA" dirty="0"/>
              <a:t>explicit of that fact and specify the software package you use. In any case, don’t rely solely on</a:t>
            </a:r>
          </a:p>
          <a:p>
            <a:r>
              <a:rPr lang="en-CA" dirty="0"/>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38</a:t>
            </a:fld>
            <a:endParaRPr lang="en-CA"/>
          </a:p>
        </p:txBody>
      </p:sp>
    </p:spTree>
    <p:extLst>
      <p:ext uri="{BB962C8B-B14F-4D97-AF65-F5344CB8AC3E}">
        <p14:creationId xmlns:p14="http://schemas.microsoft.com/office/powerpoint/2010/main" val="4198321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46333"/>
            <a:fld id="{ED341534-1525-4ACF-93D3-50B328823157}" type="slidenum">
              <a:rPr lang="en-US" smtClean="0"/>
              <a:pPr defTabSz="946333"/>
              <a:t>39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877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Difficult to learn systematic patterns  (see example) ??</a:t>
            </a:r>
            <a:r>
              <a:rPr lang="en-US" dirty="0"/>
              <a:t> For example, in Fig. 9.1 the noun phrase the ground appears in two separate windows:</a:t>
            </a:r>
          </a:p>
          <a:p>
            <a:pPr defTabSz="931774">
              <a:defRPr/>
            </a:pPr>
            <a:r>
              <a:rPr lang="en-US" dirty="0"/>
              <a:t>once, as shown, in the first and second positions in the window, and in the preceding</a:t>
            </a:r>
          </a:p>
          <a:p>
            <a:pPr defTabSz="931774">
              <a:defRPr/>
            </a:pPr>
            <a:r>
              <a:rPr lang="en-US" dirty="0"/>
              <a:t>step where it appears in the second and third positions, thus forcing the network to</a:t>
            </a:r>
          </a:p>
          <a:p>
            <a:pPr defTabSz="931774">
              <a:defRPr/>
            </a:pPr>
            <a:r>
              <a:rPr lang="en-US" dirty="0"/>
              <a:t>learn two separate patterns for what should be a constituent.</a:t>
            </a:r>
            <a:endParaRPr lang="en-CA" dirty="0"/>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5</a:t>
            </a:fld>
            <a:endParaRPr lang="en-CA"/>
          </a:p>
        </p:txBody>
      </p:sp>
    </p:spTree>
    <p:extLst>
      <p:ext uri="{BB962C8B-B14F-4D97-AF65-F5344CB8AC3E}">
        <p14:creationId xmlns:p14="http://schemas.microsoft.com/office/powerpoint/2010/main" val="20551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Times New Roman" pitchFamily="18" charset="0"/>
              </a:rPr>
              <a:t>A simplified view of a feedforward neural language model moving through a text. At each</a:t>
            </a:r>
          </a:p>
          <a:p>
            <a:r>
              <a:rPr lang="en-CA" dirty="0" err="1">
                <a:latin typeface="Times New Roman" pitchFamily="18" charset="0"/>
              </a:rPr>
              <a:t>timestep</a:t>
            </a:r>
            <a:r>
              <a:rPr lang="en-CA" dirty="0">
                <a:latin typeface="Times New Roman" pitchFamily="18" charset="0"/>
              </a:rPr>
              <a:t> t the network takes the 3 context words, converts each to a d-dimensional </a:t>
            </a:r>
            <a:r>
              <a:rPr lang="en-CA" dirty="0" err="1">
                <a:latin typeface="Times New Roman" pitchFamily="18" charset="0"/>
              </a:rPr>
              <a:t>embeddings</a:t>
            </a:r>
            <a:r>
              <a:rPr lang="en-CA" dirty="0">
                <a:latin typeface="Times New Roman" pitchFamily="18" charset="0"/>
              </a:rPr>
              <a:t>, and concatenates</a:t>
            </a:r>
          </a:p>
          <a:p>
            <a:r>
              <a:rPr lang="en-CA" dirty="0">
                <a:latin typeface="Times New Roman" pitchFamily="18" charset="0"/>
              </a:rPr>
              <a:t>the 3 </a:t>
            </a:r>
            <a:r>
              <a:rPr lang="en-CA" dirty="0" err="1">
                <a:latin typeface="Times New Roman" pitchFamily="18" charset="0"/>
              </a:rPr>
              <a:t>embeddings</a:t>
            </a:r>
            <a:r>
              <a:rPr lang="en-CA" dirty="0">
                <a:latin typeface="Times New Roman" pitchFamily="18" charset="0"/>
              </a:rPr>
              <a:t> together to get the 1Nd unit input layer x for the network. These units are multiplied</a:t>
            </a:r>
          </a:p>
          <a:p>
            <a:r>
              <a:rPr lang="en-CA" dirty="0">
                <a:latin typeface="Times New Roman" pitchFamily="18" charset="0"/>
              </a:rPr>
              <a:t>by a weight matrix W and bias vector b and then an activation function to produce a hidden layer h, which</a:t>
            </a:r>
          </a:p>
          <a:p>
            <a:r>
              <a:rPr lang="en-CA" dirty="0">
                <a:latin typeface="Times New Roman" pitchFamily="18" charset="0"/>
              </a:rPr>
              <a:t>is then multiplied by another weight matrix U. (For graphic simplicity we don’t show b in this and future</a:t>
            </a:r>
          </a:p>
          <a:p>
            <a:r>
              <a:rPr lang="en-CA" dirty="0">
                <a:latin typeface="Times New Roman" pitchFamily="18" charset="0"/>
              </a:rPr>
              <a:t>pictures). Finally, a </a:t>
            </a:r>
            <a:r>
              <a:rPr lang="en-CA" dirty="0" err="1">
                <a:latin typeface="Times New Roman" pitchFamily="18" charset="0"/>
              </a:rPr>
              <a:t>softmax</a:t>
            </a:r>
            <a:r>
              <a:rPr lang="en-CA" dirty="0">
                <a:latin typeface="Times New Roman" pitchFamily="18" charset="0"/>
              </a:rPr>
              <a:t> output layer predicts at each node </a:t>
            </a:r>
            <a:r>
              <a:rPr lang="en-CA" dirty="0" err="1">
                <a:latin typeface="Times New Roman" pitchFamily="18" charset="0"/>
              </a:rPr>
              <a:t>i</a:t>
            </a:r>
            <a:r>
              <a:rPr lang="en-CA" dirty="0">
                <a:latin typeface="Times New Roman" pitchFamily="18" charset="0"/>
              </a:rPr>
              <a:t> the probability that the next word </a:t>
            </a:r>
            <a:r>
              <a:rPr lang="en-CA" dirty="0" err="1">
                <a:latin typeface="Times New Roman" pitchFamily="18" charset="0"/>
              </a:rPr>
              <a:t>wt</a:t>
            </a:r>
            <a:r>
              <a:rPr lang="en-CA" dirty="0">
                <a:latin typeface="Times New Roman" pitchFamily="18" charset="0"/>
              </a:rPr>
              <a:t> will be</a:t>
            </a:r>
          </a:p>
          <a:p>
            <a:r>
              <a:rPr lang="en-CA" dirty="0">
                <a:latin typeface="Times New Roman" pitchFamily="18" charset="0"/>
              </a:rPr>
              <a:t>vocabulary word Vi. (This picture is simplified because it assumes we just look up in an embedding dictionary</a:t>
            </a:r>
          </a:p>
          <a:p>
            <a:r>
              <a:rPr lang="en-CA" dirty="0">
                <a:latin typeface="Times New Roman" pitchFamily="18" charset="0"/>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6</a:t>
            </a:fld>
            <a:endParaRPr lang="en-US"/>
          </a:p>
        </p:txBody>
      </p:sp>
    </p:spTree>
    <p:extLst>
      <p:ext uri="{BB962C8B-B14F-4D97-AF65-F5344CB8AC3E}">
        <p14:creationId xmlns:p14="http://schemas.microsoft.com/office/powerpoint/2010/main" val="353004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a:p>
          <a:p>
            <a:r>
              <a:rPr lang="en-CA" dirty="0"/>
              <a:t>CRF  will discuss in some of the readings - there are packages if you need it in your project</a:t>
            </a:r>
          </a:p>
          <a:p>
            <a:r>
              <a:rPr lang="en-CA" dirty="0"/>
              <a:t>RNN (basis for  LSTM, Transformers, Encoder-Decoder) will discuss in some of the reading – good topic for</a:t>
            </a:r>
            <a:r>
              <a:rPr lang="en-CA" baseline="0" dirty="0"/>
              <a:t> project (at least one student will use this formalism)</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7</a:t>
            </a:fld>
            <a:endParaRPr lang="en-US"/>
          </a:p>
        </p:txBody>
      </p:sp>
    </p:spTree>
    <p:extLst>
      <p:ext uri="{BB962C8B-B14F-4D97-AF65-F5344CB8AC3E}">
        <p14:creationId xmlns:p14="http://schemas.microsoft.com/office/powerpoint/2010/main" val="120447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after Elman (Elman, 1990). The hidden layer</a:t>
            </a:r>
          </a:p>
          <a:p>
            <a:r>
              <a:rPr lang="en-CA" dirty="0"/>
              <a:t>includes a recurrent connection as part of its input. That is, the activation value of the hidden</a:t>
            </a:r>
          </a:p>
          <a:p>
            <a:r>
              <a:rPr lang="en-CA" dirty="0"/>
              <a:t>layer depends on the current input as well as the activation value of the hidden layer from the</a:t>
            </a:r>
          </a:p>
          <a:p>
            <a:r>
              <a:rPr lang="en-CA" dirty="0"/>
              <a:t>previous </a:t>
            </a:r>
            <a:r>
              <a:rPr lang="en-CA" dirty="0" err="1"/>
              <a:t>timestep</a:t>
            </a:r>
            <a:r>
              <a:rPr lang="en-CA" dirty="0"/>
              <a:t>.</a:t>
            </a:r>
          </a:p>
        </p:txBody>
      </p:sp>
      <p:sp>
        <p:nvSpPr>
          <p:cNvPr id="4" name="Slide Number Placeholder 3"/>
          <p:cNvSpPr>
            <a:spLocks noGrp="1"/>
          </p:cNvSpPr>
          <p:nvPr>
            <p:ph type="sldNum" sz="quarter" idx="10"/>
          </p:nvPr>
        </p:nvSpPr>
        <p:spPr/>
        <p:txBody>
          <a:bodyPr/>
          <a:lstStyle/>
          <a:p>
            <a:fld id="{92995868-70A5-4838-AE59-05ABE7BD3409}" type="slidenum">
              <a:rPr lang="en-CA" smtClean="0"/>
              <a:t>8</a:t>
            </a:fld>
            <a:endParaRPr lang="en-CA"/>
          </a:p>
        </p:txBody>
      </p:sp>
    </p:spTree>
    <p:extLst>
      <p:ext uri="{BB962C8B-B14F-4D97-AF65-F5344CB8AC3E}">
        <p14:creationId xmlns:p14="http://schemas.microsoft.com/office/powerpoint/2010/main" val="332571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illustrated as a feed-forward network</a:t>
            </a:r>
          </a:p>
          <a:p>
            <a:r>
              <a:rPr lang="en-US" dirty="0"/>
              <a:t>The most significant change lies in the new set of weights,</a:t>
            </a:r>
          </a:p>
          <a:p>
            <a:r>
              <a:rPr lang="en-US" dirty="0"/>
              <a:t>U, that connect the hidden layer from the previous time step to the current hidden</a:t>
            </a:r>
          </a:p>
          <a:p>
            <a:r>
              <a:rPr lang="en-US" dirty="0"/>
              <a:t>layer. These weights determine how the network should make use of past context in</a:t>
            </a:r>
          </a:p>
          <a:p>
            <a:r>
              <a:rPr lang="en-US" dirty="0"/>
              <a:t>calculating the output for the current input.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9</a:t>
            </a:fld>
            <a:endParaRPr lang="en-CA"/>
          </a:p>
        </p:txBody>
      </p:sp>
    </p:spTree>
    <p:extLst>
      <p:ext uri="{BB962C8B-B14F-4D97-AF65-F5344CB8AC3E}">
        <p14:creationId xmlns:p14="http://schemas.microsoft.com/office/powerpoint/2010/main" val="114786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 various layers of units are copied for each time step to illustrate that they will have</a:t>
            </a:r>
          </a:p>
          <a:p>
            <a:r>
              <a:rPr lang="en-CA" dirty="0"/>
              <a:t>differing values over time. However the weights themselves are shared across the</a:t>
            </a:r>
          </a:p>
          <a:p>
            <a:r>
              <a:rPr lang="en-CA" dirty="0"/>
              <a:t>various </a:t>
            </a:r>
            <a:r>
              <a:rPr lang="en-CA" dirty="0" err="1"/>
              <a:t>timesteps</a:t>
            </a:r>
            <a:r>
              <a:rPr lang="en-CA" dirty="0"/>
              <a:t>.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10</a:t>
            </a:fld>
            <a:endParaRPr lang="en-CA"/>
          </a:p>
        </p:txBody>
      </p:sp>
    </p:spTree>
    <p:extLst>
      <p:ext uri="{BB962C8B-B14F-4D97-AF65-F5344CB8AC3E}">
        <p14:creationId xmlns:p14="http://schemas.microsoft.com/office/powerpoint/2010/main" val="183677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62390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91385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28536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47DD5D5-690B-4914-A8D9-83989D393043}" type="datetime1">
              <a:rPr lang="en-US" smtClean="0"/>
              <a:t>9/28/2020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2016</a:t>
            </a:r>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extLst>
      <p:ext uri="{BB962C8B-B14F-4D97-AF65-F5344CB8AC3E}">
        <p14:creationId xmlns:p14="http://schemas.microsoft.com/office/powerpoint/2010/main" val="418495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97473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33B135-DFF0-4410-9306-8D13184A7D2D}" type="datetimeFigureOut">
              <a:rPr lang="en-CA" smtClean="0"/>
              <a:t>2020-09-28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6521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B33B135-DFF0-4410-9306-8D13184A7D2D}" type="datetimeFigureOut">
              <a:rPr lang="en-CA" smtClean="0"/>
              <a:t>2020-09-28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84800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B33B135-DFF0-4410-9306-8D13184A7D2D}" type="datetimeFigureOut">
              <a:rPr lang="en-CA" smtClean="0"/>
              <a:t>2020-09-28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04307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B33B135-DFF0-4410-9306-8D13184A7D2D}" type="datetimeFigureOut">
              <a:rPr lang="en-CA" smtClean="0"/>
              <a:t>2020-09-28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861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3B135-DFF0-4410-9306-8D13184A7D2D}" type="datetimeFigureOut">
              <a:rPr lang="en-CA" smtClean="0"/>
              <a:t>2020-09-28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41518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3B135-DFF0-4410-9306-8D13184A7D2D}" type="datetimeFigureOut">
              <a:rPr lang="en-CA" smtClean="0"/>
              <a:t>2020-09-28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4334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3B135-DFF0-4410-9306-8D13184A7D2D}" type="datetimeFigureOut">
              <a:rPr lang="en-CA" smtClean="0"/>
              <a:t>2020-09-28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0337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3B135-DFF0-4410-9306-8D13184A7D2D}" type="datetimeFigureOut">
              <a:rPr lang="en-CA" smtClean="0"/>
              <a:t>2020-09-28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00E6E-F1FD-4FDD-9BDB-7CE03D2CECB9}" type="slidenum">
              <a:rPr lang="en-CA" smtClean="0"/>
              <a:t>‹#›</a:t>
            </a:fld>
            <a:endParaRPr lang="en-CA"/>
          </a:p>
        </p:txBody>
      </p:sp>
    </p:spTree>
    <p:extLst>
      <p:ext uri="{BB962C8B-B14F-4D97-AF65-F5344CB8AC3E}">
        <p14:creationId xmlns:p14="http://schemas.microsoft.com/office/powerpoint/2010/main" val="56256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customXml" Target="../ink/ink41.xml"/><Relationship Id="rId3" Type="http://schemas.openxmlformats.org/officeDocument/2006/relationships/image" Target="../media/image26.emf"/><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40.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42.xml"/><Relationship Id="rId4" Type="http://schemas.openxmlformats.org/officeDocument/2006/relationships/customXml" Target="../ink/ink39.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43.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45.xml"/><Relationship Id="rId5" Type="http://schemas.openxmlformats.org/officeDocument/2006/relationships/image" Target="../media/image34.png"/><Relationship Id="rId4" Type="http://schemas.openxmlformats.org/officeDocument/2006/relationships/customXml" Target="../ink/ink44.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47.xml"/><Relationship Id="rId5" Type="http://schemas.openxmlformats.org/officeDocument/2006/relationships/image" Target="../media/image37.png"/><Relationship Id="rId4" Type="http://schemas.openxmlformats.org/officeDocument/2006/relationships/customXml" Target="../ink/ink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customXml" Target="../ink/ink6.xml"/><Relationship Id="rId18" Type="http://schemas.openxmlformats.org/officeDocument/2006/relationships/image" Target="../media/image8.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5.emf"/><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image" Target="../media/image2.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4.emf"/><Relationship Id="rId19" Type="http://schemas.openxmlformats.org/officeDocument/2006/relationships/customXml" Target="../ink/ink9.xml"/><Relationship Id="rId4" Type="http://schemas.openxmlformats.org/officeDocument/2006/relationships/image" Target="../media/image1.emf"/><Relationship Id="rId9" Type="http://schemas.openxmlformats.org/officeDocument/2006/relationships/customXml" Target="../ink/ink4.xml"/><Relationship Id="rId14"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45.png"/><Relationship Id="rId3" Type="http://schemas.openxmlformats.org/officeDocument/2006/relationships/image" Target="../media/image23.emf"/><Relationship Id="rId7" Type="http://schemas.openxmlformats.org/officeDocument/2006/relationships/image" Target="../media/image42.png"/><Relationship Id="rId12" Type="http://schemas.openxmlformats.org/officeDocument/2006/relationships/customXml" Target="../ink/ink52.xml"/><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customXml" Target="../ink/ink49.xml"/><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customXml" Target="../ink/ink51.xml"/><Relationship Id="rId4" Type="http://schemas.openxmlformats.org/officeDocument/2006/relationships/customXml" Target="../ink/ink48.xml"/><Relationship Id="rId9" Type="http://schemas.openxmlformats.org/officeDocument/2006/relationships/image" Target="../media/image43.png"/><Relationship Id="rId14" Type="http://schemas.openxmlformats.org/officeDocument/2006/relationships/customXml" Target="../ink/ink53.xml"/></Relationships>
</file>

<file path=ppt/slides/_rels/slide2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image" Target="../media/image270.pn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56.xml"/><Relationship Id="rId13" Type="http://schemas.openxmlformats.org/officeDocument/2006/relationships/image" Target="../media/image49.png"/><Relationship Id="rId3" Type="http://schemas.openxmlformats.org/officeDocument/2006/relationships/image" Target="../media/image37.emf"/><Relationship Id="rId7" Type="http://schemas.openxmlformats.org/officeDocument/2006/relationships/image" Target="../media/image40.png"/><Relationship Id="rId12" Type="http://schemas.openxmlformats.org/officeDocument/2006/relationships/customXml" Target="../ink/ink5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55.xml"/><Relationship Id="rId11" Type="http://schemas.openxmlformats.org/officeDocument/2006/relationships/image" Target="../media/image48.png"/><Relationship Id="rId5" Type="http://schemas.openxmlformats.org/officeDocument/2006/relationships/image" Target="../media/image39.png"/><Relationship Id="rId15" Type="http://schemas.openxmlformats.org/officeDocument/2006/relationships/image" Target="../media/image50.png"/><Relationship Id="rId10" Type="http://schemas.openxmlformats.org/officeDocument/2006/relationships/customXml" Target="../ink/ink57.xml"/><Relationship Id="rId4" Type="http://schemas.openxmlformats.org/officeDocument/2006/relationships/customXml" Target="../ink/ink54.xml"/><Relationship Id="rId9" Type="http://schemas.openxmlformats.org/officeDocument/2006/relationships/image" Target="../media/image47.png"/><Relationship Id="rId14" Type="http://schemas.openxmlformats.org/officeDocument/2006/relationships/customXml" Target="../ink/ink59.xml"/></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ustomXml" Target="../ink/ink62.xml"/><Relationship Id="rId13" Type="http://schemas.openxmlformats.org/officeDocument/2006/relationships/image" Target="../media/image330.emf"/><Relationship Id="rId18" Type="http://schemas.openxmlformats.org/officeDocument/2006/relationships/customXml" Target="../ink/ink67.xml"/><Relationship Id="rId3" Type="http://schemas.openxmlformats.org/officeDocument/2006/relationships/image" Target="../media/image54.emf"/><Relationship Id="rId7" Type="http://schemas.openxmlformats.org/officeDocument/2006/relationships/image" Target="../media/image300.emf"/><Relationship Id="rId12" Type="http://schemas.openxmlformats.org/officeDocument/2006/relationships/customXml" Target="../ink/ink64.xml"/><Relationship Id="rId17" Type="http://schemas.openxmlformats.org/officeDocument/2006/relationships/image" Target="../media/image350.emf"/><Relationship Id="rId2" Type="http://schemas.openxmlformats.org/officeDocument/2006/relationships/notesSlide" Target="../notesSlides/notesSlide21.xml"/><Relationship Id="rId16" Type="http://schemas.openxmlformats.org/officeDocument/2006/relationships/customXml" Target="../ink/ink66.xml"/><Relationship Id="rId1" Type="http://schemas.openxmlformats.org/officeDocument/2006/relationships/slideLayout" Target="../slideLayouts/slideLayout2.xml"/><Relationship Id="rId6" Type="http://schemas.openxmlformats.org/officeDocument/2006/relationships/customXml" Target="../ink/ink61.xml"/><Relationship Id="rId11" Type="http://schemas.openxmlformats.org/officeDocument/2006/relationships/image" Target="../media/image320.emf"/><Relationship Id="rId5" Type="http://schemas.openxmlformats.org/officeDocument/2006/relationships/image" Target="../media/image290.emf"/><Relationship Id="rId15" Type="http://schemas.openxmlformats.org/officeDocument/2006/relationships/image" Target="../media/image340.emf"/><Relationship Id="rId10" Type="http://schemas.openxmlformats.org/officeDocument/2006/relationships/customXml" Target="../ink/ink63.xml"/><Relationship Id="rId19" Type="http://schemas.openxmlformats.org/officeDocument/2006/relationships/image" Target="../media/image360.emf"/><Relationship Id="rId4" Type="http://schemas.openxmlformats.org/officeDocument/2006/relationships/customXml" Target="../ink/ink60.xml"/><Relationship Id="rId9" Type="http://schemas.openxmlformats.org/officeDocument/2006/relationships/image" Target="../media/image310.emf"/><Relationship Id="rId14" Type="http://schemas.openxmlformats.org/officeDocument/2006/relationships/customXml" Target="../ink/ink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15.xml"/><Relationship Id="rId18" Type="http://schemas.openxmlformats.org/officeDocument/2006/relationships/image" Target="../media/image8.png"/><Relationship Id="rId3" Type="http://schemas.openxmlformats.org/officeDocument/2006/relationships/customXml" Target="../ink/ink10.xml"/><Relationship Id="rId21" Type="http://schemas.openxmlformats.org/officeDocument/2006/relationships/customXml" Target="../ink/ink19.xml"/><Relationship Id="rId47" Type="http://schemas.openxmlformats.org/officeDocument/2006/relationships/image" Target="../media/image10.png"/><Relationship Id="rId7" Type="http://schemas.openxmlformats.org/officeDocument/2006/relationships/customXml" Target="../ink/ink12.xml"/><Relationship Id="rId12" Type="http://schemas.openxmlformats.org/officeDocument/2006/relationships/image" Target="../media/image5.png"/><Relationship Id="rId17" Type="http://schemas.openxmlformats.org/officeDocument/2006/relationships/customXml" Target="../ink/ink17.xml"/><Relationship Id="rId46" Type="http://schemas.openxmlformats.org/officeDocument/2006/relationships/customXml" Target="../ink/ink21.xml"/><Relationship Id="rId2" Type="http://schemas.openxmlformats.org/officeDocument/2006/relationships/notesSlide" Target="../notesSlides/notesSlide3.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customXml" Target="../ink/ink14.xml"/><Relationship Id="rId45" Type="http://schemas.openxmlformats.org/officeDocument/2006/relationships/image" Target="../media/image14.emf"/><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4.png"/><Relationship Id="rId19" Type="http://schemas.openxmlformats.org/officeDocument/2006/relationships/customXml" Target="../ink/ink18.xml"/><Relationship Id="rId44" Type="http://schemas.openxmlformats.org/officeDocument/2006/relationships/customXml" Target="../ink/ink20.xml"/><Relationship Id="rId4" Type="http://schemas.openxmlformats.org/officeDocument/2006/relationships/image" Target="../media/image1.png"/><Relationship Id="rId9" Type="http://schemas.openxmlformats.org/officeDocument/2006/relationships/customXml" Target="../ink/ink13.xml"/><Relationship Id="rId14" Type="http://schemas.openxmlformats.org/officeDocument/2006/relationships/image" Target="../media/image6.png"/><Relationship Id="rId43" Type="http://schemas.openxmlformats.org/officeDocument/2006/relationships/image" Target="../media/image10.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70.xml"/><Relationship Id="rId13" Type="http://schemas.openxmlformats.org/officeDocument/2006/relationships/image" Target="../media/image41.emf"/><Relationship Id="rId18" Type="http://schemas.openxmlformats.org/officeDocument/2006/relationships/customXml" Target="../ink/ink75.xml"/><Relationship Id="rId3" Type="http://schemas.openxmlformats.org/officeDocument/2006/relationships/image" Target="../media/image26.emf"/><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customXml" Target="../ink/ink72.xml"/><Relationship Id="rId17" Type="http://schemas.openxmlformats.org/officeDocument/2006/relationships/image" Target="../media/image43.emf"/><Relationship Id="rId25" Type="http://schemas.openxmlformats.org/officeDocument/2006/relationships/image" Target="../media/image470.emf"/><Relationship Id="rId2" Type="http://schemas.openxmlformats.org/officeDocument/2006/relationships/notesSlide" Target="../notesSlides/notesSlide24.xml"/><Relationship Id="rId16" Type="http://schemas.openxmlformats.org/officeDocument/2006/relationships/customXml" Target="../ink/ink74.xml"/><Relationship Id="rId20" Type="http://schemas.openxmlformats.org/officeDocument/2006/relationships/customXml" Target="../ink/ink76.xml"/><Relationship Id="rId1" Type="http://schemas.openxmlformats.org/officeDocument/2006/relationships/slideLayout" Target="../slideLayouts/slideLayout2.xml"/><Relationship Id="rId6" Type="http://schemas.openxmlformats.org/officeDocument/2006/relationships/customXml" Target="../ink/ink69.xml"/><Relationship Id="rId11" Type="http://schemas.openxmlformats.org/officeDocument/2006/relationships/image" Target="../media/image400.emf"/><Relationship Id="rId24" Type="http://schemas.openxmlformats.org/officeDocument/2006/relationships/customXml" Target="../ink/ink78.xml"/><Relationship Id="rId5" Type="http://schemas.openxmlformats.org/officeDocument/2006/relationships/image" Target="../media/image370.emf"/><Relationship Id="rId15" Type="http://schemas.openxmlformats.org/officeDocument/2006/relationships/image" Target="../media/image42.emf"/><Relationship Id="rId23" Type="http://schemas.openxmlformats.org/officeDocument/2006/relationships/image" Target="../media/image46.emf"/><Relationship Id="rId10" Type="http://schemas.openxmlformats.org/officeDocument/2006/relationships/customXml" Target="../ink/ink71.xml"/><Relationship Id="rId19" Type="http://schemas.openxmlformats.org/officeDocument/2006/relationships/image" Target="../media/image44.emf"/><Relationship Id="rId4" Type="http://schemas.openxmlformats.org/officeDocument/2006/relationships/customXml" Target="../ink/ink68.xml"/><Relationship Id="rId9" Type="http://schemas.openxmlformats.org/officeDocument/2006/relationships/image" Target="../media/image390.emf"/><Relationship Id="rId14" Type="http://schemas.openxmlformats.org/officeDocument/2006/relationships/customXml" Target="../ink/ink73.xml"/><Relationship Id="rId22" Type="http://schemas.openxmlformats.org/officeDocument/2006/relationships/customXml" Target="../ink/ink77.xml"/></Relationships>
</file>

<file path=ppt/slides/_rels/slide32.xml.rels><?xml version="1.0" encoding="UTF-8" standalone="yes"?>
<Relationships xmlns="http://schemas.openxmlformats.org/package/2006/relationships"><Relationship Id="rId8" Type="http://schemas.openxmlformats.org/officeDocument/2006/relationships/customXml" Target="../ink/ink81.xml"/><Relationship Id="rId3" Type="http://schemas.openxmlformats.org/officeDocument/2006/relationships/image" Target="../media/image55.emf"/><Relationship Id="rId7" Type="http://schemas.openxmlformats.org/officeDocument/2006/relationships/image" Target="../media/image500.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80.xml"/><Relationship Id="rId11" Type="http://schemas.openxmlformats.org/officeDocument/2006/relationships/image" Target="../media/image53.png"/><Relationship Id="rId5" Type="http://schemas.openxmlformats.org/officeDocument/2006/relationships/image" Target="../media/image490.emf"/><Relationship Id="rId10" Type="http://schemas.openxmlformats.org/officeDocument/2006/relationships/customXml" Target="../ink/ink82.xml"/><Relationship Id="rId4" Type="http://schemas.openxmlformats.org/officeDocument/2006/relationships/customXml" Target="../ink/ink79.xml"/><Relationship Id="rId9" Type="http://schemas.openxmlformats.org/officeDocument/2006/relationships/image" Target="../media/image510.emf"/></Relationships>
</file>

<file path=ppt/slides/_rels/slide33.xml.rels><?xml version="1.0" encoding="UTF-8" standalone="yes"?>
<Relationships xmlns="http://schemas.openxmlformats.org/package/2006/relationships"><Relationship Id="rId8" Type="http://schemas.openxmlformats.org/officeDocument/2006/relationships/customXml" Target="../ink/ink84.xml"/><Relationship Id="rId13" Type="http://schemas.openxmlformats.org/officeDocument/2006/relationships/image" Target="../media/image59.png"/><Relationship Id="rId18" Type="http://schemas.openxmlformats.org/officeDocument/2006/relationships/customXml" Target="../ink/ink89.xml"/><Relationship Id="rId26" Type="http://schemas.openxmlformats.org/officeDocument/2006/relationships/customXml" Target="../ink/ink93.xml"/><Relationship Id="rId3" Type="http://schemas.openxmlformats.org/officeDocument/2006/relationships/image" Target="../media/image54.png"/><Relationship Id="rId21" Type="http://schemas.openxmlformats.org/officeDocument/2006/relationships/image" Target="../media/image63.png"/><Relationship Id="rId7" Type="http://schemas.openxmlformats.org/officeDocument/2006/relationships/image" Target="../media/image56.png"/><Relationship Id="rId12" Type="http://schemas.openxmlformats.org/officeDocument/2006/relationships/customXml" Target="../ink/ink86.xml"/><Relationship Id="rId17" Type="http://schemas.openxmlformats.org/officeDocument/2006/relationships/image" Target="../media/image61.png"/><Relationship Id="rId25" Type="http://schemas.openxmlformats.org/officeDocument/2006/relationships/image" Target="../media/image65.png"/><Relationship Id="rId2" Type="http://schemas.openxmlformats.org/officeDocument/2006/relationships/notesSlide" Target="../notesSlides/notesSlide26.xml"/><Relationship Id="rId16" Type="http://schemas.openxmlformats.org/officeDocument/2006/relationships/customXml" Target="../ink/ink88.xml"/><Relationship Id="rId20" Type="http://schemas.openxmlformats.org/officeDocument/2006/relationships/customXml" Target="../ink/ink90.xml"/><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customXml" Target="../ink/ink83.xml"/><Relationship Id="rId11" Type="http://schemas.openxmlformats.org/officeDocument/2006/relationships/image" Target="../media/image58.png"/><Relationship Id="rId24" Type="http://schemas.openxmlformats.org/officeDocument/2006/relationships/customXml" Target="../ink/ink92.xml"/><Relationship Id="rId5" Type="http://schemas.openxmlformats.org/officeDocument/2006/relationships/image" Target="../media/image56.emf"/><Relationship Id="rId15" Type="http://schemas.openxmlformats.org/officeDocument/2006/relationships/image" Target="../media/image60.png"/><Relationship Id="rId23" Type="http://schemas.openxmlformats.org/officeDocument/2006/relationships/image" Target="../media/image64.png"/><Relationship Id="rId28" Type="http://schemas.openxmlformats.org/officeDocument/2006/relationships/customXml" Target="../ink/ink94.xml"/><Relationship Id="rId10" Type="http://schemas.openxmlformats.org/officeDocument/2006/relationships/customXml" Target="../ink/ink85.xml"/><Relationship Id="rId19" Type="http://schemas.openxmlformats.org/officeDocument/2006/relationships/image" Target="../media/image62.png"/><Relationship Id="rId31" Type="http://schemas.openxmlformats.org/officeDocument/2006/relationships/customXml" Target="../ink/ink96.xml"/><Relationship Id="rId4" Type="http://schemas.openxmlformats.org/officeDocument/2006/relationships/image" Target="../media/image530.png"/><Relationship Id="rId9" Type="http://schemas.openxmlformats.org/officeDocument/2006/relationships/image" Target="../media/image57.png"/><Relationship Id="rId14" Type="http://schemas.openxmlformats.org/officeDocument/2006/relationships/customXml" Target="../ink/ink87.xml"/><Relationship Id="rId22" Type="http://schemas.openxmlformats.org/officeDocument/2006/relationships/customXml" Target="../ink/ink91.xml"/><Relationship Id="rId27" Type="http://schemas.openxmlformats.org/officeDocument/2006/relationships/image" Target="../media/image66.png"/><Relationship Id="rId30" Type="http://schemas.openxmlformats.org/officeDocument/2006/relationships/customXml" Target="../ink/ink95.xml"/></Relationships>
</file>

<file path=ppt/slides/_rels/slide34.xml.rels><?xml version="1.0" encoding="UTF-8" standalone="yes"?>
<Relationships xmlns="http://schemas.openxmlformats.org/package/2006/relationships"><Relationship Id="rId8" Type="http://schemas.openxmlformats.org/officeDocument/2006/relationships/customXml" Target="../ink/ink98.xml"/><Relationship Id="rId13" Type="http://schemas.openxmlformats.org/officeDocument/2006/relationships/image" Target="../media/image59.png"/><Relationship Id="rId18" Type="http://schemas.openxmlformats.org/officeDocument/2006/relationships/customXml" Target="../ink/ink103.xml"/><Relationship Id="rId3" Type="http://schemas.openxmlformats.org/officeDocument/2006/relationships/image" Target="../media/image52.png"/><Relationship Id="rId21" Type="http://schemas.openxmlformats.org/officeDocument/2006/relationships/image" Target="../media/image63.png"/><Relationship Id="rId7" Type="http://schemas.openxmlformats.org/officeDocument/2006/relationships/image" Target="../media/image56.png"/><Relationship Id="rId12" Type="http://schemas.openxmlformats.org/officeDocument/2006/relationships/customXml" Target="../ink/ink100.xml"/><Relationship Id="rId17" Type="http://schemas.openxmlformats.org/officeDocument/2006/relationships/image" Target="../media/image61.png"/><Relationship Id="rId2" Type="http://schemas.openxmlformats.org/officeDocument/2006/relationships/notesSlide" Target="../notesSlides/notesSlide27.xml"/><Relationship Id="rId16" Type="http://schemas.openxmlformats.org/officeDocument/2006/relationships/customXml" Target="../ink/ink102.xml"/><Relationship Id="rId20" Type="http://schemas.openxmlformats.org/officeDocument/2006/relationships/customXml" Target="../ink/ink104.xml"/><Relationship Id="rId1" Type="http://schemas.openxmlformats.org/officeDocument/2006/relationships/slideLayout" Target="../slideLayouts/slideLayout2.xml"/><Relationship Id="rId6" Type="http://schemas.openxmlformats.org/officeDocument/2006/relationships/customXml" Target="../ink/ink97.xml"/><Relationship Id="rId11" Type="http://schemas.openxmlformats.org/officeDocument/2006/relationships/image" Target="../media/image58.png"/><Relationship Id="rId5" Type="http://schemas.openxmlformats.org/officeDocument/2006/relationships/image" Target="../media/image56.emf"/><Relationship Id="rId15" Type="http://schemas.openxmlformats.org/officeDocument/2006/relationships/image" Target="../media/image60.png"/><Relationship Id="rId10" Type="http://schemas.openxmlformats.org/officeDocument/2006/relationships/customXml" Target="../ink/ink99.xml"/><Relationship Id="rId19" Type="http://schemas.openxmlformats.org/officeDocument/2006/relationships/image" Target="../media/image62.png"/><Relationship Id="rId4" Type="http://schemas.openxmlformats.org/officeDocument/2006/relationships/image" Target="../media/image530.png"/><Relationship Id="rId9" Type="http://schemas.openxmlformats.org/officeDocument/2006/relationships/image" Target="../media/image57.png"/><Relationship Id="rId14" Type="http://schemas.openxmlformats.org/officeDocument/2006/relationships/customXml" Target="../ink/ink101.xml"/><Relationship Id="rId22" Type="http://schemas.openxmlformats.org/officeDocument/2006/relationships/image" Target="../media/image57.emf"/></Relationships>
</file>

<file path=ppt/slides/_rels/slide35.xml.rels><?xml version="1.0" encoding="UTF-8" standalone="yes"?>
<Relationships xmlns="http://schemas.openxmlformats.org/package/2006/relationships"><Relationship Id="rId13" Type="http://schemas.openxmlformats.org/officeDocument/2006/relationships/customXml" Target="../ink/ink109.xml"/><Relationship Id="rId18" Type="http://schemas.openxmlformats.org/officeDocument/2006/relationships/image" Target="../media/image76.png"/><Relationship Id="rId26" Type="http://schemas.openxmlformats.org/officeDocument/2006/relationships/image" Target="../media/image80.png"/><Relationship Id="rId21" Type="http://schemas.openxmlformats.org/officeDocument/2006/relationships/customXml" Target="../ink/ink113.xml"/><Relationship Id="rId34" Type="http://schemas.openxmlformats.org/officeDocument/2006/relationships/image" Target="../media/image84.png"/><Relationship Id="rId7" Type="http://schemas.openxmlformats.org/officeDocument/2006/relationships/customXml" Target="../ink/ink106.xml"/><Relationship Id="rId12" Type="http://schemas.openxmlformats.org/officeDocument/2006/relationships/image" Target="../media/image73.png"/><Relationship Id="rId17" Type="http://schemas.openxmlformats.org/officeDocument/2006/relationships/customXml" Target="../ink/ink111.xml"/><Relationship Id="rId25" Type="http://schemas.openxmlformats.org/officeDocument/2006/relationships/customXml" Target="../ink/ink115.xml"/><Relationship Id="rId33" Type="http://schemas.openxmlformats.org/officeDocument/2006/relationships/customXml" Target="../ink/ink119.xml"/><Relationship Id="rId38" Type="http://schemas.openxmlformats.org/officeDocument/2006/relationships/image" Target="../media/image86.png"/><Relationship Id="rId2" Type="http://schemas.openxmlformats.org/officeDocument/2006/relationships/notesSlide" Target="../notesSlides/notesSlide28.xml"/><Relationship Id="rId16" Type="http://schemas.openxmlformats.org/officeDocument/2006/relationships/image" Target="../media/image75.png"/><Relationship Id="rId20" Type="http://schemas.openxmlformats.org/officeDocument/2006/relationships/image" Target="../media/image77.png"/><Relationship Id="rId29" Type="http://schemas.openxmlformats.org/officeDocument/2006/relationships/customXml" Target="../ink/ink117.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customXml" Target="../ink/ink108.xml"/><Relationship Id="rId24" Type="http://schemas.openxmlformats.org/officeDocument/2006/relationships/image" Target="../media/image79.png"/><Relationship Id="rId32" Type="http://schemas.openxmlformats.org/officeDocument/2006/relationships/image" Target="../media/image83.png"/><Relationship Id="rId37" Type="http://schemas.openxmlformats.org/officeDocument/2006/relationships/customXml" Target="../ink/ink121.xml"/><Relationship Id="rId5" Type="http://schemas.openxmlformats.org/officeDocument/2006/relationships/customXml" Target="../ink/ink105.xml"/><Relationship Id="rId15" Type="http://schemas.openxmlformats.org/officeDocument/2006/relationships/customXml" Target="../ink/ink110.xml"/><Relationship Id="rId23" Type="http://schemas.openxmlformats.org/officeDocument/2006/relationships/customXml" Target="../ink/ink114.xml"/><Relationship Id="rId28" Type="http://schemas.openxmlformats.org/officeDocument/2006/relationships/image" Target="../media/image81.png"/><Relationship Id="rId36" Type="http://schemas.openxmlformats.org/officeDocument/2006/relationships/image" Target="../media/image85.png"/><Relationship Id="rId10" Type="http://schemas.openxmlformats.org/officeDocument/2006/relationships/image" Target="../media/image72.png"/><Relationship Id="rId19" Type="http://schemas.openxmlformats.org/officeDocument/2006/relationships/customXml" Target="../ink/ink112.xml"/><Relationship Id="rId31" Type="http://schemas.openxmlformats.org/officeDocument/2006/relationships/customXml" Target="../ink/ink118.xml"/><Relationship Id="rId4" Type="http://schemas.openxmlformats.org/officeDocument/2006/relationships/image" Target="../media/image56.emf"/><Relationship Id="rId9" Type="http://schemas.openxmlformats.org/officeDocument/2006/relationships/customXml" Target="../ink/ink107.xml"/><Relationship Id="rId14" Type="http://schemas.openxmlformats.org/officeDocument/2006/relationships/image" Target="../media/image74.png"/><Relationship Id="rId22" Type="http://schemas.openxmlformats.org/officeDocument/2006/relationships/image" Target="../media/image78.png"/><Relationship Id="rId27" Type="http://schemas.openxmlformats.org/officeDocument/2006/relationships/customXml" Target="../ink/ink116.xml"/><Relationship Id="rId30" Type="http://schemas.openxmlformats.org/officeDocument/2006/relationships/image" Target="../media/image82.png"/><Relationship Id="rId35" Type="http://schemas.openxmlformats.org/officeDocument/2006/relationships/customXml" Target="../ink/ink120.xml"/><Relationship Id="rId8" Type="http://schemas.openxmlformats.org/officeDocument/2006/relationships/image" Target="../media/image71.png"/><Relationship Id="rId3" Type="http://schemas.openxmlformats.org/officeDocument/2006/relationships/image" Target="../media/image58.emf"/></Relationships>
</file>

<file path=ppt/slides/_rels/slide36.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123.xml"/><Relationship Id="rId5" Type="http://schemas.openxmlformats.org/officeDocument/2006/relationships/image" Target="../media/image88.png"/><Relationship Id="rId4" Type="http://schemas.openxmlformats.org/officeDocument/2006/relationships/customXml" Target="../ink/ink122.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24.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8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27.xml"/><Relationship Id="rId18" Type="http://schemas.openxmlformats.org/officeDocument/2006/relationships/image" Target="../media/image18.png"/><Relationship Id="rId3" Type="http://schemas.openxmlformats.org/officeDocument/2006/relationships/customXml" Target="../ink/ink22.xml"/><Relationship Id="rId21" Type="http://schemas.openxmlformats.org/officeDocument/2006/relationships/customXml" Target="../ink/ink31.xml"/><Relationship Id="rId7" Type="http://schemas.openxmlformats.org/officeDocument/2006/relationships/customXml" Target="../ink/ink24.xml"/><Relationship Id="rId12" Type="http://schemas.openxmlformats.org/officeDocument/2006/relationships/image" Target="../media/image15.png"/><Relationship Id="rId17" Type="http://schemas.openxmlformats.org/officeDocument/2006/relationships/customXml" Target="../ink/ink29.xml"/><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26.xml"/><Relationship Id="rId5" Type="http://schemas.openxmlformats.org/officeDocument/2006/relationships/customXml" Target="../ink/ink23.xml"/><Relationship Id="rId15" Type="http://schemas.openxmlformats.org/officeDocument/2006/relationships/customXml" Target="../ink/ink28.xml"/><Relationship Id="rId10" Type="http://schemas.openxmlformats.org/officeDocument/2006/relationships/image" Target="../media/image14.png"/><Relationship Id="rId19" Type="http://schemas.openxmlformats.org/officeDocument/2006/relationships/customXml" Target="../ink/ink30.xml"/><Relationship Id="rId4" Type="http://schemas.openxmlformats.org/officeDocument/2006/relationships/image" Target="../media/image11.png"/><Relationship Id="rId9" Type="http://schemas.openxmlformats.org/officeDocument/2006/relationships/customXml" Target="../ink/ink25.xml"/><Relationship Id="rId14" Type="http://schemas.openxmlformats.org/officeDocument/2006/relationships/image" Target="../media/image16.png"/><Relationship Id="rId22"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emf"/><Relationship Id="rId4" Type="http://schemas.openxmlformats.org/officeDocument/2006/relationships/customXml" Target="../ink/ink32.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customXml" Target="../ink/ink36.xml"/><Relationship Id="rId18" Type="http://schemas.openxmlformats.org/officeDocument/2006/relationships/image" Target="../media/image22.png"/><Relationship Id="rId3" Type="http://schemas.openxmlformats.org/officeDocument/2006/relationships/image" Target="../media/image23.emf"/><Relationship Id="rId7" Type="http://schemas.openxmlformats.org/officeDocument/2006/relationships/customXml" Target="../ink/ink33.xml"/><Relationship Id="rId12" Type="http://schemas.openxmlformats.org/officeDocument/2006/relationships/image" Target="../media/image190.png"/><Relationship Id="rId17" Type="http://schemas.openxmlformats.org/officeDocument/2006/relationships/customXml" Target="../ink/ink38.xml"/><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customXml" Target="../ink/ink35.xml"/><Relationship Id="rId5" Type="http://schemas.openxmlformats.org/officeDocument/2006/relationships/image" Target="../media/image150.png"/><Relationship Id="rId15" Type="http://schemas.openxmlformats.org/officeDocument/2006/relationships/customXml" Target="../ink/ink37.xml"/><Relationship Id="rId10" Type="http://schemas.openxmlformats.org/officeDocument/2006/relationships/image" Target="../media/image180.png"/><Relationship Id="rId4" Type="http://schemas.openxmlformats.org/officeDocument/2006/relationships/image" Target="../media/image140.png"/><Relationship Id="rId9" Type="http://schemas.openxmlformats.org/officeDocument/2006/relationships/customXml" Target="../ink/ink34.xml"/><Relationship Id="rId1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p:spPr>
        <p:txBody>
          <a:bodyPr/>
          <a:lstStyle/>
          <a:p>
            <a:fld id="{D7281C0F-94E2-4DAC-A6DD-70A43C0C454F}" type="datetime1">
              <a:rPr lang="en-US" smtClean="0"/>
              <a:t>9/28/2020</a:t>
            </a:fld>
            <a:endParaRPr lang="en-US"/>
          </a:p>
        </p:txBody>
      </p:sp>
      <p:sp>
        <p:nvSpPr>
          <p:cNvPr id="22531" name="Rectangle 5"/>
          <p:cNvSpPr>
            <a:spLocks noGrp="1" noChangeArrowheads="1"/>
          </p:cNvSpPr>
          <p:nvPr>
            <p:ph type="ftr" sz="quarter" idx="11"/>
          </p:nvPr>
        </p:nvSpPr>
        <p:spPr>
          <a:noFill/>
        </p:spPr>
        <p:txBody>
          <a:bodyPr/>
          <a:lstStyle/>
          <a:p>
            <a:r>
              <a:rPr lang="en-US"/>
              <a:t>CPSC503 Winter 2019</a:t>
            </a:r>
          </a:p>
        </p:txBody>
      </p:sp>
      <p:sp>
        <p:nvSpPr>
          <p:cNvPr id="22532" name="Rectangle 6"/>
          <p:cNvSpPr>
            <a:spLocks noGrp="1" noChangeArrowheads="1"/>
          </p:cNvSpPr>
          <p:nvPr>
            <p:ph type="sldNum" sz="quarter" idx="12"/>
          </p:nvPr>
        </p:nvSpPr>
        <p:spPr>
          <a:noFill/>
        </p:spPr>
        <p:txBody>
          <a:bodyPr/>
          <a:lstStyle/>
          <a:p>
            <a:fld id="{74C45797-48D0-45F6-A2B4-DFF37459E53E}" type="slidenum">
              <a:rPr lang="en-US" smtClean="0"/>
              <a:pPr/>
              <a:t>1</a:t>
            </a:fld>
            <a:endParaRPr lang="en-US"/>
          </a:p>
        </p:txBody>
      </p:sp>
      <p:sp>
        <p:nvSpPr>
          <p:cNvPr id="22533" name="Rectangle 2"/>
          <p:cNvSpPr>
            <a:spLocks noGrp="1" noChangeArrowheads="1"/>
          </p:cNvSpPr>
          <p:nvPr>
            <p:ph type="ctrTitle"/>
          </p:nvPr>
        </p:nvSpPr>
        <p:spPr>
          <a:xfrm>
            <a:off x="1176618" y="779929"/>
            <a:ext cx="8729382" cy="1887071"/>
          </a:xfrm>
        </p:spPr>
        <p:txBody>
          <a:bodyPr>
            <a:normAutofit/>
          </a:bodyPr>
          <a:lstStyle/>
          <a:p>
            <a:pPr eaLnBrk="1" hangingPunct="1"/>
            <a:r>
              <a:rPr lang="en-US" dirty="0"/>
              <a:t>CPSC 503</a:t>
            </a:r>
            <a:br>
              <a:rPr lang="en-US" dirty="0"/>
            </a:br>
            <a:r>
              <a:rPr lang="en-US" dirty="0"/>
              <a:t>Computational Linguistics</a:t>
            </a:r>
          </a:p>
        </p:txBody>
      </p:sp>
      <p:sp>
        <p:nvSpPr>
          <p:cNvPr id="22534" name="Rectangle 3"/>
          <p:cNvSpPr>
            <a:spLocks noGrp="1" noChangeArrowheads="1"/>
          </p:cNvSpPr>
          <p:nvPr>
            <p:ph type="subTitle" idx="1"/>
          </p:nvPr>
        </p:nvSpPr>
        <p:spPr>
          <a:xfrm>
            <a:off x="2895600" y="3276600"/>
            <a:ext cx="6400800" cy="1752600"/>
          </a:xfrm>
        </p:spPr>
        <p:txBody>
          <a:bodyPr/>
          <a:lstStyle/>
          <a:p>
            <a:pPr eaLnBrk="1" hangingPunct="1"/>
            <a:r>
              <a:rPr lang="en-US" dirty="0"/>
              <a:t>Lecture 7</a:t>
            </a:r>
          </a:p>
          <a:p>
            <a:pPr eaLnBrk="1" hangingPunct="1"/>
            <a:r>
              <a:rPr lang="en-US" dirty="0"/>
              <a:t>Giuseppe Carenini</a:t>
            </a:r>
          </a:p>
        </p:txBody>
      </p:sp>
      <p:sp>
        <p:nvSpPr>
          <p:cNvPr id="7" name="Rectangle 3"/>
          <p:cNvSpPr txBox="1">
            <a:spLocks noChangeArrowheads="1"/>
          </p:cNvSpPr>
          <p:nvPr/>
        </p:nvSpPr>
        <p:spPr>
          <a:xfrm>
            <a:off x="992038" y="5638800"/>
            <a:ext cx="8610600" cy="56949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Source: </a:t>
            </a:r>
            <a:r>
              <a:rPr lang="en-US" dirty="0" err="1"/>
              <a:t>Jurafsky</a:t>
            </a:r>
            <a:r>
              <a:rPr lang="en-US" dirty="0"/>
              <a:t> &amp; Martin 3</a:t>
            </a:r>
            <a:r>
              <a:rPr lang="en-US" baseline="30000" dirty="0"/>
              <a:t>rd</a:t>
            </a:r>
            <a:r>
              <a:rPr lang="en-US" dirty="0"/>
              <a:t> Edition + Y. Goldberg NN methods for NLP</a:t>
            </a:r>
          </a:p>
        </p:txBody>
      </p:sp>
    </p:spTree>
    <p:extLst>
      <p:ext uri="{BB962C8B-B14F-4D97-AF65-F5344CB8AC3E}">
        <p14:creationId xmlns:p14="http://schemas.microsoft.com/office/powerpoint/2010/main" val="308694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18" y="149972"/>
            <a:ext cx="10515600" cy="1325563"/>
          </a:xfrm>
        </p:spPr>
        <p:txBody>
          <a:bodyPr/>
          <a:lstStyle/>
          <a:p>
            <a:r>
              <a:rPr lang="en-CA" dirty="0"/>
              <a:t>RNN unrolled in time + Inference</a:t>
            </a:r>
          </a:p>
        </p:txBody>
      </p:sp>
      <p:pic>
        <p:nvPicPr>
          <p:cNvPr id="4" name="Picture 3"/>
          <p:cNvPicPr>
            <a:picLocks noChangeAspect="1"/>
          </p:cNvPicPr>
          <p:nvPr/>
        </p:nvPicPr>
        <p:blipFill>
          <a:blip r:embed="rId3"/>
          <a:stretch>
            <a:fillRect/>
          </a:stretch>
        </p:blipFill>
        <p:spPr>
          <a:xfrm>
            <a:off x="4320033" y="1161032"/>
            <a:ext cx="8202924" cy="5533066"/>
          </a:xfrm>
          <a:prstGeom prst="rect">
            <a:avLst/>
          </a:prstGeom>
        </p:spPr>
      </p:pic>
      <p:pic>
        <p:nvPicPr>
          <p:cNvPr id="5" name="Picture 4"/>
          <p:cNvPicPr>
            <a:picLocks noChangeAspect="1"/>
          </p:cNvPicPr>
          <p:nvPr/>
        </p:nvPicPr>
        <p:blipFill rotWithShape="1">
          <a:blip r:embed="rId4"/>
          <a:srcRect t="5968" r="9244"/>
          <a:stretch/>
        </p:blipFill>
        <p:spPr>
          <a:xfrm>
            <a:off x="0" y="1395281"/>
            <a:ext cx="5339751" cy="2181114"/>
          </a:xfrm>
          <a:prstGeom prst="rect">
            <a:avLst/>
          </a:prstGeom>
        </p:spPr>
      </p:pic>
    </p:spTree>
    <p:extLst>
      <p:ext uri="{BB962C8B-B14F-4D97-AF65-F5344CB8AC3E}">
        <p14:creationId xmlns:p14="http://schemas.microsoft.com/office/powerpoint/2010/main" val="179610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26" y="-308989"/>
            <a:ext cx="10515600" cy="1325563"/>
          </a:xfrm>
        </p:spPr>
        <p:txBody>
          <a:bodyPr/>
          <a:lstStyle/>
          <a:p>
            <a:r>
              <a:rPr lang="en-CA" dirty="0"/>
              <a:t>Training an RNN</a:t>
            </a:r>
          </a:p>
        </p:txBody>
      </p:sp>
      <p:pic>
        <p:nvPicPr>
          <p:cNvPr id="4" name="Picture 3"/>
          <p:cNvPicPr>
            <a:picLocks noChangeAspect="1"/>
          </p:cNvPicPr>
          <p:nvPr/>
        </p:nvPicPr>
        <p:blipFill rotWithShape="1">
          <a:blip r:embed="rId3"/>
          <a:srcRect l="3348" t="3113" r="6274" b="17682"/>
          <a:stretch/>
        </p:blipFill>
        <p:spPr>
          <a:xfrm>
            <a:off x="5043119" y="289288"/>
            <a:ext cx="7213160" cy="4836894"/>
          </a:xfrm>
          <a:prstGeom prst="rect">
            <a:avLst/>
          </a:prstGeom>
        </p:spPr>
      </p:pic>
      <p:sp>
        <p:nvSpPr>
          <p:cNvPr id="5" name="Content Placeholder 2"/>
          <p:cNvSpPr txBox="1">
            <a:spLocks/>
          </p:cNvSpPr>
          <p:nvPr/>
        </p:nvSpPr>
        <p:spPr>
          <a:xfrm>
            <a:off x="210960" y="2651810"/>
            <a:ext cx="5030005"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CA" dirty="0"/>
              <a:t>Perform forward inference, computing (and saving) </a:t>
            </a:r>
            <a:r>
              <a:rPr lang="en-CA" b="1" dirty="0" err="1"/>
              <a:t>h</a:t>
            </a:r>
            <a:r>
              <a:rPr lang="en-CA" b="1" baseline="-25000" dirty="0" err="1"/>
              <a:t>t</a:t>
            </a:r>
            <a:r>
              <a:rPr lang="en-CA" b="1" dirty="0"/>
              <a:t> </a:t>
            </a:r>
            <a:r>
              <a:rPr lang="en-CA" dirty="0"/>
              <a:t>, </a:t>
            </a:r>
            <a:r>
              <a:rPr lang="en-CA" b="1" dirty="0" err="1"/>
              <a:t>y</a:t>
            </a:r>
            <a:r>
              <a:rPr lang="en-CA" b="1" baseline="-25000" dirty="0" err="1"/>
              <a:t>t</a:t>
            </a:r>
            <a:r>
              <a:rPr lang="en-CA" dirty="0"/>
              <a:t>, and </a:t>
            </a:r>
            <a:r>
              <a:rPr lang="en-CA" b="1" dirty="0"/>
              <a:t>loss</a:t>
            </a:r>
            <a:r>
              <a:rPr lang="en-CA" dirty="0"/>
              <a:t> at </a:t>
            </a:r>
            <a:r>
              <a:rPr lang="en-CA" i="1" dirty="0"/>
              <a:t>each time step</a:t>
            </a:r>
          </a:p>
          <a:p>
            <a:pPr marL="514350" indent="-514350">
              <a:buFont typeface="+mj-lt"/>
              <a:buAutoNum type="arabicPeriod"/>
            </a:pPr>
            <a:r>
              <a:rPr lang="en-CA" dirty="0"/>
              <a:t>Process sequence in reverse</a:t>
            </a:r>
          </a:p>
          <a:p>
            <a:pPr marL="971550" lvl="1" indent="-514350">
              <a:buFont typeface="+mj-lt"/>
              <a:buAutoNum type="alphaLcParenR"/>
            </a:pPr>
            <a:r>
              <a:rPr lang="en-CA" dirty="0"/>
              <a:t>Compute the required error terms gradients as we go</a:t>
            </a:r>
          </a:p>
          <a:p>
            <a:pPr marL="971550" lvl="1" indent="-514350">
              <a:buFont typeface="+mj-lt"/>
              <a:buAutoNum type="alphaLcParenR"/>
            </a:pPr>
            <a:endParaRPr lang="en-CA" dirty="0"/>
          </a:p>
          <a:p>
            <a:pPr marL="514350" indent="-514350">
              <a:buFont typeface="+mj-lt"/>
              <a:buAutoNum type="arabicPeriod"/>
            </a:pPr>
            <a:endParaRPr lang="en-CA" dirty="0"/>
          </a:p>
        </p:txBody>
      </p:sp>
      <p:sp>
        <p:nvSpPr>
          <p:cNvPr id="7" name="Content Placeholder 2"/>
          <p:cNvSpPr txBox="1">
            <a:spLocks/>
          </p:cNvSpPr>
          <p:nvPr/>
        </p:nvSpPr>
        <p:spPr>
          <a:xfrm>
            <a:off x="1031359" y="5195887"/>
            <a:ext cx="9601200" cy="1127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3" name="Content Placeholder 2"/>
          <p:cNvSpPr>
            <a:spLocks noGrp="1"/>
          </p:cNvSpPr>
          <p:nvPr>
            <p:ph idx="1"/>
          </p:nvPr>
        </p:nvSpPr>
        <p:spPr>
          <a:xfrm>
            <a:off x="731873" y="626620"/>
            <a:ext cx="5876745" cy="1523631"/>
          </a:xfrm>
        </p:spPr>
        <p:txBody>
          <a:bodyPr>
            <a:normAutofit/>
          </a:bodyPr>
          <a:lstStyle/>
          <a:p>
            <a:pPr marL="0" indent="0">
              <a:spcBef>
                <a:spcPts val="0"/>
              </a:spcBef>
              <a:buNone/>
            </a:pPr>
            <a:r>
              <a:rPr lang="en-CA" dirty="0"/>
              <a:t>As for FF/MLP we will use</a:t>
            </a:r>
          </a:p>
          <a:p>
            <a:pPr>
              <a:spcBef>
                <a:spcPts val="0"/>
              </a:spcBef>
            </a:pPr>
            <a:r>
              <a:rPr lang="en-CA" dirty="0"/>
              <a:t>Loss Function</a:t>
            </a:r>
          </a:p>
          <a:p>
            <a:pPr>
              <a:spcBef>
                <a:spcPts val="0"/>
              </a:spcBef>
            </a:pPr>
            <a:r>
              <a:rPr lang="en-CA" dirty="0"/>
              <a:t>Backpropagation (Now </a:t>
            </a:r>
            <a:r>
              <a:rPr lang="en-CA" i="1" dirty="0"/>
              <a:t>through time</a:t>
            </a:r>
            <a:r>
              <a:rPr lang="en-CA" dirty="0"/>
              <a:t>)</a:t>
            </a:r>
          </a:p>
        </p:txBody>
      </p:sp>
      <p:sp>
        <p:nvSpPr>
          <p:cNvPr id="8" name="Content Placeholder 2"/>
          <p:cNvSpPr txBox="1">
            <a:spLocks/>
          </p:cNvSpPr>
          <p:nvPr/>
        </p:nvSpPr>
        <p:spPr>
          <a:xfrm>
            <a:off x="5766744" y="322590"/>
            <a:ext cx="5876745" cy="1523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dirty="0" err="1">
                <a:solidFill>
                  <a:srgbClr val="00B0F0"/>
                </a:solidFill>
              </a:rPr>
              <a:t>t</a:t>
            </a:r>
            <a:r>
              <a:rPr lang="en-CA" baseline="-25000" dirty="0" err="1">
                <a:solidFill>
                  <a:srgbClr val="00B0F0"/>
                </a:solidFill>
              </a:rPr>
              <a:t>i</a:t>
            </a:r>
            <a:r>
              <a:rPr lang="en-CA" dirty="0">
                <a:solidFill>
                  <a:srgbClr val="00B0F0"/>
                </a:solidFill>
              </a:rPr>
              <a:t> :targets from training data</a:t>
            </a:r>
          </a:p>
        </p:txBody>
      </p:sp>
      <p:sp>
        <p:nvSpPr>
          <p:cNvPr id="9" name="Content Placeholder 2"/>
          <p:cNvSpPr txBox="1">
            <a:spLocks/>
          </p:cNvSpPr>
          <p:nvPr/>
        </p:nvSpPr>
        <p:spPr>
          <a:xfrm>
            <a:off x="317851" y="5462102"/>
            <a:ext cx="8533513"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CA" dirty="0"/>
              <a:t>b) Accumulate gradients for the weights incrementally over the sequence, and then use those accumulated gradients in performing weight updates.</a:t>
            </a:r>
          </a:p>
          <a:p>
            <a:pPr marL="514350" indent="-514350">
              <a:buFont typeface="+mj-lt"/>
              <a:buAutoNum type="arabicPeriod"/>
            </a:pPr>
            <a:endParaRPr lang="en-CA"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1EE43433-A752-42E0-997E-BAAA641F7EBC}"/>
                  </a:ext>
                </a:extLst>
              </p14:cNvPr>
              <p14:cNvContentPartPr/>
              <p14:nvPr/>
            </p14:nvContentPartPr>
            <p14:xfrm>
              <a:off x="5872405" y="510091"/>
              <a:ext cx="3986640" cy="63720"/>
            </p14:xfrm>
          </p:contentPart>
        </mc:Choice>
        <mc:Fallback xmlns="">
          <p:pic>
            <p:nvPicPr>
              <p:cNvPr id="12" name="Ink 11">
                <a:extLst>
                  <a:ext uri="{FF2B5EF4-FFF2-40B4-BE49-F238E27FC236}">
                    <a16:creationId xmlns:a16="http://schemas.microsoft.com/office/drawing/2014/main" id="{1EE43433-A752-42E0-997E-BAAA641F7EBC}"/>
                  </a:ext>
                </a:extLst>
              </p:cNvPr>
              <p:cNvPicPr/>
              <p:nvPr/>
            </p:nvPicPr>
            <p:blipFill>
              <a:blip r:embed="rId5"/>
              <a:stretch>
                <a:fillRect/>
              </a:stretch>
            </p:blipFill>
            <p:spPr>
              <a:xfrm>
                <a:off x="5782765" y="330091"/>
                <a:ext cx="4166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359C3D7A-F9A6-4E2B-90B5-40835E7D3177}"/>
                  </a:ext>
                </a:extLst>
              </p14:cNvPr>
              <p14:cNvContentPartPr/>
              <p14:nvPr/>
            </p14:nvContentPartPr>
            <p14:xfrm>
              <a:off x="10824925" y="368251"/>
              <a:ext cx="444600" cy="57960"/>
            </p14:xfrm>
          </p:contentPart>
        </mc:Choice>
        <mc:Fallback xmlns="">
          <p:pic>
            <p:nvPicPr>
              <p:cNvPr id="13" name="Ink 12">
                <a:extLst>
                  <a:ext uri="{FF2B5EF4-FFF2-40B4-BE49-F238E27FC236}">
                    <a16:creationId xmlns:a16="http://schemas.microsoft.com/office/drawing/2014/main" id="{359C3D7A-F9A6-4E2B-90B5-40835E7D3177}"/>
                  </a:ext>
                </a:extLst>
              </p:cNvPr>
              <p:cNvPicPr/>
              <p:nvPr/>
            </p:nvPicPr>
            <p:blipFill>
              <a:blip r:embed="rId7"/>
              <a:stretch>
                <a:fillRect/>
              </a:stretch>
            </p:blipFill>
            <p:spPr>
              <a:xfrm>
                <a:off x="10735285" y="188251"/>
                <a:ext cx="6242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027CF2B9-0B0A-476C-B911-8173591F1102}"/>
                  </a:ext>
                </a:extLst>
              </p14:cNvPr>
              <p14:cNvContentPartPr/>
              <p14:nvPr/>
            </p14:nvContentPartPr>
            <p14:xfrm>
              <a:off x="9007285" y="1398931"/>
              <a:ext cx="416160" cy="20880"/>
            </p14:xfrm>
          </p:contentPart>
        </mc:Choice>
        <mc:Fallback xmlns="">
          <p:pic>
            <p:nvPicPr>
              <p:cNvPr id="14" name="Ink 13">
                <a:extLst>
                  <a:ext uri="{FF2B5EF4-FFF2-40B4-BE49-F238E27FC236}">
                    <a16:creationId xmlns:a16="http://schemas.microsoft.com/office/drawing/2014/main" id="{027CF2B9-0B0A-476C-B911-8173591F1102}"/>
                  </a:ext>
                </a:extLst>
              </p:cNvPr>
              <p:cNvPicPr/>
              <p:nvPr/>
            </p:nvPicPr>
            <p:blipFill>
              <a:blip r:embed="rId9"/>
              <a:stretch>
                <a:fillRect/>
              </a:stretch>
            </p:blipFill>
            <p:spPr>
              <a:xfrm>
                <a:off x="8917645" y="1219291"/>
                <a:ext cx="5958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CEEB47D7-EBF9-4CCD-B099-12A27B8B95D0}"/>
                  </a:ext>
                </a:extLst>
              </p14:cNvPr>
              <p14:cNvContentPartPr/>
              <p14:nvPr/>
            </p14:nvContentPartPr>
            <p14:xfrm>
              <a:off x="7212685" y="2276971"/>
              <a:ext cx="486000" cy="23400"/>
            </p14:xfrm>
          </p:contentPart>
        </mc:Choice>
        <mc:Fallback xmlns="">
          <p:pic>
            <p:nvPicPr>
              <p:cNvPr id="15" name="Ink 14">
                <a:extLst>
                  <a:ext uri="{FF2B5EF4-FFF2-40B4-BE49-F238E27FC236}">
                    <a16:creationId xmlns:a16="http://schemas.microsoft.com/office/drawing/2014/main" id="{CEEB47D7-EBF9-4CCD-B099-12A27B8B95D0}"/>
                  </a:ext>
                </a:extLst>
              </p:cNvPr>
              <p:cNvPicPr/>
              <p:nvPr/>
            </p:nvPicPr>
            <p:blipFill>
              <a:blip r:embed="rId11"/>
              <a:stretch>
                <a:fillRect/>
              </a:stretch>
            </p:blipFill>
            <p:spPr>
              <a:xfrm>
                <a:off x="7123045" y="2096971"/>
                <a:ext cx="665640" cy="383040"/>
              </a:xfrm>
              <a:prstGeom prst="rect">
                <a:avLst/>
              </a:prstGeom>
            </p:spPr>
          </p:pic>
        </mc:Fallback>
      </mc:AlternateContent>
    </p:spTree>
    <p:extLst>
      <p:ext uri="{BB962C8B-B14F-4D97-AF65-F5344CB8AC3E}">
        <p14:creationId xmlns:p14="http://schemas.microsoft.com/office/powerpoint/2010/main" val="9295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590006" y="325937"/>
            <a:ext cx="10515600" cy="1325563"/>
          </a:xfrm>
        </p:spPr>
        <p:txBody>
          <a:bodyPr/>
          <a:lstStyle/>
          <a:p>
            <a:r>
              <a:rPr lang="en-CA" dirty="0"/>
              <a:t>RNN abstraction</a:t>
            </a:r>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a:t>y</a:t>
            </a:r>
            <a:r>
              <a:rPr lang="en-CA" baseline="-25000" dirty="0"/>
              <a:t>2</a:t>
            </a:r>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a:t>y</a:t>
            </a:r>
            <a:r>
              <a:rPr lang="en-CA" baseline="-25000" dirty="0"/>
              <a:t>1</a:t>
            </a:r>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a:t>y</a:t>
            </a:r>
            <a:r>
              <a:rPr lang="en-CA" baseline="-25000" dirty="0"/>
              <a:t>3</a:t>
            </a:r>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p:spTree>
    <p:extLst>
      <p:ext uri="{BB962C8B-B14F-4D97-AF65-F5344CB8AC3E}">
        <p14:creationId xmlns:p14="http://schemas.microsoft.com/office/powerpoint/2010/main" val="78156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Sept 30</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b="1" dirty="0"/>
              <a:t>Basic tasks and corresponding architectures</a:t>
            </a:r>
          </a:p>
          <a:p>
            <a:r>
              <a:rPr lang="en-CA" sz="3200" dirty="0"/>
              <a:t>More sophisticated Deep Networks: Stacked and Bidirectional</a:t>
            </a:r>
          </a:p>
          <a:p>
            <a:r>
              <a:rPr lang="en-CA" sz="3200" dirty="0"/>
              <a:t>Managing Context: LSTMs and GRUs</a:t>
            </a:r>
          </a:p>
          <a:p>
            <a:pPr marL="0" indent="0">
              <a:buNone/>
            </a:pPr>
            <a:endParaRPr lang="en-CA" sz="3200" dirty="0"/>
          </a:p>
        </p:txBody>
      </p:sp>
    </p:spTree>
    <p:extLst>
      <p:ext uri="{BB962C8B-B14F-4D97-AF65-F5344CB8AC3E}">
        <p14:creationId xmlns:p14="http://schemas.microsoft.com/office/powerpoint/2010/main" val="134281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9" y="186082"/>
            <a:ext cx="10515600" cy="1325563"/>
          </a:xfrm>
        </p:spPr>
        <p:txBody>
          <a:bodyPr/>
          <a:lstStyle/>
          <a:p>
            <a:r>
              <a:rPr lang="en-CA" dirty="0"/>
              <a:t>RNN Applications </a:t>
            </a:r>
          </a:p>
        </p:txBody>
      </p:sp>
      <p:sp>
        <p:nvSpPr>
          <p:cNvPr id="3" name="Content Placeholder 2"/>
          <p:cNvSpPr>
            <a:spLocks noGrp="1"/>
          </p:cNvSpPr>
          <p:nvPr>
            <p:ph idx="1"/>
          </p:nvPr>
        </p:nvSpPr>
        <p:spPr>
          <a:xfrm>
            <a:off x="838200" y="1825625"/>
            <a:ext cx="4297326" cy="4351338"/>
          </a:xfrm>
        </p:spPr>
        <p:txBody>
          <a:bodyPr/>
          <a:lstStyle/>
          <a:p>
            <a:r>
              <a:rPr lang="en-CA" dirty="0"/>
              <a:t>Language Modeling </a:t>
            </a:r>
          </a:p>
          <a:p>
            <a:endParaRPr lang="en-CA" dirty="0"/>
          </a:p>
          <a:p>
            <a:endParaRPr lang="en-CA" dirty="0"/>
          </a:p>
          <a:p>
            <a:r>
              <a:rPr lang="en-CA" dirty="0"/>
              <a:t>Sequence Classification (Sentiment, Topic)  </a:t>
            </a:r>
          </a:p>
          <a:p>
            <a:endParaRPr lang="en-CA" dirty="0"/>
          </a:p>
          <a:p>
            <a:endParaRPr lang="en-CA" dirty="0"/>
          </a:p>
          <a:p>
            <a:r>
              <a:rPr lang="en-CA" dirty="0"/>
              <a:t>Sequence to Sequence</a:t>
            </a:r>
          </a:p>
          <a:p>
            <a:endParaRPr lang="en-CA" dirty="0"/>
          </a:p>
          <a:p>
            <a:endParaRPr lang="en-CA" dirty="0"/>
          </a:p>
        </p:txBody>
      </p:sp>
      <p:pic>
        <p:nvPicPr>
          <p:cNvPr id="4" name="Picture 3"/>
          <p:cNvPicPr>
            <a:picLocks noChangeAspect="1"/>
          </p:cNvPicPr>
          <p:nvPr/>
        </p:nvPicPr>
        <p:blipFill rotWithShape="1">
          <a:blip r:embed="rId3"/>
          <a:srcRect r="1443" b="19822"/>
          <a:stretch/>
        </p:blipFill>
        <p:spPr>
          <a:xfrm>
            <a:off x="5587411" y="4896891"/>
            <a:ext cx="3928730" cy="1961109"/>
          </a:xfrm>
          <a:prstGeom prst="rect">
            <a:avLst/>
          </a:prstGeom>
        </p:spPr>
      </p:pic>
      <p:pic>
        <p:nvPicPr>
          <p:cNvPr id="5" name="Picture 4"/>
          <p:cNvPicPr>
            <a:picLocks noChangeAspect="1"/>
          </p:cNvPicPr>
          <p:nvPr/>
        </p:nvPicPr>
        <p:blipFill rotWithShape="1">
          <a:blip r:embed="rId4"/>
          <a:srcRect l="3901" t="4683" r="10322" b="14760"/>
          <a:stretch/>
        </p:blipFill>
        <p:spPr>
          <a:xfrm>
            <a:off x="5736267" y="2475057"/>
            <a:ext cx="4502888" cy="2338230"/>
          </a:xfrm>
          <a:prstGeom prst="rect">
            <a:avLst/>
          </a:prstGeom>
        </p:spPr>
      </p:pic>
      <p:pic>
        <p:nvPicPr>
          <p:cNvPr id="6" name="Picture 5"/>
          <p:cNvPicPr>
            <a:picLocks noChangeAspect="1"/>
          </p:cNvPicPr>
          <p:nvPr/>
        </p:nvPicPr>
        <p:blipFill rotWithShape="1">
          <a:blip r:embed="rId3"/>
          <a:srcRect t="1" r="5177" b="46834"/>
          <a:stretch/>
        </p:blipFill>
        <p:spPr>
          <a:xfrm>
            <a:off x="4399173" y="932296"/>
            <a:ext cx="3779874" cy="1300369"/>
          </a:xfrm>
          <a:prstGeom prst="rect">
            <a:avLst/>
          </a:prstGeom>
        </p:spPr>
      </p:pic>
      <p:pic>
        <p:nvPicPr>
          <p:cNvPr id="7" name="Picture 6"/>
          <p:cNvPicPr>
            <a:picLocks noChangeAspect="1"/>
          </p:cNvPicPr>
          <p:nvPr/>
        </p:nvPicPr>
        <p:blipFill rotWithShape="1">
          <a:blip r:embed="rId4"/>
          <a:srcRect l="3901" t="64983" r="28787" b="14760"/>
          <a:stretch/>
        </p:blipFill>
        <p:spPr>
          <a:xfrm>
            <a:off x="4571064" y="2253089"/>
            <a:ext cx="2906233" cy="587958"/>
          </a:xfrm>
          <a:prstGeom prst="rect">
            <a:avLst/>
          </a:prstGeom>
        </p:spPr>
      </p:pic>
      <p:pic>
        <p:nvPicPr>
          <p:cNvPr id="9" name="Picture 8"/>
          <p:cNvPicPr>
            <a:picLocks noChangeAspect="1"/>
          </p:cNvPicPr>
          <p:nvPr/>
        </p:nvPicPr>
        <p:blipFill>
          <a:blip r:embed="rId5"/>
          <a:stretch>
            <a:fillRect/>
          </a:stretch>
        </p:blipFill>
        <p:spPr>
          <a:xfrm>
            <a:off x="8332155" y="818485"/>
            <a:ext cx="3638550" cy="1257300"/>
          </a:xfrm>
          <a:prstGeom prst="rect">
            <a:avLst/>
          </a:prstGeom>
        </p:spPr>
      </p:pic>
    </p:spTree>
    <p:extLst>
      <p:ext uri="{BB962C8B-B14F-4D97-AF65-F5344CB8AC3E}">
        <p14:creationId xmlns:p14="http://schemas.microsoft.com/office/powerpoint/2010/main" val="101505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99" y="-143647"/>
            <a:ext cx="11436741" cy="1325563"/>
          </a:xfrm>
        </p:spPr>
        <p:txBody>
          <a:bodyPr/>
          <a:lstStyle/>
          <a:p>
            <a:r>
              <a:rPr lang="en-CA" dirty="0"/>
              <a:t>RNN Applications: Sequence Labeling (e.g., POS) </a:t>
            </a:r>
          </a:p>
        </p:txBody>
      </p:sp>
      <p:sp>
        <p:nvSpPr>
          <p:cNvPr id="3" name="Content Placeholder 2"/>
          <p:cNvSpPr>
            <a:spLocks noGrp="1"/>
          </p:cNvSpPr>
          <p:nvPr>
            <p:ph idx="1"/>
          </p:nvPr>
        </p:nvSpPr>
        <p:spPr>
          <a:xfrm>
            <a:off x="0" y="4994777"/>
            <a:ext cx="4219871" cy="1717890"/>
          </a:xfrm>
        </p:spPr>
        <p:txBody>
          <a:bodyPr>
            <a:normAutofit/>
          </a:bodyPr>
          <a:lstStyle/>
          <a:p>
            <a:r>
              <a:rPr lang="en-CA" dirty="0"/>
              <a:t>Combine with Viterbi for </a:t>
            </a:r>
            <a:r>
              <a:rPr lang="en-CA" i="1" dirty="0"/>
              <a:t>most likely sequence</a:t>
            </a:r>
            <a:r>
              <a:rPr lang="en-CA" dirty="0"/>
              <a:t>, usually implemented adding CRF layer</a:t>
            </a:r>
          </a:p>
        </p:txBody>
      </p:sp>
      <p:sp>
        <p:nvSpPr>
          <p:cNvPr id="5" name="Content Placeholder 2"/>
          <p:cNvSpPr txBox="1">
            <a:spLocks/>
          </p:cNvSpPr>
          <p:nvPr/>
        </p:nvSpPr>
        <p:spPr>
          <a:xfrm>
            <a:off x="173299" y="791922"/>
            <a:ext cx="10692158" cy="1589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Input</a:t>
            </a:r>
            <a:r>
              <a:rPr lang="en-CA" dirty="0"/>
              <a:t>: pre-trained </a:t>
            </a:r>
            <a:r>
              <a:rPr lang="en-CA" dirty="0" err="1"/>
              <a:t>embeddings</a:t>
            </a:r>
            <a:endParaRPr lang="en-CA" dirty="0"/>
          </a:p>
          <a:p>
            <a:r>
              <a:rPr lang="en-CA" b="1" dirty="0"/>
              <a:t>Output</a:t>
            </a:r>
            <a:r>
              <a:rPr lang="en-CA" dirty="0"/>
              <a:t>: </a:t>
            </a:r>
            <a:r>
              <a:rPr lang="en-CA" dirty="0" err="1"/>
              <a:t>softmax</a:t>
            </a:r>
            <a:r>
              <a:rPr lang="en-CA" dirty="0"/>
              <a:t> layer provides a probability distribution over the part-of-speech tags as output at each time step</a:t>
            </a:r>
          </a:p>
        </p:txBody>
      </p:sp>
      <p:sp>
        <p:nvSpPr>
          <p:cNvPr id="8" name="Content Placeholder 2"/>
          <p:cNvSpPr txBox="1">
            <a:spLocks/>
          </p:cNvSpPr>
          <p:nvPr/>
        </p:nvSpPr>
        <p:spPr>
          <a:xfrm>
            <a:off x="-65180" y="2421858"/>
            <a:ext cx="4387282" cy="2230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Choosing  max probability label for each item does not necessarily result in optimal (or even very good) tag sequence</a:t>
            </a:r>
          </a:p>
        </p:txBody>
      </p:sp>
      <p:pic>
        <p:nvPicPr>
          <p:cNvPr id="6" name="Picture 5">
            <a:extLst>
              <a:ext uri="{FF2B5EF4-FFF2-40B4-BE49-F238E27FC236}">
                <a16:creationId xmlns:a16="http://schemas.microsoft.com/office/drawing/2014/main" id="{4018E105-B27F-4269-8ECD-0B456D7FE22B}"/>
              </a:ext>
            </a:extLst>
          </p:cNvPr>
          <p:cNvPicPr>
            <a:picLocks noChangeAspect="1"/>
          </p:cNvPicPr>
          <p:nvPr/>
        </p:nvPicPr>
        <p:blipFill rotWithShape="1">
          <a:blip r:embed="rId3"/>
          <a:srcRect r="4169" b="19255"/>
          <a:stretch/>
        </p:blipFill>
        <p:spPr>
          <a:xfrm>
            <a:off x="3969286" y="2058318"/>
            <a:ext cx="8005690" cy="455593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B5F3501-AADE-4D17-9CCF-98311CBDEE2C}"/>
                  </a:ext>
                </a:extLst>
              </p14:cNvPr>
              <p14:cNvContentPartPr/>
              <p14:nvPr/>
            </p14:nvContentPartPr>
            <p14:xfrm>
              <a:off x="1561727" y="993372"/>
              <a:ext cx="3352680" cy="18360"/>
            </p14:xfrm>
          </p:contentPart>
        </mc:Choice>
        <mc:Fallback xmlns="">
          <p:pic>
            <p:nvPicPr>
              <p:cNvPr id="7" name="Ink 6">
                <a:extLst>
                  <a:ext uri="{FF2B5EF4-FFF2-40B4-BE49-F238E27FC236}">
                    <a16:creationId xmlns:a16="http://schemas.microsoft.com/office/drawing/2014/main" id="{6B5F3501-AADE-4D17-9CCF-98311CBDEE2C}"/>
                  </a:ext>
                </a:extLst>
              </p:cNvPr>
              <p:cNvPicPr/>
              <p:nvPr/>
            </p:nvPicPr>
            <p:blipFill>
              <a:blip r:embed="rId5"/>
              <a:stretch>
                <a:fillRect/>
              </a:stretch>
            </p:blipFill>
            <p:spPr>
              <a:xfrm>
                <a:off x="1471727" y="813732"/>
                <a:ext cx="353232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CD3EA9CA-FC34-4F24-9A94-0937F8D8B64E}"/>
                  </a:ext>
                </a:extLst>
              </p14:cNvPr>
              <p14:cNvContentPartPr/>
              <p14:nvPr/>
            </p14:nvContentPartPr>
            <p14:xfrm>
              <a:off x="5620515" y="5679747"/>
              <a:ext cx="720000" cy="360"/>
            </p14:xfrm>
          </p:contentPart>
        </mc:Choice>
        <mc:Fallback>
          <p:pic>
            <p:nvPicPr>
              <p:cNvPr id="9" name="Ink 8">
                <a:extLst>
                  <a:ext uri="{FF2B5EF4-FFF2-40B4-BE49-F238E27FC236}">
                    <a16:creationId xmlns:a16="http://schemas.microsoft.com/office/drawing/2014/main" id="{CD3EA9CA-FC34-4F24-9A94-0937F8D8B64E}"/>
                  </a:ext>
                </a:extLst>
              </p:cNvPr>
              <p:cNvPicPr/>
              <p:nvPr/>
            </p:nvPicPr>
            <p:blipFill>
              <a:blip r:embed="rId7"/>
              <a:stretch>
                <a:fillRect/>
              </a:stretch>
            </p:blipFill>
            <p:spPr>
              <a:xfrm>
                <a:off x="5530515" y="5499747"/>
                <a:ext cx="899640" cy="360000"/>
              </a:xfrm>
              <a:prstGeom prst="rect">
                <a:avLst/>
              </a:prstGeom>
            </p:spPr>
          </p:pic>
        </mc:Fallback>
      </mc:AlternateContent>
    </p:spTree>
    <p:extLst>
      <p:ext uri="{BB962C8B-B14F-4D97-AF65-F5344CB8AC3E}">
        <p14:creationId xmlns:p14="http://schemas.microsoft.com/office/powerpoint/2010/main" val="257544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a:off x="690533" y="207456"/>
            <a:ext cx="8790063" cy="6591067"/>
          </a:xfrm>
          <a:prstGeom prst="rect">
            <a:avLst/>
          </a:prstGeom>
        </p:spPr>
      </p:pic>
    </p:spTree>
    <p:extLst>
      <p:ext uri="{BB962C8B-B14F-4D97-AF65-F5344CB8AC3E}">
        <p14:creationId xmlns:p14="http://schemas.microsoft.com/office/powerpoint/2010/main" val="211143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RNN Applications: sequence classification (RNN + </a:t>
            </a:r>
            <a:r>
              <a:rPr lang="en-CA" dirty="0" err="1"/>
              <a:t>FeedForward</a:t>
            </a:r>
            <a:r>
              <a:rPr lang="en-CA" dirty="0"/>
              <a:t>)</a:t>
            </a:r>
          </a:p>
        </p:txBody>
      </p:sp>
      <p:pic>
        <p:nvPicPr>
          <p:cNvPr id="4" name="Picture 3"/>
          <p:cNvPicPr>
            <a:picLocks noChangeAspect="1"/>
          </p:cNvPicPr>
          <p:nvPr/>
        </p:nvPicPr>
        <p:blipFill rotWithShape="1">
          <a:blip r:embed="rId3"/>
          <a:srcRect l="4734" t="6095" r="8556" b="14541"/>
          <a:stretch/>
        </p:blipFill>
        <p:spPr>
          <a:xfrm>
            <a:off x="3666881" y="1900748"/>
            <a:ext cx="8566485" cy="5101389"/>
          </a:xfrm>
          <a:prstGeom prst="rect">
            <a:avLst/>
          </a:prstGeom>
        </p:spPr>
      </p:pic>
      <p:sp>
        <p:nvSpPr>
          <p:cNvPr id="3" name="Content Placeholder 2"/>
          <p:cNvSpPr>
            <a:spLocks noGrp="1"/>
          </p:cNvSpPr>
          <p:nvPr>
            <p:ph idx="1"/>
          </p:nvPr>
        </p:nvSpPr>
        <p:spPr>
          <a:xfrm>
            <a:off x="296931" y="1562411"/>
            <a:ext cx="9529774" cy="1926020"/>
          </a:xfrm>
        </p:spPr>
        <p:txBody>
          <a:bodyPr/>
          <a:lstStyle/>
          <a:p>
            <a:r>
              <a:rPr lang="en-CA" dirty="0"/>
              <a:t>Hidden layer from final state (compressed representation of entire sequence) -&gt;</a:t>
            </a:r>
          </a:p>
          <a:p>
            <a:r>
              <a:rPr lang="en-CA" dirty="0"/>
              <a:t>Input to feed-forward trained to selects correct class</a:t>
            </a:r>
          </a:p>
          <a:p>
            <a:endParaRPr lang="en-CA" dirty="0"/>
          </a:p>
        </p:txBody>
      </p:sp>
      <p:sp>
        <p:nvSpPr>
          <p:cNvPr id="5" name="Content Placeholder 2"/>
          <p:cNvSpPr txBox="1">
            <a:spLocks/>
          </p:cNvSpPr>
          <p:nvPr/>
        </p:nvSpPr>
        <p:spPr>
          <a:xfrm>
            <a:off x="114052" y="3319264"/>
            <a:ext cx="9712654" cy="1357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 intermediate outputs for items in the sequence preceding </a:t>
            </a:r>
            <a:r>
              <a:rPr lang="en-CA" dirty="0" err="1"/>
              <a:t>x</a:t>
            </a:r>
            <a:r>
              <a:rPr lang="en-CA" baseline="-25000" dirty="0" err="1"/>
              <a:t>n</a:t>
            </a:r>
            <a:r>
              <a:rPr lang="en-CA" dirty="0"/>
              <a:t> =&gt; no intermediate losses</a:t>
            </a:r>
          </a:p>
          <a:p>
            <a:endParaRPr lang="en-CA" dirty="0"/>
          </a:p>
        </p:txBody>
      </p:sp>
      <p:sp>
        <p:nvSpPr>
          <p:cNvPr id="6" name="Content Placeholder 2"/>
          <p:cNvSpPr txBox="1">
            <a:spLocks/>
          </p:cNvSpPr>
          <p:nvPr/>
        </p:nvSpPr>
        <p:spPr>
          <a:xfrm>
            <a:off x="114052" y="4451442"/>
            <a:ext cx="3769972" cy="20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Only cross-entropy loss on final classification </a:t>
            </a:r>
            <a:r>
              <a:rPr lang="en-CA" dirty="0" err="1"/>
              <a:t>backpropagated</a:t>
            </a:r>
            <a:r>
              <a:rPr lang="en-CA" dirty="0"/>
              <a:t> all the way…</a:t>
            </a:r>
          </a:p>
          <a:p>
            <a:endParaRPr lang="en-CA"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B013850-4BF9-4E8A-8F5C-5693A2BF1B58}"/>
                  </a:ext>
                </a:extLst>
              </p14:cNvPr>
              <p14:cNvContentPartPr/>
              <p14:nvPr/>
            </p14:nvContentPartPr>
            <p14:xfrm>
              <a:off x="635845" y="1702941"/>
              <a:ext cx="4023000" cy="108720"/>
            </p14:xfrm>
          </p:contentPart>
        </mc:Choice>
        <mc:Fallback xmlns="">
          <p:pic>
            <p:nvPicPr>
              <p:cNvPr id="8" name="Ink 7">
                <a:extLst>
                  <a:ext uri="{FF2B5EF4-FFF2-40B4-BE49-F238E27FC236}">
                    <a16:creationId xmlns:a16="http://schemas.microsoft.com/office/drawing/2014/main" id="{EB013850-4BF9-4E8A-8F5C-5693A2BF1B58}"/>
                  </a:ext>
                </a:extLst>
              </p:cNvPr>
              <p:cNvPicPr/>
              <p:nvPr/>
            </p:nvPicPr>
            <p:blipFill>
              <a:blip r:embed="rId5"/>
              <a:stretch>
                <a:fillRect/>
              </a:stretch>
            </p:blipFill>
            <p:spPr>
              <a:xfrm>
                <a:off x="546205" y="1522941"/>
                <a:ext cx="42026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945D72B-099B-46B9-8D1B-D2A064AAFFCA}"/>
                  </a:ext>
                </a:extLst>
              </p14:cNvPr>
              <p14:cNvContentPartPr/>
              <p14:nvPr/>
            </p14:nvContentPartPr>
            <p14:xfrm>
              <a:off x="10643125" y="3787701"/>
              <a:ext cx="1325160" cy="45720"/>
            </p14:xfrm>
          </p:contentPart>
        </mc:Choice>
        <mc:Fallback xmlns="">
          <p:pic>
            <p:nvPicPr>
              <p:cNvPr id="9" name="Ink 8">
                <a:extLst>
                  <a:ext uri="{FF2B5EF4-FFF2-40B4-BE49-F238E27FC236}">
                    <a16:creationId xmlns:a16="http://schemas.microsoft.com/office/drawing/2014/main" id="{2945D72B-099B-46B9-8D1B-D2A064AAFFCA}"/>
                  </a:ext>
                </a:extLst>
              </p:cNvPr>
              <p:cNvPicPr/>
              <p:nvPr/>
            </p:nvPicPr>
            <p:blipFill>
              <a:blip r:embed="rId7"/>
              <a:stretch>
                <a:fillRect/>
              </a:stretch>
            </p:blipFill>
            <p:spPr>
              <a:xfrm>
                <a:off x="10553125" y="3608061"/>
                <a:ext cx="1504800" cy="405360"/>
              </a:xfrm>
              <a:prstGeom prst="rect">
                <a:avLst/>
              </a:prstGeom>
            </p:spPr>
          </p:pic>
        </mc:Fallback>
      </mc:AlternateContent>
    </p:spTree>
    <p:extLst>
      <p:ext uri="{BB962C8B-B14F-4D97-AF65-F5344CB8AC3E}">
        <p14:creationId xmlns:p14="http://schemas.microsoft.com/office/powerpoint/2010/main" val="400691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Sept 30</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dirty="0"/>
              <a:t>Basic tasks and corresponding architectures</a:t>
            </a:r>
          </a:p>
          <a:p>
            <a:r>
              <a:rPr lang="en-CA" sz="3200" b="1" dirty="0"/>
              <a:t>More sophisticated Deep Networks: Stacked and Bidirectional</a:t>
            </a:r>
          </a:p>
          <a:p>
            <a:r>
              <a:rPr lang="en-CA" sz="3200" dirty="0"/>
              <a:t>Managing Context: LSTMs and GRUs</a:t>
            </a:r>
          </a:p>
          <a:p>
            <a:pPr marL="0" indent="0">
              <a:buNone/>
            </a:pPr>
            <a:endParaRPr lang="en-CA" sz="3200" dirty="0"/>
          </a:p>
        </p:txBody>
      </p:sp>
    </p:spTree>
    <p:extLst>
      <p:ext uri="{BB962C8B-B14F-4D97-AF65-F5344CB8AC3E}">
        <p14:creationId xmlns:p14="http://schemas.microsoft.com/office/powerpoint/2010/main" val="75760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Deep Networks: Stacked RNNs</a:t>
            </a:r>
          </a:p>
        </p:txBody>
      </p:sp>
      <p:sp>
        <p:nvSpPr>
          <p:cNvPr id="3" name="Content Placeholder 2"/>
          <p:cNvSpPr>
            <a:spLocks noGrp="1"/>
          </p:cNvSpPr>
          <p:nvPr>
            <p:ph idx="1"/>
          </p:nvPr>
        </p:nvSpPr>
        <p:spPr>
          <a:xfrm>
            <a:off x="178981" y="1690688"/>
            <a:ext cx="4477375" cy="4351338"/>
          </a:xfrm>
        </p:spPr>
        <p:txBody>
          <a:bodyPr/>
          <a:lstStyle/>
          <a:p>
            <a:r>
              <a:rPr lang="en-CA" dirty="0"/>
              <a:t>Using the entire sequence of outputs from one RNN as an input sequence to another one</a:t>
            </a:r>
          </a:p>
          <a:p>
            <a:r>
              <a:rPr lang="en-CA" dirty="0"/>
              <a:t>It has been demonstrated across numerous tasks that stacked RNNs can outperform single-layer networks</a:t>
            </a:r>
          </a:p>
        </p:txBody>
      </p:sp>
      <p:pic>
        <p:nvPicPr>
          <p:cNvPr id="4" name="Picture 3"/>
          <p:cNvPicPr>
            <a:picLocks noChangeAspect="1"/>
          </p:cNvPicPr>
          <p:nvPr/>
        </p:nvPicPr>
        <p:blipFill rotWithShape="1">
          <a:blip r:embed="rId3"/>
          <a:srcRect l="7056" t="5066" r="11398" b="17411"/>
          <a:stretch/>
        </p:blipFill>
        <p:spPr>
          <a:xfrm>
            <a:off x="4656355" y="1424363"/>
            <a:ext cx="7372061" cy="4297564"/>
          </a:xfrm>
          <a:prstGeom prst="rect">
            <a:avLst/>
          </a:prstGeom>
        </p:spPr>
      </p:pic>
    </p:spTree>
    <p:extLst>
      <p:ext uri="{BB962C8B-B14F-4D97-AF65-F5344CB8AC3E}">
        <p14:creationId xmlns:p14="http://schemas.microsoft.com/office/powerpoint/2010/main" val="293962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xfrm>
            <a:off x="918411" y="6067592"/>
            <a:ext cx="2743200" cy="365125"/>
          </a:xfrm>
          <a:noFill/>
        </p:spPr>
        <p:txBody>
          <a:bodyPr/>
          <a:lstStyle/>
          <a:p>
            <a:fld id="{EE42CADC-7D6F-4118-9589-018CF07DB489}" type="datetime1">
              <a:rPr lang="en-US" smtClean="0"/>
              <a:t>9/28/2020</a:t>
            </a:fld>
            <a:endParaRPr lang="en-US"/>
          </a:p>
        </p:txBody>
      </p:sp>
      <p:sp>
        <p:nvSpPr>
          <p:cNvPr id="19459" name="Footer Placeholder 5"/>
          <p:cNvSpPr>
            <a:spLocks noGrp="1"/>
          </p:cNvSpPr>
          <p:nvPr>
            <p:ph type="ftr" sz="quarter" idx="11"/>
          </p:nvPr>
        </p:nvSpPr>
        <p:spPr>
          <a:xfrm>
            <a:off x="4118811" y="6067592"/>
            <a:ext cx="4114800" cy="365125"/>
          </a:xfrm>
          <a:noFill/>
        </p:spPr>
        <p:txBody>
          <a:bodyPr/>
          <a:lstStyle/>
          <a:p>
            <a:r>
              <a:rPr lang="en-US"/>
              <a:t>CPSC503 Winter 2016</a:t>
            </a:r>
          </a:p>
        </p:txBody>
      </p:sp>
      <p:sp>
        <p:nvSpPr>
          <p:cNvPr id="19460" name="Slide Number Placeholder 6"/>
          <p:cNvSpPr>
            <a:spLocks noGrp="1"/>
          </p:cNvSpPr>
          <p:nvPr>
            <p:ph type="sldNum" sz="quarter" idx="12"/>
          </p:nvPr>
        </p:nvSpPr>
        <p:spPr>
          <a:xfrm>
            <a:off x="8690811" y="6067592"/>
            <a:ext cx="2743200" cy="365125"/>
          </a:xfrm>
          <a:noFill/>
        </p:spPr>
        <p:txBody>
          <a:bodyPr/>
          <a:lstStyle/>
          <a:p>
            <a:fld id="{04BDFB9C-8C6A-4034-B3F6-26169779B82F}" type="slidenum">
              <a:rPr lang="en-US" smtClean="0"/>
              <a:pPr/>
              <a:t>2</a:t>
            </a:fld>
            <a:endParaRPr lang="en-US"/>
          </a:p>
        </p:txBody>
      </p:sp>
      <p:sp>
        <p:nvSpPr>
          <p:cNvPr id="19461" name="Rectangle 2"/>
          <p:cNvSpPr>
            <a:spLocks noGrp="1" noChangeArrowheads="1"/>
          </p:cNvSpPr>
          <p:nvPr>
            <p:ph type="title"/>
          </p:nvPr>
        </p:nvSpPr>
        <p:spPr>
          <a:xfrm>
            <a:off x="3934916" y="53727"/>
            <a:ext cx="5257800" cy="1143000"/>
          </a:xfrm>
        </p:spPr>
        <p:txBody>
          <a:bodyPr/>
          <a:lstStyle/>
          <a:p>
            <a:pPr eaLnBrk="1" hangingPunct="1"/>
            <a:r>
              <a:rPr lang="en-US" dirty="0"/>
              <a:t>Today Sept 30</a:t>
            </a:r>
          </a:p>
        </p:txBody>
      </p:sp>
      <p:sp>
        <p:nvSpPr>
          <p:cNvPr id="20486" name="Rectangle 3"/>
          <p:cNvSpPr>
            <a:spLocks noGrp="1" noChangeArrowheads="1"/>
          </p:cNvSpPr>
          <p:nvPr>
            <p:ph type="body" sz="half" idx="1"/>
          </p:nvPr>
        </p:nvSpPr>
        <p:spPr>
          <a:xfrm>
            <a:off x="662466" y="5265758"/>
            <a:ext cx="3171923" cy="616414"/>
          </a:xfrm>
        </p:spPr>
        <p:txBody>
          <a:bodyPr>
            <a:normAutofit fontScale="70000" lnSpcReduction="20000"/>
          </a:bodyPr>
          <a:lstStyle/>
          <a:p>
            <a:pPr marL="0" indent="0" eaLnBrk="1" hangingPunct="1">
              <a:lnSpc>
                <a:spcPct val="90000"/>
              </a:lnSpc>
              <a:buNone/>
              <a:defRPr/>
            </a:pPr>
            <a:r>
              <a:rPr lang="en-US" sz="3200" dirty="0"/>
              <a:t>Markov Models: N-grams, HMM,…</a:t>
            </a:r>
          </a:p>
          <a:p>
            <a:pPr marL="0" indent="0" eaLnBrk="1" hangingPunct="1">
              <a:lnSpc>
                <a:spcPct val="90000"/>
              </a:lnSpc>
              <a:buNone/>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20500" name="Ink 20499"/>
              <p14:cNvContentPartPr/>
              <p14:nvPr/>
            </p14:nvContentPartPr>
            <p14:xfrm>
              <a:off x="7922457" y="5304278"/>
              <a:ext cx="0" cy="2880"/>
            </p14:xfrm>
          </p:contentPart>
        </mc:Choice>
        <mc:Fallback xmlns="">
          <p:pic>
            <p:nvPicPr>
              <p:cNvPr id="20500" name="Ink 20499"/>
              <p:cNvPicPr/>
              <p:nvPr/>
            </p:nvPicPr>
            <p:blipFill>
              <a:blip r:embed="rId4"/>
              <a:stretch>
                <a:fillRect/>
              </a:stretch>
            </p:blipFill>
            <p:spPr>
              <a:xfrm>
                <a:off x="7922457" y="5298878"/>
                <a:ext cx="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38" name="Ink 20537"/>
              <p14:cNvContentPartPr/>
              <p14:nvPr/>
            </p14:nvContentPartPr>
            <p14:xfrm>
              <a:off x="2097588" y="4604760"/>
              <a:ext cx="9054000" cy="241200"/>
            </p14:xfrm>
          </p:contentPart>
        </mc:Choice>
        <mc:Fallback xmlns="">
          <p:pic>
            <p:nvPicPr>
              <p:cNvPr id="20538" name="Ink 20537"/>
              <p:cNvPicPr/>
              <p:nvPr/>
            </p:nvPicPr>
            <p:blipFill>
              <a:blip r:embed="rId6"/>
              <a:stretch>
                <a:fillRect/>
              </a:stretch>
            </p:blipFill>
            <p:spPr>
              <a:xfrm>
                <a:off x="2086068" y="4583160"/>
                <a:ext cx="90878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59" name="Ink 20558"/>
              <p14:cNvContentPartPr/>
              <p14:nvPr/>
            </p14:nvContentPartPr>
            <p14:xfrm>
              <a:off x="5280124" y="2186640"/>
              <a:ext cx="2158200" cy="56160"/>
            </p14:xfrm>
          </p:contentPart>
        </mc:Choice>
        <mc:Fallback xmlns="">
          <p:pic>
            <p:nvPicPr>
              <p:cNvPr id="20559" name="Ink 20558"/>
              <p:cNvPicPr/>
              <p:nvPr/>
            </p:nvPicPr>
            <p:blipFill>
              <a:blip r:embed="rId8"/>
              <a:stretch>
                <a:fillRect/>
              </a:stretch>
            </p:blipFill>
            <p:spPr>
              <a:xfrm>
                <a:off x="5238724" y="2021022"/>
                <a:ext cx="2278080" cy="3666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60" name="Ink 20559"/>
              <p14:cNvContentPartPr/>
              <p14:nvPr/>
            </p14:nvContentPartPr>
            <p14:xfrm>
              <a:off x="5299204" y="3024000"/>
              <a:ext cx="2106000" cy="29160"/>
            </p14:xfrm>
          </p:contentPart>
        </mc:Choice>
        <mc:Fallback xmlns="">
          <p:pic>
            <p:nvPicPr>
              <p:cNvPr id="20560" name="Ink 20559"/>
              <p:cNvPicPr/>
              <p:nvPr/>
            </p:nvPicPr>
            <p:blipFill>
              <a:blip r:embed="rId10"/>
              <a:stretch>
                <a:fillRect/>
              </a:stretch>
            </p:blipFill>
            <p:spPr>
              <a:xfrm>
                <a:off x="5267164" y="2840040"/>
                <a:ext cx="2237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7940388" y="2665769"/>
              <a:ext cx="2862360" cy="776880"/>
            </p14:xfrm>
          </p:contentPart>
        </mc:Choice>
        <mc:Fallback xmlns="">
          <p:pic>
            <p:nvPicPr>
              <p:cNvPr id="2" name="Ink 1"/>
              <p:cNvPicPr/>
              <p:nvPr/>
            </p:nvPicPr>
            <p:blipFill>
              <a:blip r:embed="rId12"/>
              <a:stretch>
                <a:fillRect/>
              </a:stretch>
            </p:blipFill>
            <p:spPr>
              <a:xfrm>
                <a:off x="7868388" y="2521769"/>
                <a:ext cx="3006360" cy="106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1976044" y="1143000"/>
              <a:ext cx="9175544" cy="2418120"/>
            </p14:xfrm>
          </p:contentPart>
        </mc:Choice>
        <mc:Fallback xmlns="">
          <p:pic>
            <p:nvPicPr>
              <p:cNvPr id="3" name="Ink 2"/>
              <p:cNvPicPr/>
              <p:nvPr/>
            </p:nvPicPr>
            <p:blipFill>
              <a:blip r:embed="rId14"/>
              <a:stretch>
                <a:fillRect/>
              </a:stretch>
            </p:blipFill>
            <p:spPr>
              <a:xfrm>
                <a:off x="1965244" y="1134360"/>
                <a:ext cx="9204344" cy="243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p14:cNvContentPartPr/>
              <p14:nvPr/>
            </p14:nvContentPartPr>
            <p14:xfrm>
              <a:off x="8864217" y="4782278"/>
              <a:ext cx="2036160" cy="483480"/>
            </p14:xfrm>
          </p:contentPart>
        </mc:Choice>
        <mc:Fallback xmlns="">
          <p:pic>
            <p:nvPicPr>
              <p:cNvPr id="4" name="Ink 3"/>
              <p:cNvPicPr/>
              <p:nvPr/>
            </p:nvPicPr>
            <p:blipFill>
              <a:blip r:embed="rId16"/>
              <a:stretch>
                <a:fillRect/>
              </a:stretch>
            </p:blipFill>
            <p:spPr>
              <a:xfrm>
                <a:off x="8848017" y="4768598"/>
                <a:ext cx="20667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Ink 4"/>
              <p14:cNvContentPartPr/>
              <p14:nvPr/>
            </p14:nvContentPartPr>
            <p14:xfrm>
              <a:off x="4243617" y="5046878"/>
              <a:ext cx="6553440" cy="624960"/>
            </p14:xfrm>
          </p:contentPart>
        </mc:Choice>
        <mc:Fallback xmlns="">
          <p:pic>
            <p:nvPicPr>
              <p:cNvPr id="5" name="Ink 4"/>
              <p:cNvPicPr/>
              <p:nvPr/>
            </p:nvPicPr>
            <p:blipFill>
              <a:blip r:embed="rId18"/>
              <a:stretch>
                <a:fillRect/>
              </a:stretch>
            </p:blipFill>
            <p:spPr>
              <a:xfrm>
                <a:off x="4223817" y="5031758"/>
                <a:ext cx="65944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Ink 6"/>
              <p14:cNvContentPartPr/>
              <p14:nvPr/>
            </p14:nvContentPartPr>
            <p14:xfrm>
              <a:off x="8263875" y="2885882"/>
              <a:ext cx="267840" cy="250200"/>
            </p14:xfrm>
          </p:contentPart>
        </mc:Choice>
        <mc:Fallback xmlns="">
          <p:pic>
            <p:nvPicPr>
              <p:cNvPr id="7" name="Ink 6"/>
              <p:cNvPicPr/>
              <p:nvPr/>
            </p:nvPicPr>
            <p:blipFill>
              <a:blip r:embed="rId20"/>
              <a:stretch>
                <a:fillRect/>
              </a:stretch>
            </p:blipFill>
            <p:spPr>
              <a:xfrm>
                <a:off x="8251275" y="2873282"/>
                <a:ext cx="293040" cy="275400"/>
              </a:xfrm>
              <a:prstGeom prst="rect">
                <a:avLst/>
              </a:prstGeom>
            </p:spPr>
          </p:pic>
        </mc:Fallback>
      </mc:AlternateContent>
    </p:spTree>
    <p:extLst>
      <p:ext uri="{BB962C8B-B14F-4D97-AF65-F5344CB8AC3E}">
        <p14:creationId xmlns:p14="http://schemas.microsoft.com/office/powerpoint/2010/main" val="416607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875" y="2165214"/>
            <a:ext cx="8728929" cy="4773817"/>
          </a:xfrm>
          <a:prstGeom prst="rect">
            <a:avLst/>
          </a:prstGeom>
        </p:spPr>
      </p:pic>
      <p:pic>
        <p:nvPicPr>
          <p:cNvPr id="5" name="Picture 4"/>
          <p:cNvPicPr>
            <a:picLocks noChangeAspect="1"/>
          </p:cNvPicPr>
          <p:nvPr/>
        </p:nvPicPr>
        <p:blipFill rotWithShape="1">
          <a:blip r:embed="rId3"/>
          <a:srcRect l="6710" t="7373" r="8805" b="13007"/>
          <a:stretch/>
        </p:blipFill>
        <p:spPr>
          <a:xfrm>
            <a:off x="6502909" y="-153541"/>
            <a:ext cx="5689091" cy="2538932"/>
          </a:xfrm>
          <a:prstGeom prst="rect">
            <a:avLst/>
          </a:prstGeom>
        </p:spPr>
      </p:pic>
      <p:sp>
        <p:nvSpPr>
          <p:cNvPr id="2" name="Title 1"/>
          <p:cNvSpPr>
            <a:spLocks noGrp="1"/>
          </p:cNvSpPr>
          <p:nvPr>
            <p:ph type="title"/>
          </p:nvPr>
        </p:nvSpPr>
        <p:spPr>
          <a:xfrm>
            <a:off x="242454" y="150174"/>
            <a:ext cx="10515600" cy="1325563"/>
          </a:xfrm>
        </p:spPr>
        <p:txBody>
          <a:bodyPr>
            <a:normAutofit/>
          </a:bodyPr>
          <a:lstStyle/>
          <a:p>
            <a:r>
              <a:rPr lang="en-CA" sz="4000" dirty="0"/>
              <a:t>Explain Y. Goldberg different notation</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77AD03B-2E95-4521-9114-8FA4AF2AF63F}"/>
                  </a:ext>
                </a:extLst>
              </p14:cNvPr>
              <p14:cNvContentPartPr/>
              <p14:nvPr/>
            </p14:nvContentPartPr>
            <p14:xfrm>
              <a:off x="10084566" y="1494619"/>
              <a:ext cx="362880" cy="428040"/>
            </p14:xfrm>
          </p:contentPart>
        </mc:Choice>
        <mc:Fallback xmlns="">
          <p:pic>
            <p:nvPicPr>
              <p:cNvPr id="3" name="Ink 2">
                <a:extLst>
                  <a:ext uri="{FF2B5EF4-FFF2-40B4-BE49-F238E27FC236}">
                    <a16:creationId xmlns:a16="http://schemas.microsoft.com/office/drawing/2014/main" id="{177AD03B-2E95-4521-9114-8FA4AF2AF63F}"/>
                  </a:ext>
                </a:extLst>
              </p:cNvPr>
              <p:cNvPicPr/>
              <p:nvPr/>
            </p:nvPicPr>
            <p:blipFill>
              <a:blip r:embed="rId5"/>
              <a:stretch>
                <a:fillRect/>
              </a:stretch>
            </p:blipFill>
            <p:spPr>
              <a:xfrm>
                <a:off x="10075926" y="1485979"/>
                <a:ext cx="3805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DDFF4CB-A4EF-4D3F-AC3A-D7BD84AD8259}"/>
                  </a:ext>
                </a:extLst>
              </p14:cNvPr>
              <p14:cNvContentPartPr/>
              <p14:nvPr/>
            </p14:nvContentPartPr>
            <p14:xfrm>
              <a:off x="10083486" y="434716"/>
              <a:ext cx="182520" cy="262080"/>
            </p14:xfrm>
          </p:contentPart>
        </mc:Choice>
        <mc:Fallback xmlns="">
          <p:pic>
            <p:nvPicPr>
              <p:cNvPr id="6" name="Ink 5">
                <a:extLst>
                  <a:ext uri="{FF2B5EF4-FFF2-40B4-BE49-F238E27FC236}">
                    <a16:creationId xmlns:a16="http://schemas.microsoft.com/office/drawing/2014/main" id="{4DDFF4CB-A4EF-4D3F-AC3A-D7BD84AD8259}"/>
                  </a:ext>
                </a:extLst>
              </p:cNvPr>
              <p:cNvPicPr/>
              <p:nvPr/>
            </p:nvPicPr>
            <p:blipFill>
              <a:blip r:embed="rId7"/>
              <a:stretch>
                <a:fillRect/>
              </a:stretch>
            </p:blipFill>
            <p:spPr>
              <a:xfrm>
                <a:off x="10074486" y="425716"/>
                <a:ext cx="20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460D24-644A-4FA0-983C-F5D70040EB85}"/>
                  </a:ext>
                </a:extLst>
              </p14:cNvPr>
              <p14:cNvContentPartPr/>
              <p14:nvPr/>
            </p14:nvContentPartPr>
            <p14:xfrm>
              <a:off x="1022087" y="3248009"/>
              <a:ext cx="222480" cy="23400"/>
            </p14:xfrm>
          </p:contentPart>
        </mc:Choice>
        <mc:Fallback xmlns="">
          <p:pic>
            <p:nvPicPr>
              <p:cNvPr id="7" name="Ink 6">
                <a:extLst>
                  <a:ext uri="{FF2B5EF4-FFF2-40B4-BE49-F238E27FC236}">
                    <a16:creationId xmlns:a16="http://schemas.microsoft.com/office/drawing/2014/main" id="{65460D24-644A-4FA0-983C-F5D70040EB85}"/>
                  </a:ext>
                </a:extLst>
              </p:cNvPr>
              <p:cNvPicPr/>
              <p:nvPr/>
            </p:nvPicPr>
            <p:blipFill>
              <a:blip r:embed="rId9"/>
              <a:stretch>
                <a:fillRect/>
              </a:stretch>
            </p:blipFill>
            <p:spPr>
              <a:xfrm>
                <a:off x="932087" y="3068369"/>
                <a:ext cx="4021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9EF181B-3262-4D47-8B6D-7D7B3E80173C}"/>
                  </a:ext>
                </a:extLst>
              </p14:cNvPr>
              <p14:cNvContentPartPr/>
              <p14:nvPr/>
            </p14:nvContentPartPr>
            <p14:xfrm>
              <a:off x="9956567" y="1584449"/>
              <a:ext cx="460080" cy="289800"/>
            </p14:xfrm>
          </p:contentPart>
        </mc:Choice>
        <mc:Fallback xmlns="">
          <p:pic>
            <p:nvPicPr>
              <p:cNvPr id="8" name="Ink 7">
                <a:extLst>
                  <a:ext uri="{FF2B5EF4-FFF2-40B4-BE49-F238E27FC236}">
                    <a16:creationId xmlns:a16="http://schemas.microsoft.com/office/drawing/2014/main" id="{09EF181B-3262-4D47-8B6D-7D7B3E80173C}"/>
                  </a:ext>
                </a:extLst>
              </p:cNvPr>
              <p:cNvPicPr/>
              <p:nvPr/>
            </p:nvPicPr>
            <p:blipFill>
              <a:blip r:embed="rId11"/>
              <a:stretch>
                <a:fillRect/>
              </a:stretch>
            </p:blipFill>
            <p:spPr>
              <a:xfrm>
                <a:off x="9866927" y="1404449"/>
                <a:ext cx="6397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F5DDE36-132F-41B4-A3A9-751FA8D45090}"/>
                  </a:ext>
                </a:extLst>
              </p14:cNvPr>
              <p14:cNvContentPartPr/>
              <p14:nvPr/>
            </p14:nvContentPartPr>
            <p14:xfrm>
              <a:off x="1379567" y="3242609"/>
              <a:ext cx="202680" cy="8640"/>
            </p14:xfrm>
          </p:contentPart>
        </mc:Choice>
        <mc:Fallback xmlns="">
          <p:pic>
            <p:nvPicPr>
              <p:cNvPr id="10" name="Ink 9">
                <a:extLst>
                  <a:ext uri="{FF2B5EF4-FFF2-40B4-BE49-F238E27FC236}">
                    <a16:creationId xmlns:a16="http://schemas.microsoft.com/office/drawing/2014/main" id="{EF5DDE36-132F-41B4-A3A9-751FA8D45090}"/>
                  </a:ext>
                </a:extLst>
              </p:cNvPr>
              <p:cNvPicPr/>
              <p:nvPr/>
            </p:nvPicPr>
            <p:blipFill>
              <a:blip r:embed="rId13"/>
              <a:stretch>
                <a:fillRect/>
              </a:stretch>
            </p:blipFill>
            <p:spPr>
              <a:xfrm>
                <a:off x="1289927" y="3062609"/>
                <a:ext cx="3823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544C978-03D0-49F2-91A5-9FABFDF03A5C}"/>
                  </a:ext>
                </a:extLst>
              </p14:cNvPr>
              <p14:cNvContentPartPr/>
              <p14:nvPr/>
            </p14:nvContentPartPr>
            <p14:xfrm>
              <a:off x="10069607" y="573209"/>
              <a:ext cx="247680" cy="27720"/>
            </p14:xfrm>
          </p:contentPart>
        </mc:Choice>
        <mc:Fallback xmlns="">
          <p:pic>
            <p:nvPicPr>
              <p:cNvPr id="11" name="Ink 10">
                <a:extLst>
                  <a:ext uri="{FF2B5EF4-FFF2-40B4-BE49-F238E27FC236}">
                    <a16:creationId xmlns:a16="http://schemas.microsoft.com/office/drawing/2014/main" id="{8544C978-03D0-49F2-91A5-9FABFDF03A5C}"/>
                  </a:ext>
                </a:extLst>
              </p:cNvPr>
              <p:cNvPicPr/>
              <p:nvPr/>
            </p:nvPicPr>
            <p:blipFill>
              <a:blip r:embed="rId15"/>
              <a:stretch>
                <a:fillRect/>
              </a:stretch>
            </p:blipFill>
            <p:spPr>
              <a:xfrm>
                <a:off x="9979607" y="393569"/>
                <a:ext cx="427320" cy="387360"/>
              </a:xfrm>
              <a:prstGeom prst="rect">
                <a:avLst/>
              </a:prstGeom>
            </p:spPr>
          </p:pic>
        </mc:Fallback>
      </mc:AlternateContent>
    </p:spTree>
    <p:extLst>
      <p:ext uri="{BB962C8B-B14F-4D97-AF65-F5344CB8AC3E}">
        <p14:creationId xmlns:p14="http://schemas.microsoft.com/office/powerpoint/2010/main" val="169346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97" y="-49613"/>
            <a:ext cx="10515600" cy="1325563"/>
          </a:xfrm>
        </p:spPr>
        <p:txBody>
          <a:bodyPr/>
          <a:lstStyle/>
          <a:p>
            <a:r>
              <a:rPr lang="en-CA" dirty="0"/>
              <a:t>Deep Networks: Bidirectional RNNs</a:t>
            </a:r>
          </a:p>
        </p:txBody>
      </p:sp>
      <p:sp>
        <p:nvSpPr>
          <p:cNvPr id="3" name="Content Placeholder 2"/>
          <p:cNvSpPr>
            <a:spLocks noGrp="1"/>
          </p:cNvSpPr>
          <p:nvPr>
            <p:ph idx="1"/>
          </p:nvPr>
        </p:nvSpPr>
        <p:spPr>
          <a:xfrm>
            <a:off x="-62222" y="5735021"/>
            <a:ext cx="7413832" cy="809766"/>
          </a:xfrm>
        </p:spPr>
        <p:txBody>
          <a:bodyPr>
            <a:normAutofit/>
          </a:bodyPr>
          <a:lstStyle/>
          <a:p>
            <a:pPr marL="0" indent="0">
              <a:buNone/>
            </a:pPr>
            <a:r>
              <a:rPr lang="en-CA" dirty="0"/>
              <a:t>Outputs of both networks are concatenated</a:t>
            </a:r>
          </a:p>
        </p:txBody>
      </p:sp>
      <mc:AlternateContent xmlns:mc="http://schemas.openxmlformats.org/markup-compatibility/2006" xmlns:a14="http://schemas.microsoft.com/office/drawing/2010/main">
        <mc:Choice Requires="a14">
          <p:sp>
            <p:nvSpPr>
              <p:cNvPr id="8" name="TextBox 7"/>
              <p:cNvSpPr txBox="1"/>
              <p:nvPr/>
            </p:nvSpPr>
            <p:spPr>
              <a:xfrm>
                <a:off x="6780993" y="1467780"/>
                <a:ext cx="4953807" cy="521810"/>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𝑓𝑜𝑟𝑤𝑎𝑟𝑑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1</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a:solidFill>
                      <a:srgbClr val="00B0F0"/>
                    </a:solidFill>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780993" y="1467780"/>
                <a:ext cx="4953807" cy="521810"/>
              </a:xfrm>
              <a:prstGeom prst="rect">
                <a:avLst/>
              </a:prstGeom>
              <a:blipFill>
                <a:blip r:embed="rId3"/>
                <a:stretch>
                  <a:fillRect t="-4706" r="-984" b="-4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80993" y="4824978"/>
                <a:ext cx="5592503" cy="444994"/>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𝑏𝑎𝑐𝑘𝑤𝑎𝑟𝑑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𝑏𝑎𝑐𝑘𝑤𝑎𝑟𝑑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𝑛</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a:solidFill>
                      <a:srgbClr val="00B0F0"/>
                    </a:solidFill>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780993" y="4824978"/>
                <a:ext cx="5592503" cy="444994"/>
              </a:xfrm>
              <a:prstGeom prst="rect">
                <a:avLst/>
              </a:prstGeom>
              <a:blipFill>
                <a:blip r:embed="rId4"/>
                <a:stretch>
                  <a:fillRect t="-2054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8314" y="6127499"/>
                <a:ext cx="7197384" cy="521810"/>
              </a:xfrm>
              <a:prstGeom prst="rect">
                <a:avLst/>
              </a:prstGeom>
              <a:noFill/>
            </p:spPr>
            <p:txBody>
              <a:bodyPr wrap="square" lIns="0" tIns="0" rIns="0" bIns="0" rtlCol="0">
                <a:spAutoFit/>
              </a:bodyPr>
              <a:lstStyle/>
              <a:p>
                <a14:m>
                  <m:oMath xmlns:m="http://schemas.openxmlformats.org/officeDocument/2006/math">
                    <m:sSub>
                      <m:sSubPr>
                        <m:ctrlPr>
                          <a:rPr lang="en-CA" sz="280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Sub>
                    <m:r>
                      <a:rPr lang="en-CA" sz="2800" b="0" i="1" smtClean="0">
                        <a:solidFill>
                          <a:srgbClr val="00B0F0"/>
                        </a:solidFill>
                        <a:latin typeface="Cambria Math" panose="02040503050406030204" pitchFamily="18" charset="0"/>
                      </a:rPr>
                      <m:t>=</m:t>
                    </m:r>
                    <m:sSubSup>
                      <m:sSubSupPr>
                        <m:ctrlPr>
                          <a:rPr lang="en-CA" sz="2800" i="1">
                            <a:solidFill>
                              <a:srgbClr val="00B0F0"/>
                            </a:solidFill>
                            <a:latin typeface="Cambria Math" panose="02040503050406030204" pitchFamily="18" charset="0"/>
                          </a:rPr>
                        </m:ctrlPr>
                      </m:sSubSupPr>
                      <m:e>
                        <m:sSubSup>
                          <m:sSubSupPr>
                            <m:ctrlPr>
                              <a:rPr lang="en-CA" sz="2800" i="1">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m:t>
                            </m:r>
                            <m:r>
                              <a:rPr lang="en-CA" sz="2800" i="1">
                                <a:solidFill>
                                  <a:srgbClr val="00B0F0"/>
                                </a:solidFill>
                                <a:latin typeface="Cambria Math" panose="02040503050406030204" pitchFamily="18" charset="0"/>
                              </a:rPr>
                              <m:t>𝑤𝑎𝑟𝑑</m:t>
                            </m:r>
                          </m:sup>
                        </m:sSubSup>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i="1">
                            <a:solidFill>
                              <a:srgbClr val="00B0F0"/>
                            </a:solidFill>
                            <a:latin typeface="Cambria Math" panose="02040503050406030204" pitchFamily="18" charset="0"/>
                          </a:rPr>
                          <m:t>𝑏𝑎𝑐𝑘𝑤𝑎𝑟𝑑</m:t>
                        </m:r>
                      </m:sup>
                    </m:sSubSup>
                  </m:oMath>
                </a14:m>
                <a:r>
                  <a:rPr lang="en-CA" sz="2800" dirty="0">
                    <a:solidFill>
                      <a:srgbClr val="00B0F0"/>
                    </a:solidFill>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488314" y="6127499"/>
                <a:ext cx="7197384" cy="521810"/>
              </a:xfrm>
              <a:prstGeom prst="rect">
                <a:avLst/>
              </a:prstGeom>
              <a:blipFill>
                <a:blip r:embed="rId5"/>
                <a:stretch>
                  <a:fillRect t="-4651" b="-39535"/>
                </a:stretch>
              </a:blipFill>
            </p:spPr>
            <p:txBody>
              <a:bodyPr/>
              <a:lstStyle/>
              <a:p>
                <a:r>
                  <a:rPr lang="en-CA">
                    <a:noFill/>
                  </a:rPr>
                  <a:t> </a:t>
                </a:r>
              </a:p>
            </p:txBody>
          </p:sp>
        </mc:Fallback>
      </mc:AlternateContent>
      <p:sp>
        <p:nvSpPr>
          <p:cNvPr id="11" name="Content Placeholder 2"/>
          <p:cNvSpPr txBox="1">
            <a:spLocks/>
          </p:cNvSpPr>
          <p:nvPr/>
        </p:nvSpPr>
        <p:spPr>
          <a:xfrm>
            <a:off x="685800" y="1794824"/>
            <a:ext cx="6247593" cy="4550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13" name="Content Placeholder 2"/>
          <p:cNvSpPr txBox="1">
            <a:spLocks/>
          </p:cNvSpPr>
          <p:nvPr/>
        </p:nvSpPr>
        <p:spPr>
          <a:xfrm>
            <a:off x="185871" y="959278"/>
            <a:ext cx="6125864" cy="14409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In </a:t>
            </a:r>
            <a:r>
              <a:rPr lang="en-CA" b="1" dirty="0" err="1"/>
              <a:t>S</a:t>
            </a:r>
            <a:r>
              <a:rPr lang="en-CA" dirty="0" err="1"/>
              <a:t>imple</a:t>
            </a:r>
            <a:r>
              <a:rPr lang="en-CA" b="1" dirty="0" err="1"/>
              <a:t>RN</a:t>
            </a:r>
            <a:r>
              <a:rPr lang="en-CA" dirty="0"/>
              <a:t> hidden state at time </a:t>
            </a:r>
            <a:r>
              <a:rPr lang="en-CA" b="1" i="1" dirty="0"/>
              <a:t>t</a:t>
            </a:r>
            <a:r>
              <a:rPr lang="en-CA" i="1" dirty="0"/>
              <a:t>, </a:t>
            </a:r>
            <a:r>
              <a:rPr lang="en-CA" i="1" dirty="0" err="1"/>
              <a:t>h</a:t>
            </a:r>
            <a:r>
              <a:rPr lang="en-CA" i="1" baseline="-25000" dirty="0" err="1"/>
              <a:t>t</a:t>
            </a:r>
            <a:r>
              <a:rPr lang="en-CA" dirty="0"/>
              <a:t> </a:t>
            </a:r>
            <a:r>
              <a:rPr lang="en-CA" dirty="0">
                <a:solidFill>
                  <a:srgbClr val="00B0F0"/>
                </a:solidFill>
              </a:rPr>
              <a:t>represents everything the network knows about the sequence up to that point in the sequence</a:t>
            </a:r>
          </a:p>
        </p:txBody>
      </p:sp>
      <p:sp>
        <p:nvSpPr>
          <p:cNvPr id="14" name="Content Placeholder 2"/>
          <p:cNvSpPr txBox="1">
            <a:spLocks/>
          </p:cNvSpPr>
          <p:nvPr/>
        </p:nvSpPr>
        <p:spPr>
          <a:xfrm>
            <a:off x="8703386" y="2107327"/>
            <a:ext cx="3031414" cy="9797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Result of a function of the inputs up to </a:t>
            </a:r>
            <a:r>
              <a:rPr lang="en-CA" b="1" i="1" dirty="0"/>
              <a:t>t</a:t>
            </a:r>
          </a:p>
        </p:txBody>
      </p:sp>
      <p:sp>
        <p:nvSpPr>
          <p:cNvPr id="15" name="Content Placeholder 2"/>
          <p:cNvSpPr txBox="1">
            <a:spLocks/>
          </p:cNvSpPr>
          <p:nvPr/>
        </p:nvSpPr>
        <p:spPr>
          <a:xfrm>
            <a:off x="208964" y="2993530"/>
            <a:ext cx="11859468" cy="107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In text-based applications the entire input sequence is available all at once! </a:t>
            </a:r>
          </a:p>
        </p:txBody>
      </p:sp>
      <p:sp>
        <p:nvSpPr>
          <p:cNvPr id="16" name="Content Placeholder 2"/>
          <p:cNvSpPr txBox="1">
            <a:spLocks/>
          </p:cNvSpPr>
          <p:nvPr/>
        </p:nvSpPr>
        <p:spPr>
          <a:xfrm>
            <a:off x="321497" y="3605766"/>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Can we take advantage of context to the right?</a:t>
            </a:r>
          </a:p>
        </p:txBody>
      </p:sp>
      <p:sp>
        <p:nvSpPr>
          <p:cNvPr id="17" name="Content Placeholder 2"/>
          <p:cNvSpPr txBox="1">
            <a:spLocks/>
          </p:cNvSpPr>
          <p:nvPr/>
        </p:nvSpPr>
        <p:spPr>
          <a:xfrm>
            <a:off x="208964" y="4137265"/>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Train SRN on the input sequence in reverse.</a:t>
            </a:r>
          </a:p>
        </p:txBody>
      </p:sp>
      <p:sp>
        <p:nvSpPr>
          <p:cNvPr id="18" name="Content Placeholder 2"/>
          <p:cNvSpPr txBox="1">
            <a:spLocks/>
          </p:cNvSpPr>
          <p:nvPr/>
        </p:nvSpPr>
        <p:spPr>
          <a:xfrm>
            <a:off x="208965" y="4684037"/>
            <a:ext cx="6871458" cy="122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a:t>
            </a:r>
            <a:r>
              <a:rPr lang="en-CA" i="1" dirty="0" err="1"/>
              <a:t>h</a:t>
            </a:r>
            <a:r>
              <a:rPr lang="en-CA" i="1" baseline="-25000" dirty="0" err="1"/>
              <a:t>t</a:t>
            </a:r>
            <a:r>
              <a:rPr lang="en-CA" dirty="0"/>
              <a:t> </a:t>
            </a:r>
            <a:r>
              <a:rPr lang="en-CA" dirty="0">
                <a:solidFill>
                  <a:srgbClr val="00B0F0"/>
                </a:solidFill>
              </a:rPr>
              <a:t>represents information about sequence to the right of the current input</a:t>
            </a:r>
            <a:r>
              <a:rPr lang="en-CA" dirty="0"/>
              <a:t>.</a:t>
            </a:r>
          </a:p>
        </p:txBody>
      </p:sp>
      <p:sp>
        <p:nvSpPr>
          <p:cNvPr id="19" name="Content Placeholder 2"/>
          <p:cNvSpPr txBox="1">
            <a:spLocks/>
          </p:cNvSpPr>
          <p:nvPr/>
        </p:nvSpPr>
        <p:spPr>
          <a:xfrm>
            <a:off x="4959664" y="6232021"/>
            <a:ext cx="7413832" cy="809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But also element wise addition or multiplication</a:t>
            </a:r>
          </a:p>
        </p:txBody>
      </p:sp>
    </p:spTree>
    <p:extLst>
      <p:ext uri="{BB962C8B-B14F-4D97-AF65-F5344CB8AC3E}">
        <p14:creationId xmlns:p14="http://schemas.microsoft.com/office/powerpoint/2010/main" val="552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4" y="-320812"/>
            <a:ext cx="10515600" cy="1325563"/>
          </a:xfrm>
        </p:spPr>
        <p:txBody>
          <a:bodyPr/>
          <a:lstStyle/>
          <a:p>
            <a:r>
              <a:rPr lang="en-CA" dirty="0"/>
              <a:t>Deep Networks: Bidirectional RNNs</a:t>
            </a:r>
          </a:p>
        </p:txBody>
      </p:sp>
      <p:pic>
        <p:nvPicPr>
          <p:cNvPr id="4" name="Picture 3"/>
          <p:cNvPicPr>
            <a:picLocks noChangeAspect="1"/>
          </p:cNvPicPr>
          <p:nvPr/>
        </p:nvPicPr>
        <p:blipFill rotWithShape="1">
          <a:blip r:embed="rId3"/>
          <a:srcRect l="3721" t="4012" r="4057" b="25145"/>
          <a:stretch/>
        </p:blipFill>
        <p:spPr>
          <a:xfrm>
            <a:off x="3435520" y="790617"/>
            <a:ext cx="8598079" cy="4426894"/>
          </a:xfrm>
          <a:prstGeom prst="rect">
            <a:avLst/>
          </a:prstGeom>
        </p:spPr>
      </p:pic>
      <p:sp>
        <p:nvSpPr>
          <p:cNvPr id="3" name="Content Placeholder 2"/>
          <p:cNvSpPr>
            <a:spLocks noGrp="1"/>
          </p:cNvSpPr>
          <p:nvPr>
            <p:ph idx="1"/>
          </p:nvPr>
        </p:nvSpPr>
        <p:spPr>
          <a:xfrm>
            <a:off x="170935" y="1004751"/>
            <a:ext cx="3165390" cy="4426894"/>
          </a:xfrm>
        </p:spPr>
        <p:txBody>
          <a:bodyPr>
            <a:normAutofit/>
          </a:bodyPr>
          <a:lstStyle/>
          <a:p>
            <a:r>
              <a:rPr lang="en-CA" dirty="0"/>
              <a:t>Consists of </a:t>
            </a:r>
            <a:r>
              <a:rPr lang="en-CA" b="1" dirty="0"/>
              <a:t>two independent RNNs</a:t>
            </a:r>
          </a:p>
          <a:p>
            <a:r>
              <a:rPr lang="en-CA" dirty="0"/>
              <a:t>one where the input is processed </a:t>
            </a:r>
            <a:r>
              <a:rPr lang="en-CA" i="1" dirty="0"/>
              <a:t>from the start to the end</a:t>
            </a:r>
          </a:p>
          <a:p>
            <a:r>
              <a:rPr lang="en-CA" dirty="0"/>
              <a:t>the other </a:t>
            </a:r>
            <a:r>
              <a:rPr lang="en-CA" i="1" dirty="0"/>
              <a:t>from the end to the start</a:t>
            </a:r>
            <a:r>
              <a:rPr lang="en-CA" dirty="0"/>
              <a:t>. </a:t>
            </a:r>
          </a:p>
        </p:txBody>
      </p:sp>
      <p:sp>
        <p:nvSpPr>
          <p:cNvPr id="5" name="Content Placeholder 2"/>
          <p:cNvSpPr txBox="1">
            <a:spLocks/>
          </p:cNvSpPr>
          <p:nvPr/>
        </p:nvSpPr>
        <p:spPr>
          <a:xfrm>
            <a:off x="496328" y="5645779"/>
            <a:ext cx="9234267" cy="970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outputs of the two networks  are combined to capture </a:t>
            </a:r>
            <a:r>
              <a:rPr lang="en-CA" b="1" dirty="0"/>
              <a:t>both the left and right contexts</a:t>
            </a:r>
            <a:r>
              <a:rPr lang="en-CA" dirty="0"/>
              <a:t> of an input at each point in time.</a:t>
            </a:r>
          </a:p>
          <a:p>
            <a:endParaRPr lang="en-CA" dirty="0"/>
          </a:p>
        </p:txBody>
      </p:sp>
    </p:spTree>
    <p:extLst>
      <p:ext uri="{BB962C8B-B14F-4D97-AF65-F5344CB8AC3E}">
        <p14:creationId xmlns:p14="http://schemas.microsoft.com/office/powerpoint/2010/main" val="83472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97" y="0"/>
            <a:ext cx="9255288" cy="1143000"/>
          </a:xfrm>
        </p:spPr>
        <p:txBody>
          <a:bodyPr/>
          <a:lstStyle/>
          <a:p>
            <a:r>
              <a:rPr lang="en-CA" sz="3600" dirty="0"/>
              <a:t>LSTM-minus: Recent paper (NAACL 2018)</a:t>
            </a:r>
          </a:p>
        </p:txBody>
      </p:sp>
      <p:sp>
        <p:nvSpPr>
          <p:cNvPr id="3" name="Content Placeholder 2"/>
          <p:cNvSpPr>
            <a:spLocks noGrp="1"/>
          </p:cNvSpPr>
          <p:nvPr>
            <p:ph idx="1"/>
          </p:nvPr>
        </p:nvSpPr>
        <p:spPr>
          <a:xfrm>
            <a:off x="721297" y="1143000"/>
            <a:ext cx="9067799" cy="1656348"/>
          </a:xfrm>
        </p:spPr>
        <p:txBody>
          <a:bodyPr/>
          <a:lstStyle/>
          <a:p>
            <a:pPr marL="0" indent="0" algn="ctr">
              <a:buNone/>
            </a:pPr>
            <a:r>
              <a:rPr lang="en-CA" sz="2400" dirty="0"/>
              <a:t>What’s Going On in Neural Constituency Parsers? An Analysis, </a:t>
            </a:r>
          </a:p>
          <a:p>
            <a:pPr marL="0" indent="0" algn="ctr">
              <a:buNone/>
            </a:pPr>
            <a:r>
              <a:rPr lang="en-CA" sz="1800" dirty="0" err="1"/>
              <a:t>D.Gaddy</a:t>
            </a:r>
            <a:r>
              <a:rPr lang="en-CA" sz="180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2233863" y="6412029"/>
            <a:ext cx="1905000" cy="457200"/>
          </a:xfrm>
        </p:spPr>
        <p:txBody>
          <a:bodyPr/>
          <a:lstStyle/>
          <a:p>
            <a:pPr>
              <a:defRPr/>
            </a:pPr>
            <a:fld id="{ECD413EB-0257-4E42-A998-A758BFA9C390}" type="datetime1">
              <a:rPr lang="en-US" smtClean="0"/>
              <a:t>9/28/2020</a:t>
            </a:fld>
            <a:endParaRPr lang="en-US"/>
          </a:p>
        </p:txBody>
      </p:sp>
      <p:sp>
        <p:nvSpPr>
          <p:cNvPr id="5" name="Footer Placeholder 4"/>
          <p:cNvSpPr>
            <a:spLocks noGrp="1"/>
          </p:cNvSpPr>
          <p:nvPr>
            <p:ph type="ftr" sz="quarter" idx="11"/>
          </p:nvPr>
        </p:nvSpPr>
        <p:spPr>
          <a:xfrm>
            <a:off x="4672263" y="6412029"/>
            <a:ext cx="2895600" cy="457200"/>
          </a:xfrm>
        </p:spPr>
        <p:txBody>
          <a:bodyPr/>
          <a:lstStyle/>
          <a:p>
            <a:pPr>
              <a:defRPr/>
            </a:pPr>
            <a:r>
              <a:rPr lang="en-US"/>
              <a:t>CPSC503 Winter 2019</a:t>
            </a:r>
          </a:p>
        </p:txBody>
      </p:sp>
      <p:sp>
        <p:nvSpPr>
          <p:cNvPr id="6" name="Slide Number Placeholder 5"/>
          <p:cNvSpPr>
            <a:spLocks noGrp="1"/>
          </p:cNvSpPr>
          <p:nvPr>
            <p:ph type="sldNum" sz="quarter" idx="12"/>
          </p:nvPr>
        </p:nvSpPr>
        <p:spPr>
          <a:xfrm>
            <a:off x="8101263" y="6412029"/>
            <a:ext cx="1905000" cy="457200"/>
          </a:xfrm>
        </p:spPr>
        <p:txBody>
          <a:bodyPr/>
          <a:lstStyle/>
          <a:p>
            <a:pPr>
              <a:defRPr/>
            </a:pPr>
            <a:fld id="{2F066222-366E-4C6E-B591-71E0EC782398}" type="slidenum">
              <a:rPr lang="en-US" smtClean="0"/>
              <a:pPr>
                <a:defRPr/>
              </a:pPr>
              <a:t>23</a:t>
            </a:fld>
            <a:endParaRPr lang="en-US"/>
          </a:p>
        </p:txBody>
      </p:sp>
      <p:pic>
        <p:nvPicPr>
          <p:cNvPr id="9" name="Picture 8"/>
          <p:cNvPicPr>
            <a:picLocks noChangeAspect="1"/>
          </p:cNvPicPr>
          <p:nvPr/>
        </p:nvPicPr>
        <p:blipFill>
          <a:blip r:embed="rId3"/>
          <a:stretch>
            <a:fillRect/>
          </a:stretch>
        </p:blipFill>
        <p:spPr>
          <a:xfrm>
            <a:off x="1152864" y="2182009"/>
            <a:ext cx="9886272" cy="4278429"/>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29B994E-3F07-4982-A289-BFC3A1636DDF}"/>
                  </a:ext>
                </a:extLst>
              </p14:cNvPr>
              <p14:cNvContentPartPr/>
              <p14:nvPr/>
            </p14:nvContentPartPr>
            <p14:xfrm>
              <a:off x="4329805" y="2455878"/>
              <a:ext cx="600120" cy="23760"/>
            </p14:xfrm>
          </p:contentPart>
        </mc:Choice>
        <mc:Fallback>
          <p:pic>
            <p:nvPicPr>
              <p:cNvPr id="7" name="Ink 6">
                <a:extLst>
                  <a:ext uri="{FF2B5EF4-FFF2-40B4-BE49-F238E27FC236}">
                    <a16:creationId xmlns:a16="http://schemas.microsoft.com/office/drawing/2014/main" id="{329B994E-3F07-4982-A289-BFC3A1636DDF}"/>
                  </a:ext>
                </a:extLst>
              </p:cNvPr>
              <p:cNvPicPr/>
              <p:nvPr/>
            </p:nvPicPr>
            <p:blipFill>
              <a:blip r:embed="rId5"/>
              <a:stretch>
                <a:fillRect/>
              </a:stretch>
            </p:blipFill>
            <p:spPr>
              <a:xfrm>
                <a:off x="4258165" y="2312238"/>
                <a:ext cx="7437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34906B14-C8C7-48F9-86EC-2B70968F1564}"/>
                  </a:ext>
                </a:extLst>
              </p14:cNvPr>
              <p14:cNvContentPartPr/>
              <p14:nvPr/>
            </p14:nvContentPartPr>
            <p14:xfrm>
              <a:off x="3791308" y="4865082"/>
              <a:ext cx="2717280" cy="229680"/>
            </p14:xfrm>
          </p:contentPart>
        </mc:Choice>
        <mc:Fallback>
          <p:pic>
            <p:nvPicPr>
              <p:cNvPr id="8" name="Ink 7">
                <a:extLst>
                  <a:ext uri="{FF2B5EF4-FFF2-40B4-BE49-F238E27FC236}">
                    <a16:creationId xmlns:a16="http://schemas.microsoft.com/office/drawing/2014/main" id="{34906B14-C8C7-48F9-86EC-2B70968F1564}"/>
                  </a:ext>
                </a:extLst>
              </p:cNvPr>
              <p:cNvPicPr/>
              <p:nvPr/>
            </p:nvPicPr>
            <p:blipFill>
              <a:blip r:embed="rId7"/>
              <a:stretch>
                <a:fillRect/>
              </a:stretch>
            </p:blipFill>
            <p:spPr>
              <a:xfrm>
                <a:off x="3719308" y="4721082"/>
                <a:ext cx="286092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30E70351-AA32-4324-A164-FDED59A8B82B}"/>
                  </a:ext>
                </a:extLst>
              </p14:cNvPr>
              <p14:cNvContentPartPr/>
              <p14:nvPr/>
            </p14:nvContentPartPr>
            <p14:xfrm>
              <a:off x="1414165" y="2307198"/>
              <a:ext cx="360" cy="360"/>
            </p14:xfrm>
          </p:contentPart>
        </mc:Choice>
        <mc:Fallback>
          <p:pic>
            <p:nvPicPr>
              <p:cNvPr id="12" name="Ink 11">
                <a:extLst>
                  <a:ext uri="{FF2B5EF4-FFF2-40B4-BE49-F238E27FC236}">
                    <a16:creationId xmlns:a16="http://schemas.microsoft.com/office/drawing/2014/main" id="{30E70351-AA32-4324-A164-FDED59A8B82B}"/>
                  </a:ext>
                </a:extLst>
              </p:cNvPr>
              <p:cNvPicPr/>
              <p:nvPr/>
            </p:nvPicPr>
            <p:blipFill>
              <a:blip r:embed="rId9"/>
              <a:stretch>
                <a:fillRect/>
              </a:stretch>
            </p:blipFill>
            <p:spPr>
              <a:xfrm>
                <a:off x="1342525" y="2163558"/>
                <a:ext cx="144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7AE11AD6-A220-47E5-B40D-C640D9AC1785}"/>
                  </a:ext>
                </a:extLst>
              </p14:cNvPr>
              <p14:cNvContentPartPr/>
              <p14:nvPr/>
            </p14:nvContentPartPr>
            <p14:xfrm>
              <a:off x="3858925" y="5260278"/>
              <a:ext cx="2531160" cy="109440"/>
            </p14:xfrm>
          </p:contentPart>
        </mc:Choice>
        <mc:Fallback>
          <p:pic>
            <p:nvPicPr>
              <p:cNvPr id="13" name="Ink 12">
                <a:extLst>
                  <a:ext uri="{FF2B5EF4-FFF2-40B4-BE49-F238E27FC236}">
                    <a16:creationId xmlns:a16="http://schemas.microsoft.com/office/drawing/2014/main" id="{7AE11AD6-A220-47E5-B40D-C640D9AC1785}"/>
                  </a:ext>
                </a:extLst>
              </p:cNvPr>
              <p:cNvPicPr/>
              <p:nvPr/>
            </p:nvPicPr>
            <p:blipFill>
              <a:blip r:embed="rId11"/>
              <a:stretch>
                <a:fillRect/>
              </a:stretch>
            </p:blipFill>
            <p:spPr>
              <a:xfrm>
                <a:off x="3787285" y="5116638"/>
                <a:ext cx="267480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AF97EC6E-9F9B-439D-87F5-CE192131819F}"/>
                  </a:ext>
                </a:extLst>
              </p14:cNvPr>
              <p14:cNvContentPartPr/>
              <p14:nvPr/>
            </p14:nvContentPartPr>
            <p14:xfrm>
              <a:off x="5082925" y="2445438"/>
              <a:ext cx="696600" cy="34200"/>
            </p14:xfrm>
          </p:contentPart>
        </mc:Choice>
        <mc:Fallback>
          <p:pic>
            <p:nvPicPr>
              <p:cNvPr id="14" name="Ink 13">
                <a:extLst>
                  <a:ext uri="{FF2B5EF4-FFF2-40B4-BE49-F238E27FC236}">
                    <a16:creationId xmlns:a16="http://schemas.microsoft.com/office/drawing/2014/main" id="{AF97EC6E-9F9B-439D-87F5-CE192131819F}"/>
                  </a:ext>
                </a:extLst>
              </p:cNvPr>
              <p:cNvPicPr/>
              <p:nvPr/>
            </p:nvPicPr>
            <p:blipFill>
              <a:blip r:embed="rId13"/>
              <a:stretch>
                <a:fillRect/>
              </a:stretch>
            </p:blipFill>
            <p:spPr>
              <a:xfrm>
                <a:off x="5010925" y="2301438"/>
                <a:ext cx="8402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FA66C1A3-51A4-443B-8CBF-CD52B51C83B0}"/>
                  </a:ext>
                </a:extLst>
              </p14:cNvPr>
              <p14:cNvContentPartPr/>
              <p14:nvPr/>
            </p14:nvContentPartPr>
            <p14:xfrm>
              <a:off x="1873165" y="4914678"/>
              <a:ext cx="28800" cy="2160"/>
            </p14:xfrm>
          </p:contentPart>
        </mc:Choice>
        <mc:Fallback>
          <p:pic>
            <p:nvPicPr>
              <p:cNvPr id="21" name="Ink 20">
                <a:extLst>
                  <a:ext uri="{FF2B5EF4-FFF2-40B4-BE49-F238E27FC236}">
                    <a16:creationId xmlns:a16="http://schemas.microsoft.com/office/drawing/2014/main" id="{FA66C1A3-51A4-443B-8CBF-CD52B51C83B0}"/>
                  </a:ext>
                </a:extLst>
              </p:cNvPr>
              <p:cNvPicPr/>
              <p:nvPr/>
            </p:nvPicPr>
            <p:blipFill>
              <a:blip r:embed="rId15"/>
              <a:stretch>
                <a:fillRect/>
              </a:stretch>
            </p:blipFill>
            <p:spPr>
              <a:xfrm>
                <a:off x="1864165" y="4905678"/>
                <a:ext cx="46440" cy="19800"/>
              </a:xfrm>
              <a:prstGeom prst="rect">
                <a:avLst/>
              </a:prstGeom>
            </p:spPr>
          </p:pic>
        </mc:Fallback>
      </mc:AlternateContent>
    </p:spTree>
    <p:extLst>
      <p:ext uri="{BB962C8B-B14F-4D97-AF65-F5344CB8AC3E}">
        <p14:creationId xmlns:p14="http://schemas.microsoft.com/office/powerpoint/2010/main" val="163748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77229" y="47200"/>
            <a:ext cx="7125854" cy="3253349"/>
          </a:xfrm>
          <a:prstGeom prst="rect">
            <a:avLst/>
          </a:prstGeom>
        </p:spPr>
      </p:pic>
      <p:pic>
        <p:nvPicPr>
          <p:cNvPr id="5" name="Picture 4"/>
          <p:cNvPicPr>
            <a:picLocks noChangeAspect="1"/>
          </p:cNvPicPr>
          <p:nvPr/>
        </p:nvPicPr>
        <p:blipFill rotWithShape="1">
          <a:blip r:embed="rId3"/>
          <a:srcRect t="841" r="1710"/>
          <a:stretch/>
        </p:blipFill>
        <p:spPr>
          <a:xfrm>
            <a:off x="4108782" y="3057595"/>
            <a:ext cx="7395239" cy="3800405"/>
          </a:xfrm>
          <a:prstGeom prst="rect">
            <a:avLst/>
          </a:prstGeom>
        </p:spPr>
      </p:pic>
      <p:sp>
        <p:nvSpPr>
          <p:cNvPr id="2" name="Title 1"/>
          <p:cNvSpPr>
            <a:spLocks noGrp="1"/>
          </p:cNvSpPr>
          <p:nvPr>
            <p:ph type="title"/>
          </p:nvPr>
        </p:nvSpPr>
        <p:spPr>
          <a:xfrm>
            <a:off x="6096000" y="48950"/>
            <a:ext cx="5998028" cy="1325563"/>
          </a:xfrm>
        </p:spPr>
        <p:txBody>
          <a:bodyPr/>
          <a:lstStyle/>
          <a:p>
            <a:r>
              <a:rPr lang="en-CA" dirty="0"/>
              <a:t>Examples from Goldberg</a:t>
            </a:r>
          </a:p>
        </p:txBody>
      </p:sp>
    </p:spTree>
    <p:extLst>
      <p:ext uri="{BB962C8B-B14F-4D97-AF65-F5344CB8AC3E}">
        <p14:creationId xmlns:p14="http://schemas.microsoft.com/office/powerpoint/2010/main" val="307426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176382"/>
            <a:ext cx="10515600" cy="1325563"/>
          </a:xfrm>
        </p:spPr>
        <p:txBody>
          <a:bodyPr/>
          <a:lstStyle/>
          <a:p>
            <a:r>
              <a:rPr lang="en-CA" dirty="0"/>
              <a:t>Bidirectional RNNs for Sequence Classification</a:t>
            </a:r>
          </a:p>
        </p:txBody>
      </p:sp>
      <p:pic>
        <p:nvPicPr>
          <p:cNvPr id="4" name="Picture 3"/>
          <p:cNvPicPr>
            <a:picLocks noChangeAspect="1"/>
          </p:cNvPicPr>
          <p:nvPr/>
        </p:nvPicPr>
        <p:blipFill rotWithShape="1">
          <a:blip r:embed="rId3"/>
          <a:srcRect l="4468" t="3152" r="8851" b="18162"/>
          <a:stretch/>
        </p:blipFill>
        <p:spPr>
          <a:xfrm>
            <a:off x="4398005" y="2358677"/>
            <a:ext cx="7662190" cy="4499323"/>
          </a:xfrm>
          <a:prstGeom prst="rect">
            <a:avLst/>
          </a:prstGeom>
        </p:spPr>
      </p:pic>
      <p:pic>
        <p:nvPicPr>
          <p:cNvPr id="5" name="Picture 4"/>
          <p:cNvPicPr>
            <a:picLocks noChangeAspect="1"/>
          </p:cNvPicPr>
          <p:nvPr/>
        </p:nvPicPr>
        <p:blipFill rotWithShape="1">
          <a:blip r:embed="rId4"/>
          <a:srcRect l="4734" t="6095" r="8556" b="14541"/>
          <a:stretch/>
        </p:blipFill>
        <p:spPr>
          <a:xfrm>
            <a:off x="274896" y="893080"/>
            <a:ext cx="5312003" cy="3163327"/>
          </a:xfrm>
          <a:prstGeom prst="rect">
            <a:avLst/>
          </a:prstGeom>
        </p:spPr>
      </p:pic>
      <p:sp>
        <p:nvSpPr>
          <p:cNvPr id="3" name="Content Placeholder 2"/>
          <p:cNvSpPr>
            <a:spLocks noGrp="1"/>
          </p:cNvSpPr>
          <p:nvPr>
            <p:ph idx="1"/>
          </p:nvPr>
        </p:nvSpPr>
        <p:spPr>
          <a:xfrm>
            <a:off x="22112" y="1149182"/>
            <a:ext cx="4500461" cy="1939132"/>
          </a:xfrm>
        </p:spPr>
        <p:txBody>
          <a:bodyPr/>
          <a:lstStyle/>
          <a:p>
            <a:pPr marL="0" indent="0">
              <a:buNone/>
            </a:pPr>
            <a:r>
              <a:rPr lang="en-CA" dirty="0"/>
              <a:t>In SRN, final state naturally reflects more info about the end then the beginning of sequence</a:t>
            </a:r>
          </a:p>
        </p:txBody>
      </p:sp>
      <p:sp>
        <p:nvSpPr>
          <p:cNvPr id="6" name="Content Placeholder 2"/>
          <p:cNvSpPr txBox="1">
            <a:spLocks/>
          </p:cNvSpPr>
          <p:nvPr/>
        </p:nvSpPr>
        <p:spPr>
          <a:xfrm>
            <a:off x="132522" y="4381964"/>
            <a:ext cx="4576821" cy="376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Bidirectional RNNs </a:t>
            </a:r>
            <a:r>
              <a:rPr lang="en-CA" dirty="0"/>
              <a:t>provide simple solution !</a:t>
            </a:r>
          </a:p>
        </p:txBody>
      </p:sp>
      <mc:AlternateContent xmlns:mc="http://schemas.openxmlformats.org/markup-compatibility/2006" xmlns:a14="http://schemas.microsoft.com/office/drawing/2010/main">
        <mc:Choice Requires="a14">
          <p:sp>
            <p:nvSpPr>
              <p:cNvPr id="8" name="TextBox 7"/>
              <p:cNvSpPr txBox="1"/>
              <p:nvPr/>
            </p:nvSpPr>
            <p:spPr>
              <a:xfrm>
                <a:off x="6147387" y="1535101"/>
                <a:ext cx="7197384" cy="516873"/>
              </a:xfrm>
              <a:prstGeom prst="rect">
                <a:avLst/>
              </a:prstGeom>
              <a:noFill/>
            </p:spPr>
            <p:txBody>
              <a:bodyPr wrap="square" lIns="0" tIns="0" rIns="0" bIns="0" rtlCol="0">
                <a:spAutoFit/>
              </a:bodyPr>
              <a:lstStyle/>
              <a:p>
                <a:r>
                  <a:rPr lang="en-CA" sz="2800" dirty="0"/>
                  <a:t>Classifier </a:t>
                </a:r>
                <a14:m>
                  <m:oMath xmlns:m="http://schemas.openxmlformats.org/officeDocument/2006/math">
                    <m:r>
                      <m:rPr>
                        <m:sty m:val="p"/>
                      </m:rPr>
                      <a:rPr lang="en-CA" sz="2800" i="0" smtClean="0">
                        <a:latin typeface="Cambria Math" panose="02040503050406030204" pitchFamily="18" charset="0"/>
                      </a:rPr>
                      <m:t>I</m:t>
                    </m:r>
                    <m:r>
                      <m:rPr>
                        <m:sty m:val="p"/>
                      </m:rPr>
                      <a:rPr lang="en-CA" sz="2800" b="0" i="0" smtClean="0">
                        <a:latin typeface="Cambria Math" panose="02040503050406030204" pitchFamily="18" charset="0"/>
                      </a:rPr>
                      <m:t>nput</m:t>
                    </m:r>
                    <m:r>
                      <a:rPr lang="en-CA" sz="2800" b="0" i="1" smtClean="0">
                        <a:latin typeface="Cambria Math" panose="02040503050406030204" pitchFamily="18" charset="0"/>
                      </a:rPr>
                      <m:t>=</m:t>
                    </m:r>
                    <m:sSubSup>
                      <m:sSubSupPr>
                        <m:ctrlPr>
                          <a:rPr lang="en-CA" sz="2800" i="1">
                            <a:latin typeface="Cambria Math" panose="02040503050406030204" pitchFamily="18" charset="0"/>
                          </a:rPr>
                        </m:ctrlPr>
                      </m:sSubSupPr>
                      <m:e>
                        <m:sSubSup>
                          <m:sSubSupPr>
                            <m:ctrlPr>
                              <a:rPr lang="en-CA" sz="2800" i="1">
                                <a:latin typeface="Cambria Math" panose="02040503050406030204" pitchFamily="18" charset="0"/>
                              </a:rPr>
                            </m:ctrlPr>
                          </m:sSubSupPr>
                          <m:e>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𝒏</m:t>
                            </m:r>
                          </m:sub>
                          <m:sup>
                            <m:r>
                              <a:rPr lang="en-CA" sz="2800" b="0" i="1" smtClean="0">
                                <a:latin typeface="Cambria Math" panose="02040503050406030204" pitchFamily="18" charset="0"/>
                              </a:rPr>
                              <m:t>𝑓𝑜𝑟</m:t>
                            </m:r>
                            <m:r>
                              <a:rPr lang="en-CA" sz="2800" i="1">
                                <a:latin typeface="Cambria Math" panose="02040503050406030204" pitchFamily="18" charset="0"/>
                              </a:rPr>
                              <m:t>𝑤𝑎𝑟𝑑</m:t>
                            </m:r>
                          </m:sup>
                        </m:sSubSup>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𝟏</m:t>
                        </m:r>
                      </m:sub>
                      <m:sup>
                        <m:r>
                          <a:rPr lang="en-CA" sz="2800" i="1">
                            <a:latin typeface="Cambria Math" panose="02040503050406030204" pitchFamily="18" charset="0"/>
                          </a:rPr>
                          <m:t>𝑏𝑎𝑐𝑘𝑤𝑎𝑟𝑑</m:t>
                        </m:r>
                      </m:sup>
                    </m:sSubSup>
                  </m:oMath>
                </a14:m>
                <a:r>
                  <a:rPr lang="en-CA" sz="28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6147387" y="1535101"/>
                <a:ext cx="7197384" cy="516873"/>
              </a:xfrm>
              <a:prstGeom prst="rect">
                <a:avLst/>
              </a:prstGeom>
              <a:blipFill>
                <a:blip r:embed="rId5"/>
                <a:stretch>
                  <a:fillRect l="-2964" t="-5882" b="-38824"/>
                </a:stretch>
              </a:blipFill>
            </p:spPr>
            <p:txBody>
              <a:bodyPr/>
              <a:lstStyle/>
              <a:p>
                <a:r>
                  <a:rPr lang="en-CA">
                    <a:noFill/>
                  </a:rPr>
                  <a:t> </a:t>
                </a:r>
              </a:p>
            </p:txBody>
          </p:sp>
        </mc:Fallback>
      </mc:AlternateContent>
    </p:spTree>
    <p:extLst>
      <p:ext uri="{BB962C8B-B14F-4D97-AF65-F5344CB8AC3E}">
        <p14:creationId xmlns:p14="http://schemas.microsoft.com/office/powerpoint/2010/main" val="30326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Bidirectional can be stacked</a:t>
            </a:r>
          </a:p>
        </p:txBody>
      </p:sp>
      <p:sp>
        <p:nvSpPr>
          <p:cNvPr id="3" name="Content Placeholder 2"/>
          <p:cNvSpPr>
            <a:spLocks noGrp="1"/>
          </p:cNvSpPr>
          <p:nvPr>
            <p:ph idx="1"/>
          </p:nvPr>
        </p:nvSpPr>
        <p:spPr>
          <a:xfrm>
            <a:off x="0" y="1325563"/>
            <a:ext cx="2902121" cy="3808821"/>
          </a:xfrm>
        </p:spPr>
        <p:txBody>
          <a:bodyPr/>
          <a:lstStyle/>
          <a:p>
            <a:r>
              <a:rPr lang="en-CA" dirty="0"/>
              <a:t>The two approaches are complementary</a:t>
            </a:r>
          </a:p>
          <a:p>
            <a:r>
              <a:rPr lang="en-CA" dirty="0"/>
              <a:t>You can stack several Bidirectional networks</a:t>
            </a:r>
          </a:p>
        </p:txBody>
      </p:sp>
      <p:pic>
        <p:nvPicPr>
          <p:cNvPr id="5" name="Picture 4"/>
          <p:cNvPicPr>
            <a:picLocks noChangeAspect="1"/>
          </p:cNvPicPr>
          <p:nvPr/>
        </p:nvPicPr>
        <p:blipFill rotWithShape="1">
          <a:blip r:embed="rId2"/>
          <a:srcRect l="3721" t="4012" r="4057" b="25145"/>
          <a:stretch/>
        </p:blipFill>
        <p:spPr>
          <a:xfrm>
            <a:off x="4181477" y="1325563"/>
            <a:ext cx="6866719" cy="2844966"/>
          </a:xfrm>
          <a:prstGeom prst="rect">
            <a:avLst/>
          </a:prstGeom>
        </p:spPr>
      </p:pic>
      <p:pic>
        <p:nvPicPr>
          <p:cNvPr id="4" name="Picture 3"/>
          <p:cNvPicPr>
            <a:picLocks noChangeAspect="1"/>
          </p:cNvPicPr>
          <p:nvPr/>
        </p:nvPicPr>
        <p:blipFill rotWithShape="1">
          <a:blip r:embed="rId2"/>
          <a:srcRect l="3889" t="5530" r="3889" b="23627"/>
          <a:stretch/>
        </p:blipFill>
        <p:spPr>
          <a:xfrm>
            <a:off x="4181478" y="3925072"/>
            <a:ext cx="6866719" cy="2844966"/>
          </a:xfrm>
          <a:prstGeom prst="rect">
            <a:avLst/>
          </a:prstGeom>
        </p:spPr>
      </p:pic>
      <p:sp>
        <p:nvSpPr>
          <p:cNvPr id="6" name="Rectangle 5"/>
          <p:cNvSpPr/>
          <p:nvPr/>
        </p:nvSpPr>
        <p:spPr>
          <a:xfrm>
            <a:off x="4589253" y="1457864"/>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683019" y="1457863"/>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668955" y="1431979"/>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0337706" y="1457861"/>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521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37" y="198408"/>
            <a:ext cx="10515600" cy="1325563"/>
          </a:xfrm>
        </p:spPr>
        <p:txBody>
          <a:bodyPr/>
          <a:lstStyle/>
          <a:p>
            <a:r>
              <a:rPr lang="en-CA" dirty="0"/>
              <a:t>Example of stacked bi-RNN for </a:t>
            </a:r>
            <a:r>
              <a:rPr lang="en-CA" dirty="0">
                <a:solidFill>
                  <a:srgbClr val="00B050"/>
                </a:solidFill>
              </a:rPr>
              <a:t>POS tagging</a:t>
            </a:r>
            <a:br>
              <a:rPr lang="en-CA" dirty="0">
                <a:solidFill>
                  <a:srgbClr val="00B050"/>
                </a:solidFill>
              </a:rPr>
            </a:br>
            <a:r>
              <a:rPr lang="en-CA" dirty="0"/>
              <a:t>[</a:t>
            </a:r>
            <a:r>
              <a:rPr lang="en-CA" dirty="0" err="1"/>
              <a:t>Golberg</a:t>
            </a:r>
            <a:r>
              <a:rPr lang="en-CA" dirty="0"/>
              <a:t> 2017]</a:t>
            </a:r>
          </a:p>
        </p:txBody>
      </p:sp>
      <p:sp>
        <p:nvSpPr>
          <p:cNvPr id="3" name="Content Placeholder 2"/>
          <p:cNvSpPr>
            <a:spLocks noGrp="1"/>
          </p:cNvSpPr>
          <p:nvPr>
            <p:ph idx="1"/>
          </p:nvPr>
        </p:nvSpPr>
        <p:spPr>
          <a:xfrm>
            <a:off x="0" y="1771436"/>
            <a:ext cx="4351663" cy="4431059"/>
          </a:xfrm>
        </p:spPr>
        <p:txBody>
          <a:bodyPr>
            <a:normAutofit fontScale="92500" lnSpcReduction="10000"/>
          </a:bodyPr>
          <a:lstStyle/>
          <a:p>
            <a:r>
              <a:rPr lang="en-CA" dirty="0"/>
              <a:t>Also go beyond word </a:t>
            </a:r>
            <a:r>
              <a:rPr lang="en-CA" dirty="0" err="1">
                <a:solidFill>
                  <a:srgbClr val="00B0F0"/>
                </a:solidFill>
              </a:rPr>
              <a:t>embeddings</a:t>
            </a:r>
            <a:r>
              <a:rPr lang="en-CA" dirty="0"/>
              <a:t> (which suffer from vocabulary coverage)</a:t>
            </a:r>
          </a:p>
          <a:p>
            <a:r>
              <a:rPr lang="en-CA" dirty="0"/>
              <a:t>Words are made of characters: suffixes prefixes orthographic cues capitalization, hyphens, or digits can provide strong hints.</a:t>
            </a:r>
          </a:p>
          <a:p>
            <a:r>
              <a:rPr lang="en-CA" dirty="0"/>
              <a:t>Encode word  using a </a:t>
            </a:r>
            <a:r>
              <a:rPr lang="en-CA" dirty="0">
                <a:solidFill>
                  <a:schemeClr val="accent2"/>
                </a:solidFill>
              </a:rPr>
              <a:t>forward RNN and reverse RNN over its characters</a:t>
            </a:r>
            <a:r>
              <a:rPr lang="en-CA" dirty="0"/>
              <a:t>!</a:t>
            </a:r>
          </a:p>
          <a:p>
            <a:endParaRPr lang="en-CA" dirty="0"/>
          </a:p>
          <a:p>
            <a:endParaRPr lang="en-CA" dirty="0"/>
          </a:p>
        </p:txBody>
      </p:sp>
      <p:grpSp>
        <p:nvGrpSpPr>
          <p:cNvPr id="11" name="Group 10"/>
          <p:cNvGrpSpPr/>
          <p:nvPr/>
        </p:nvGrpSpPr>
        <p:grpSpPr>
          <a:xfrm>
            <a:off x="4087485" y="1319910"/>
            <a:ext cx="8104515" cy="5254391"/>
            <a:chOff x="3754349" y="1391830"/>
            <a:chExt cx="8104515" cy="5254391"/>
          </a:xfrm>
        </p:grpSpPr>
        <p:pic>
          <p:nvPicPr>
            <p:cNvPr id="4" name="Picture 3"/>
            <p:cNvPicPr>
              <a:picLocks noChangeAspect="1"/>
            </p:cNvPicPr>
            <p:nvPr/>
          </p:nvPicPr>
          <p:blipFill rotWithShape="1">
            <a:blip r:embed="rId3"/>
            <a:srcRect l="4889" r="1051" b="26372"/>
            <a:stretch/>
          </p:blipFill>
          <p:spPr>
            <a:xfrm>
              <a:off x="3754349" y="1391830"/>
              <a:ext cx="8104515" cy="525439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822588" y="5551450"/>
                <a:ext cx="729720" cy="146520"/>
              </p14:xfrm>
            </p:contentPart>
          </mc:Choice>
          <mc:Fallback xmlns="">
            <p:pic>
              <p:nvPicPr>
                <p:cNvPr id="5" name="Ink 4"/>
                <p:cNvPicPr/>
                <p:nvPr/>
              </p:nvPicPr>
              <p:blipFill>
                <a:blip r:embed="rId5"/>
                <a:stretch>
                  <a:fillRect/>
                </a:stretch>
              </p:blipFill>
              <p:spPr>
                <a:xfrm>
                  <a:off x="3750588" y="5407450"/>
                  <a:ext cx="8737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989716" y="1584154"/>
                <a:ext cx="432000" cy="12240"/>
              </p14:xfrm>
            </p:contentPart>
          </mc:Choice>
          <mc:Fallback xmlns="">
            <p:pic>
              <p:nvPicPr>
                <p:cNvPr id="6" name="Ink 5"/>
                <p:cNvPicPr/>
                <p:nvPr/>
              </p:nvPicPr>
              <p:blipFill>
                <a:blip r:embed="rId7"/>
                <a:stretch>
                  <a:fillRect/>
                </a:stretch>
              </p:blipFill>
              <p:spPr>
                <a:xfrm>
                  <a:off x="5917716" y="1440154"/>
                  <a:ext cx="576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7222716" y="1565074"/>
                <a:ext cx="380520" cy="33120"/>
              </p14:xfrm>
            </p:contentPart>
          </mc:Choice>
          <mc:Fallback xmlns="">
            <p:pic>
              <p:nvPicPr>
                <p:cNvPr id="7" name="Ink 6"/>
                <p:cNvPicPr/>
                <p:nvPr/>
              </p:nvPicPr>
              <p:blipFill>
                <a:blip r:embed="rId9"/>
                <a:stretch>
                  <a:fillRect/>
                </a:stretch>
              </p:blipFill>
              <p:spPr>
                <a:xfrm>
                  <a:off x="7150716" y="1421074"/>
                  <a:ext cx="524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8517276" y="1616554"/>
                <a:ext cx="360000" cy="360"/>
              </p14:xfrm>
            </p:contentPart>
          </mc:Choice>
          <mc:Fallback xmlns="">
            <p:pic>
              <p:nvPicPr>
                <p:cNvPr id="8" name="Ink 7"/>
                <p:cNvPicPr/>
                <p:nvPr/>
              </p:nvPicPr>
              <p:blipFill>
                <a:blip r:embed="rId11"/>
                <a:stretch>
                  <a:fillRect/>
                </a:stretch>
              </p:blipFill>
              <p:spPr>
                <a:xfrm>
                  <a:off x="8445276" y="1472554"/>
                  <a:ext cx="5040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9739836" y="1637074"/>
                <a:ext cx="380520" cy="360"/>
              </p14:xfrm>
            </p:contentPart>
          </mc:Choice>
          <mc:Fallback xmlns="">
            <p:pic>
              <p:nvPicPr>
                <p:cNvPr id="9" name="Ink 8"/>
                <p:cNvPicPr/>
                <p:nvPr/>
              </p:nvPicPr>
              <p:blipFill>
                <a:blip r:embed="rId13"/>
                <a:stretch>
                  <a:fillRect/>
                </a:stretch>
              </p:blipFill>
              <p:spPr>
                <a:xfrm>
                  <a:off x="9667836" y="1493074"/>
                  <a:ext cx="524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10993356" y="1637074"/>
                <a:ext cx="298440" cy="360"/>
              </p14:xfrm>
            </p:contentPart>
          </mc:Choice>
          <mc:Fallback xmlns="">
            <p:pic>
              <p:nvPicPr>
                <p:cNvPr id="10" name="Ink 9"/>
                <p:cNvPicPr/>
                <p:nvPr/>
              </p:nvPicPr>
              <p:blipFill>
                <a:blip r:embed="rId15"/>
                <a:stretch>
                  <a:fillRect/>
                </a:stretch>
              </p:blipFill>
              <p:spPr>
                <a:xfrm>
                  <a:off x="10921356" y="1493074"/>
                  <a:ext cx="442440" cy="28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5078715" y="5206016"/>
              <a:ext cx="5773320" cy="1211040"/>
            </p14:xfrm>
          </p:contentPart>
        </mc:Choice>
        <mc:Fallback xmlns="">
          <p:pic>
            <p:nvPicPr>
              <p:cNvPr id="13" name="Ink 12"/>
              <p:cNvPicPr/>
              <p:nvPr/>
            </p:nvPicPr>
            <p:blipFill>
              <a:blip r:embed="rId17"/>
              <a:stretch>
                <a:fillRect/>
              </a:stretch>
            </p:blipFill>
            <p:spPr>
              <a:xfrm>
                <a:off x="5060715" y="5188016"/>
                <a:ext cx="580932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4886475" y="5221136"/>
              <a:ext cx="2594160" cy="1125000"/>
            </p14:xfrm>
          </p:contentPart>
        </mc:Choice>
        <mc:Fallback xmlns="">
          <p:pic>
            <p:nvPicPr>
              <p:cNvPr id="15" name="Ink 14"/>
              <p:cNvPicPr/>
              <p:nvPr/>
            </p:nvPicPr>
            <p:blipFill>
              <a:blip r:embed="rId19"/>
              <a:stretch>
                <a:fillRect/>
              </a:stretch>
            </p:blipFill>
            <p:spPr>
              <a:xfrm>
                <a:off x="4868475" y="5203136"/>
                <a:ext cx="2630160" cy="1161000"/>
              </a:xfrm>
              <a:prstGeom prst="rect">
                <a:avLst/>
              </a:prstGeom>
            </p:spPr>
          </p:pic>
        </mc:Fallback>
      </mc:AlternateContent>
      <p:sp>
        <p:nvSpPr>
          <p:cNvPr id="16" name="Rectangle 15"/>
          <p:cNvSpPr/>
          <p:nvPr/>
        </p:nvSpPr>
        <p:spPr>
          <a:xfrm>
            <a:off x="3925019" y="4658264"/>
            <a:ext cx="7841411" cy="2001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47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lstStyle/>
          <a:p>
            <a:r>
              <a:rPr lang="en-CA" dirty="0"/>
              <a:t>Warnings on reading the literature (RNNs)</a:t>
            </a:r>
            <a:br>
              <a:rPr lang="en-CA" dirty="0"/>
            </a:br>
            <a:r>
              <a:rPr lang="en-CA" sz="2800" dirty="0"/>
              <a:t>from Goldberg (2017)</a:t>
            </a:r>
          </a:p>
        </p:txBody>
      </p:sp>
      <p:sp>
        <p:nvSpPr>
          <p:cNvPr id="3" name="Content Placeholder 2"/>
          <p:cNvSpPr>
            <a:spLocks noGrp="1"/>
          </p:cNvSpPr>
          <p:nvPr>
            <p:ph idx="1"/>
          </p:nvPr>
        </p:nvSpPr>
        <p:spPr>
          <a:xfrm>
            <a:off x="228600" y="1205946"/>
            <a:ext cx="11702667" cy="5652054"/>
          </a:xfrm>
        </p:spPr>
        <p:txBody>
          <a:bodyPr>
            <a:normAutofit fontScale="92500" lnSpcReduction="20000"/>
          </a:bodyPr>
          <a:lstStyle/>
          <a:p>
            <a:r>
              <a:rPr lang="en-CA" dirty="0"/>
              <a:t>Often inferring the exact model form from reading its description in a research paper can be quite challenging</a:t>
            </a:r>
          </a:p>
          <a:p>
            <a:r>
              <a:rPr lang="en-CA" dirty="0"/>
              <a:t>Many aspects of the models are not yet standardized: different researchers use the same terms to refer to slightly different things</a:t>
            </a:r>
          </a:p>
          <a:p>
            <a:pPr lvl="1"/>
            <a:r>
              <a:rPr lang="en-CA" dirty="0"/>
              <a:t>inputs to the RNN can be either </a:t>
            </a:r>
            <a:r>
              <a:rPr lang="en-CA" b="1" dirty="0"/>
              <a:t>one-hot vectors </a:t>
            </a:r>
            <a:r>
              <a:rPr lang="en-CA" dirty="0"/>
              <a:t>(in which case the embedding matrix is internal to the RNN) or </a:t>
            </a:r>
            <a:r>
              <a:rPr lang="en-CA" b="1" dirty="0"/>
              <a:t>embedded representations</a:t>
            </a:r>
          </a:p>
          <a:p>
            <a:pPr lvl="1"/>
            <a:r>
              <a:rPr lang="en-CA" dirty="0"/>
              <a:t>input sequence can be </a:t>
            </a:r>
            <a:r>
              <a:rPr lang="en-CA" b="1" dirty="0"/>
              <a:t>padded</a:t>
            </a:r>
            <a:r>
              <a:rPr lang="en-CA" dirty="0"/>
              <a:t> with start-of-sequence and/or end-of-sequence symbols, or not</a:t>
            </a:r>
          </a:p>
          <a:p>
            <a:pPr lvl="1"/>
            <a:r>
              <a:rPr lang="en-CA" dirty="0"/>
              <a:t>while the output of an RNN is usually assumed to be a vector which is expected to be fed to additional layers followed by a </a:t>
            </a:r>
            <a:r>
              <a:rPr lang="en-CA" b="1" dirty="0" err="1"/>
              <a:t>softmax</a:t>
            </a:r>
            <a:r>
              <a:rPr lang="en-CA" dirty="0"/>
              <a:t> for prediction, some papers assume the </a:t>
            </a:r>
            <a:r>
              <a:rPr lang="en-CA" dirty="0" err="1"/>
              <a:t>softmax</a:t>
            </a:r>
            <a:r>
              <a:rPr lang="en-CA" dirty="0"/>
              <a:t> to be part of the RNN itself</a:t>
            </a:r>
          </a:p>
          <a:p>
            <a:pPr lvl="1"/>
            <a:r>
              <a:rPr lang="en-CA" dirty="0"/>
              <a:t>in multi-layer RNN, the </a:t>
            </a:r>
            <a:r>
              <a:rPr lang="en-CA" b="1" dirty="0"/>
              <a:t>“state vector” </a:t>
            </a:r>
            <a:r>
              <a:rPr lang="en-CA" dirty="0"/>
              <a:t>can be either the output of the top-most layer, or a concatenation of the outputs from all layers</a:t>
            </a:r>
          </a:p>
          <a:p>
            <a:pPr lvl="1"/>
            <a:r>
              <a:rPr lang="en-CA" dirty="0"/>
              <a:t>when using the </a:t>
            </a:r>
            <a:r>
              <a:rPr lang="en-CA" b="1" dirty="0"/>
              <a:t>encoder-decoder</a:t>
            </a:r>
            <a:r>
              <a:rPr lang="en-CA" dirty="0"/>
              <a:t> framework, conditioning on the output of the encoder can be interpreted in various different ways</a:t>
            </a:r>
            <a:r>
              <a:rPr lang="en-CA" dirty="0">
                <a:solidFill>
                  <a:srgbClr val="00B0F0"/>
                </a:solidFill>
              </a:rPr>
              <a:t> (for later in course)</a:t>
            </a:r>
          </a:p>
          <a:p>
            <a:r>
              <a:rPr lang="en-CA" dirty="0">
                <a:solidFill>
                  <a:srgbClr val="FF0000"/>
                </a:solidFill>
              </a:rPr>
              <a:t>Be aware </a:t>
            </a:r>
            <a:r>
              <a:rPr lang="en-CA" dirty="0"/>
              <a:t>of these as a </a:t>
            </a:r>
            <a:r>
              <a:rPr lang="en-CA" b="1" dirty="0"/>
              <a:t>reader</a:t>
            </a:r>
            <a:r>
              <a:rPr lang="en-CA" dirty="0"/>
              <a:t> and as a </a:t>
            </a:r>
            <a:r>
              <a:rPr lang="en-CA" b="1" dirty="0"/>
              <a:t>writer</a:t>
            </a:r>
            <a:r>
              <a:rPr lang="en-CA" dirty="0"/>
              <a:t>!</a:t>
            </a:r>
          </a:p>
          <a:p>
            <a:r>
              <a:rPr lang="en-CA" dirty="0"/>
              <a:t>As a writer don’t rely solely on figures or natural language text when describing your model, as these are often ambiguous</a:t>
            </a:r>
          </a:p>
          <a:p>
            <a:pPr lvl="1"/>
            <a:endParaRPr lang="en-CA" dirty="0"/>
          </a:p>
          <a:p>
            <a:pPr lvl="1"/>
            <a:endParaRPr lang="en-CA" dirty="0"/>
          </a:p>
        </p:txBody>
      </p:sp>
    </p:spTree>
    <p:extLst>
      <p:ext uri="{BB962C8B-B14F-4D97-AF65-F5344CB8AC3E}">
        <p14:creationId xmlns:p14="http://schemas.microsoft.com/office/powerpoint/2010/main" val="39524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Sept 30</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dirty="0"/>
              <a:t>Basic tasks and corresponding architectures</a:t>
            </a:r>
          </a:p>
          <a:p>
            <a:r>
              <a:rPr lang="en-CA" sz="3200" dirty="0"/>
              <a:t>More sophisticated Deep Networks: Stacked and Bidirectional</a:t>
            </a:r>
          </a:p>
          <a:p>
            <a:r>
              <a:rPr lang="en-CA" sz="3200" b="1" dirty="0"/>
              <a:t>Managing Context: LSTMs and GRUs</a:t>
            </a:r>
          </a:p>
          <a:p>
            <a:pPr marL="0" indent="0">
              <a:buNone/>
            </a:pPr>
            <a:endParaRPr lang="en-CA" sz="3200" dirty="0"/>
          </a:p>
        </p:txBody>
      </p:sp>
    </p:spTree>
    <p:extLst>
      <p:ext uri="{BB962C8B-B14F-4D97-AF65-F5344CB8AC3E}">
        <p14:creationId xmlns:p14="http://schemas.microsoft.com/office/powerpoint/2010/main" val="216755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solidFill>
                  <a:srgbClr val="000000"/>
                </a:solidFill>
              </a:rPr>
              <a:t>CPSC422, Lecture 5</a:t>
            </a: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3</a:t>
            </a:fld>
            <a:endParaRPr lang="en-US">
              <a:solidFill>
                <a:srgbClr val="000000"/>
              </a:solidFill>
            </a:endParaRPr>
          </a:p>
        </p:txBody>
      </p:sp>
      <p:sp>
        <p:nvSpPr>
          <p:cNvPr id="5154" name="Rectangle 3"/>
          <p:cNvSpPr>
            <a:spLocks noChangeArrowheads="1"/>
          </p:cNvSpPr>
          <p:nvPr/>
        </p:nvSpPr>
        <p:spPr bwMode="auto">
          <a:xfrm>
            <a:off x="333097" y="3790391"/>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a:solidFill>
                  <a:srgbClr val="000000"/>
                </a:solidFill>
                <a:latin typeface="Arial Unicode MS" pitchFamily="34" charset="-128"/>
              </a:rPr>
              <a:t>t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52037" y="446556"/>
            <a:ext cx="8458200" cy="652581"/>
          </a:xfrm>
          <a:prstGeom prst="rect">
            <a:avLst/>
          </a:prstGeom>
          <a:noFill/>
          <a:ln w="9525">
            <a:noFill/>
            <a:miter lim="800000"/>
            <a:headEnd/>
            <a:tailEnd/>
          </a:ln>
        </p:spPr>
        <p:txBody>
          <a:bodyPr/>
          <a:lstStyle/>
          <a:p>
            <a:pPr>
              <a:spcBef>
                <a:spcPct val="20000"/>
              </a:spcBef>
            </a:pPr>
            <a:r>
              <a:rPr lang="en-US" sz="2800" dirty="0">
                <a:solidFill>
                  <a:srgbClr val="000000"/>
                </a:solidFill>
                <a:latin typeface="Arial Unicode MS" pitchFamily="34" charset="-128"/>
              </a:rPr>
              <a:t> </a:t>
            </a:r>
            <a:r>
              <a:rPr lang="en-US" sz="2800" dirty="0">
                <a:solidFill>
                  <a:srgbClr val="3333CC"/>
                </a:solidFill>
                <a:latin typeface="Arial Unicode MS" pitchFamily="34" charset="-128"/>
              </a:rPr>
              <a:t>Hidden Markov Model (HMM)</a:t>
            </a:r>
            <a:r>
              <a:rPr lang="en-US" sz="2800" dirty="0">
                <a:solidFill>
                  <a:srgbClr val="000000"/>
                </a:solidFill>
                <a:latin typeface="Arial Unicode MS" pitchFamily="34" charset="-128"/>
              </a:rPr>
              <a:t> as graphical models…</a:t>
            </a:r>
          </a:p>
          <a:p>
            <a:pPr>
              <a:spcBef>
                <a:spcPct val="20000"/>
              </a:spcBef>
            </a:pPr>
            <a:endParaRPr lang="en-US" sz="2000" dirty="0">
              <a:solidFill>
                <a:srgbClr val="000000"/>
              </a:solidFill>
              <a:latin typeface="Arial Unicode MS" pitchFamily="34" charset="-128"/>
            </a:endParaRPr>
          </a:p>
          <a:p>
            <a:pPr>
              <a:spcBef>
                <a:spcPct val="20000"/>
              </a:spcBef>
            </a:pPr>
            <a:endParaRPr lang="en-US" sz="2800" dirty="0">
              <a:solidFill>
                <a:srgbClr val="000000"/>
              </a:solidFill>
              <a:latin typeface="Arial Unicode MS" pitchFamily="34" charset="-128"/>
            </a:endParaRPr>
          </a:p>
          <a:p>
            <a:pPr>
              <a:spcBef>
                <a:spcPct val="20000"/>
              </a:spcBef>
            </a:pPr>
            <a:endParaRPr lang="en-US" sz="2000" dirty="0">
              <a:solidFill>
                <a:srgbClr val="000000"/>
              </a:solidFill>
              <a:latin typeface="Arial Unicode MS" pitchFamily="34" charset="-128"/>
            </a:endParaRPr>
          </a:p>
        </p:txBody>
      </p:sp>
      <p:sp>
        <p:nvSpPr>
          <p:cNvPr id="5157" name="Rectangle 3"/>
          <p:cNvSpPr>
            <a:spLocks noChangeArrowheads="1"/>
          </p:cNvSpPr>
          <p:nvPr/>
        </p:nvSpPr>
        <p:spPr bwMode="auto">
          <a:xfrm>
            <a:off x="5019029" y="224122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|domain(X)| = </a:t>
            </a:r>
            <a:r>
              <a:rPr lang="en-US" sz="2400" i="1" dirty="0">
                <a:solidFill>
                  <a:srgbClr val="000000"/>
                </a:solidFill>
                <a:latin typeface="Arial Unicode MS" pitchFamily="34" charset="-128"/>
              </a:rPr>
              <a:t>k</a:t>
            </a: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|domain(E)| =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6" name="Ink 12"/>
              <p14:cNvContentPartPr>
                <a14:cpLocks xmlns:a14="http://schemas.microsoft.com/office/drawing/2010/main" noRot="1" noChangeAspect="1" noEditPoints="1" noChangeArrowheads="1" noChangeShapeType="1"/>
              </p14:cNvContentPartPr>
              <p14:nvPr/>
            </p14:nvContentPartPr>
            <p14:xfrm>
              <a:off x="474383" y="4665103"/>
              <a:ext cx="268288" cy="309562"/>
            </p14:xfrm>
          </p:contentPart>
        </mc:Choice>
        <mc:Fallback xmlns="">
          <p:pic>
            <p:nvPicPr>
              <p:cNvPr id="958476" name="Ink 12"/>
              <p:cNvPicPr>
                <a:picLocks noRot="1" noChangeAspect="1" noEditPoints="1" noChangeArrowheads="1" noChangeShapeType="1"/>
              </p:cNvPicPr>
              <p:nvPr/>
            </p:nvPicPr>
            <p:blipFill>
              <a:blip r:embed="rId4"/>
              <a:stretch>
                <a:fillRect/>
              </a:stretch>
            </p:blipFill>
            <p:spPr>
              <a:xfrm>
                <a:off x="465032" y="4655755"/>
                <a:ext cx="286989" cy="3282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58477" name="Ink 13"/>
              <p14:cNvContentPartPr>
                <a14:cpLocks xmlns:a14="http://schemas.microsoft.com/office/drawing/2010/main" noRot="1" noChangeAspect="1" noEditPoints="1" noChangeArrowheads="1" noChangeShapeType="1"/>
              </p14:cNvContentPartPr>
              <p14:nvPr/>
            </p14:nvContentPartPr>
            <p14:xfrm>
              <a:off x="463272" y="5557278"/>
              <a:ext cx="268287" cy="284162"/>
            </p14:xfrm>
          </p:contentPart>
        </mc:Choice>
        <mc:Fallback xmlns="">
          <p:pic>
            <p:nvPicPr>
              <p:cNvPr id="958477" name="Ink 13"/>
              <p:cNvPicPr>
                <a:picLocks noRot="1" noChangeAspect="1" noEditPoints="1" noChangeArrowheads="1" noChangeShapeType="1"/>
              </p:cNvPicPr>
              <p:nvPr/>
            </p:nvPicPr>
            <p:blipFill>
              <a:blip r:embed="rId6"/>
              <a:stretch>
                <a:fillRect/>
              </a:stretch>
            </p:blipFill>
            <p:spPr>
              <a:xfrm>
                <a:off x="453934" y="5547938"/>
                <a:ext cx="286963" cy="3028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58478" name="Ink 14"/>
              <p14:cNvContentPartPr>
                <a14:cpLocks xmlns:a14="http://schemas.microsoft.com/office/drawing/2010/main" noRot="1" noChangeAspect="1" noEditPoints="1" noChangeArrowheads="1" noChangeShapeType="1"/>
              </p14:cNvContentPartPr>
              <p14:nvPr/>
            </p14:nvContentPartPr>
            <p14:xfrm>
              <a:off x="5563909" y="3888816"/>
              <a:ext cx="322263" cy="276225"/>
            </p14:xfrm>
          </p:contentPart>
        </mc:Choice>
        <mc:Fallback xmlns="">
          <p:pic>
            <p:nvPicPr>
              <p:cNvPr id="958478" name="Ink 14"/>
              <p:cNvPicPr>
                <a:picLocks noRot="1" noChangeAspect="1" noEditPoints="1" noChangeArrowheads="1" noChangeShapeType="1"/>
              </p:cNvPicPr>
              <p:nvPr/>
            </p:nvPicPr>
            <p:blipFill>
              <a:blip r:embed="rId8"/>
              <a:stretch>
                <a:fillRect/>
              </a:stretch>
            </p:blipFill>
            <p:spPr>
              <a:xfrm>
                <a:off x="5554568" y="3879452"/>
                <a:ext cx="340945" cy="2949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58479" name="Ink 15"/>
              <p14:cNvContentPartPr>
                <a14:cpLocks xmlns:a14="http://schemas.microsoft.com/office/drawing/2010/main" noRot="1" noChangeAspect="1" noEditPoints="1" noChangeArrowheads="1" noChangeShapeType="1"/>
              </p14:cNvContentPartPr>
              <p14:nvPr/>
            </p14:nvContentPartPr>
            <p14:xfrm>
              <a:off x="5582958" y="4723841"/>
              <a:ext cx="914400" cy="303213"/>
            </p14:xfrm>
          </p:contentPart>
        </mc:Choice>
        <mc:Fallback xmlns="">
          <p:pic>
            <p:nvPicPr>
              <p:cNvPr id="958479" name="Ink 15"/>
              <p:cNvPicPr>
                <a:picLocks noRot="1" noChangeAspect="1" noEditPoints="1" noChangeArrowheads="1" noChangeShapeType="1"/>
              </p:cNvPicPr>
              <p:nvPr/>
            </p:nvPicPr>
            <p:blipFill>
              <a:blip r:embed="rId10"/>
              <a:stretch>
                <a:fillRect/>
              </a:stretch>
            </p:blipFill>
            <p:spPr>
              <a:xfrm>
                <a:off x="5573598" y="4714489"/>
                <a:ext cx="933120" cy="3219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8480" name="Ink 16"/>
              <p14:cNvContentPartPr>
                <a14:cpLocks xmlns:a14="http://schemas.microsoft.com/office/drawing/2010/main" noRot="1" noChangeAspect="1" noEditPoints="1" noChangeArrowheads="1" noChangeShapeType="1"/>
              </p14:cNvContentPartPr>
              <p14:nvPr/>
            </p14:nvContentPartPr>
            <p14:xfrm>
              <a:off x="7067271" y="5366778"/>
              <a:ext cx="1352550" cy="660400"/>
            </p14:xfrm>
          </p:contentPart>
        </mc:Choice>
        <mc:Fallback xmlns="">
          <p:pic>
            <p:nvPicPr>
              <p:cNvPr id="958480" name="Ink 16"/>
              <p:cNvPicPr>
                <a:picLocks noRot="1" noChangeAspect="1" noEditPoints="1" noChangeArrowheads="1" noChangeShapeType="1"/>
              </p:cNvPicPr>
              <p:nvPr/>
            </p:nvPicPr>
            <p:blipFill>
              <a:blip r:embed="rId12"/>
              <a:stretch>
                <a:fillRect/>
              </a:stretch>
            </p:blipFill>
            <p:spPr>
              <a:xfrm>
                <a:off x="7057911" y="5357421"/>
                <a:ext cx="1371270" cy="6791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8481" name="Ink 17"/>
              <p14:cNvContentPartPr>
                <a14:cpLocks xmlns:a14="http://schemas.microsoft.com/office/drawing/2010/main" noRot="1" noChangeAspect="1" noEditPoints="1" noChangeArrowheads="1" noChangeShapeType="1"/>
              </p14:cNvContentPartPr>
              <p14:nvPr/>
            </p14:nvContentPartPr>
            <p14:xfrm>
              <a:off x="8896072" y="4765115"/>
              <a:ext cx="160337" cy="890588"/>
            </p14:xfrm>
          </p:contentPart>
        </mc:Choice>
        <mc:Fallback xmlns="">
          <p:pic>
            <p:nvPicPr>
              <p:cNvPr id="958481" name="Ink 17"/>
              <p:cNvPicPr>
                <a:picLocks noRot="1" noChangeAspect="1" noEditPoints="1" noChangeArrowheads="1" noChangeShapeType="1"/>
              </p:cNvPicPr>
              <p:nvPr/>
            </p:nvPicPr>
            <p:blipFill>
              <a:blip r:embed="rId14"/>
              <a:stretch>
                <a:fillRect/>
              </a:stretch>
            </p:blipFill>
            <p:spPr>
              <a:xfrm>
                <a:off x="8886746" y="4755759"/>
                <a:ext cx="178989" cy="90929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58482" name="Ink 18"/>
              <p14:cNvContentPartPr>
                <a14:cpLocks xmlns:a14="http://schemas.microsoft.com/office/drawing/2010/main" noRot="1" noChangeAspect="1" noEditPoints="1" noChangeArrowheads="1" noChangeShapeType="1"/>
              </p14:cNvContentPartPr>
              <p14:nvPr/>
            </p14:nvContentPartPr>
            <p14:xfrm>
              <a:off x="5951259" y="5430279"/>
              <a:ext cx="784225" cy="414337"/>
            </p14:xfrm>
          </p:contentPart>
        </mc:Choice>
        <mc:Fallback xmlns="">
          <p:pic>
            <p:nvPicPr>
              <p:cNvPr id="958482" name="Ink 18"/>
              <p:cNvPicPr>
                <a:picLocks noRot="1" noChangeAspect="1" noEditPoints="1" noChangeArrowheads="1" noChangeShapeType="1"/>
              </p:cNvPicPr>
              <p:nvPr/>
            </p:nvPicPr>
            <p:blipFill>
              <a:blip r:embed="rId16"/>
              <a:stretch>
                <a:fillRect/>
              </a:stretch>
            </p:blipFill>
            <p:spPr>
              <a:xfrm>
                <a:off x="5941897" y="5421024"/>
                <a:ext cx="802948" cy="43284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58483" name="Ink 19"/>
              <p14:cNvContentPartPr>
                <a14:cpLocks xmlns:a14="http://schemas.microsoft.com/office/drawing/2010/main" noRot="1" noChangeAspect="1" noEditPoints="1" noChangeArrowheads="1" noChangeShapeType="1"/>
              </p14:cNvContentPartPr>
              <p14:nvPr/>
            </p14:nvContentPartPr>
            <p14:xfrm>
              <a:off x="6910108" y="5304866"/>
              <a:ext cx="484188" cy="512763"/>
            </p14:xfrm>
          </p:contentPart>
        </mc:Choice>
        <mc:Fallback xmlns="">
          <p:pic>
            <p:nvPicPr>
              <p:cNvPr id="958483" name="Ink 19"/>
              <p:cNvPicPr>
                <a:picLocks noRot="1" noChangeAspect="1" noEditPoints="1" noChangeArrowheads="1" noChangeShapeType="1"/>
              </p:cNvPicPr>
              <p:nvPr/>
            </p:nvPicPr>
            <p:blipFill>
              <a:blip r:embed="rId18"/>
              <a:stretch>
                <a:fillRect/>
              </a:stretch>
            </p:blipFill>
            <p:spPr>
              <a:xfrm>
                <a:off x="6900748" y="5295497"/>
                <a:ext cx="502908" cy="5315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58484" name="Ink 20"/>
              <p14:cNvContentPartPr>
                <a14:cpLocks xmlns:a14="http://schemas.microsoft.com/office/drawing/2010/main" noRot="1" noChangeAspect="1" noEditPoints="1" noChangeArrowheads="1" noChangeShapeType="1"/>
              </p14:cNvContentPartPr>
              <p14:nvPr/>
            </p14:nvContentPartPr>
            <p14:xfrm>
              <a:off x="7541933" y="4907991"/>
              <a:ext cx="1328738" cy="600075"/>
            </p14:xfrm>
          </p:contentPart>
        </mc:Choice>
        <mc:Fallback xmlns="">
          <p:pic>
            <p:nvPicPr>
              <p:cNvPr id="958484" name="Ink 20"/>
              <p:cNvPicPr>
                <a:picLocks noRot="1" noChangeAspect="1" noEditPoints="1" noChangeArrowheads="1" noChangeShapeType="1"/>
              </p:cNvPicPr>
              <p:nvPr/>
            </p:nvPicPr>
            <p:blipFill>
              <a:blip r:embed="rId20"/>
              <a:stretch>
                <a:fillRect/>
              </a:stretch>
            </p:blipFill>
            <p:spPr>
              <a:xfrm>
                <a:off x="7532586" y="4898632"/>
                <a:ext cx="1347432" cy="618794"/>
              </a:xfrm>
              <a:prstGeom prst="rect">
                <a:avLst/>
              </a:prstGeom>
            </p:spPr>
          </p:pic>
        </mc:Fallback>
      </mc:AlternateContent>
      <p:grpSp>
        <p:nvGrpSpPr>
          <p:cNvPr id="4" name="Group 3"/>
          <p:cNvGrpSpPr/>
          <p:nvPr/>
        </p:nvGrpSpPr>
        <p:grpSpPr>
          <a:xfrm>
            <a:off x="353997" y="1678839"/>
            <a:ext cx="5269930" cy="1755771"/>
            <a:chOff x="84240" y="1926000"/>
            <a:chExt cx="5717520" cy="1899000"/>
          </a:xfrm>
        </p:grpSpPr>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grpSp>
        <p:nvGrpSpPr>
          <p:cNvPr id="22" name="Group 19">
            <a:extLst>
              <a:ext uri="{FF2B5EF4-FFF2-40B4-BE49-F238E27FC236}">
                <a16:creationId xmlns:a16="http://schemas.microsoft.com/office/drawing/2014/main" id="{B99D80BB-CBFF-41D7-93DE-36936723E254}"/>
              </a:ext>
            </a:extLst>
          </p:cNvPr>
          <p:cNvGrpSpPr>
            <a:grpSpLocks/>
          </p:cNvGrpSpPr>
          <p:nvPr/>
        </p:nvGrpSpPr>
        <p:grpSpPr bwMode="auto">
          <a:xfrm>
            <a:off x="7928161" y="540873"/>
            <a:ext cx="4363571" cy="3227294"/>
            <a:chOff x="1676400" y="1600200"/>
            <a:chExt cx="5076634" cy="4595823"/>
          </a:xfrm>
        </p:grpSpPr>
        <p:sp>
          <p:nvSpPr>
            <p:cNvPr id="23" name="Oval 3">
              <a:extLst>
                <a:ext uri="{FF2B5EF4-FFF2-40B4-BE49-F238E27FC236}">
                  <a16:creationId xmlns:a16="http://schemas.microsoft.com/office/drawing/2014/main" id="{2A6435E1-BFD6-4232-AF60-8237B9DF6CF7}"/>
                </a:ext>
              </a:extLst>
            </p:cNvPr>
            <p:cNvSpPr>
              <a:spLocks noChangeArrowheads="1"/>
            </p:cNvSpPr>
            <p:nvPr/>
          </p:nvSpPr>
          <p:spPr bwMode="auto">
            <a:xfrm>
              <a:off x="2819400" y="23622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4" name="Oval 4">
              <a:extLst>
                <a:ext uri="{FF2B5EF4-FFF2-40B4-BE49-F238E27FC236}">
                  <a16:creationId xmlns:a16="http://schemas.microsoft.com/office/drawing/2014/main" id="{73928C8D-2A8A-471B-B257-664344C80711}"/>
                </a:ext>
              </a:extLst>
            </p:cNvPr>
            <p:cNvSpPr>
              <a:spLocks noChangeArrowheads="1"/>
            </p:cNvSpPr>
            <p:nvPr/>
          </p:nvSpPr>
          <p:spPr bwMode="auto">
            <a:xfrm>
              <a:off x="4876800" y="25146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5" name="Oval 5">
              <a:extLst>
                <a:ext uri="{FF2B5EF4-FFF2-40B4-BE49-F238E27FC236}">
                  <a16:creationId xmlns:a16="http://schemas.microsoft.com/office/drawing/2014/main" id="{088C09C4-BED3-4CC2-9271-9F0C1B69912F}"/>
                </a:ext>
              </a:extLst>
            </p:cNvPr>
            <p:cNvSpPr>
              <a:spLocks noChangeArrowheads="1"/>
            </p:cNvSpPr>
            <p:nvPr/>
          </p:nvSpPr>
          <p:spPr bwMode="auto">
            <a:xfrm>
              <a:off x="2895600" y="41910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6" name="Oval 6">
              <a:extLst>
                <a:ext uri="{FF2B5EF4-FFF2-40B4-BE49-F238E27FC236}">
                  <a16:creationId xmlns:a16="http://schemas.microsoft.com/office/drawing/2014/main" id="{B36363CA-924F-4C2D-AC46-6EE541F37BC9}"/>
                </a:ext>
              </a:extLst>
            </p:cNvPr>
            <p:cNvSpPr>
              <a:spLocks noChangeArrowheads="1"/>
            </p:cNvSpPr>
            <p:nvPr/>
          </p:nvSpPr>
          <p:spPr bwMode="auto">
            <a:xfrm>
              <a:off x="4876800" y="43434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7" name="Freeform 7">
              <a:extLst>
                <a:ext uri="{FF2B5EF4-FFF2-40B4-BE49-F238E27FC236}">
                  <a16:creationId xmlns:a16="http://schemas.microsoft.com/office/drawing/2014/main" id="{2095D037-D1D3-453A-B175-9B080D7C06E4}"/>
                </a:ext>
              </a:extLst>
            </p:cNvPr>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28" name="Freeform 8">
              <a:extLst>
                <a:ext uri="{FF2B5EF4-FFF2-40B4-BE49-F238E27FC236}">
                  <a16:creationId xmlns:a16="http://schemas.microsoft.com/office/drawing/2014/main" id="{55BD6717-E2AD-489C-A7BE-DF227844DC7A}"/>
                </a:ext>
              </a:extLst>
            </p:cNvPr>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29" name="Freeform 9">
              <a:extLst>
                <a:ext uri="{FF2B5EF4-FFF2-40B4-BE49-F238E27FC236}">
                  <a16:creationId xmlns:a16="http://schemas.microsoft.com/office/drawing/2014/main" id="{29EE4F94-E1BF-455E-848C-FC19979BB232}"/>
                </a:ext>
              </a:extLst>
            </p:cNvPr>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0" name="Freeform 10">
              <a:extLst>
                <a:ext uri="{FF2B5EF4-FFF2-40B4-BE49-F238E27FC236}">
                  <a16:creationId xmlns:a16="http://schemas.microsoft.com/office/drawing/2014/main" id="{87FD94B8-6343-4A85-9153-52EF2E580A25}"/>
                </a:ext>
              </a:extLst>
            </p:cNvPr>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1" name="Freeform 11">
              <a:extLst>
                <a:ext uri="{FF2B5EF4-FFF2-40B4-BE49-F238E27FC236}">
                  <a16:creationId xmlns:a16="http://schemas.microsoft.com/office/drawing/2014/main" id="{200D3BB0-525E-4C35-9F96-309AAB2037E9}"/>
                </a:ext>
              </a:extLst>
            </p:cNvPr>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2" name="Freeform 12">
              <a:extLst>
                <a:ext uri="{FF2B5EF4-FFF2-40B4-BE49-F238E27FC236}">
                  <a16:creationId xmlns:a16="http://schemas.microsoft.com/office/drawing/2014/main" id="{DD5D70EB-CE7C-4099-BF8D-8FA809FB3235}"/>
                </a:ext>
              </a:extLst>
            </p:cNvPr>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3" name="Freeform 13">
              <a:extLst>
                <a:ext uri="{FF2B5EF4-FFF2-40B4-BE49-F238E27FC236}">
                  <a16:creationId xmlns:a16="http://schemas.microsoft.com/office/drawing/2014/main" id="{DFE4D5AA-F485-47CA-AE8E-84678FFBB9C8}"/>
                </a:ext>
              </a:extLst>
            </p:cNvPr>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4" name="Freeform 14">
              <a:extLst>
                <a:ext uri="{FF2B5EF4-FFF2-40B4-BE49-F238E27FC236}">
                  <a16:creationId xmlns:a16="http://schemas.microsoft.com/office/drawing/2014/main" id="{4715B6F3-4A04-4162-8EDB-4B7E4B0E8601}"/>
                </a:ext>
              </a:extLst>
            </p:cNvPr>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5" name="Text Box 15">
              <a:extLst>
                <a:ext uri="{FF2B5EF4-FFF2-40B4-BE49-F238E27FC236}">
                  <a16:creationId xmlns:a16="http://schemas.microsoft.com/office/drawing/2014/main" id="{B3D26879-F823-4607-B89C-2EF24B4B6EA6}"/>
                </a:ext>
              </a:extLst>
            </p:cNvPr>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.7</a:t>
              </a:r>
            </a:p>
          </p:txBody>
        </p:sp>
        <p:sp>
          <p:nvSpPr>
            <p:cNvPr id="36" name="Text Box 16">
              <a:extLst>
                <a:ext uri="{FF2B5EF4-FFF2-40B4-BE49-F238E27FC236}">
                  <a16:creationId xmlns:a16="http://schemas.microsoft.com/office/drawing/2014/main" id="{5FD5C4AD-0A01-464B-A126-156D64BDC1EB}"/>
                </a:ext>
              </a:extLst>
            </p:cNvPr>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.3</a:t>
              </a:r>
            </a:p>
          </p:txBody>
        </p:sp>
        <p:sp>
          <p:nvSpPr>
            <p:cNvPr id="37" name="Text Box 17">
              <a:extLst>
                <a:ext uri="{FF2B5EF4-FFF2-40B4-BE49-F238E27FC236}">
                  <a16:creationId xmlns:a16="http://schemas.microsoft.com/office/drawing/2014/main" id="{EBBFD15E-8274-42A4-A3FB-087945466082}"/>
                </a:ext>
              </a:extLst>
            </p:cNvPr>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38" name="Text Box 18">
              <a:extLst>
                <a:ext uri="{FF2B5EF4-FFF2-40B4-BE49-F238E27FC236}">
                  <a16:creationId xmlns:a16="http://schemas.microsoft.com/office/drawing/2014/main" id="{0B57AAA4-022D-48A5-8B0B-F90084818241}"/>
                </a:ext>
              </a:extLst>
            </p:cNvPr>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39" name="Text Box 19">
              <a:extLst>
                <a:ext uri="{FF2B5EF4-FFF2-40B4-BE49-F238E27FC236}">
                  <a16:creationId xmlns:a16="http://schemas.microsoft.com/office/drawing/2014/main" id="{04A56F72-0252-44FD-A698-98B4759E2F5F}"/>
                </a:ext>
              </a:extLst>
            </p:cNvPr>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1</a:t>
              </a:r>
            </a:p>
          </p:txBody>
        </p:sp>
        <p:sp>
          <p:nvSpPr>
            <p:cNvPr id="40" name="Text Box 20">
              <a:extLst>
                <a:ext uri="{FF2B5EF4-FFF2-40B4-BE49-F238E27FC236}">
                  <a16:creationId xmlns:a16="http://schemas.microsoft.com/office/drawing/2014/main" id="{0625717C-C7F8-4B72-B506-AA4D4AF57A22}"/>
                </a:ext>
              </a:extLst>
            </p:cNvPr>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41" name="Text Box 21">
              <a:extLst>
                <a:ext uri="{FF2B5EF4-FFF2-40B4-BE49-F238E27FC236}">
                  <a16:creationId xmlns:a16="http://schemas.microsoft.com/office/drawing/2014/main" id="{106E0B33-05CD-4366-A4B2-DCD5CF3F667F}"/>
                </a:ext>
              </a:extLst>
            </p:cNvPr>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42" name="Text Box 22">
              <a:extLst>
                <a:ext uri="{FF2B5EF4-FFF2-40B4-BE49-F238E27FC236}">
                  <a16:creationId xmlns:a16="http://schemas.microsoft.com/office/drawing/2014/main" id="{1D5E922D-939B-41F7-BB58-4C02AC592C20}"/>
                </a:ext>
              </a:extLst>
            </p:cNvPr>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1</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43" name="Text Box 23">
              <a:extLst>
                <a:ext uri="{FF2B5EF4-FFF2-40B4-BE49-F238E27FC236}">
                  <a16:creationId xmlns:a16="http://schemas.microsoft.com/office/drawing/2014/main" id="{DC014369-22EB-45DA-9FBF-0365883C8EAC}"/>
                </a:ext>
              </a:extLst>
            </p:cNvPr>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44" name="Text Box 24">
              <a:extLst>
                <a:ext uri="{FF2B5EF4-FFF2-40B4-BE49-F238E27FC236}">
                  <a16:creationId xmlns:a16="http://schemas.microsoft.com/office/drawing/2014/main" id="{5B5635D9-6919-4D08-A8C2-9FE1D8B7405F}"/>
                </a:ext>
              </a:extLst>
            </p:cNvPr>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45" name="Text Box 25">
              <a:extLst>
                <a:ext uri="{FF2B5EF4-FFF2-40B4-BE49-F238E27FC236}">
                  <a16:creationId xmlns:a16="http://schemas.microsoft.com/office/drawing/2014/main" id="{10ADECD0-19DE-4577-8CC8-30D4D4594E3C}"/>
                </a:ext>
              </a:extLst>
            </p:cNvPr>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i</a:t>
              </a:r>
            </a:p>
          </p:txBody>
        </p:sp>
        <p:sp>
          <p:nvSpPr>
            <p:cNvPr id="46" name="Text Box 26">
              <a:extLst>
                <a:ext uri="{FF2B5EF4-FFF2-40B4-BE49-F238E27FC236}">
                  <a16:creationId xmlns:a16="http://schemas.microsoft.com/office/drawing/2014/main" id="{E6EBE4EE-65F6-44F5-A65B-D5872EF2C1B8}"/>
                </a:ext>
              </a:extLst>
            </p:cNvPr>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Start</a:t>
              </a:r>
            </a:p>
          </p:txBody>
        </p:sp>
        <p:sp>
          <p:nvSpPr>
            <p:cNvPr id="47" name="Freeform 27">
              <a:extLst>
                <a:ext uri="{FF2B5EF4-FFF2-40B4-BE49-F238E27FC236}">
                  <a16:creationId xmlns:a16="http://schemas.microsoft.com/office/drawing/2014/main" id="{4793EECD-A0BA-4989-84CC-BF8D72B4C01B}"/>
                </a:ext>
              </a:extLst>
            </p:cNvPr>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48" name="Text Box 28">
              <a:extLst>
                <a:ext uri="{FF2B5EF4-FFF2-40B4-BE49-F238E27FC236}">
                  <a16:creationId xmlns:a16="http://schemas.microsoft.com/office/drawing/2014/main" id="{B67B42B6-F737-4CDA-85C0-7FAB72DC7B3C}"/>
                </a:ext>
              </a:extLst>
            </p:cNvPr>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49" name="Text Box 29">
              <a:extLst>
                <a:ext uri="{FF2B5EF4-FFF2-40B4-BE49-F238E27FC236}">
                  <a16:creationId xmlns:a16="http://schemas.microsoft.com/office/drawing/2014/main" id="{9B1C58AB-EF93-4C71-A826-0F4C4E36A7F9}"/>
                </a:ext>
              </a:extLst>
            </p:cNvPr>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Start</a:t>
              </a:r>
            </a:p>
          </p:txBody>
        </p:sp>
        <p:sp>
          <p:nvSpPr>
            <p:cNvPr id="50" name="Text Box 30">
              <a:extLst>
                <a:ext uri="{FF2B5EF4-FFF2-40B4-BE49-F238E27FC236}">
                  <a16:creationId xmlns:a16="http://schemas.microsoft.com/office/drawing/2014/main" id="{0FD26D8E-8903-4705-97CB-BD5133B51C32}"/>
                </a:ext>
              </a:extLst>
            </p:cNvPr>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51" name="Text Box 31">
              <a:extLst>
                <a:ext uri="{FF2B5EF4-FFF2-40B4-BE49-F238E27FC236}">
                  <a16:creationId xmlns:a16="http://schemas.microsoft.com/office/drawing/2014/main" id="{99453861-3DAF-430F-A209-F9B68E725F69}"/>
                </a:ext>
              </a:extLst>
            </p:cNvPr>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2</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2" name="Text Box 32">
              <a:extLst>
                <a:ext uri="{FF2B5EF4-FFF2-40B4-BE49-F238E27FC236}">
                  <a16:creationId xmlns:a16="http://schemas.microsoft.com/office/drawing/2014/main" id="{E2F3FEDC-ACF1-4A40-805E-44C1918A2624}"/>
                </a:ext>
              </a:extLst>
            </p:cNvPr>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53" name="Text Box 33">
              <a:extLst>
                <a:ext uri="{FF2B5EF4-FFF2-40B4-BE49-F238E27FC236}">
                  <a16:creationId xmlns:a16="http://schemas.microsoft.com/office/drawing/2014/main" id="{E1CC1461-590D-47AB-BAC8-B7A581262003}"/>
                </a:ext>
              </a:extLst>
            </p:cNvPr>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3</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4" name="Text Box 34">
              <a:extLst>
                <a:ext uri="{FF2B5EF4-FFF2-40B4-BE49-F238E27FC236}">
                  <a16:creationId xmlns:a16="http://schemas.microsoft.com/office/drawing/2014/main" id="{E090BBEC-9E37-42D0-9806-422FE7802F32}"/>
                </a:ext>
              </a:extLst>
            </p:cNvPr>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4</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5" name="Line 35">
              <a:extLst>
                <a:ext uri="{FF2B5EF4-FFF2-40B4-BE49-F238E27FC236}">
                  <a16:creationId xmlns:a16="http://schemas.microsoft.com/office/drawing/2014/main" id="{3C3DCDD6-6805-474D-B01C-832DE68BDB5B}"/>
                </a:ext>
              </a:extLst>
            </p:cNvPr>
            <p:cNvSpPr>
              <a:spLocks noChangeShapeType="1"/>
            </p:cNvSpPr>
            <p:nvPr/>
          </p:nvSpPr>
          <p:spPr bwMode="auto">
            <a:xfrm flipV="1">
              <a:off x="5562600" y="4495800"/>
              <a:ext cx="7620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56" name="Line 36">
              <a:extLst>
                <a:ext uri="{FF2B5EF4-FFF2-40B4-BE49-F238E27FC236}">
                  <a16:creationId xmlns:a16="http://schemas.microsoft.com/office/drawing/2014/main" id="{AB00E647-5528-4091-A185-6E53E5F7D5BB}"/>
                </a:ext>
              </a:extLst>
            </p:cNvPr>
            <p:cNvSpPr>
              <a:spLocks noChangeShapeType="1"/>
            </p:cNvSpPr>
            <p:nvPr/>
          </p:nvSpPr>
          <p:spPr bwMode="auto">
            <a:xfrm>
              <a:off x="5562600" y="4800600"/>
              <a:ext cx="762000" cy="1524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57" name="Text Box 37">
              <a:extLst>
                <a:ext uri="{FF2B5EF4-FFF2-40B4-BE49-F238E27FC236}">
                  <a16:creationId xmlns:a16="http://schemas.microsoft.com/office/drawing/2014/main" id="{34B13C12-6E5E-45B4-9F3E-ABA3B6FCC913}"/>
                </a:ext>
              </a:extLst>
            </p:cNvPr>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i</a:t>
              </a:r>
            </a:p>
          </p:txBody>
        </p:sp>
        <p:sp>
          <p:nvSpPr>
            <p:cNvPr id="58" name="Text Box 38">
              <a:extLst>
                <a:ext uri="{FF2B5EF4-FFF2-40B4-BE49-F238E27FC236}">
                  <a16:creationId xmlns:a16="http://schemas.microsoft.com/office/drawing/2014/main" id="{949FA933-CB8D-4529-8F7A-E563EEF9440C}"/>
                </a:ext>
              </a:extLst>
            </p:cNvPr>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59" name="Text Box 39">
              <a:extLst>
                <a:ext uri="{FF2B5EF4-FFF2-40B4-BE49-F238E27FC236}">
                  <a16:creationId xmlns:a16="http://schemas.microsoft.com/office/drawing/2014/main" id="{29973AF2-C100-4FB8-A864-5764D31EC384}"/>
                </a:ext>
              </a:extLst>
            </p:cNvPr>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60" name="Text Box 40">
              <a:extLst>
                <a:ext uri="{FF2B5EF4-FFF2-40B4-BE49-F238E27FC236}">
                  <a16:creationId xmlns:a16="http://schemas.microsoft.com/office/drawing/2014/main" id="{EDAA6439-C6EC-4CA7-A591-C0E7A531F332}"/>
                </a:ext>
              </a:extLst>
            </p:cNvPr>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61" name="Line 41">
              <a:extLst>
                <a:ext uri="{FF2B5EF4-FFF2-40B4-BE49-F238E27FC236}">
                  <a16:creationId xmlns:a16="http://schemas.microsoft.com/office/drawing/2014/main" id="{F1D96B1C-E65F-4768-9CAF-48A347A11192}"/>
                </a:ext>
              </a:extLst>
            </p:cNvPr>
            <p:cNvSpPr>
              <a:spLocks noChangeShapeType="1"/>
            </p:cNvSpPr>
            <p:nvPr/>
          </p:nvSpPr>
          <p:spPr bwMode="auto">
            <a:xfrm flipV="1">
              <a:off x="5486400" y="2590800"/>
              <a:ext cx="7620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2" name="Line 42">
              <a:extLst>
                <a:ext uri="{FF2B5EF4-FFF2-40B4-BE49-F238E27FC236}">
                  <a16:creationId xmlns:a16="http://schemas.microsoft.com/office/drawing/2014/main" id="{8BFD4ACB-5868-4778-A694-6980B839BE99}"/>
                </a:ext>
              </a:extLst>
            </p:cNvPr>
            <p:cNvSpPr>
              <a:spLocks noChangeShapeType="1"/>
            </p:cNvSpPr>
            <p:nvPr/>
          </p:nvSpPr>
          <p:spPr bwMode="auto">
            <a:xfrm>
              <a:off x="5486400" y="2895600"/>
              <a:ext cx="762000" cy="1524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3" name="Line 43">
              <a:extLst>
                <a:ext uri="{FF2B5EF4-FFF2-40B4-BE49-F238E27FC236}">
                  <a16:creationId xmlns:a16="http://schemas.microsoft.com/office/drawing/2014/main" id="{BEFBBEAB-D4F8-48D2-959E-A9B7540AACDC}"/>
                </a:ext>
              </a:extLst>
            </p:cNvPr>
            <p:cNvSpPr>
              <a:spLocks noChangeShapeType="1"/>
            </p:cNvSpPr>
            <p:nvPr/>
          </p:nvSpPr>
          <p:spPr bwMode="auto">
            <a:xfrm flipH="1" flipV="1">
              <a:off x="1981200" y="2286000"/>
              <a:ext cx="838200" cy="3048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4" name="Line 44">
              <a:extLst>
                <a:ext uri="{FF2B5EF4-FFF2-40B4-BE49-F238E27FC236}">
                  <a16:creationId xmlns:a16="http://schemas.microsoft.com/office/drawing/2014/main" id="{3D3FD533-E513-4BB6-A8DD-F19B1BCD8B26}"/>
                </a:ext>
              </a:extLst>
            </p:cNvPr>
            <p:cNvSpPr>
              <a:spLocks noChangeShapeType="1"/>
            </p:cNvSpPr>
            <p:nvPr/>
          </p:nvSpPr>
          <p:spPr bwMode="auto">
            <a:xfrm flipH="1">
              <a:off x="1981200" y="2743200"/>
              <a:ext cx="8382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5" name="Line 45">
              <a:extLst>
                <a:ext uri="{FF2B5EF4-FFF2-40B4-BE49-F238E27FC236}">
                  <a16:creationId xmlns:a16="http://schemas.microsoft.com/office/drawing/2014/main" id="{A4CD84D3-E408-4745-A6E2-3838ED48A496}"/>
                </a:ext>
              </a:extLst>
            </p:cNvPr>
            <p:cNvSpPr>
              <a:spLocks noChangeShapeType="1"/>
            </p:cNvSpPr>
            <p:nvPr/>
          </p:nvSpPr>
          <p:spPr bwMode="auto">
            <a:xfrm flipH="1">
              <a:off x="2057400" y="2895600"/>
              <a:ext cx="914400" cy="6096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6" name="Line 46">
              <a:extLst>
                <a:ext uri="{FF2B5EF4-FFF2-40B4-BE49-F238E27FC236}">
                  <a16:creationId xmlns:a16="http://schemas.microsoft.com/office/drawing/2014/main" id="{41E27142-5EEB-4757-BB6D-AC984409ED8C}"/>
                </a:ext>
              </a:extLst>
            </p:cNvPr>
            <p:cNvSpPr>
              <a:spLocks noChangeShapeType="1"/>
            </p:cNvSpPr>
            <p:nvPr/>
          </p:nvSpPr>
          <p:spPr bwMode="auto">
            <a:xfrm flipH="1">
              <a:off x="2057400" y="4572000"/>
              <a:ext cx="8382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7" name="Text Box 47">
              <a:extLst>
                <a:ext uri="{FF2B5EF4-FFF2-40B4-BE49-F238E27FC236}">
                  <a16:creationId xmlns:a16="http://schemas.microsoft.com/office/drawing/2014/main" id="{D30DE864-4AF4-4101-8F71-6132F5437C2F}"/>
                </a:ext>
              </a:extLst>
            </p:cNvPr>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sp>
          <p:nvSpPr>
            <p:cNvPr id="68" name="Text Box 48">
              <a:extLst>
                <a:ext uri="{FF2B5EF4-FFF2-40B4-BE49-F238E27FC236}">
                  <a16:creationId xmlns:a16="http://schemas.microsoft.com/office/drawing/2014/main" id="{271DF6FC-7E7F-49A5-968A-0FE1D13CC82A}"/>
                </a:ext>
              </a:extLst>
            </p:cNvPr>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sp>
          <p:nvSpPr>
            <p:cNvPr id="69" name="Text Box 49">
              <a:extLst>
                <a:ext uri="{FF2B5EF4-FFF2-40B4-BE49-F238E27FC236}">
                  <a16:creationId xmlns:a16="http://schemas.microsoft.com/office/drawing/2014/main" id="{6558E479-A2EC-49B7-AAF1-5E6DFD307A59}"/>
                </a:ext>
              </a:extLst>
            </p:cNvPr>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0" name="Text Box 50">
              <a:extLst>
                <a:ext uri="{FF2B5EF4-FFF2-40B4-BE49-F238E27FC236}">
                  <a16:creationId xmlns:a16="http://schemas.microsoft.com/office/drawing/2014/main" id="{870D462F-FE1B-437A-8B76-F8CEF29A7927}"/>
                </a:ext>
              </a:extLst>
            </p:cNvPr>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.9</a:t>
              </a:r>
            </a:p>
          </p:txBody>
        </p:sp>
        <p:sp>
          <p:nvSpPr>
            <p:cNvPr id="71" name="Text Box 51">
              <a:extLst>
                <a:ext uri="{FF2B5EF4-FFF2-40B4-BE49-F238E27FC236}">
                  <a16:creationId xmlns:a16="http://schemas.microsoft.com/office/drawing/2014/main" id="{F801E238-E8DA-4FB4-80B6-4F0F13825080}"/>
                </a:ext>
              </a:extLst>
            </p:cNvPr>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2" name="Text Box 52">
              <a:extLst>
                <a:ext uri="{FF2B5EF4-FFF2-40B4-BE49-F238E27FC236}">
                  <a16:creationId xmlns:a16="http://schemas.microsoft.com/office/drawing/2014/main" id="{EC55B281-1FCB-46B6-AE28-5507CA78625E}"/>
                </a:ext>
              </a:extLst>
            </p:cNvPr>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3" name="Text Box 53">
              <a:extLst>
                <a:ext uri="{FF2B5EF4-FFF2-40B4-BE49-F238E27FC236}">
                  <a16:creationId xmlns:a16="http://schemas.microsoft.com/office/drawing/2014/main" id="{2620B0D5-989A-4292-9F48-A42FD15BAE79}"/>
                </a:ext>
              </a:extLst>
            </p:cNvPr>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.4</a:t>
              </a:r>
            </a:p>
          </p:txBody>
        </p:sp>
        <p:sp>
          <p:nvSpPr>
            <p:cNvPr id="74" name="Text Box 54">
              <a:extLst>
                <a:ext uri="{FF2B5EF4-FFF2-40B4-BE49-F238E27FC236}">
                  <a16:creationId xmlns:a16="http://schemas.microsoft.com/office/drawing/2014/main" id="{BDA7501F-1C88-433B-853E-34043090B884}"/>
                </a:ext>
              </a:extLst>
            </p:cNvPr>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grpSp>
      <p:sp>
        <p:nvSpPr>
          <p:cNvPr id="75" name="TextBox 74">
            <a:extLst>
              <a:ext uri="{FF2B5EF4-FFF2-40B4-BE49-F238E27FC236}">
                <a16:creationId xmlns:a16="http://schemas.microsoft.com/office/drawing/2014/main" id="{2D199C6A-DDC6-407C-A40A-16B67FDB03E0}"/>
              </a:ext>
            </a:extLst>
          </p:cNvPr>
          <p:cNvSpPr txBox="1"/>
          <p:nvPr/>
        </p:nvSpPr>
        <p:spPr>
          <a:xfrm>
            <a:off x="9505281" y="3640784"/>
            <a:ext cx="1343638" cy="461665"/>
          </a:xfrm>
          <a:prstGeom prst="rect">
            <a:avLst/>
          </a:prstGeom>
          <a:noFill/>
        </p:spPr>
        <p:txBody>
          <a:bodyPr wrap="none" rtlCol="0">
            <a:spAutoFit/>
          </a:bodyPr>
          <a:lstStyle/>
          <a:p>
            <a:r>
              <a:rPr lang="en-CA" sz="2400" dirty="0">
                <a:solidFill>
                  <a:srgbClr val="00B0F0"/>
                </a:solidFill>
              </a:rPr>
              <a:t>This Mon</a:t>
            </a:r>
          </a:p>
        </p:txBody>
      </p:sp>
      <mc:AlternateContent xmlns:mc="http://schemas.openxmlformats.org/markup-compatibility/2006" xmlns:p14="http://schemas.microsoft.com/office/powerpoint/2010/main">
        <mc:Choice Requires="p14">
          <p:contentPart p14:bwMode="auto" r:id="rId46">
            <p14:nvContentPartPr>
              <p14:cNvPr id="9" name="Ink 8">
                <a:extLst>
                  <a:ext uri="{FF2B5EF4-FFF2-40B4-BE49-F238E27FC236}">
                    <a16:creationId xmlns:a16="http://schemas.microsoft.com/office/drawing/2014/main" id="{C8CC98A5-9992-4EE7-B2C2-8CD8DD37D11B}"/>
                  </a:ext>
                </a:extLst>
              </p14:cNvPr>
              <p14:cNvContentPartPr/>
              <p14:nvPr/>
            </p14:nvContentPartPr>
            <p14:xfrm>
              <a:off x="7543768" y="241571"/>
              <a:ext cx="4432680" cy="4444920"/>
            </p14:xfrm>
          </p:contentPart>
        </mc:Choice>
        <mc:Fallback xmlns="">
          <p:pic>
            <p:nvPicPr>
              <p:cNvPr id="9" name="Ink 8">
                <a:extLst>
                  <a:ext uri="{FF2B5EF4-FFF2-40B4-BE49-F238E27FC236}">
                    <a16:creationId xmlns:a16="http://schemas.microsoft.com/office/drawing/2014/main" id="{C8CC98A5-9992-4EE7-B2C2-8CD8DD37D11B}"/>
                  </a:ext>
                </a:extLst>
              </p:cNvPr>
              <p:cNvPicPr/>
              <p:nvPr/>
            </p:nvPicPr>
            <p:blipFill>
              <a:blip r:embed="rId47"/>
              <a:stretch>
                <a:fillRect/>
              </a:stretch>
            </p:blipFill>
            <p:spPr>
              <a:xfrm>
                <a:off x="7534768" y="232571"/>
                <a:ext cx="4450320" cy="4462560"/>
              </a:xfrm>
              <a:prstGeom prst="rect">
                <a:avLst/>
              </a:prstGeom>
            </p:spPr>
          </p:pic>
        </mc:Fallback>
      </mc:AlternateContent>
    </p:spTree>
    <p:extLst>
      <p:ext uri="{BB962C8B-B14F-4D97-AF65-F5344CB8AC3E}">
        <p14:creationId xmlns:p14="http://schemas.microsoft.com/office/powerpoint/2010/main" val="333258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Managing Context in RNNs: LSTMs and GRUs</a:t>
            </a:r>
          </a:p>
        </p:txBody>
      </p:sp>
      <p:sp>
        <p:nvSpPr>
          <p:cNvPr id="3" name="Content Placeholder 2"/>
          <p:cNvSpPr>
            <a:spLocks noGrp="1"/>
          </p:cNvSpPr>
          <p:nvPr>
            <p:ph idx="1"/>
          </p:nvPr>
        </p:nvSpPr>
        <p:spPr>
          <a:xfrm>
            <a:off x="541866" y="1520825"/>
            <a:ext cx="10566401" cy="1501775"/>
          </a:xfrm>
        </p:spPr>
        <p:txBody>
          <a:bodyPr>
            <a:normAutofit fontScale="92500" lnSpcReduction="10000"/>
          </a:bodyPr>
          <a:lstStyle/>
          <a:p>
            <a:r>
              <a:rPr lang="en-CA" dirty="0"/>
              <a:t>Information encoded in hidden states tends to be </a:t>
            </a:r>
            <a:r>
              <a:rPr lang="en-CA" b="1" dirty="0"/>
              <a:t>much more influenced by the most recent parts </a:t>
            </a:r>
            <a:r>
              <a:rPr lang="en-CA" dirty="0"/>
              <a:t>of the input sequence and recent decisions</a:t>
            </a:r>
          </a:p>
          <a:p>
            <a:r>
              <a:rPr lang="en-CA" dirty="0"/>
              <a:t>However, </a:t>
            </a:r>
            <a:r>
              <a:rPr lang="en-CA" b="1" dirty="0"/>
              <a:t>long-distance information is often critical </a:t>
            </a:r>
            <a:r>
              <a:rPr lang="en-CA" dirty="0"/>
              <a:t>to many language applications</a:t>
            </a:r>
          </a:p>
        </p:txBody>
      </p:sp>
      <p:sp>
        <p:nvSpPr>
          <p:cNvPr id="5" name="Content Placeholder 2"/>
          <p:cNvSpPr txBox="1">
            <a:spLocks/>
          </p:cNvSpPr>
          <p:nvPr/>
        </p:nvSpPr>
        <p:spPr>
          <a:xfrm>
            <a:off x="694265" y="3419211"/>
            <a:ext cx="10566401" cy="536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solidFill>
                  <a:srgbClr val="00B0F0"/>
                </a:solidFill>
              </a:rPr>
              <a:t>“The flights the airline </a:t>
            </a:r>
            <a:r>
              <a:rPr lang="en-CA" b="1" i="1" dirty="0">
                <a:solidFill>
                  <a:srgbClr val="00B0F0"/>
                </a:solidFill>
              </a:rPr>
              <a:t>was</a:t>
            </a:r>
            <a:r>
              <a:rPr lang="en-CA" i="1" dirty="0">
                <a:solidFill>
                  <a:srgbClr val="00B0F0"/>
                </a:solidFill>
              </a:rPr>
              <a:t> cancelling </a:t>
            </a:r>
            <a:r>
              <a:rPr lang="en-CA" b="1" i="1" dirty="0">
                <a:solidFill>
                  <a:srgbClr val="00B0F0"/>
                </a:solidFill>
              </a:rPr>
              <a:t>were</a:t>
            </a:r>
            <a:r>
              <a:rPr lang="en-CA" i="1" dirty="0">
                <a:solidFill>
                  <a:srgbClr val="00B0F0"/>
                </a:solidFill>
              </a:rPr>
              <a:t> full.”</a:t>
            </a:r>
          </a:p>
        </p:txBody>
      </p:sp>
      <p:sp>
        <p:nvSpPr>
          <p:cNvPr id="6" name="Content Placeholder 2"/>
          <p:cNvSpPr txBox="1">
            <a:spLocks/>
          </p:cNvSpPr>
          <p:nvPr/>
        </p:nvSpPr>
        <p:spPr>
          <a:xfrm>
            <a:off x="601132" y="4351868"/>
            <a:ext cx="10752668" cy="21589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Assigning a high probability to </a:t>
            </a:r>
            <a:r>
              <a:rPr lang="en-CA" b="1" i="1" dirty="0">
                <a:solidFill>
                  <a:srgbClr val="00B0F0"/>
                </a:solidFill>
              </a:rPr>
              <a:t>was</a:t>
            </a:r>
            <a:r>
              <a:rPr lang="en-CA" dirty="0"/>
              <a:t> following </a:t>
            </a:r>
            <a:r>
              <a:rPr lang="en-CA" b="1" i="1" dirty="0">
                <a:solidFill>
                  <a:srgbClr val="00B0F0"/>
                </a:solidFill>
              </a:rPr>
              <a:t>airline</a:t>
            </a:r>
            <a:r>
              <a:rPr lang="en-CA" dirty="0"/>
              <a:t> is straightforward </a:t>
            </a:r>
          </a:p>
          <a:p>
            <a:pPr lvl="1"/>
            <a:r>
              <a:rPr lang="en-CA" dirty="0"/>
              <a:t>since it provides a strong local context for the singular agreement. </a:t>
            </a:r>
          </a:p>
          <a:p>
            <a:r>
              <a:rPr lang="en-CA" dirty="0"/>
              <a:t>However, assigning an appropriate probability to </a:t>
            </a:r>
            <a:r>
              <a:rPr lang="en-CA" b="1" i="1" dirty="0">
                <a:solidFill>
                  <a:srgbClr val="00B0F0"/>
                </a:solidFill>
              </a:rPr>
              <a:t>were</a:t>
            </a:r>
            <a:r>
              <a:rPr lang="en-CA" dirty="0"/>
              <a:t> is quite difficult</a:t>
            </a:r>
          </a:p>
          <a:p>
            <a:pPr lvl="1"/>
            <a:r>
              <a:rPr lang="en-CA" dirty="0"/>
              <a:t>not only because the plural </a:t>
            </a:r>
            <a:r>
              <a:rPr lang="en-CA" b="1" i="1" dirty="0"/>
              <a:t>flights</a:t>
            </a:r>
            <a:r>
              <a:rPr lang="en-CA" dirty="0"/>
              <a:t> is quite distant</a:t>
            </a:r>
          </a:p>
          <a:p>
            <a:pPr lvl="1"/>
            <a:r>
              <a:rPr lang="en-CA" dirty="0"/>
              <a:t>but also because the more recent context contains singular constituents.</a:t>
            </a:r>
          </a:p>
        </p:txBody>
      </p:sp>
    </p:spTree>
    <p:extLst>
      <p:ext uri="{BB962C8B-B14F-4D97-AF65-F5344CB8AC3E}">
        <p14:creationId xmlns:p14="http://schemas.microsoft.com/office/powerpoint/2010/main" val="15386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0"/>
            <a:ext cx="11680371" cy="1325563"/>
          </a:xfrm>
        </p:spPr>
        <p:txBody>
          <a:bodyPr/>
          <a:lstStyle/>
          <a:p>
            <a:r>
              <a:rPr lang="en-CA" dirty="0"/>
              <a:t>Much more influenced by the most recent parts…</a:t>
            </a:r>
          </a:p>
        </p:txBody>
      </p:sp>
      <p:pic>
        <p:nvPicPr>
          <p:cNvPr id="7" name="Picture 6"/>
          <p:cNvPicPr>
            <a:picLocks noChangeAspect="1"/>
          </p:cNvPicPr>
          <p:nvPr/>
        </p:nvPicPr>
        <p:blipFill rotWithShape="1">
          <a:blip r:embed="rId3"/>
          <a:srcRect l="3348" t="3113" r="6274" b="17682"/>
          <a:stretch/>
        </p:blipFill>
        <p:spPr>
          <a:xfrm>
            <a:off x="5694218" y="970252"/>
            <a:ext cx="6140532" cy="4364948"/>
          </a:xfrm>
          <a:prstGeom prst="rect">
            <a:avLst/>
          </a:prstGeom>
        </p:spPr>
      </p:pic>
      <p:sp>
        <p:nvSpPr>
          <p:cNvPr id="3" name="Content Placeholder 2"/>
          <p:cNvSpPr>
            <a:spLocks noGrp="1"/>
          </p:cNvSpPr>
          <p:nvPr>
            <p:ph idx="1"/>
          </p:nvPr>
        </p:nvSpPr>
        <p:spPr>
          <a:xfrm>
            <a:off x="223028" y="1005992"/>
            <a:ext cx="5805054" cy="4293468"/>
          </a:xfrm>
        </p:spPr>
        <p:txBody>
          <a:bodyPr>
            <a:normAutofit lnSpcReduction="10000"/>
          </a:bodyPr>
          <a:lstStyle/>
          <a:p>
            <a:pPr marL="0" indent="0">
              <a:spcBef>
                <a:spcPts val="600"/>
              </a:spcBef>
              <a:spcAft>
                <a:spcPts val="600"/>
              </a:spcAft>
              <a:buNone/>
            </a:pPr>
            <a:r>
              <a:rPr lang="en-CA" dirty="0"/>
              <a:t>Inability of SRNs to carry forward critical information </a:t>
            </a:r>
          </a:p>
          <a:p>
            <a:pPr>
              <a:spcBef>
                <a:spcPts val="600"/>
              </a:spcBef>
              <a:spcAft>
                <a:spcPts val="600"/>
              </a:spcAft>
            </a:pPr>
            <a:r>
              <a:rPr lang="en-CA" dirty="0"/>
              <a:t>Hidden layers h</a:t>
            </a:r>
            <a:r>
              <a:rPr lang="en-CA" baseline="-25000" dirty="0"/>
              <a:t>i</a:t>
            </a:r>
            <a:r>
              <a:rPr lang="en-CA" dirty="0"/>
              <a:t> and weights that determine their the values, are being asked to perform two tasks simultaneously: </a:t>
            </a:r>
          </a:p>
          <a:p>
            <a:pPr lvl="1">
              <a:spcBef>
                <a:spcPts val="600"/>
              </a:spcBef>
              <a:spcAft>
                <a:spcPts val="600"/>
              </a:spcAft>
            </a:pPr>
            <a:r>
              <a:rPr lang="en-CA" dirty="0"/>
              <a:t>Provide information useful to the decision being made in the current context</a:t>
            </a:r>
          </a:p>
          <a:p>
            <a:pPr lvl="1">
              <a:spcBef>
                <a:spcPts val="600"/>
              </a:spcBef>
              <a:spcAft>
                <a:spcPts val="600"/>
              </a:spcAft>
            </a:pPr>
            <a:r>
              <a:rPr lang="en-CA" dirty="0"/>
              <a:t>Updating and carrying forward information useful for future decisions.</a:t>
            </a:r>
          </a:p>
        </p:txBody>
      </p:sp>
      <p:sp>
        <p:nvSpPr>
          <p:cNvPr id="8" name="Content Placeholder 2"/>
          <p:cNvSpPr txBox="1">
            <a:spLocks/>
          </p:cNvSpPr>
          <p:nvPr/>
        </p:nvSpPr>
        <p:spPr>
          <a:xfrm>
            <a:off x="154379" y="5457684"/>
            <a:ext cx="11680371" cy="581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CA" dirty="0"/>
              <a:t>need to </a:t>
            </a:r>
            <a:r>
              <a:rPr lang="en-CA" dirty="0" err="1">
                <a:solidFill>
                  <a:srgbClr val="FF0000"/>
                </a:solidFill>
              </a:rPr>
              <a:t>backpropagate</a:t>
            </a:r>
            <a:r>
              <a:rPr lang="en-CA" dirty="0">
                <a:solidFill>
                  <a:srgbClr val="FF0000"/>
                </a:solidFill>
              </a:rPr>
              <a:t> training error back </a:t>
            </a:r>
            <a:r>
              <a:rPr lang="en-CA" dirty="0"/>
              <a:t>in time through the hidden layers results in repeated dot products, determined by the length of the sequence -&gt; </a:t>
            </a:r>
          </a:p>
          <a:p>
            <a:pPr lvl="1">
              <a:spcBef>
                <a:spcPts val="600"/>
              </a:spcBef>
              <a:spcAft>
                <a:spcPts val="600"/>
              </a:spcAft>
            </a:pPr>
            <a:r>
              <a:rPr lang="en-CA" dirty="0"/>
              <a:t>gradients are often either driven to zero or saturate (vanishing or exploding gradients)</a:t>
            </a: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73778" y="1844863"/>
              <a:ext cx="5320440" cy="180720"/>
            </p14:xfrm>
          </p:contentPart>
        </mc:Choice>
        <mc:Fallback xmlns="">
          <p:pic>
            <p:nvPicPr>
              <p:cNvPr id="4" name="Ink 3"/>
              <p:cNvPicPr/>
              <p:nvPr/>
            </p:nvPicPr>
            <p:blipFill>
              <a:blip r:embed="rId5"/>
              <a:stretch>
                <a:fillRect/>
              </a:stretch>
            </p:blipFill>
            <p:spPr>
              <a:xfrm>
                <a:off x="301778" y="1700863"/>
                <a:ext cx="54644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54379" y="2230592"/>
              <a:ext cx="3946677" cy="193953"/>
            </p14:xfrm>
          </p:contentPart>
        </mc:Choice>
        <mc:Fallback xmlns="">
          <p:pic>
            <p:nvPicPr>
              <p:cNvPr id="9" name="Ink 8"/>
              <p:cNvPicPr/>
              <p:nvPr/>
            </p:nvPicPr>
            <p:blipFill>
              <a:blip r:embed="rId7"/>
              <a:stretch>
                <a:fillRect/>
              </a:stretch>
            </p:blipFill>
            <p:spPr>
              <a:xfrm>
                <a:off x="82379" y="2086657"/>
                <a:ext cx="4090677" cy="48182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74698" y="4281153"/>
              <a:ext cx="263880" cy="360"/>
            </p14:xfrm>
          </p:contentPart>
        </mc:Choice>
        <mc:Fallback xmlns="">
          <p:pic>
            <p:nvPicPr>
              <p:cNvPr id="10" name="Ink 9"/>
              <p:cNvPicPr/>
              <p:nvPr/>
            </p:nvPicPr>
            <p:blipFill>
              <a:blip r:embed="rId9"/>
              <a:stretch>
                <a:fillRect/>
              </a:stretch>
            </p:blipFill>
            <p:spPr>
              <a:xfrm>
                <a:off x="6702698" y="4137153"/>
                <a:ext cx="407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7550858" y="4336593"/>
              <a:ext cx="429840" cy="360"/>
            </p14:xfrm>
          </p:contentPart>
        </mc:Choice>
        <mc:Fallback xmlns="">
          <p:pic>
            <p:nvPicPr>
              <p:cNvPr id="11" name="Ink 10"/>
              <p:cNvPicPr/>
              <p:nvPr/>
            </p:nvPicPr>
            <p:blipFill>
              <a:blip r:embed="rId11"/>
              <a:stretch>
                <a:fillRect/>
              </a:stretch>
            </p:blipFill>
            <p:spPr>
              <a:xfrm>
                <a:off x="7478858" y="4192593"/>
                <a:ext cx="573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9143858" y="3449913"/>
              <a:ext cx="388440" cy="360"/>
            </p14:xfrm>
          </p:contentPart>
        </mc:Choice>
        <mc:Fallback xmlns="">
          <p:pic>
            <p:nvPicPr>
              <p:cNvPr id="12" name="Ink 11"/>
              <p:cNvPicPr/>
              <p:nvPr/>
            </p:nvPicPr>
            <p:blipFill>
              <a:blip r:embed="rId13"/>
              <a:stretch>
                <a:fillRect/>
              </a:stretch>
            </p:blipFill>
            <p:spPr>
              <a:xfrm>
                <a:off x="9071858" y="3305913"/>
                <a:ext cx="532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8215778" y="3463593"/>
              <a:ext cx="318960" cy="25920"/>
            </p14:xfrm>
          </p:contentPart>
        </mc:Choice>
        <mc:Fallback xmlns="">
          <p:pic>
            <p:nvPicPr>
              <p:cNvPr id="13" name="Ink 12"/>
              <p:cNvPicPr/>
              <p:nvPr/>
            </p:nvPicPr>
            <p:blipFill>
              <a:blip r:embed="rId15"/>
              <a:stretch>
                <a:fillRect/>
              </a:stretch>
            </p:blipFill>
            <p:spPr>
              <a:xfrm>
                <a:off x="8143778" y="3319593"/>
                <a:ext cx="462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9905978" y="2715513"/>
              <a:ext cx="208080" cy="14040"/>
            </p14:xfrm>
          </p:contentPart>
        </mc:Choice>
        <mc:Fallback xmlns="">
          <p:pic>
            <p:nvPicPr>
              <p:cNvPr id="14" name="Ink 13"/>
              <p:cNvPicPr/>
              <p:nvPr/>
            </p:nvPicPr>
            <p:blipFill>
              <a:blip r:embed="rId17"/>
              <a:stretch>
                <a:fillRect/>
              </a:stretch>
            </p:blipFill>
            <p:spPr>
              <a:xfrm>
                <a:off x="9833978" y="2571513"/>
                <a:ext cx="3520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10778978" y="2660073"/>
              <a:ext cx="221760" cy="360"/>
            </p14:xfrm>
          </p:contentPart>
        </mc:Choice>
        <mc:Fallback xmlns="">
          <p:pic>
            <p:nvPicPr>
              <p:cNvPr id="15" name="Ink 14"/>
              <p:cNvPicPr/>
              <p:nvPr/>
            </p:nvPicPr>
            <p:blipFill>
              <a:blip r:embed="rId19"/>
              <a:stretch>
                <a:fillRect/>
              </a:stretch>
            </p:blipFill>
            <p:spPr>
              <a:xfrm>
                <a:off x="10706978" y="2516073"/>
                <a:ext cx="3657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7398218" y="3887313"/>
              <a:ext cx="610200" cy="61560"/>
            </p14:xfrm>
          </p:contentPart>
        </mc:Choice>
        <mc:Fallback xmlns="">
          <p:pic>
            <p:nvPicPr>
              <p:cNvPr id="16" name="Ink 15"/>
              <p:cNvPicPr/>
              <p:nvPr/>
            </p:nvPicPr>
            <p:blipFill>
              <a:blip r:embed="rId21"/>
              <a:stretch>
                <a:fillRect/>
              </a:stretch>
            </p:blipFill>
            <p:spPr>
              <a:xfrm>
                <a:off x="7326218" y="3743313"/>
                <a:ext cx="7542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p14:cNvContentPartPr/>
              <p14:nvPr/>
            </p14:nvContentPartPr>
            <p14:xfrm>
              <a:off x="8963858" y="3103233"/>
              <a:ext cx="499320" cy="14400"/>
            </p14:xfrm>
          </p:contentPart>
        </mc:Choice>
        <mc:Fallback xmlns="">
          <p:pic>
            <p:nvPicPr>
              <p:cNvPr id="17" name="Ink 16"/>
              <p:cNvPicPr/>
              <p:nvPr/>
            </p:nvPicPr>
            <p:blipFill>
              <a:blip r:embed="rId23"/>
              <a:stretch>
                <a:fillRect/>
              </a:stretch>
            </p:blipFill>
            <p:spPr>
              <a:xfrm>
                <a:off x="8891858" y="2959233"/>
                <a:ext cx="643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10501778" y="2230593"/>
              <a:ext cx="568440" cy="48600"/>
            </p14:xfrm>
          </p:contentPart>
        </mc:Choice>
        <mc:Fallback xmlns="">
          <p:pic>
            <p:nvPicPr>
              <p:cNvPr id="18" name="Ink 17"/>
              <p:cNvPicPr/>
              <p:nvPr/>
            </p:nvPicPr>
            <p:blipFill>
              <a:blip r:embed="rId25"/>
              <a:stretch>
                <a:fillRect/>
              </a:stretch>
            </p:blipFill>
            <p:spPr>
              <a:xfrm>
                <a:off x="10429778" y="2086593"/>
                <a:ext cx="712440" cy="336600"/>
              </a:xfrm>
              <a:prstGeom prst="rect">
                <a:avLst/>
              </a:prstGeom>
            </p:spPr>
          </p:pic>
        </mc:Fallback>
      </mc:AlternateContent>
    </p:spTree>
    <p:extLst>
      <p:ext uri="{BB962C8B-B14F-4D97-AF65-F5344CB8AC3E}">
        <p14:creationId xmlns:p14="http://schemas.microsoft.com/office/powerpoint/2010/main" val="5462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CA" dirty="0"/>
              <a:t>LSTMs and GRUs : Gates</a:t>
            </a:r>
          </a:p>
        </p:txBody>
      </p:sp>
      <p:sp>
        <p:nvSpPr>
          <p:cNvPr id="3" name="Content Placeholder 2"/>
          <p:cNvSpPr>
            <a:spLocks noGrp="1"/>
          </p:cNvSpPr>
          <p:nvPr>
            <p:ph idx="1"/>
          </p:nvPr>
        </p:nvSpPr>
        <p:spPr>
          <a:xfrm>
            <a:off x="310055" y="1321679"/>
            <a:ext cx="10515600" cy="4351338"/>
          </a:xfrm>
        </p:spPr>
        <p:txBody>
          <a:bodyPr/>
          <a:lstStyle/>
          <a:p>
            <a:r>
              <a:rPr lang="en-CA" dirty="0"/>
              <a:t>If you think of </a:t>
            </a:r>
            <a:r>
              <a:rPr lang="en-CA" b="1" dirty="0"/>
              <a:t>h</a:t>
            </a:r>
            <a:r>
              <a:rPr lang="en-CA" dirty="0"/>
              <a:t> as a state memory: you read the content </a:t>
            </a:r>
            <a:r>
              <a:rPr lang="en-CA" b="1" dirty="0"/>
              <a:t>h</a:t>
            </a:r>
            <a:r>
              <a:rPr lang="en-CA" b="1" baseline="-25000" dirty="0"/>
              <a:t>t-1</a:t>
            </a:r>
            <a:r>
              <a:rPr lang="en-CA" dirty="0"/>
              <a:t> to write new content at </a:t>
            </a:r>
            <a:r>
              <a:rPr lang="en-CA" b="1" dirty="0"/>
              <a:t>h</a:t>
            </a:r>
            <a:r>
              <a:rPr lang="en-CA" b="1" baseline="-25000" dirty="0"/>
              <a:t>t</a:t>
            </a:r>
            <a:r>
              <a:rPr lang="en-CA" dirty="0"/>
              <a:t>. In an SRN, at each step of the computation the entire state is read, and the entire state is possibly rewritten</a:t>
            </a:r>
          </a:p>
          <a:p>
            <a:r>
              <a:rPr lang="en-CA" b="1" dirty="0"/>
              <a:t>Solution</a:t>
            </a:r>
            <a:r>
              <a:rPr lang="en-CA" dirty="0"/>
              <a:t>: provide more controlled “memory access” with gates</a:t>
            </a:r>
          </a:p>
        </p:txBody>
      </p:sp>
      <p:pic>
        <p:nvPicPr>
          <p:cNvPr id="24" name="Picture 23"/>
          <p:cNvPicPr>
            <a:picLocks noChangeAspect="1"/>
          </p:cNvPicPr>
          <p:nvPr/>
        </p:nvPicPr>
        <p:blipFill rotWithShape="1">
          <a:blip r:embed="rId3"/>
          <a:srcRect l="18912" r="1467"/>
          <a:stretch/>
        </p:blipFill>
        <p:spPr>
          <a:xfrm>
            <a:off x="838200" y="3165344"/>
            <a:ext cx="6921646" cy="3464227"/>
          </a:xfrm>
          <a:prstGeom prst="rect">
            <a:avLst/>
          </a:prstGeom>
        </p:spPr>
      </p:pic>
      <p:sp>
        <p:nvSpPr>
          <p:cNvPr id="25" name="Content Placeholder 2"/>
          <p:cNvSpPr txBox="1">
            <a:spLocks/>
          </p:cNvSpPr>
          <p:nvPr/>
        </p:nvSpPr>
        <p:spPr>
          <a:xfrm>
            <a:off x="8155173" y="3229396"/>
            <a:ext cx="3753292" cy="18100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Gate </a:t>
            </a:r>
            <a:r>
              <a:rPr lang="en-CA" b="1" dirty="0">
                <a:solidFill>
                  <a:srgbClr val="00B0F0"/>
                </a:solidFill>
              </a:rPr>
              <a:t>g</a:t>
            </a:r>
            <a:r>
              <a:rPr lang="en-CA" dirty="0">
                <a:solidFill>
                  <a:srgbClr val="00B0F0"/>
                </a:solidFill>
              </a:rPr>
              <a:t> </a:t>
            </a:r>
            <a:r>
              <a:rPr lang="en-CA" dirty="0"/>
              <a:t>specifies what element of </a:t>
            </a:r>
            <a:r>
              <a:rPr lang="en-CA" b="1" dirty="0">
                <a:solidFill>
                  <a:srgbClr val="00B050"/>
                </a:solidFill>
              </a:rPr>
              <a:t>x</a:t>
            </a:r>
            <a:r>
              <a:rPr lang="en-CA" dirty="0"/>
              <a:t> should be copied in memory </a:t>
            </a:r>
            <a:r>
              <a:rPr lang="en-CA" b="1" dirty="0">
                <a:solidFill>
                  <a:srgbClr val="7030A0"/>
                </a:solidFill>
              </a:rPr>
              <a:t>s’</a:t>
            </a:r>
          </a:p>
          <a:p>
            <a:r>
              <a:rPr lang="en-CA" b="1" dirty="0"/>
              <a:t>(1 – g) </a:t>
            </a:r>
            <a:r>
              <a:rPr lang="en-CA" dirty="0"/>
              <a:t>specifies what should be kept form </a:t>
            </a:r>
            <a:r>
              <a:rPr lang="en-CA" b="1" dirty="0">
                <a:solidFill>
                  <a:schemeClr val="accent2"/>
                </a:solidFill>
              </a:rPr>
              <a:t>s</a:t>
            </a:r>
            <a:r>
              <a:rPr lang="en-CA" dirty="0"/>
              <a:t>!</a:t>
            </a:r>
            <a:endParaRPr lang="en-CA" b="1" dirty="0"/>
          </a:p>
        </p:txBody>
      </p:sp>
      <p:sp>
        <p:nvSpPr>
          <p:cNvPr id="26" name="Content Placeholder 2"/>
          <p:cNvSpPr txBox="1">
            <a:spLocks/>
          </p:cNvSpPr>
          <p:nvPr/>
        </p:nvSpPr>
        <p:spPr>
          <a:xfrm>
            <a:off x="9261752" y="5517683"/>
            <a:ext cx="3127805" cy="1000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err="1"/>
              <a:t>Hadamard</a:t>
            </a:r>
            <a:r>
              <a:rPr lang="en-CA" i="1" dirty="0"/>
              <a:t> product</a:t>
            </a:r>
            <a:endParaRPr lang="en-CA" b="1" i="1" dirty="0">
              <a:solidFill>
                <a:schemeClr val="accent2"/>
              </a:solidFill>
            </a:endParaRPr>
          </a:p>
        </p:txBody>
      </p:sp>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3795865" y="5666082"/>
              <a:ext cx="351360" cy="24120"/>
            </p14:xfrm>
          </p:contentPart>
        </mc:Choice>
        <mc:Fallback xmlns="">
          <p:pic>
            <p:nvPicPr>
              <p:cNvPr id="27" name="Ink 26"/>
              <p:cNvPicPr/>
              <p:nvPr/>
            </p:nvPicPr>
            <p:blipFill>
              <a:blip r:embed="rId5"/>
              <a:stretch>
                <a:fillRect/>
              </a:stretch>
            </p:blipFill>
            <p:spPr>
              <a:xfrm>
                <a:off x="3723865" y="5522082"/>
                <a:ext cx="4953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4625305" y="5674002"/>
              <a:ext cx="287280" cy="14760"/>
            </p14:xfrm>
          </p:contentPart>
        </mc:Choice>
        <mc:Fallback xmlns="">
          <p:pic>
            <p:nvPicPr>
              <p:cNvPr id="28" name="Ink 27"/>
              <p:cNvPicPr/>
              <p:nvPr/>
            </p:nvPicPr>
            <p:blipFill>
              <a:blip r:embed="rId7"/>
              <a:stretch>
                <a:fillRect/>
              </a:stretch>
            </p:blipFill>
            <p:spPr>
              <a:xfrm>
                <a:off x="4553305" y="5530002"/>
                <a:ext cx="431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p14:cNvContentPartPr/>
              <p14:nvPr/>
            </p14:nvContentPartPr>
            <p14:xfrm>
              <a:off x="7113265" y="5645922"/>
              <a:ext cx="383040" cy="18360"/>
            </p14:xfrm>
          </p:contentPart>
        </mc:Choice>
        <mc:Fallback xmlns="">
          <p:pic>
            <p:nvPicPr>
              <p:cNvPr id="31" name="Ink 30"/>
              <p:cNvPicPr/>
              <p:nvPr/>
            </p:nvPicPr>
            <p:blipFill>
              <a:blip r:embed="rId9"/>
              <a:stretch>
                <a:fillRect/>
              </a:stretch>
            </p:blipFill>
            <p:spPr>
              <a:xfrm>
                <a:off x="7023265" y="5465922"/>
                <a:ext cx="563040" cy="378360"/>
              </a:xfrm>
              <a:prstGeom prst="rect">
                <a:avLst/>
              </a:prstGeom>
            </p:spPr>
          </p:pic>
        </mc:Fallback>
      </mc:AlternateContent>
      <p:sp>
        <p:nvSpPr>
          <p:cNvPr id="4" name="TextBox 3">
            <a:extLst>
              <a:ext uri="{FF2B5EF4-FFF2-40B4-BE49-F238E27FC236}">
                <a16:creationId xmlns:a16="http://schemas.microsoft.com/office/drawing/2014/main" id="{FBAFC062-06B4-419E-BF57-977D255E3C92}"/>
              </a:ext>
            </a:extLst>
          </p:cNvPr>
          <p:cNvSpPr txBox="1"/>
          <p:nvPr/>
        </p:nvSpPr>
        <p:spPr>
          <a:xfrm>
            <a:off x="6841588" y="104165"/>
            <a:ext cx="4605339" cy="1200329"/>
          </a:xfrm>
          <a:prstGeom prst="rect">
            <a:avLst/>
          </a:prstGeom>
          <a:solidFill>
            <a:schemeClr val="accent6">
              <a:lumMod val="20000"/>
              <a:lumOff val="80000"/>
            </a:schemeClr>
          </a:solidFill>
        </p:spPr>
        <p:txBody>
          <a:bodyPr wrap="square" rtlCol="0">
            <a:spAutoFit/>
          </a:bodyPr>
          <a:lstStyle/>
          <a:p>
            <a:r>
              <a:rPr lang="en-CA" dirty="0"/>
              <a:t>Still need to know about LSTM because they have been generalized to tree in possibly better more effective ways than transformers. Also often they are strong baselines.</a:t>
            </a:r>
          </a:p>
        </p:txBody>
      </p:sp>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F2B9F51-76C1-4444-B5D6-A0B2C715180F}"/>
                  </a:ext>
                </a:extLst>
              </p14:cNvPr>
              <p14:cNvContentPartPr/>
              <p14:nvPr/>
            </p14:nvContentPartPr>
            <p14:xfrm>
              <a:off x="1925365" y="5599411"/>
              <a:ext cx="346680" cy="68760"/>
            </p14:xfrm>
          </p:contentPart>
        </mc:Choice>
        <mc:Fallback xmlns="">
          <p:pic>
            <p:nvPicPr>
              <p:cNvPr id="5" name="Ink 4">
                <a:extLst>
                  <a:ext uri="{FF2B5EF4-FFF2-40B4-BE49-F238E27FC236}">
                    <a16:creationId xmlns:a16="http://schemas.microsoft.com/office/drawing/2014/main" id="{DF2B9F51-76C1-4444-B5D6-A0B2C715180F}"/>
                  </a:ext>
                </a:extLst>
              </p:cNvPr>
              <p:cNvPicPr/>
              <p:nvPr/>
            </p:nvPicPr>
            <p:blipFill>
              <a:blip r:embed="rId11"/>
              <a:stretch>
                <a:fillRect/>
              </a:stretch>
            </p:blipFill>
            <p:spPr>
              <a:xfrm>
                <a:off x="1835365" y="5419771"/>
                <a:ext cx="526320" cy="428400"/>
              </a:xfrm>
              <a:prstGeom prst="rect">
                <a:avLst/>
              </a:prstGeom>
            </p:spPr>
          </p:pic>
        </mc:Fallback>
      </mc:AlternateContent>
    </p:spTree>
    <p:extLst>
      <p:ext uri="{BB962C8B-B14F-4D97-AF65-F5344CB8AC3E}">
        <p14:creationId xmlns:p14="http://schemas.microsoft.com/office/powerpoint/2010/main" val="148181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91" y="-68682"/>
            <a:ext cx="11353800" cy="1325563"/>
          </a:xfrm>
        </p:spPr>
        <p:txBody>
          <a:bodyPr/>
          <a:lstStyle/>
          <a:p>
            <a:r>
              <a:rPr lang="en-CA" dirty="0"/>
              <a:t>LSTMs and GRUs: learnable gates</a:t>
            </a:r>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639557" y="1888930"/>
                <a:ext cx="6813429" cy="5329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a:t>Replace</a:t>
                </a:r>
                <a:r>
                  <a:rPr lang="en-CA" dirty="0"/>
                  <a:t> </a:t>
                </a:r>
                <a14:m>
                  <m:oMath xmlns:m="http://schemas.openxmlformats.org/officeDocument/2006/math">
                    <m:r>
                      <a:rPr lang="en-CA" b="0" i="1" smtClean="0">
                        <a:latin typeface="Cambria Math" panose="02040503050406030204" pitchFamily="18" charset="0"/>
                      </a:rPr>
                      <m:t>𝑔𝑎𝑡𝑒</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b="0" i="1" smtClean="0">
                            <a:latin typeface="Cambria Math" panose="02040503050406030204" pitchFamily="18" charset="0"/>
                            <a:ea typeface="Cambria Math" panose="02040503050406030204" pitchFamily="18" charset="0"/>
                          </a:rPr>
                          <m:t>𝑛</m:t>
                        </m:r>
                        <m:r>
                          <a:rPr lang="en-CA" b="0" i="1" smtClean="0">
                            <a:latin typeface="Cambria Math" panose="02040503050406030204" pitchFamily="18" charset="0"/>
                            <a:ea typeface="Cambria Math" panose="02040503050406030204" pitchFamily="18" charset="0"/>
                          </a:rPr>
                          <m:t> </m:t>
                        </m:r>
                      </m:sup>
                    </m:sSup>
                    <m:r>
                      <a:rPr lang="en-CA" b="0" i="1" smtClean="0">
                        <a:latin typeface="Cambria Math" panose="02040503050406030204" pitchFamily="18" charset="0"/>
                        <a:ea typeface="Cambria Math" panose="02040503050406030204" pitchFamily="18" charset="0"/>
                      </a:rPr>
                      <m:t>𝑎𝑛𝑑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𝑎𝑙𝑙𝑜𝑤</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𝑔𝑎𝑡𝑒</m:t>
                        </m:r>
                      </m:e>
                      <m:sup>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𝑅</m:t>
                        </m:r>
                      </m:e>
                      <m:sup>
                        <m:r>
                          <a:rPr lang="en-CA" b="0" i="1" smtClean="0">
                            <a:latin typeface="Cambria Math" panose="02040503050406030204" pitchFamily="18" charset="0"/>
                            <a:ea typeface="Cambria Math" panose="02040503050406030204" pitchFamily="18" charset="0"/>
                          </a:rPr>
                          <m:t>𝑛</m:t>
                        </m:r>
                      </m:sup>
                    </m:sSup>
                  </m:oMath>
                </a14:m>
                <a:endParaRPr lang="en-CA" b="1"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639557" y="1888930"/>
                <a:ext cx="6813429" cy="532988"/>
              </a:xfrm>
              <a:prstGeom prst="rect">
                <a:avLst/>
              </a:prstGeom>
              <a:blipFill>
                <a:blip r:embed="rId3"/>
                <a:stretch>
                  <a:fillRect l="-1431" t="-17241" b="-1379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639557" y="2323234"/>
                <a:ext cx="10734077" cy="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CA" i="1" smtClean="0">
                        <a:latin typeface="Cambria Math" panose="02040503050406030204" pitchFamily="18" charset="0"/>
                        <a:ea typeface="Cambria Math" panose="02040503050406030204" pitchFamily="18" charset="0"/>
                      </a:rPr>
                      <m:t>𝑤h𝑖𝑐h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𝑐𝑎𝑛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𝑡h𝑒𝑛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𝑝𝑎𝑠𝑠</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𝑡h𝑟𝑜𝑢𝑔h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𝑎</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𝑠𝑖𝑔𝑚𝑜𝑖𝑑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𝑓𝑢𝑛𝑐𝑡𝑖𝑜𝑛</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𝜎</m:t>
                    </m:r>
                    <m:r>
                      <a:rPr lang="en-CA" b="0" i="1" smtClean="0">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𝑔</m:t>
                        </m:r>
                      </m:e>
                      <m:sup>
                        <m:r>
                          <a:rPr lang="en-CA" i="1">
                            <a:latin typeface="Cambria Math" panose="02040503050406030204" pitchFamily="18" charset="0"/>
                            <a:ea typeface="Cambria Math" panose="02040503050406030204" pitchFamily="18" charset="0"/>
                          </a:rPr>
                          <m:t>′</m:t>
                        </m:r>
                      </m:sup>
                    </m:sSup>
                  </m:oMath>
                </a14:m>
                <a:r>
                  <a:rPr lang="en-CA" dirty="0"/>
                  <a:t>) </a:t>
                </a:r>
                <a14:m>
                  <m:oMath xmlns:m="http://schemas.openxmlformats.org/officeDocument/2006/math">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i="1">
                            <a:latin typeface="Cambria Math" panose="02040503050406030204" pitchFamily="18" charset="0"/>
                            <a:ea typeface="Cambria Math" panose="02040503050406030204" pitchFamily="18" charset="0"/>
                          </a:rPr>
                          <m:t>𝑛</m:t>
                        </m:r>
                        <m:r>
                          <a:rPr lang="en-CA" i="1">
                            <a:latin typeface="Cambria Math" panose="02040503050406030204" pitchFamily="18" charset="0"/>
                            <a:ea typeface="Cambria Math" panose="02040503050406030204" pitchFamily="18" charset="0"/>
                          </a:rPr>
                          <m:t> </m:t>
                        </m:r>
                      </m:sup>
                    </m:sSup>
                  </m:oMath>
                </a14:m>
                <a:endParaRPr lang="en-CA" b="1" dirty="0"/>
              </a:p>
              <a:p>
                <a:endParaRPr lang="en-CA" b="1"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39557" y="2323234"/>
                <a:ext cx="10734077" cy="671965"/>
              </a:xfrm>
              <a:prstGeom prst="rect">
                <a:avLst/>
              </a:prstGeom>
              <a:blipFill>
                <a:blip r:embed="rId4"/>
                <a:stretch>
                  <a:fillRect t="-14545"/>
                </a:stretch>
              </a:blipFill>
            </p:spPr>
            <p:txBody>
              <a:bodyPr/>
              <a:lstStyle/>
              <a:p>
                <a:r>
                  <a:rPr lang="en-CA">
                    <a:noFill/>
                  </a:rPr>
                  <a:t> </a:t>
                </a:r>
              </a:p>
            </p:txBody>
          </p:sp>
        </mc:Fallback>
      </mc:AlternateContent>
      <p:sp>
        <p:nvSpPr>
          <p:cNvPr id="11" name="Content Placeholder 2"/>
          <p:cNvSpPr txBox="1">
            <a:spLocks/>
          </p:cNvSpPr>
          <p:nvPr/>
        </p:nvSpPr>
        <p:spPr>
          <a:xfrm>
            <a:off x="99200" y="898677"/>
            <a:ext cx="11274434" cy="1095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These gates serve as building blocks : But they have to be differentiable (learnable)</a:t>
            </a:r>
          </a:p>
        </p:txBody>
      </p:sp>
      <p:pic>
        <p:nvPicPr>
          <p:cNvPr id="5" name="Picture 4"/>
          <p:cNvPicPr>
            <a:picLocks noChangeAspect="1"/>
          </p:cNvPicPr>
          <p:nvPr/>
        </p:nvPicPr>
        <p:blipFill>
          <a:blip r:embed="rId5"/>
          <a:stretch>
            <a:fillRect/>
          </a:stretch>
        </p:blipFill>
        <p:spPr>
          <a:xfrm>
            <a:off x="8060477" y="3521452"/>
            <a:ext cx="4408395" cy="3428497"/>
          </a:xfrm>
          <a:prstGeom prst="rect">
            <a:avLst/>
          </a:prstGeom>
        </p:spPr>
      </p:pic>
      <p:sp>
        <p:nvSpPr>
          <p:cNvPr id="6" name="TextBox 5"/>
          <p:cNvSpPr txBox="1"/>
          <p:nvPr/>
        </p:nvSpPr>
        <p:spPr>
          <a:xfrm>
            <a:off x="7641837" y="4197193"/>
            <a:ext cx="696024" cy="369332"/>
          </a:xfrm>
          <a:prstGeom prst="rect">
            <a:avLst/>
          </a:prstGeom>
          <a:noFill/>
        </p:spPr>
        <p:txBody>
          <a:bodyPr wrap="none" rtlCol="0">
            <a:spAutoFit/>
          </a:bodyPr>
          <a:lstStyle/>
          <a:p>
            <a:r>
              <a:rPr lang="en-CA" b="1" dirty="0">
                <a:solidFill>
                  <a:srgbClr val="FF0000"/>
                </a:solidFill>
              </a:rPr>
              <a:t>Input</a:t>
            </a:r>
          </a:p>
        </p:txBody>
      </p:sp>
      <p:sp>
        <p:nvSpPr>
          <p:cNvPr id="15" name="TextBox 14"/>
          <p:cNvSpPr txBox="1"/>
          <p:nvPr/>
        </p:nvSpPr>
        <p:spPr>
          <a:xfrm>
            <a:off x="7641837" y="4678387"/>
            <a:ext cx="837280" cy="369332"/>
          </a:xfrm>
          <a:prstGeom prst="rect">
            <a:avLst/>
          </a:prstGeom>
          <a:noFill/>
        </p:spPr>
        <p:txBody>
          <a:bodyPr wrap="none" rtlCol="0">
            <a:spAutoFit/>
          </a:bodyPr>
          <a:lstStyle/>
          <a:p>
            <a:r>
              <a:rPr lang="en-CA" b="1" dirty="0">
                <a:solidFill>
                  <a:srgbClr val="FF0000"/>
                </a:solidFill>
              </a:rPr>
              <a:t>Forget</a:t>
            </a:r>
            <a:r>
              <a:rPr lang="en-CA" b="1" dirty="0"/>
              <a:t> </a:t>
            </a:r>
          </a:p>
        </p:txBody>
      </p:sp>
      <p:sp>
        <p:nvSpPr>
          <p:cNvPr id="16" name="TextBox 15"/>
          <p:cNvSpPr txBox="1"/>
          <p:nvPr/>
        </p:nvSpPr>
        <p:spPr>
          <a:xfrm>
            <a:off x="7641837" y="5112691"/>
            <a:ext cx="923651" cy="369332"/>
          </a:xfrm>
          <a:prstGeom prst="rect">
            <a:avLst/>
          </a:prstGeom>
          <a:noFill/>
        </p:spPr>
        <p:txBody>
          <a:bodyPr wrap="none" rtlCol="0">
            <a:spAutoFit/>
          </a:bodyPr>
          <a:lstStyle/>
          <a:p>
            <a:r>
              <a:rPr lang="en-CA" b="1" dirty="0">
                <a:solidFill>
                  <a:srgbClr val="FF0000"/>
                </a:solidFill>
              </a:rPr>
              <a:t>Output</a:t>
            </a:r>
            <a:r>
              <a:rPr lang="en-CA" b="1" dirty="0"/>
              <a:t> </a:t>
            </a:r>
          </a:p>
        </p:txBody>
      </p:sp>
      <p:sp>
        <p:nvSpPr>
          <p:cNvPr id="18" name="Content Placeholder 2"/>
          <p:cNvSpPr txBox="1">
            <a:spLocks/>
          </p:cNvSpPr>
          <p:nvPr/>
        </p:nvSpPr>
        <p:spPr>
          <a:xfrm>
            <a:off x="127263" y="3053967"/>
            <a:ext cx="7444600" cy="34854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Solution</a:t>
            </a:r>
            <a:r>
              <a:rPr lang="en-CA" dirty="0"/>
              <a:t>: split hidden layer into two vectors </a:t>
            </a:r>
            <a:r>
              <a:rPr lang="en-CA" dirty="0">
                <a:solidFill>
                  <a:srgbClr val="00B0F0"/>
                </a:solidFill>
              </a:rPr>
              <a:t>c</a:t>
            </a:r>
            <a:r>
              <a:rPr lang="en-CA" dirty="0"/>
              <a:t> and </a:t>
            </a:r>
            <a:r>
              <a:rPr lang="en-CA" dirty="0">
                <a:solidFill>
                  <a:srgbClr val="00B050"/>
                </a:solidFill>
              </a:rPr>
              <a:t>h  </a:t>
            </a:r>
            <a:r>
              <a:rPr lang="en-CA" dirty="0"/>
              <a:t>and have three learnable </a:t>
            </a:r>
            <a:r>
              <a:rPr lang="en-CA" dirty="0">
                <a:solidFill>
                  <a:srgbClr val="FF0000"/>
                </a:solidFill>
              </a:rPr>
              <a:t>gates</a:t>
            </a:r>
            <a:r>
              <a:rPr lang="en-CA" dirty="0"/>
              <a:t>.</a:t>
            </a:r>
          </a:p>
          <a:p>
            <a:pPr marL="514350" indent="-514350">
              <a:buFont typeface="+mj-lt"/>
              <a:buAutoNum type="arabicPeriod"/>
            </a:pPr>
            <a:r>
              <a:rPr lang="en-US" dirty="0">
                <a:solidFill>
                  <a:srgbClr val="FF0000"/>
                </a:solidFill>
              </a:rPr>
              <a:t>forget gate:</a:t>
            </a:r>
            <a:r>
              <a:rPr lang="en-US" dirty="0"/>
              <a:t> delete info from the </a:t>
            </a:r>
            <a:r>
              <a:rPr lang="en-US" dirty="0">
                <a:solidFill>
                  <a:srgbClr val="00B0F0"/>
                </a:solidFill>
              </a:rPr>
              <a:t>context</a:t>
            </a:r>
            <a:r>
              <a:rPr lang="en-US" dirty="0"/>
              <a:t> that is no longer needed.</a:t>
            </a:r>
          </a:p>
          <a:p>
            <a:pPr marL="514350" indent="-514350">
              <a:buFont typeface="+mj-lt"/>
              <a:buAutoNum type="arabicPeriod"/>
            </a:pPr>
            <a:r>
              <a:rPr lang="en-US" dirty="0">
                <a:solidFill>
                  <a:srgbClr val="FF0000"/>
                </a:solidFill>
              </a:rPr>
              <a:t>input/add gate: </a:t>
            </a:r>
            <a:r>
              <a:rPr lang="en-US" dirty="0"/>
              <a:t>select info to add to the </a:t>
            </a:r>
            <a:r>
              <a:rPr lang="en-CA" dirty="0">
                <a:solidFill>
                  <a:srgbClr val="00B0F0"/>
                </a:solidFill>
              </a:rPr>
              <a:t>current context</a:t>
            </a:r>
            <a:r>
              <a:rPr lang="en-US" dirty="0">
                <a:solidFill>
                  <a:srgbClr val="00B0F0"/>
                </a:solidFill>
              </a:rPr>
              <a:t> </a:t>
            </a:r>
          </a:p>
          <a:p>
            <a:pPr marL="514350" indent="-514350">
              <a:buFont typeface="+mj-lt"/>
              <a:buAutoNum type="arabicPeriod"/>
            </a:pPr>
            <a:r>
              <a:rPr lang="en-US" dirty="0">
                <a:solidFill>
                  <a:srgbClr val="FF0000"/>
                </a:solidFill>
              </a:rPr>
              <a:t>output gate: </a:t>
            </a:r>
            <a:r>
              <a:rPr lang="en-CA" dirty="0"/>
              <a:t>decide what info </a:t>
            </a:r>
            <a:r>
              <a:rPr lang="en-US" dirty="0"/>
              <a:t>is required for the current hidden state (as opposed to what info needs to be preserved for future decisions)</a:t>
            </a:r>
            <a:endParaRPr lang="en-US" dirty="0">
              <a:solidFill>
                <a:srgbClr val="00B0F0"/>
              </a:solidFill>
            </a:endParaRPr>
          </a:p>
          <a:p>
            <a:endParaRPr lang="en-US" dirty="0">
              <a:solidFill>
                <a:srgbClr val="00B0F0"/>
              </a:solidFill>
            </a:endParaRPr>
          </a:p>
          <a:p>
            <a:endParaRPr lang="en-CA" dirty="0"/>
          </a:p>
        </p:txBody>
      </p:sp>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8511187" y="6220681"/>
              <a:ext cx="207360" cy="360"/>
            </p14:xfrm>
          </p:contentPart>
        </mc:Choice>
        <mc:Fallback xmlns="">
          <p:pic>
            <p:nvPicPr>
              <p:cNvPr id="23" name="Ink 22"/>
              <p:cNvPicPr/>
              <p:nvPr/>
            </p:nvPicPr>
            <p:blipFill>
              <a:blip r:embed="rId7"/>
              <a:stretch>
                <a:fillRect/>
              </a:stretch>
            </p:blipFill>
            <p:spPr>
              <a:xfrm>
                <a:off x="8439187" y="6076681"/>
                <a:ext cx="351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0357267" y="3943321"/>
              <a:ext cx="448920" cy="80640"/>
            </p14:xfrm>
          </p:contentPart>
        </mc:Choice>
        <mc:Fallback xmlns="">
          <p:pic>
            <p:nvPicPr>
              <p:cNvPr id="29" name="Ink 28"/>
              <p:cNvPicPr/>
              <p:nvPr/>
            </p:nvPicPr>
            <p:blipFill>
              <a:blip r:embed="rId9"/>
              <a:stretch>
                <a:fillRect/>
              </a:stretch>
            </p:blipFill>
            <p:spPr>
              <a:xfrm>
                <a:off x="10285267" y="3799321"/>
                <a:ext cx="592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9960547" y="4442281"/>
              <a:ext cx="431640" cy="10440"/>
            </p14:xfrm>
          </p:contentPart>
        </mc:Choice>
        <mc:Fallback xmlns="">
          <p:pic>
            <p:nvPicPr>
              <p:cNvPr id="30" name="Ink 29"/>
              <p:cNvPicPr/>
              <p:nvPr/>
            </p:nvPicPr>
            <p:blipFill>
              <a:blip r:embed="rId11"/>
              <a:stretch>
                <a:fillRect/>
              </a:stretch>
            </p:blipFill>
            <p:spPr>
              <a:xfrm>
                <a:off x="9888547" y="4303081"/>
                <a:ext cx="575280" cy="2884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p14:cNvContentPartPr/>
              <p14:nvPr/>
            </p14:nvContentPartPr>
            <p14:xfrm>
              <a:off x="10003747" y="4804801"/>
              <a:ext cx="474840" cy="105120"/>
            </p14:xfrm>
          </p:contentPart>
        </mc:Choice>
        <mc:Fallback xmlns="">
          <p:pic>
            <p:nvPicPr>
              <p:cNvPr id="32" name="Ink 31"/>
              <p:cNvPicPr/>
              <p:nvPr/>
            </p:nvPicPr>
            <p:blipFill>
              <a:blip r:embed="rId13"/>
              <a:stretch>
                <a:fillRect/>
              </a:stretch>
            </p:blipFill>
            <p:spPr>
              <a:xfrm>
                <a:off x="9931747" y="4660801"/>
                <a:ext cx="6184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p14:cNvContentPartPr/>
              <p14:nvPr/>
            </p14:nvContentPartPr>
            <p14:xfrm>
              <a:off x="10012387" y="5375401"/>
              <a:ext cx="466200" cy="360"/>
            </p14:xfrm>
          </p:contentPart>
        </mc:Choice>
        <mc:Fallback xmlns="">
          <p:pic>
            <p:nvPicPr>
              <p:cNvPr id="33" name="Ink 32"/>
              <p:cNvPicPr/>
              <p:nvPr/>
            </p:nvPicPr>
            <p:blipFill>
              <a:blip r:embed="rId15"/>
              <a:stretch>
                <a:fillRect/>
              </a:stretch>
            </p:blipFill>
            <p:spPr>
              <a:xfrm>
                <a:off x="9940387" y="5231401"/>
                <a:ext cx="60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8493907" y="5789401"/>
              <a:ext cx="250560" cy="12960"/>
            </p14:xfrm>
          </p:contentPart>
        </mc:Choice>
        <mc:Fallback xmlns="">
          <p:pic>
            <p:nvPicPr>
              <p:cNvPr id="34" name="Ink 33"/>
              <p:cNvPicPr/>
              <p:nvPr/>
            </p:nvPicPr>
            <p:blipFill>
              <a:blip r:embed="rId17"/>
              <a:stretch>
                <a:fillRect/>
              </a:stretch>
            </p:blipFill>
            <p:spPr>
              <a:xfrm>
                <a:off x="8421907" y="5645401"/>
                <a:ext cx="394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p14:cNvContentPartPr/>
              <p14:nvPr/>
            </p14:nvContentPartPr>
            <p14:xfrm>
              <a:off x="9917347" y="5841241"/>
              <a:ext cx="423000" cy="360"/>
            </p14:xfrm>
          </p:contentPart>
        </mc:Choice>
        <mc:Fallback xmlns="">
          <p:pic>
            <p:nvPicPr>
              <p:cNvPr id="35" name="Ink 34"/>
              <p:cNvPicPr/>
              <p:nvPr/>
            </p:nvPicPr>
            <p:blipFill>
              <a:blip r:embed="rId19"/>
              <a:stretch>
                <a:fillRect/>
              </a:stretch>
            </p:blipFill>
            <p:spPr>
              <a:xfrm>
                <a:off x="9845347" y="5697241"/>
                <a:ext cx="566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p14:cNvContentPartPr/>
              <p14:nvPr/>
            </p14:nvContentPartPr>
            <p14:xfrm>
              <a:off x="10546987" y="6289801"/>
              <a:ext cx="172800" cy="360"/>
            </p14:xfrm>
          </p:contentPart>
        </mc:Choice>
        <mc:Fallback xmlns="">
          <p:pic>
            <p:nvPicPr>
              <p:cNvPr id="36" name="Ink 35"/>
              <p:cNvPicPr/>
              <p:nvPr/>
            </p:nvPicPr>
            <p:blipFill>
              <a:blip r:embed="rId21"/>
              <a:stretch>
                <a:fillRect/>
              </a:stretch>
            </p:blipFill>
            <p:spPr>
              <a:xfrm>
                <a:off x="10474987" y="6145801"/>
                <a:ext cx="316440" cy="288000"/>
              </a:xfrm>
              <a:prstGeom prst="rect">
                <a:avLst/>
              </a:prstGeom>
            </p:spPr>
          </p:pic>
        </mc:Fallback>
      </mc:AlternateContent>
      <p:sp>
        <p:nvSpPr>
          <p:cNvPr id="3" name="TextBox 2">
            <a:extLst>
              <a:ext uri="{FF2B5EF4-FFF2-40B4-BE49-F238E27FC236}">
                <a16:creationId xmlns:a16="http://schemas.microsoft.com/office/drawing/2014/main" id="{31B757F2-6302-4356-B32F-123B9310D44F}"/>
              </a:ext>
            </a:extLst>
          </p:cNvPr>
          <p:cNvSpPr txBox="1"/>
          <p:nvPr/>
        </p:nvSpPr>
        <p:spPr>
          <a:xfrm>
            <a:off x="7809006" y="2783812"/>
            <a:ext cx="4184351" cy="738664"/>
          </a:xfrm>
          <a:prstGeom prst="rect">
            <a:avLst/>
          </a:prstGeom>
          <a:noFill/>
        </p:spPr>
        <p:txBody>
          <a:bodyPr wrap="none" rtlCol="0">
            <a:spAutoFit/>
          </a:bodyPr>
          <a:lstStyle/>
          <a:p>
            <a:r>
              <a:rPr lang="en-US" dirty="0"/>
              <a:t>As in SRNN, </a:t>
            </a:r>
            <a:r>
              <a:rPr lang="en-US" sz="2400" dirty="0" err="1"/>
              <a:t>g</a:t>
            </a:r>
            <a:r>
              <a:rPr lang="en-US" sz="2400" baseline="-25000" dirty="0" err="1"/>
              <a:t>t</a:t>
            </a:r>
            <a:r>
              <a:rPr lang="en-US" sz="2400" dirty="0"/>
              <a:t> </a:t>
            </a:r>
            <a:r>
              <a:rPr lang="en-US" dirty="0"/>
              <a:t>computes the info from the</a:t>
            </a:r>
          </a:p>
          <a:p>
            <a:r>
              <a:rPr lang="en-US" dirty="0"/>
              <a:t>previous hidden state and current inputs.</a:t>
            </a:r>
            <a:endParaRPr lang="en-CA" dirty="0"/>
          </a:p>
        </p:txBody>
      </p:sp>
      <p:sp>
        <p:nvSpPr>
          <p:cNvPr id="24" name="TextBox 23">
            <a:extLst>
              <a:ext uri="{FF2B5EF4-FFF2-40B4-BE49-F238E27FC236}">
                <a16:creationId xmlns:a16="http://schemas.microsoft.com/office/drawing/2014/main" id="{8000ED53-9DA0-4028-8EF4-EBB8CEE0414B}"/>
              </a:ext>
            </a:extLst>
          </p:cNvPr>
          <p:cNvSpPr txBox="1"/>
          <p:nvPr/>
        </p:nvSpPr>
        <p:spPr>
          <a:xfrm>
            <a:off x="9537948" y="5648276"/>
            <a:ext cx="340158" cy="461665"/>
          </a:xfrm>
          <a:prstGeom prst="rect">
            <a:avLst/>
          </a:prstGeom>
          <a:noFill/>
        </p:spPr>
        <p:txBody>
          <a:bodyPr wrap="none" rtlCol="0">
            <a:spAutoFit/>
          </a:bodyPr>
          <a:lstStyle/>
          <a:p>
            <a:r>
              <a:rPr lang="en-US" sz="2400" b="1" dirty="0">
                <a:solidFill>
                  <a:srgbClr val="FF0000"/>
                </a:solidFill>
              </a:rPr>
              <a:t>1</a:t>
            </a:r>
            <a:endParaRPr lang="en-CA" sz="2400" b="1" dirty="0">
              <a:solidFill>
                <a:srgbClr val="FF0000"/>
              </a:solidFill>
            </a:endParaRPr>
          </a:p>
        </p:txBody>
      </p:sp>
      <p:sp>
        <p:nvSpPr>
          <p:cNvPr id="26" name="TextBox 25">
            <a:extLst>
              <a:ext uri="{FF2B5EF4-FFF2-40B4-BE49-F238E27FC236}">
                <a16:creationId xmlns:a16="http://schemas.microsoft.com/office/drawing/2014/main" id="{7917CA1A-6DD3-47A8-A54F-B6DBD066261B}"/>
              </a:ext>
            </a:extLst>
          </p:cNvPr>
          <p:cNvSpPr txBox="1"/>
          <p:nvPr/>
        </p:nvSpPr>
        <p:spPr>
          <a:xfrm>
            <a:off x="10828961" y="5668278"/>
            <a:ext cx="340158" cy="461665"/>
          </a:xfrm>
          <a:prstGeom prst="rect">
            <a:avLst/>
          </a:prstGeom>
          <a:noFill/>
        </p:spPr>
        <p:txBody>
          <a:bodyPr wrap="none" rtlCol="0">
            <a:spAutoFit/>
          </a:bodyPr>
          <a:lstStyle/>
          <a:p>
            <a:r>
              <a:rPr lang="en-US" sz="2400" b="1" dirty="0">
                <a:solidFill>
                  <a:srgbClr val="FF0000"/>
                </a:solidFill>
              </a:rPr>
              <a:t>2</a:t>
            </a:r>
            <a:endParaRPr lang="en-CA" sz="2400" b="1" dirty="0">
              <a:solidFill>
                <a:srgbClr val="FF0000"/>
              </a:solidFill>
            </a:endParaRPr>
          </a:p>
        </p:txBody>
      </p:sp>
      <p:sp>
        <p:nvSpPr>
          <p:cNvPr id="27" name="TextBox 26">
            <a:extLst>
              <a:ext uri="{FF2B5EF4-FFF2-40B4-BE49-F238E27FC236}">
                <a16:creationId xmlns:a16="http://schemas.microsoft.com/office/drawing/2014/main" id="{00FA7DDD-C33A-4C3E-86A1-3AFF6606FF76}"/>
              </a:ext>
            </a:extLst>
          </p:cNvPr>
          <p:cNvSpPr txBox="1"/>
          <p:nvPr/>
        </p:nvSpPr>
        <p:spPr>
          <a:xfrm>
            <a:off x="9570818" y="6247928"/>
            <a:ext cx="340158" cy="461665"/>
          </a:xfrm>
          <a:prstGeom prst="rect">
            <a:avLst/>
          </a:prstGeom>
          <a:noFill/>
        </p:spPr>
        <p:txBody>
          <a:bodyPr wrap="none" rtlCol="0">
            <a:spAutoFit/>
          </a:bodyPr>
          <a:lstStyle/>
          <a:p>
            <a:r>
              <a:rPr lang="en-US" sz="2400" b="1" dirty="0">
                <a:solidFill>
                  <a:srgbClr val="FF0000"/>
                </a:solidFill>
              </a:rPr>
              <a:t>3</a:t>
            </a:r>
            <a:endParaRPr lang="en-CA" sz="2400" b="1" dirty="0">
              <a:solidFill>
                <a:srgbClr val="FF0000"/>
              </a:solidFill>
            </a:endParaRPr>
          </a:p>
        </p:txBody>
      </p:sp>
      <mc:AlternateContent xmlns:mc="http://schemas.openxmlformats.org/markup-compatibility/2006" xmlns:p14="http://schemas.microsoft.com/office/powerpoint/2010/main">
        <mc:Choice Requires="p14">
          <p:contentPart p14:bwMode="auto" r:id="rId22">
            <p14:nvContentPartPr>
              <p14:cNvPr id="4" name="Ink 3">
                <a:extLst>
                  <a:ext uri="{FF2B5EF4-FFF2-40B4-BE49-F238E27FC236}">
                    <a16:creationId xmlns:a16="http://schemas.microsoft.com/office/drawing/2014/main" id="{DA5E8E67-3609-4391-9C6D-CDBCDA881EB9}"/>
                  </a:ext>
                </a:extLst>
              </p14:cNvPr>
              <p14:cNvContentPartPr/>
              <p14:nvPr/>
            </p14:nvContentPartPr>
            <p14:xfrm>
              <a:off x="167728" y="3986651"/>
              <a:ext cx="194400" cy="54360"/>
            </p14:xfrm>
          </p:contentPart>
        </mc:Choice>
        <mc:Fallback xmlns="">
          <p:pic>
            <p:nvPicPr>
              <p:cNvPr id="4" name="Ink 3">
                <a:extLst>
                  <a:ext uri="{FF2B5EF4-FFF2-40B4-BE49-F238E27FC236}">
                    <a16:creationId xmlns:a16="http://schemas.microsoft.com/office/drawing/2014/main" id="{DA5E8E67-3609-4391-9C6D-CDBCDA881EB9}"/>
                  </a:ext>
                </a:extLst>
              </p:cNvPr>
              <p:cNvPicPr/>
              <p:nvPr/>
            </p:nvPicPr>
            <p:blipFill>
              <a:blip r:embed="rId23"/>
              <a:stretch>
                <a:fillRect/>
              </a:stretch>
            </p:blipFill>
            <p:spPr>
              <a:xfrm>
                <a:off x="77728" y="3807011"/>
                <a:ext cx="374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 name="Ink 6">
                <a:extLst>
                  <a:ext uri="{FF2B5EF4-FFF2-40B4-BE49-F238E27FC236}">
                    <a16:creationId xmlns:a16="http://schemas.microsoft.com/office/drawing/2014/main" id="{3DFFFA80-116F-43CB-BD3F-6E45C2A7632E}"/>
                  </a:ext>
                </a:extLst>
              </p14:cNvPr>
              <p14:cNvContentPartPr/>
              <p14:nvPr/>
            </p14:nvContentPartPr>
            <p14:xfrm>
              <a:off x="194368" y="4793051"/>
              <a:ext cx="248400" cy="7560"/>
            </p14:xfrm>
          </p:contentPart>
        </mc:Choice>
        <mc:Fallback xmlns="">
          <p:pic>
            <p:nvPicPr>
              <p:cNvPr id="7" name="Ink 6">
                <a:extLst>
                  <a:ext uri="{FF2B5EF4-FFF2-40B4-BE49-F238E27FC236}">
                    <a16:creationId xmlns:a16="http://schemas.microsoft.com/office/drawing/2014/main" id="{3DFFFA80-116F-43CB-BD3F-6E45C2A7632E}"/>
                  </a:ext>
                </a:extLst>
              </p:cNvPr>
              <p:cNvPicPr/>
              <p:nvPr/>
            </p:nvPicPr>
            <p:blipFill>
              <a:blip r:embed="rId25"/>
              <a:stretch>
                <a:fillRect/>
              </a:stretch>
            </p:blipFill>
            <p:spPr>
              <a:xfrm>
                <a:off x="104728" y="4613411"/>
                <a:ext cx="4280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Ink 7">
                <a:extLst>
                  <a:ext uri="{FF2B5EF4-FFF2-40B4-BE49-F238E27FC236}">
                    <a16:creationId xmlns:a16="http://schemas.microsoft.com/office/drawing/2014/main" id="{0026EC8E-4786-44C3-B419-71F165DE2C0E}"/>
                  </a:ext>
                </a:extLst>
              </p14:cNvPr>
              <p14:cNvContentPartPr/>
              <p14:nvPr/>
            </p14:nvContentPartPr>
            <p14:xfrm>
              <a:off x="268888" y="5566691"/>
              <a:ext cx="216000" cy="14040"/>
            </p14:xfrm>
          </p:contentPart>
        </mc:Choice>
        <mc:Fallback xmlns="">
          <p:pic>
            <p:nvPicPr>
              <p:cNvPr id="8" name="Ink 7">
                <a:extLst>
                  <a:ext uri="{FF2B5EF4-FFF2-40B4-BE49-F238E27FC236}">
                    <a16:creationId xmlns:a16="http://schemas.microsoft.com/office/drawing/2014/main" id="{0026EC8E-4786-44C3-B419-71F165DE2C0E}"/>
                  </a:ext>
                </a:extLst>
              </p:cNvPr>
              <p:cNvPicPr/>
              <p:nvPr/>
            </p:nvPicPr>
            <p:blipFill>
              <a:blip r:embed="rId27"/>
              <a:stretch>
                <a:fillRect/>
              </a:stretch>
            </p:blipFill>
            <p:spPr>
              <a:xfrm>
                <a:off x="178888" y="5387051"/>
                <a:ext cx="3956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Ink 8">
                <a:extLst>
                  <a:ext uri="{FF2B5EF4-FFF2-40B4-BE49-F238E27FC236}">
                    <a16:creationId xmlns:a16="http://schemas.microsoft.com/office/drawing/2014/main" id="{C2791BEA-389C-4DB4-8C9F-16FABAFFC2D1}"/>
                  </a:ext>
                </a:extLst>
              </p14:cNvPr>
              <p14:cNvContentPartPr/>
              <p14:nvPr/>
            </p14:nvContentPartPr>
            <p14:xfrm>
              <a:off x="9749128" y="6548051"/>
              <a:ext cx="360" cy="360"/>
            </p14:xfrm>
          </p:contentPart>
        </mc:Choice>
        <mc:Fallback xmlns="">
          <p:pic>
            <p:nvPicPr>
              <p:cNvPr id="9" name="Ink 8">
                <a:extLst>
                  <a:ext uri="{FF2B5EF4-FFF2-40B4-BE49-F238E27FC236}">
                    <a16:creationId xmlns:a16="http://schemas.microsoft.com/office/drawing/2014/main" id="{C2791BEA-389C-4DB4-8C9F-16FABAFFC2D1}"/>
                  </a:ext>
                </a:extLst>
              </p:cNvPr>
              <p:cNvPicPr/>
              <p:nvPr/>
            </p:nvPicPr>
            <p:blipFill>
              <a:blip r:embed="rId29"/>
              <a:stretch>
                <a:fillRect/>
              </a:stretch>
            </p:blipFill>
            <p:spPr>
              <a:xfrm>
                <a:off x="9659128" y="6368411"/>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Ink 11">
                <a:extLst>
                  <a:ext uri="{FF2B5EF4-FFF2-40B4-BE49-F238E27FC236}">
                    <a16:creationId xmlns:a16="http://schemas.microsoft.com/office/drawing/2014/main" id="{39213BC1-796A-4C05-BCC7-D312EC51BDC6}"/>
                  </a:ext>
                </a:extLst>
              </p14:cNvPr>
              <p14:cNvContentPartPr/>
              <p14:nvPr/>
            </p14:nvContentPartPr>
            <p14:xfrm>
              <a:off x="10998680" y="5878145"/>
              <a:ext cx="360" cy="360"/>
            </p14:xfrm>
          </p:contentPart>
        </mc:Choice>
        <mc:Fallback xmlns="">
          <p:pic>
            <p:nvPicPr>
              <p:cNvPr id="12" name="Ink 11">
                <a:extLst>
                  <a:ext uri="{FF2B5EF4-FFF2-40B4-BE49-F238E27FC236}">
                    <a16:creationId xmlns:a16="http://schemas.microsoft.com/office/drawing/2014/main" id="{39213BC1-796A-4C05-BCC7-D312EC51BDC6}"/>
                  </a:ext>
                </a:extLst>
              </p:cNvPr>
              <p:cNvPicPr/>
              <p:nvPr/>
            </p:nvPicPr>
            <p:blipFill>
              <a:blip r:embed="rId29"/>
              <a:stretch>
                <a:fillRect/>
              </a:stretch>
            </p:blipFill>
            <p:spPr>
              <a:xfrm>
                <a:off x="10908680" y="569814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Ink 12">
                <a:extLst>
                  <a:ext uri="{FF2B5EF4-FFF2-40B4-BE49-F238E27FC236}">
                    <a16:creationId xmlns:a16="http://schemas.microsoft.com/office/drawing/2014/main" id="{3A7232D9-4880-4AE4-B624-9F5FEC15EB51}"/>
                  </a:ext>
                </a:extLst>
              </p14:cNvPr>
              <p14:cNvContentPartPr/>
              <p14:nvPr/>
            </p14:nvContentPartPr>
            <p14:xfrm>
              <a:off x="9707667" y="5841241"/>
              <a:ext cx="360" cy="360"/>
            </p14:xfrm>
          </p:contentPart>
        </mc:Choice>
        <mc:Fallback xmlns="">
          <p:pic>
            <p:nvPicPr>
              <p:cNvPr id="13" name="Ink 12">
                <a:extLst>
                  <a:ext uri="{FF2B5EF4-FFF2-40B4-BE49-F238E27FC236}">
                    <a16:creationId xmlns:a16="http://schemas.microsoft.com/office/drawing/2014/main" id="{3A7232D9-4880-4AE4-B624-9F5FEC15EB51}"/>
                  </a:ext>
                </a:extLst>
              </p:cNvPr>
              <p:cNvPicPr/>
              <p:nvPr/>
            </p:nvPicPr>
            <p:blipFill>
              <a:blip r:embed="rId29"/>
              <a:stretch>
                <a:fillRect/>
              </a:stretch>
            </p:blipFill>
            <p:spPr>
              <a:xfrm>
                <a:off x="9617667" y="5661601"/>
                <a:ext cx="180000" cy="360000"/>
              </a:xfrm>
              <a:prstGeom prst="rect">
                <a:avLst/>
              </a:prstGeom>
            </p:spPr>
          </p:pic>
        </mc:Fallback>
      </mc:AlternateContent>
    </p:spTree>
    <p:extLst>
      <p:ext uri="{BB962C8B-B14F-4D97-AF65-F5344CB8AC3E}">
        <p14:creationId xmlns:p14="http://schemas.microsoft.com/office/powerpoint/2010/main" val="17092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9557" y="17850"/>
            <a:ext cx="11353800" cy="1325563"/>
          </a:xfrm>
        </p:spPr>
        <p:txBody>
          <a:bodyPr/>
          <a:lstStyle/>
          <a:p>
            <a:r>
              <a:rPr lang="en-CA" dirty="0"/>
              <a:t>LSTMs and GRUs: learnable gates</a:t>
            </a:r>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639557" y="1888930"/>
                <a:ext cx="6813429" cy="532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a:t>Replace</a:t>
                </a:r>
                <a:r>
                  <a:rPr lang="en-CA" dirty="0"/>
                  <a:t> </a:t>
                </a:r>
                <a14:m>
                  <m:oMath xmlns:m="http://schemas.openxmlformats.org/officeDocument/2006/math">
                    <m:r>
                      <a:rPr lang="en-CA" b="0" i="1" smtClean="0">
                        <a:latin typeface="Cambria Math" panose="02040503050406030204" pitchFamily="18" charset="0"/>
                      </a:rPr>
                      <m:t>𝑔</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b="0" i="1" smtClean="0">
                            <a:latin typeface="Cambria Math" panose="02040503050406030204" pitchFamily="18" charset="0"/>
                            <a:ea typeface="Cambria Math" panose="02040503050406030204" pitchFamily="18" charset="0"/>
                          </a:rPr>
                          <m:t>𝑛</m:t>
                        </m:r>
                        <m:r>
                          <a:rPr lang="en-CA" b="0" i="1" smtClean="0">
                            <a:latin typeface="Cambria Math" panose="02040503050406030204" pitchFamily="18" charset="0"/>
                            <a:ea typeface="Cambria Math" panose="02040503050406030204" pitchFamily="18" charset="0"/>
                          </a:rPr>
                          <m:t> </m:t>
                        </m:r>
                      </m:sup>
                    </m:sSup>
                    <m:r>
                      <a:rPr lang="en-CA" b="0" i="1" smtClean="0">
                        <a:latin typeface="Cambria Math" panose="02040503050406030204" pitchFamily="18" charset="0"/>
                        <a:ea typeface="Cambria Math" panose="02040503050406030204" pitchFamily="18" charset="0"/>
                      </a:rPr>
                      <m:t>𝑎𝑛𝑑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𝑎𝑙𝑙𝑜𝑤</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𝑔</m:t>
                        </m:r>
                      </m:e>
                      <m:sup>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𝑅</m:t>
                        </m:r>
                      </m:e>
                      <m:sup>
                        <m:r>
                          <a:rPr lang="en-CA" b="0" i="1" smtClean="0">
                            <a:latin typeface="Cambria Math" panose="02040503050406030204" pitchFamily="18" charset="0"/>
                            <a:ea typeface="Cambria Math" panose="02040503050406030204" pitchFamily="18" charset="0"/>
                          </a:rPr>
                          <m:t>𝑛</m:t>
                        </m:r>
                      </m:sup>
                    </m:sSup>
                  </m:oMath>
                </a14:m>
                <a:endParaRPr lang="en-CA" b="1"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639557" y="1888930"/>
                <a:ext cx="6813429" cy="532988"/>
              </a:xfrm>
              <a:prstGeom prst="rect">
                <a:avLst/>
              </a:prstGeom>
              <a:blipFill>
                <a:blip r:embed="rId3"/>
                <a:stretch>
                  <a:fillRect l="-1610" t="-19540" b="-229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639557" y="2323234"/>
                <a:ext cx="10734077" cy="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CA" i="1" smtClean="0">
                        <a:latin typeface="Cambria Math" panose="02040503050406030204" pitchFamily="18" charset="0"/>
                        <a:ea typeface="Cambria Math" panose="02040503050406030204" pitchFamily="18" charset="0"/>
                      </a:rPr>
                      <m:t>𝑤h𝑖𝑐h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𝑐𝑎𝑛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𝑡h𝑒𝑛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𝑝𝑎𝑠𝑠</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𝑡h𝑟𝑜𝑢𝑔h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𝑎</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𝑠𝑖𝑔𝑚𝑜𝑖𝑑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𝑓𝑢𝑛𝑐𝑡𝑖𝑜𝑛</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𝜎</m:t>
                    </m:r>
                    <m:r>
                      <a:rPr lang="en-CA" b="0" i="1" smtClean="0">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𝑔</m:t>
                        </m:r>
                      </m:e>
                      <m:sup>
                        <m:r>
                          <a:rPr lang="en-CA" i="1">
                            <a:latin typeface="Cambria Math" panose="02040503050406030204" pitchFamily="18" charset="0"/>
                            <a:ea typeface="Cambria Math" panose="02040503050406030204" pitchFamily="18" charset="0"/>
                          </a:rPr>
                          <m:t>′</m:t>
                        </m:r>
                      </m:sup>
                    </m:sSup>
                  </m:oMath>
                </a14:m>
                <a:r>
                  <a:rPr lang="en-CA" dirty="0"/>
                  <a:t>) </a:t>
                </a:r>
                <a14:m>
                  <m:oMath xmlns:m="http://schemas.openxmlformats.org/officeDocument/2006/math">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i="1">
                            <a:latin typeface="Cambria Math" panose="02040503050406030204" pitchFamily="18" charset="0"/>
                            <a:ea typeface="Cambria Math" panose="02040503050406030204" pitchFamily="18" charset="0"/>
                          </a:rPr>
                          <m:t>𝑛</m:t>
                        </m:r>
                        <m:r>
                          <a:rPr lang="en-CA" i="1">
                            <a:latin typeface="Cambria Math" panose="02040503050406030204" pitchFamily="18" charset="0"/>
                            <a:ea typeface="Cambria Math" panose="02040503050406030204" pitchFamily="18" charset="0"/>
                          </a:rPr>
                          <m:t> </m:t>
                        </m:r>
                      </m:sup>
                    </m:sSup>
                  </m:oMath>
                </a14:m>
                <a:endParaRPr lang="en-CA" b="1" dirty="0"/>
              </a:p>
              <a:p>
                <a:endParaRPr lang="en-CA" b="1"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39557" y="2323234"/>
                <a:ext cx="10734077" cy="671965"/>
              </a:xfrm>
              <a:prstGeom prst="rect">
                <a:avLst/>
              </a:prstGeom>
              <a:blipFill>
                <a:blip r:embed="rId4"/>
                <a:stretch>
                  <a:fillRect t="-14545"/>
                </a:stretch>
              </a:blipFill>
            </p:spPr>
            <p:txBody>
              <a:bodyPr/>
              <a:lstStyle/>
              <a:p>
                <a:r>
                  <a:rPr lang="en-CA">
                    <a:noFill/>
                  </a:rPr>
                  <a:t> </a:t>
                </a:r>
              </a:p>
            </p:txBody>
          </p:sp>
        </mc:Fallback>
      </mc:AlternateContent>
      <p:sp>
        <p:nvSpPr>
          <p:cNvPr id="11" name="Content Placeholder 2"/>
          <p:cNvSpPr txBox="1">
            <a:spLocks/>
          </p:cNvSpPr>
          <p:nvPr/>
        </p:nvSpPr>
        <p:spPr>
          <a:xfrm>
            <a:off x="99200" y="1059580"/>
            <a:ext cx="11274434" cy="1095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These gates serve as building blocks : But they have to be differentiable (learnable)</a:t>
            </a:r>
          </a:p>
        </p:txBody>
      </p:sp>
      <p:pic>
        <p:nvPicPr>
          <p:cNvPr id="5" name="Picture 4"/>
          <p:cNvPicPr>
            <a:picLocks noChangeAspect="1"/>
          </p:cNvPicPr>
          <p:nvPr/>
        </p:nvPicPr>
        <p:blipFill>
          <a:blip r:embed="rId5"/>
          <a:stretch>
            <a:fillRect/>
          </a:stretch>
        </p:blipFill>
        <p:spPr>
          <a:xfrm>
            <a:off x="8383206" y="3554962"/>
            <a:ext cx="4408395" cy="3428497"/>
          </a:xfrm>
          <a:prstGeom prst="rect">
            <a:avLst/>
          </a:prstGeom>
        </p:spPr>
      </p:pic>
      <p:sp>
        <p:nvSpPr>
          <p:cNvPr id="6" name="TextBox 5"/>
          <p:cNvSpPr txBox="1"/>
          <p:nvPr/>
        </p:nvSpPr>
        <p:spPr>
          <a:xfrm>
            <a:off x="8003025" y="4277593"/>
            <a:ext cx="696024" cy="369332"/>
          </a:xfrm>
          <a:prstGeom prst="rect">
            <a:avLst/>
          </a:prstGeom>
          <a:noFill/>
        </p:spPr>
        <p:txBody>
          <a:bodyPr wrap="none" rtlCol="0">
            <a:spAutoFit/>
          </a:bodyPr>
          <a:lstStyle/>
          <a:p>
            <a:r>
              <a:rPr lang="en-CA" b="1" dirty="0">
                <a:solidFill>
                  <a:srgbClr val="FF0000"/>
                </a:solidFill>
              </a:rPr>
              <a:t>Input</a:t>
            </a:r>
          </a:p>
        </p:txBody>
      </p:sp>
      <p:sp>
        <p:nvSpPr>
          <p:cNvPr id="15" name="TextBox 14"/>
          <p:cNvSpPr txBox="1"/>
          <p:nvPr/>
        </p:nvSpPr>
        <p:spPr>
          <a:xfrm>
            <a:off x="7964566" y="4711897"/>
            <a:ext cx="837280" cy="369332"/>
          </a:xfrm>
          <a:prstGeom prst="rect">
            <a:avLst/>
          </a:prstGeom>
          <a:noFill/>
        </p:spPr>
        <p:txBody>
          <a:bodyPr wrap="none" rtlCol="0">
            <a:spAutoFit/>
          </a:bodyPr>
          <a:lstStyle/>
          <a:p>
            <a:r>
              <a:rPr lang="en-CA" b="1" dirty="0">
                <a:solidFill>
                  <a:srgbClr val="FF0000"/>
                </a:solidFill>
              </a:rPr>
              <a:t>Forget</a:t>
            </a:r>
            <a:r>
              <a:rPr lang="en-CA" b="1" dirty="0"/>
              <a:t> </a:t>
            </a:r>
          </a:p>
        </p:txBody>
      </p:sp>
      <p:sp>
        <p:nvSpPr>
          <p:cNvPr id="16" name="TextBox 15"/>
          <p:cNvSpPr txBox="1"/>
          <p:nvPr/>
        </p:nvSpPr>
        <p:spPr>
          <a:xfrm>
            <a:off x="7964566" y="5146201"/>
            <a:ext cx="923651" cy="369332"/>
          </a:xfrm>
          <a:prstGeom prst="rect">
            <a:avLst/>
          </a:prstGeom>
          <a:noFill/>
        </p:spPr>
        <p:txBody>
          <a:bodyPr wrap="none" rtlCol="0">
            <a:spAutoFit/>
          </a:bodyPr>
          <a:lstStyle/>
          <a:p>
            <a:r>
              <a:rPr lang="en-CA" b="1" dirty="0">
                <a:solidFill>
                  <a:srgbClr val="FF0000"/>
                </a:solidFill>
              </a:rPr>
              <a:t>Output</a:t>
            </a:r>
            <a:r>
              <a:rPr lang="en-CA" b="1" dirty="0"/>
              <a:t> </a:t>
            </a:r>
          </a:p>
        </p:txBody>
      </p:sp>
      <p:sp>
        <p:nvSpPr>
          <p:cNvPr id="18" name="Content Placeholder 2"/>
          <p:cNvSpPr txBox="1">
            <a:spLocks/>
          </p:cNvSpPr>
          <p:nvPr/>
        </p:nvSpPr>
        <p:spPr>
          <a:xfrm>
            <a:off x="99200" y="2901859"/>
            <a:ext cx="6491381" cy="1974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Solution</a:t>
            </a:r>
            <a:r>
              <a:rPr lang="en-CA" dirty="0"/>
              <a:t>: split hidden layer into two vectors </a:t>
            </a:r>
            <a:r>
              <a:rPr lang="en-CA" dirty="0">
                <a:solidFill>
                  <a:srgbClr val="00B0F0"/>
                </a:solidFill>
              </a:rPr>
              <a:t>c</a:t>
            </a:r>
            <a:r>
              <a:rPr lang="en-CA" dirty="0"/>
              <a:t> and </a:t>
            </a:r>
            <a:r>
              <a:rPr lang="en-CA" dirty="0">
                <a:solidFill>
                  <a:srgbClr val="00B050"/>
                </a:solidFill>
              </a:rPr>
              <a:t>h  </a:t>
            </a:r>
            <a:r>
              <a:rPr lang="en-CA" dirty="0"/>
              <a:t>and have three learnable </a:t>
            </a:r>
            <a:r>
              <a:rPr lang="en-CA" dirty="0">
                <a:solidFill>
                  <a:srgbClr val="FF0000"/>
                </a:solidFill>
              </a:rPr>
              <a:t>gates</a:t>
            </a:r>
            <a:r>
              <a:rPr lang="en-CA" dirty="0"/>
              <a:t>.</a:t>
            </a:r>
          </a:p>
        </p:txBody>
      </p:sp>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8833916" y="6254191"/>
              <a:ext cx="207360" cy="360"/>
            </p14:xfrm>
          </p:contentPart>
        </mc:Choice>
        <mc:Fallback xmlns="">
          <p:pic>
            <p:nvPicPr>
              <p:cNvPr id="23" name="Ink 22"/>
              <p:cNvPicPr/>
              <p:nvPr/>
            </p:nvPicPr>
            <p:blipFill>
              <a:blip r:embed="rId7"/>
              <a:stretch>
                <a:fillRect/>
              </a:stretch>
            </p:blipFill>
            <p:spPr>
              <a:xfrm>
                <a:off x="8761916" y="6110191"/>
                <a:ext cx="351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0679996" y="3976831"/>
              <a:ext cx="448920" cy="80640"/>
            </p14:xfrm>
          </p:contentPart>
        </mc:Choice>
        <mc:Fallback xmlns="">
          <p:pic>
            <p:nvPicPr>
              <p:cNvPr id="29" name="Ink 28"/>
              <p:cNvPicPr/>
              <p:nvPr/>
            </p:nvPicPr>
            <p:blipFill>
              <a:blip r:embed="rId9"/>
              <a:stretch>
                <a:fillRect/>
              </a:stretch>
            </p:blipFill>
            <p:spPr>
              <a:xfrm>
                <a:off x="10607996" y="3832831"/>
                <a:ext cx="592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10283276" y="4475791"/>
              <a:ext cx="431640" cy="10440"/>
            </p14:xfrm>
          </p:contentPart>
        </mc:Choice>
        <mc:Fallback xmlns="">
          <p:pic>
            <p:nvPicPr>
              <p:cNvPr id="30" name="Ink 29"/>
              <p:cNvPicPr/>
              <p:nvPr/>
            </p:nvPicPr>
            <p:blipFill>
              <a:blip r:embed="rId11"/>
              <a:stretch>
                <a:fillRect/>
              </a:stretch>
            </p:blipFill>
            <p:spPr>
              <a:xfrm>
                <a:off x="10211276" y="4336591"/>
                <a:ext cx="575280" cy="2884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p14:cNvContentPartPr/>
              <p14:nvPr/>
            </p14:nvContentPartPr>
            <p14:xfrm>
              <a:off x="10326476" y="4838311"/>
              <a:ext cx="474840" cy="105120"/>
            </p14:xfrm>
          </p:contentPart>
        </mc:Choice>
        <mc:Fallback xmlns="">
          <p:pic>
            <p:nvPicPr>
              <p:cNvPr id="32" name="Ink 31"/>
              <p:cNvPicPr/>
              <p:nvPr/>
            </p:nvPicPr>
            <p:blipFill>
              <a:blip r:embed="rId13"/>
              <a:stretch>
                <a:fillRect/>
              </a:stretch>
            </p:blipFill>
            <p:spPr>
              <a:xfrm>
                <a:off x="10254476" y="4694311"/>
                <a:ext cx="6184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p14:cNvContentPartPr/>
              <p14:nvPr/>
            </p14:nvContentPartPr>
            <p14:xfrm>
              <a:off x="10335116" y="5408911"/>
              <a:ext cx="466200" cy="360"/>
            </p14:xfrm>
          </p:contentPart>
        </mc:Choice>
        <mc:Fallback xmlns="">
          <p:pic>
            <p:nvPicPr>
              <p:cNvPr id="33" name="Ink 32"/>
              <p:cNvPicPr/>
              <p:nvPr/>
            </p:nvPicPr>
            <p:blipFill>
              <a:blip r:embed="rId15"/>
              <a:stretch>
                <a:fillRect/>
              </a:stretch>
            </p:blipFill>
            <p:spPr>
              <a:xfrm>
                <a:off x="10263116" y="5264911"/>
                <a:ext cx="60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8816636" y="5822911"/>
              <a:ext cx="250560" cy="12960"/>
            </p14:xfrm>
          </p:contentPart>
        </mc:Choice>
        <mc:Fallback xmlns="">
          <p:pic>
            <p:nvPicPr>
              <p:cNvPr id="34" name="Ink 33"/>
              <p:cNvPicPr/>
              <p:nvPr/>
            </p:nvPicPr>
            <p:blipFill>
              <a:blip r:embed="rId17"/>
              <a:stretch>
                <a:fillRect/>
              </a:stretch>
            </p:blipFill>
            <p:spPr>
              <a:xfrm>
                <a:off x="8744636" y="5678911"/>
                <a:ext cx="394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p14:cNvContentPartPr/>
              <p14:nvPr/>
            </p14:nvContentPartPr>
            <p14:xfrm>
              <a:off x="10240076" y="5874751"/>
              <a:ext cx="423000" cy="360"/>
            </p14:xfrm>
          </p:contentPart>
        </mc:Choice>
        <mc:Fallback xmlns="">
          <p:pic>
            <p:nvPicPr>
              <p:cNvPr id="35" name="Ink 34"/>
              <p:cNvPicPr/>
              <p:nvPr/>
            </p:nvPicPr>
            <p:blipFill>
              <a:blip r:embed="rId19"/>
              <a:stretch>
                <a:fillRect/>
              </a:stretch>
            </p:blipFill>
            <p:spPr>
              <a:xfrm>
                <a:off x="10168076" y="5730751"/>
                <a:ext cx="566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p14:cNvContentPartPr/>
              <p14:nvPr/>
            </p14:nvContentPartPr>
            <p14:xfrm>
              <a:off x="10869716" y="6323311"/>
              <a:ext cx="172800" cy="360"/>
            </p14:xfrm>
          </p:contentPart>
        </mc:Choice>
        <mc:Fallback xmlns="">
          <p:pic>
            <p:nvPicPr>
              <p:cNvPr id="36" name="Ink 35"/>
              <p:cNvPicPr/>
              <p:nvPr/>
            </p:nvPicPr>
            <p:blipFill>
              <a:blip r:embed="rId21"/>
              <a:stretch>
                <a:fillRect/>
              </a:stretch>
            </p:blipFill>
            <p:spPr>
              <a:xfrm>
                <a:off x="10797716" y="6179311"/>
                <a:ext cx="316440" cy="288000"/>
              </a:xfrm>
              <a:prstGeom prst="rect">
                <a:avLst/>
              </a:prstGeom>
            </p:spPr>
          </p:pic>
        </mc:Fallback>
      </mc:AlternateContent>
      <p:pic>
        <p:nvPicPr>
          <p:cNvPr id="37" name="Picture 36"/>
          <p:cNvPicPr>
            <a:picLocks noChangeAspect="1"/>
          </p:cNvPicPr>
          <p:nvPr/>
        </p:nvPicPr>
        <p:blipFill>
          <a:blip r:embed="rId22"/>
          <a:stretch>
            <a:fillRect/>
          </a:stretch>
        </p:blipFill>
        <p:spPr>
          <a:xfrm>
            <a:off x="37202" y="3886371"/>
            <a:ext cx="7925001" cy="2319447"/>
          </a:xfrm>
          <a:prstGeom prst="rect">
            <a:avLst/>
          </a:prstGeom>
        </p:spPr>
      </p:pic>
      <p:sp>
        <p:nvSpPr>
          <p:cNvPr id="39" name="Rectangle 38"/>
          <p:cNvSpPr/>
          <p:nvPr/>
        </p:nvSpPr>
        <p:spPr>
          <a:xfrm>
            <a:off x="1455028" y="4686638"/>
            <a:ext cx="107799" cy="19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1378835" y="4600035"/>
            <a:ext cx="172529" cy="369332"/>
          </a:xfrm>
          <a:prstGeom prst="rect">
            <a:avLst/>
          </a:prstGeom>
          <a:noFill/>
        </p:spPr>
        <p:txBody>
          <a:bodyPr wrap="square" rtlCol="0">
            <a:spAutoFit/>
          </a:bodyPr>
          <a:lstStyle/>
          <a:p>
            <a:r>
              <a:rPr lang="en-CA" dirty="0"/>
              <a:t>g</a:t>
            </a:r>
          </a:p>
        </p:txBody>
      </p:sp>
    </p:spTree>
    <p:extLst>
      <p:ext uri="{BB962C8B-B14F-4D97-AF65-F5344CB8AC3E}">
        <p14:creationId xmlns:p14="http://schemas.microsoft.com/office/powerpoint/2010/main" val="11677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75" y="45598"/>
            <a:ext cx="11719182" cy="1325563"/>
          </a:xfrm>
        </p:spPr>
        <p:txBody>
          <a:bodyPr>
            <a:normAutofit/>
          </a:bodyPr>
          <a:lstStyle/>
          <a:p>
            <a:r>
              <a:rPr lang="en-CA" sz="3600" dirty="0"/>
              <a:t>A single LSTM memory unit displayed as a computation graph.</a:t>
            </a:r>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rotWithShape="1">
          <a:blip r:embed="rId3"/>
          <a:srcRect l="13689" t="13105" r="17361" b="24542"/>
          <a:stretch/>
        </p:blipFill>
        <p:spPr>
          <a:xfrm>
            <a:off x="571682" y="1702217"/>
            <a:ext cx="8582728" cy="5110184"/>
          </a:xfrm>
          <a:prstGeom prst="rect">
            <a:avLst/>
          </a:prstGeom>
        </p:spPr>
      </p:pic>
      <p:sp>
        <p:nvSpPr>
          <p:cNvPr id="5" name="TextBox 4"/>
          <p:cNvSpPr txBox="1"/>
          <p:nvPr/>
        </p:nvSpPr>
        <p:spPr>
          <a:xfrm>
            <a:off x="4703595" y="5149684"/>
            <a:ext cx="276038" cy="369332"/>
          </a:xfrm>
          <a:prstGeom prst="rect">
            <a:avLst/>
          </a:prstGeom>
          <a:noFill/>
        </p:spPr>
        <p:txBody>
          <a:bodyPr wrap="none" rtlCol="0">
            <a:spAutoFit/>
          </a:bodyPr>
          <a:lstStyle/>
          <a:p>
            <a:r>
              <a:rPr lang="en-CA" dirty="0">
                <a:solidFill>
                  <a:srgbClr val="FF0000"/>
                </a:solidFill>
              </a:rPr>
              <a:t>z</a:t>
            </a:r>
          </a:p>
        </p:txBody>
      </p:sp>
      <p:sp>
        <p:nvSpPr>
          <p:cNvPr id="6" name="TextBox 5"/>
          <p:cNvSpPr txBox="1"/>
          <p:nvPr/>
        </p:nvSpPr>
        <p:spPr>
          <a:xfrm>
            <a:off x="993458" y="5384538"/>
            <a:ext cx="431074" cy="307122"/>
          </a:xfrm>
          <a:prstGeom prst="rect">
            <a:avLst/>
          </a:prstGeom>
          <a:solidFill>
            <a:schemeClr val="bg1"/>
          </a:solidFill>
        </p:spPr>
        <p:txBody>
          <a:bodyPr wrap="square" rtlCol="0">
            <a:spAutoFit/>
          </a:bodyPr>
          <a:lstStyle/>
          <a:p>
            <a:r>
              <a:rPr lang="en-CA" sz="1200" dirty="0"/>
              <a:t>C</a:t>
            </a:r>
            <a:r>
              <a:rPr lang="en-CA" sz="1200" baseline="-25000" dirty="0"/>
              <a:t>t-</a:t>
            </a:r>
            <a:r>
              <a:rPr lang="en-CA" sz="1200" baseline="-25000" dirty="0" err="1"/>
              <a:t>i</a:t>
            </a:r>
            <a:endParaRPr lang="en-CA" sz="1200" dirty="0"/>
          </a:p>
        </p:txBody>
      </p:sp>
      <p:sp>
        <p:nvSpPr>
          <p:cNvPr id="8" name="TextBox 7"/>
          <p:cNvSpPr txBox="1"/>
          <p:nvPr/>
        </p:nvSpPr>
        <p:spPr>
          <a:xfrm>
            <a:off x="3823011" y="3414244"/>
            <a:ext cx="463801" cy="307122"/>
          </a:xfrm>
          <a:prstGeom prst="rect">
            <a:avLst/>
          </a:prstGeom>
          <a:solidFill>
            <a:schemeClr val="bg1"/>
          </a:solidFill>
        </p:spPr>
        <p:txBody>
          <a:bodyPr wrap="square" rtlCol="0">
            <a:spAutoFit/>
          </a:bodyPr>
          <a:lstStyle/>
          <a:p>
            <a:r>
              <a:rPr lang="en-CA" sz="1200" dirty="0"/>
              <a:t>C</a:t>
            </a:r>
            <a:r>
              <a:rPr lang="en-CA" sz="1200" baseline="-25000" dirty="0"/>
              <a:t>t</a:t>
            </a:r>
            <a:endParaRPr lang="en-CA" sz="1200" dirty="0"/>
          </a:p>
        </p:txBody>
      </p:sp>
      <p:sp>
        <p:nvSpPr>
          <p:cNvPr id="9" name="TextBox 8"/>
          <p:cNvSpPr txBox="1"/>
          <p:nvPr/>
        </p:nvSpPr>
        <p:spPr>
          <a:xfrm>
            <a:off x="6453581" y="1190187"/>
            <a:ext cx="2209766" cy="1200329"/>
          </a:xfrm>
          <a:prstGeom prst="rect">
            <a:avLst/>
          </a:prstGeom>
          <a:solidFill>
            <a:schemeClr val="accent1">
              <a:lumMod val="20000"/>
              <a:lumOff val="80000"/>
            </a:schemeClr>
          </a:solidFill>
        </p:spPr>
        <p:txBody>
          <a:bodyPr wrap="square" rtlCol="0">
            <a:spAutoFit/>
          </a:bodyPr>
          <a:lstStyle/>
          <a:p>
            <a:r>
              <a:rPr lang="en-CA" i="1" dirty="0"/>
              <a:t>Differences in terminology between J&amp;M and </a:t>
            </a:r>
            <a:r>
              <a:rPr lang="en-CA" i="1" dirty="0">
                <a:solidFill>
                  <a:srgbClr val="FF0000"/>
                </a:solidFill>
              </a:rPr>
              <a:t>Goldberg</a:t>
            </a:r>
          </a:p>
          <a:p>
            <a:r>
              <a:rPr lang="en-CA" i="1" dirty="0"/>
              <a:t>Note</a:t>
            </a:r>
            <a:r>
              <a:rPr lang="en-CA" i="1" dirty="0">
                <a:solidFill>
                  <a:srgbClr val="FF0000"/>
                </a:solidFill>
              </a:rPr>
              <a:t> j </a:t>
            </a:r>
            <a:r>
              <a:rPr lang="en-CA" i="1" dirty="0"/>
              <a:t>~</a:t>
            </a:r>
            <a:r>
              <a:rPr lang="en-CA" i="1" dirty="0">
                <a:solidFill>
                  <a:srgbClr val="FF0000"/>
                </a:solidFill>
              </a:rPr>
              <a:t>  </a:t>
            </a:r>
            <a:r>
              <a:rPr lang="en-CA" i="1" dirty="0"/>
              <a:t>t</a:t>
            </a:r>
          </a:p>
        </p:txBody>
      </p:sp>
      <p:pic>
        <p:nvPicPr>
          <p:cNvPr id="11" name="Picture 10"/>
          <p:cNvPicPr>
            <a:picLocks noChangeAspect="1"/>
          </p:cNvPicPr>
          <p:nvPr/>
        </p:nvPicPr>
        <p:blipFill>
          <a:blip r:embed="rId4"/>
          <a:stretch>
            <a:fillRect/>
          </a:stretch>
        </p:blipFill>
        <p:spPr>
          <a:xfrm>
            <a:off x="8860183" y="1309880"/>
            <a:ext cx="3120253" cy="2426683"/>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D2FCA75A-6035-44CF-BBE6-9AC023F293CF}"/>
                  </a:ext>
                </a:extLst>
              </p14:cNvPr>
              <p14:cNvContentPartPr/>
              <p14:nvPr/>
            </p14:nvContentPartPr>
            <p14:xfrm>
              <a:off x="4668366" y="1845619"/>
              <a:ext cx="443160" cy="6480"/>
            </p14:xfrm>
          </p:contentPart>
        </mc:Choice>
        <mc:Fallback xmlns="">
          <p:pic>
            <p:nvPicPr>
              <p:cNvPr id="10" name="Ink 9">
                <a:extLst>
                  <a:ext uri="{FF2B5EF4-FFF2-40B4-BE49-F238E27FC236}">
                    <a16:creationId xmlns:a16="http://schemas.microsoft.com/office/drawing/2014/main" id="{D2FCA75A-6035-44CF-BBE6-9AC023F293CF}"/>
                  </a:ext>
                </a:extLst>
              </p:cNvPr>
              <p:cNvPicPr/>
              <p:nvPr/>
            </p:nvPicPr>
            <p:blipFill>
              <a:blip r:embed="rId6"/>
              <a:stretch>
                <a:fillRect/>
              </a:stretch>
            </p:blipFill>
            <p:spPr>
              <a:xfrm>
                <a:off x="4578726" y="1665619"/>
                <a:ext cx="6228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9FB12DC9-CA4F-4A88-BF3B-C06E271472C3}"/>
                  </a:ext>
                </a:extLst>
              </p14:cNvPr>
              <p14:cNvContentPartPr/>
              <p14:nvPr/>
            </p14:nvContentPartPr>
            <p14:xfrm>
              <a:off x="9069726" y="3169699"/>
              <a:ext cx="232560" cy="11160"/>
            </p14:xfrm>
          </p:contentPart>
        </mc:Choice>
        <mc:Fallback xmlns="">
          <p:pic>
            <p:nvPicPr>
              <p:cNvPr id="12" name="Ink 11">
                <a:extLst>
                  <a:ext uri="{FF2B5EF4-FFF2-40B4-BE49-F238E27FC236}">
                    <a16:creationId xmlns:a16="http://schemas.microsoft.com/office/drawing/2014/main" id="{9FB12DC9-CA4F-4A88-BF3B-C06E271472C3}"/>
                  </a:ext>
                </a:extLst>
              </p:cNvPr>
              <p:cNvPicPr/>
              <p:nvPr/>
            </p:nvPicPr>
            <p:blipFill>
              <a:blip r:embed="rId8"/>
              <a:stretch>
                <a:fillRect/>
              </a:stretch>
            </p:blipFill>
            <p:spPr>
              <a:xfrm>
                <a:off x="8980086" y="2990059"/>
                <a:ext cx="4122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F607E476-EBC5-4A05-8D4F-573459595A4E}"/>
                  </a:ext>
                </a:extLst>
              </p14:cNvPr>
              <p14:cNvContentPartPr/>
              <p14:nvPr/>
            </p14:nvContentPartPr>
            <p14:xfrm>
              <a:off x="9053166" y="2856499"/>
              <a:ext cx="297720" cy="360"/>
            </p14:xfrm>
          </p:contentPart>
        </mc:Choice>
        <mc:Fallback xmlns="">
          <p:pic>
            <p:nvPicPr>
              <p:cNvPr id="13" name="Ink 12">
                <a:extLst>
                  <a:ext uri="{FF2B5EF4-FFF2-40B4-BE49-F238E27FC236}">
                    <a16:creationId xmlns:a16="http://schemas.microsoft.com/office/drawing/2014/main" id="{F607E476-EBC5-4A05-8D4F-573459595A4E}"/>
                  </a:ext>
                </a:extLst>
              </p:cNvPr>
              <p:cNvPicPr/>
              <p:nvPr/>
            </p:nvPicPr>
            <p:blipFill>
              <a:blip r:embed="rId10"/>
              <a:stretch>
                <a:fillRect/>
              </a:stretch>
            </p:blipFill>
            <p:spPr>
              <a:xfrm>
                <a:off x="8963166" y="2676859"/>
                <a:ext cx="4773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2A691CC-8E94-499C-8060-475902B2357E}"/>
                  </a:ext>
                </a:extLst>
              </p14:cNvPr>
              <p14:cNvContentPartPr/>
              <p14:nvPr/>
            </p14:nvContentPartPr>
            <p14:xfrm>
              <a:off x="9053166" y="2526739"/>
              <a:ext cx="243000" cy="17640"/>
            </p14:xfrm>
          </p:contentPart>
        </mc:Choice>
        <mc:Fallback xmlns="">
          <p:pic>
            <p:nvPicPr>
              <p:cNvPr id="15" name="Ink 14">
                <a:extLst>
                  <a:ext uri="{FF2B5EF4-FFF2-40B4-BE49-F238E27FC236}">
                    <a16:creationId xmlns:a16="http://schemas.microsoft.com/office/drawing/2014/main" id="{E2A691CC-8E94-499C-8060-475902B2357E}"/>
                  </a:ext>
                </a:extLst>
              </p:cNvPr>
              <p:cNvPicPr/>
              <p:nvPr/>
            </p:nvPicPr>
            <p:blipFill>
              <a:blip r:embed="rId12"/>
              <a:stretch>
                <a:fillRect/>
              </a:stretch>
            </p:blipFill>
            <p:spPr>
              <a:xfrm>
                <a:off x="8963166" y="2347099"/>
                <a:ext cx="4226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7030D99D-592A-48F7-8C3D-003EB2D7BA0A}"/>
                  </a:ext>
                </a:extLst>
              </p14:cNvPr>
              <p14:cNvContentPartPr/>
              <p14:nvPr/>
            </p14:nvContentPartPr>
            <p14:xfrm>
              <a:off x="8126886" y="5451379"/>
              <a:ext cx="850320" cy="50760"/>
            </p14:xfrm>
          </p:contentPart>
        </mc:Choice>
        <mc:Fallback xmlns="">
          <p:pic>
            <p:nvPicPr>
              <p:cNvPr id="16" name="Ink 15">
                <a:extLst>
                  <a:ext uri="{FF2B5EF4-FFF2-40B4-BE49-F238E27FC236}">
                    <a16:creationId xmlns:a16="http://schemas.microsoft.com/office/drawing/2014/main" id="{7030D99D-592A-48F7-8C3D-003EB2D7BA0A}"/>
                  </a:ext>
                </a:extLst>
              </p:cNvPr>
              <p:cNvPicPr/>
              <p:nvPr/>
            </p:nvPicPr>
            <p:blipFill>
              <a:blip r:embed="rId14"/>
              <a:stretch>
                <a:fillRect/>
              </a:stretch>
            </p:blipFill>
            <p:spPr>
              <a:xfrm>
                <a:off x="8037246" y="5271739"/>
                <a:ext cx="10299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23BB06CD-ADBD-42AB-9CC4-3FB7CA3A65C7}"/>
                  </a:ext>
                </a:extLst>
              </p14:cNvPr>
              <p14:cNvContentPartPr/>
              <p14:nvPr/>
            </p14:nvContentPartPr>
            <p14:xfrm>
              <a:off x="9002046" y="2178619"/>
              <a:ext cx="349200" cy="19440"/>
            </p14:xfrm>
          </p:contentPart>
        </mc:Choice>
        <mc:Fallback xmlns="">
          <p:pic>
            <p:nvPicPr>
              <p:cNvPr id="17" name="Ink 16">
                <a:extLst>
                  <a:ext uri="{FF2B5EF4-FFF2-40B4-BE49-F238E27FC236}">
                    <a16:creationId xmlns:a16="http://schemas.microsoft.com/office/drawing/2014/main" id="{23BB06CD-ADBD-42AB-9CC4-3FB7CA3A65C7}"/>
                  </a:ext>
                </a:extLst>
              </p:cNvPr>
              <p:cNvPicPr/>
              <p:nvPr/>
            </p:nvPicPr>
            <p:blipFill>
              <a:blip r:embed="rId16"/>
              <a:stretch>
                <a:fillRect/>
              </a:stretch>
            </p:blipFill>
            <p:spPr>
              <a:xfrm>
                <a:off x="8912046" y="1998619"/>
                <a:ext cx="528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B3A0890C-CDED-4BC1-918F-05768FE21E4D}"/>
                  </a:ext>
                </a:extLst>
              </p14:cNvPr>
              <p14:cNvContentPartPr/>
              <p14:nvPr/>
            </p14:nvContentPartPr>
            <p14:xfrm>
              <a:off x="2975646" y="5569099"/>
              <a:ext cx="294840" cy="42480"/>
            </p14:xfrm>
          </p:contentPart>
        </mc:Choice>
        <mc:Fallback xmlns="">
          <p:pic>
            <p:nvPicPr>
              <p:cNvPr id="18" name="Ink 17">
                <a:extLst>
                  <a:ext uri="{FF2B5EF4-FFF2-40B4-BE49-F238E27FC236}">
                    <a16:creationId xmlns:a16="http://schemas.microsoft.com/office/drawing/2014/main" id="{B3A0890C-CDED-4BC1-918F-05768FE21E4D}"/>
                  </a:ext>
                </a:extLst>
              </p:cNvPr>
              <p:cNvPicPr/>
              <p:nvPr/>
            </p:nvPicPr>
            <p:blipFill>
              <a:blip r:embed="rId18"/>
              <a:stretch>
                <a:fillRect/>
              </a:stretch>
            </p:blipFill>
            <p:spPr>
              <a:xfrm>
                <a:off x="2885646" y="5389099"/>
                <a:ext cx="4744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C478B102-53A2-4D13-ABE5-DFAD1D594705}"/>
                  </a:ext>
                </a:extLst>
              </p14:cNvPr>
              <p14:cNvContentPartPr/>
              <p14:nvPr/>
            </p14:nvContentPartPr>
            <p14:xfrm>
              <a:off x="9087006" y="1896739"/>
              <a:ext cx="244800" cy="18000"/>
            </p14:xfrm>
          </p:contentPart>
        </mc:Choice>
        <mc:Fallback xmlns="">
          <p:pic>
            <p:nvPicPr>
              <p:cNvPr id="19" name="Ink 18">
                <a:extLst>
                  <a:ext uri="{FF2B5EF4-FFF2-40B4-BE49-F238E27FC236}">
                    <a16:creationId xmlns:a16="http://schemas.microsoft.com/office/drawing/2014/main" id="{C478B102-53A2-4D13-ABE5-DFAD1D594705}"/>
                  </a:ext>
                </a:extLst>
              </p:cNvPr>
              <p:cNvPicPr/>
              <p:nvPr/>
            </p:nvPicPr>
            <p:blipFill>
              <a:blip r:embed="rId20"/>
              <a:stretch>
                <a:fillRect/>
              </a:stretch>
            </p:blipFill>
            <p:spPr>
              <a:xfrm>
                <a:off x="8997006" y="1716739"/>
                <a:ext cx="424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78D5F8C7-9F69-4078-AC70-7240DCAF697A}"/>
                  </a:ext>
                </a:extLst>
              </p14:cNvPr>
              <p14:cNvContentPartPr/>
              <p14:nvPr/>
            </p14:nvContentPartPr>
            <p14:xfrm>
              <a:off x="6718566" y="5570539"/>
              <a:ext cx="257400" cy="18000"/>
            </p14:xfrm>
          </p:contentPart>
        </mc:Choice>
        <mc:Fallback xmlns="">
          <p:pic>
            <p:nvPicPr>
              <p:cNvPr id="20" name="Ink 19">
                <a:extLst>
                  <a:ext uri="{FF2B5EF4-FFF2-40B4-BE49-F238E27FC236}">
                    <a16:creationId xmlns:a16="http://schemas.microsoft.com/office/drawing/2014/main" id="{78D5F8C7-9F69-4078-AC70-7240DCAF697A}"/>
                  </a:ext>
                </a:extLst>
              </p:cNvPr>
              <p:cNvPicPr/>
              <p:nvPr/>
            </p:nvPicPr>
            <p:blipFill>
              <a:blip r:embed="rId22"/>
              <a:stretch>
                <a:fillRect/>
              </a:stretch>
            </p:blipFill>
            <p:spPr>
              <a:xfrm>
                <a:off x="6628566" y="5390899"/>
                <a:ext cx="4370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8B6C7C1E-DBC6-4BD7-B80E-C1E75CE6BABB}"/>
                  </a:ext>
                </a:extLst>
              </p14:cNvPr>
              <p14:cNvContentPartPr/>
              <p14:nvPr/>
            </p14:nvContentPartPr>
            <p14:xfrm>
              <a:off x="9053166" y="1533139"/>
              <a:ext cx="262080" cy="40320"/>
            </p14:xfrm>
          </p:contentPart>
        </mc:Choice>
        <mc:Fallback xmlns="">
          <p:pic>
            <p:nvPicPr>
              <p:cNvPr id="21" name="Ink 20">
                <a:extLst>
                  <a:ext uri="{FF2B5EF4-FFF2-40B4-BE49-F238E27FC236}">
                    <a16:creationId xmlns:a16="http://schemas.microsoft.com/office/drawing/2014/main" id="{8B6C7C1E-DBC6-4BD7-B80E-C1E75CE6BABB}"/>
                  </a:ext>
                </a:extLst>
              </p:cNvPr>
              <p:cNvPicPr/>
              <p:nvPr/>
            </p:nvPicPr>
            <p:blipFill>
              <a:blip r:embed="rId24"/>
              <a:stretch>
                <a:fillRect/>
              </a:stretch>
            </p:blipFill>
            <p:spPr>
              <a:xfrm>
                <a:off x="8963166" y="1353139"/>
                <a:ext cx="441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34A74D92-2FCC-4456-B5D0-7C2B05CE4A29}"/>
                  </a:ext>
                </a:extLst>
              </p14:cNvPr>
              <p14:cNvContentPartPr/>
              <p14:nvPr/>
            </p14:nvContentPartPr>
            <p14:xfrm>
              <a:off x="4861326" y="5570899"/>
              <a:ext cx="268560" cy="12240"/>
            </p14:xfrm>
          </p:contentPart>
        </mc:Choice>
        <mc:Fallback xmlns="">
          <p:pic>
            <p:nvPicPr>
              <p:cNvPr id="22" name="Ink 21">
                <a:extLst>
                  <a:ext uri="{FF2B5EF4-FFF2-40B4-BE49-F238E27FC236}">
                    <a16:creationId xmlns:a16="http://schemas.microsoft.com/office/drawing/2014/main" id="{34A74D92-2FCC-4456-B5D0-7C2B05CE4A29}"/>
                  </a:ext>
                </a:extLst>
              </p:cNvPr>
              <p:cNvPicPr/>
              <p:nvPr/>
            </p:nvPicPr>
            <p:blipFill>
              <a:blip r:embed="rId26"/>
              <a:stretch>
                <a:fillRect/>
              </a:stretch>
            </p:blipFill>
            <p:spPr>
              <a:xfrm>
                <a:off x="4771326" y="5390899"/>
                <a:ext cx="44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D426B97D-2806-4D23-9904-5B459D297C8B}"/>
                  </a:ext>
                </a:extLst>
              </p14:cNvPr>
              <p14:cNvContentPartPr/>
              <p14:nvPr/>
            </p14:nvContentPartPr>
            <p14:xfrm>
              <a:off x="11040726" y="2867659"/>
              <a:ext cx="169560" cy="360"/>
            </p14:xfrm>
          </p:contentPart>
        </mc:Choice>
        <mc:Fallback xmlns="">
          <p:pic>
            <p:nvPicPr>
              <p:cNvPr id="24" name="Ink 23">
                <a:extLst>
                  <a:ext uri="{FF2B5EF4-FFF2-40B4-BE49-F238E27FC236}">
                    <a16:creationId xmlns:a16="http://schemas.microsoft.com/office/drawing/2014/main" id="{D426B97D-2806-4D23-9904-5B459D297C8B}"/>
                  </a:ext>
                </a:extLst>
              </p:cNvPr>
              <p:cNvPicPr/>
              <p:nvPr/>
            </p:nvPicPr>
            <p:blipFill>
              <a:blip r:embed="rId28"/>
              <a:stretch>
                <a:fillRect/>
              </a:stretch>
            </p:blipFill>
            <p:spPr>
              <a:xfrm>
                <a:off x="10951086" y="2688019"/>
                <a:ext cx="349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3A0CCA79-8134-48EF-AD31-FA1A351164DC}"/>
                  </a:ext>
                </a:extLst>
              </p14:cNvPr>
              <p14:cNvContentPartPr/>
              <p14:nvPr/>
            </p14:nvContentPartPr>
            <p14:xfrm>
              <a:off x="10671726" y="2895739"/>
              <a:ext cx="91440" cy="6120"/>
            </p14:xfrm>
          </p:contentPart>
        </mc:Choice>
        <mc:Fallback xmlns="">
          <p:pic>
            <p:nvPicPr>
              <p:cNvPr id="25" name="Ink 24">
                <a:extLst>
                  <a:ext uri="{FF2B5EF4-FFF2-40B4-BE49-F238E27FC236}">
                    <a16:creationId xmlns:a16="http://schemas.microsoft.com/office/drawing/2014/main" id="{3A0CCA79-8134-48EF-AD31-FA1A351164DC}"/>
                  </a:ext>
                </a:extLst>
              </p:cNvPr>
              <p:cNvPicPr/>
              <p:nvPr/>
            </p:nvPicPr>
            <p:blipFill>
              <a:blip r:embed="rId30"/>
              <a:stretch>
                <a:fillRect/>
              </a:stretch>
            </p:blipFill>
            <p:spPr>
              <a:xfrm>
                <a:off x="10581726" y="2716099"/>
                <a:ext cx="2710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F87C2D3D-A052-4C8E-A0E2-544999066409}"/>
                  </a:ext>
                </a:extLst>
              </p14:cNvPr>
              <p14:cNvContentPartPr/>
              <p14:nvPr/>
            </p14:nvContentPartPr>
            <p14:xfrm>
              <a:off x="9723126" y="2844979"/>
              <a:ext cx="124200" cy="360"/>
            </p14:xfrm>
          </p:contentPart>
        </mc:Choice>
        <mc:Fallback xmlns="">
          <p:pic>
            <p:nvPicPr>
              <p:cNvPr id="26" name="Ink 25">
                <a:extLst>
                  <a:ext uri="{FF2B5EF4-FFF2-40B4-BE49-F238E27FC236}">
                    <a16:creationId xmlns:a16="http://schemas.microsoft.com/office/drawing/2014/main" id="{F87C2D3D-A052-4C8E-A0E2-544999066409}"/>
                  </a:ext>
                </a:extLst>
              </p:cNvPr>
              <p:cNvPicPr/>
              <p:nvPr/>
            </p:nvPicPr>
            <p:blipFill>
              <a:blip r:embed="rId32"/>
              <a:stretch>
                <a:fillRect/>
              </a:stretch>
            </p:blipFill>
            <p:spPr>
              <a:xfrm>
                <a:off x="9633486" y="2664979"/>
                <a:ext cx="3038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AF37B380-E8DA-4A6C-A603-BF7BA2C9B70D}"/>
                  </a:ext>
                </a:extLst>
              </p14:cNvPr>
              <p14:cNvContentPartPr/>
              <p14:nvPr/>
            </p14:nvContentPartPr>
            <p14:xfrm>
              <a:off x="9700446" y="3197059"/>
              <a:ext cx="159120" cy="32040"/>
            </p14:xfrm>
          </p:contentPart>
        </mc:Choice>
        <mc:Fallback xmlns="">
          <p:pic>
            <p:nvPicPr>
              <p:cNvPr id="27" name="Ink 26">
                <a:extLst>
                  <a:ext uri="{FF2B5EF4-FFF2-40B4-BE49-F238E27FC236}">
                    <a16:creationId xmlns:a16="http://schemas.microsoft.com/office/drawing/2014/main" id="{AF37B380-E8DA-4A6C-A603-BF7BA2C9B70D}"/>
                  </a:ext>
                </a:extLst>
              </p:cNvPr>
              <p:cNvPicPr/>
              <p:nvPr/>
            </p:nvPicPr>
            <p:blipFill>
              <a:blip r:embed="rId34"/>
              <a:stretch>
                <a:fillRect/>
              </a:stretch>
            </p:blipFill>
            <p:spPr>
              <a:xfrm>
                <a:off x="9610806" y="3017059"/>
                <a:ext cx="3387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4E4C0095-0F70-41CD-9655-0188CF32C39C}"/>
                  </a:ext>
                </a:extLst>
              </p14:cNvPr>
              <p14:cNvContentPartPr/>
              <p14:nvPr/>
            </p14:nvContentPartPr>
            <p14:xfrm>
              <a:off x="10592166" y="3242059"/>
              <a:ext cx="150840" cy="12600"/>
            </p14:xfrm>
          </p:contentPart>
        </mc:Choice>
        <mc:Fallback xmlns="">
          <p:pic>
            <p:nvPicPr>
              <p:cNvPr id="28" name="Ink 27">
                <a:extLst>
                  <a:ext uri="{FF2B5EF4-FFF2-40B4-BE49-F238E27FC236}">
                    <a16:creationId xmlns:a16="http://schemas.microsoft.com/office/drawing/2014/main" id="{4E4C0095-0F70-41CD-9655-0188CF32C39C}"/>
                  </a:ext>
                </a:extLst>
              </p:cNvPr>
              <p:cNvPicPr/>
              <p:nvPr/>
            </p:nvPicPr>
            <p:blipFill>
              <a:blip r:embed="rId36"/>
              <a:stretch>
                <a:fillRect/>
              </a:stretch>
            </p:blipFill>
            <p:spPr>
              <a:xfrm>
                <a:off x="10502526" y="3062059"/>
                <a:ext cx="3304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B249FE97-53EE-4ADA-A594-6FDA665C351E}"/>
                  </a:ext>
                </a:extLst>
              </p14:cNvPr>
              <p14:cNvContentPartPr/>
              <p14:nvPr/>
            </p14:nvContentPartPr>
            <p14:xfrm>
              <a:off x="3832168" y="3468971"/>
              <a:ext cx="338400" cy="146160"/>
            </p14:xfrm>
          </p:contentPart>
        </mc:Choice>
        <mc:Fallback xmlns="">
          <p:pic>
            <p:nvPicPr>
              <p:cNvPr id="29" name="Ink 28">
                <a:extLst>
                  <a:ext uri="{FF2B5EF4-FFF2-40B4-BE49-F238E27FC236}">
                    <a16:creationId xmlns:a16="http://schemas.microsoft.com/office/drawing/2014/main" id="{B249FE97-53EE-4ADA-A594-6FDA665C351E}"/>
                  </a:ext>
                </a:extLst>
              </p:cNvPr>
              <p:cNvPicPr/>
              <p:nvPr/>
            </p:nvPicPr>
            <p:blipFill>
              <a:blip r:embed="rId38"/>
              <a:stretch>
                <a:fillRect/>
              </a:stretch>
            </p:blipFill>
            <p:spPr>
              <a:xfrm>
                <a:off x="3742168" y="3288971"/>
                <a:ext cx="518040" cy="505800"/>
              </a:xfrm>
              <a:prstGeom prst="rect">
                <a:avLst/>
              </a:prstGeom>
            </p:spPr>
          </p:pic>
        </mc:Fallback>
      </mc:AlternateContent>
    </p:spTree>
    <p:extLst>
      <p:ext uri="{BB962C8B-B14F-4D97-AF65-F5344CB8AC3E}">
        <p14:creationId xmlns:p14="http://schemas.microsoft.com/office/powerpoint/2010/main" val="1384004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Good News ;-) </a:t>
            </a:r>
          </a:p>
        </p:txBody>
      </p:sp>
      <p:pic>
        <p:nvPicPr>
          <p:cNvPr id="4" name="Picture 3"/>
          <p:cNvPicPr>
            <a:picLocks noChangeAspect="1"/>
          </p:cNvPicPr>
          <p:nvPr/>
        </p:nvPicPr>
        <p:blipFill rotWithShape="1">
          <a:blip r:embed="rId3"/>
          <a:srcRect l="6428" t="7641" r="29065" b="20607"/>
          <a:stretch/>
        </p:blipFill>
        <p:spPr>
          <a:xfrm>
            <a:off x="5596354" y="1403837"/>
            <a:ext cx="6604325" cy="4190139"/>
          </a:xfrm>
          <a:prstGeom prst="rect">
            <a:avLst/>
          </a:prstGeom>
        </p:spPr>
      </p:pic>
      <p:sp>
        <p:nvSpPr>
          <p:cNvPr id="6" name="TextBox 5"/>
          <p:cNvSpPr txBox="1"/>
          <p:nvPr/>
        </p:nvSpPr>
        <p:spPr>
          <a:xfrm>
            <a:off x="57508" y="1625761"/>
            <a:ext cx="6038492" cy="5663089"/>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CA" sz="2400" dirty="0"/>
              <a:t>The neural units used in LSTMs (and GRUs) are obviously </a:t>
            </a:r>
            <a:r>
              <a:rPr lang="en-CA" sz="2400" b="1" dirty="0">
                <a:solidFill>
                  <a:srgbClr val="FF0000"/>
                </a:solidFill>
              </a:rPr>
              <a:t>much more complex </a:t>
            </a:r>
            <a:r>
              <a:rPr lang="en-CA" sz="2400" dirty="0"/>
              <a:t>than basic feed-forward networks.</a:t>
            </a:r>
          </a:p>
          <a:p>
            <a:pPr marL="285750" indent="-285750">
              <a:spcBef>
                <a:spcPts val="1200"/>
              </a:spcBef>
              <a:spcAft>
                <a:spcPts val="1200"/>
              </a:spcAft>
              <a:buFont typeface="Arial" panose="020B0604020202020204" pitchFamily="34" charset="0"/>
              <a:buChar char="•"/>
            </a:pPr>
            <a:r>
              <a:rPr lang="en-CA" sz="2400" dirty="0"/>
              <a:t>Fortunately, complexity is largely </a:t>
            </a:r>
            <a:r>
              <a:rPr lang="en-CA" sz="2400" b="1" dirty="0"/>
              <a:t>encapsulated within the basic processing units</a:t>
            </a:r>
            <a:r>
              <a:rPr lang="en-CA" sz="2400" dirty="0"/>
              <a:t>, allowing us to </a:t>
            </a:r>
            <a:r>
              <a:rPr lang="en-CA" sz="2400" b="1" dirty="0"/>
              <a:t>maintain modularity</a:t>
            </a:r>
            <a:r>
              <a:rPr lang="en-CA" sz="2400" dirty="0"/>
              <a:t> and to easily experiment with different architectures.  </a:t>
            </a:r>
          </a:p>
          <a:p>
            <a:pPr marL="285750" indent="-285750">
              <a:spcBef>
                <a:spcPts val="1200"/>
              </a:spcBef>
              <a:spcAft>
                <a:spcPts val="1200"/>
              </a:spcAft>
              <a:buFont typeface="Arial" panose="020B0604020202020204" pitchFamily="34" charset="0"/>
              <a:buChar char="•"/>
            </a:pPr>
            <a:r>
              <a:rPr lang="en-CA" sz="2400" dirty="0"/>
              <a:t>The </a:t>
            </a:r>
            <a:r>
              <a:rPr lang="en-CA" sz="2400" b="1" dirty="0"/>
              <a:t>only additional external complexity</a:t>
            </a:r>
            <a:r>
              <a:rPr lang="en-CA" sz="2400" dirty="0"/>
              <a:t> over the basic recurrent unit (b) is the presence of the additional context vector input and output </a:t>
            </a:r>
            <a:r>
              <a:rPr lang="en-CA" sz="2400" b="1" dirty="0">
                <a:solidFill>
                  <a:srgbClr val="00B050"/>
                </a:solidFill>
              </a:rPr>
              <a:t>c</a:t>
            </a:r>
            <a:r>
              <a:rPr lang="en-CA" sz="2400" b="1" baseline="-25000" dirty="0">
                <a:solidFill>
                  <a:srgbClr val="00B050"/>
                </a:solidFill>
              </a:rPr>
              <a:t>t</a:t>
            </a:r>
            <a:r>
              <a:rPr lang="en-CA" sz="2400" dirty="0"/>
              <a:t>.</a:t>
            </a:r>
          </a:p>
          <a:p>
            <a:pPr marL="285750" indent="-285750">
              <a:buFont typeface="Arial" panose="020B0604020202020204" pitchFamily="34" charset="0"/>
              <a:buChar char="•"/>
            </a:pPr>
            <a:endParaRPr lang="en-CA" sz="2400" dirty="0"/>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0117781" y="4583632"/>
              <a:ext cx="414360" cy="73080"/>
            </p14:xfrm>
          </p:contentPart>
        </mc:Choice>
        <mc:Fallback xmlns="">
          <p:pic>
            <p:nvPicPr>
              <p:cNvPr id="7" name="Ink 6"/>
              <p:cNvPicPr/>
              <p:nvPr/>
            </p:nvPicPr>
            <p:blipFill>
              <a:blip r:embed="rId5"/>
              <a:stretch>
                <a:fillRect/>
              </a:stretch>
            </p:blipFill>
            <p:spPr>
              <a:xfrm>
                <a:off x="10027781" y="4403632"/>
                <a:ext cx="5940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0324961" y="1625761"/>
              <a:ext cx="284760" cy="18000"/>
            </p14:xfrm>
          </p:contentPart>
        </mc:Choice>
        <mc:Fallback xmlns="">
          <p:pic>
            <p:nvPicPr>
              <p:cNvPr id="8" name="Ink 7"/>
              <p:cNvPicPr/>
              <p:nvPr/>
            </p:nvPicPr>
            <p:blipFill>
              <a:blip r:embed="rId7"/>
              <a:stretch>
                <a:fillRect/>
              </a:stretch>
            </p:blipFill>
            <p:spPr>
              <a:xfrm>
                <a:off x="10234961" y="1445761"/>
                <a:ext cx="464400" cy="377640"/>
              </a:xfrm>
              <a:prstGeom prst="rect">
                <a:avLst/>
              </a:prstGeom>
            </p:spPr>
          </p:pic>
        </mc:Fallback>
      </mc:AlternateContent>
    </p:spTree>
    <p:extLst>
      <p:ext uri="{BB962C8B-B14F-4D97-AF65-F5344CB8AC3E}">
        <p14:creationId xmlns:p14="http://schemas.microsoft.com/office/powerpoint/2010/main" val="3450282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7045-AFAF-4F8B-A47D-7C3BD46121D3}"/>
              </a:ext>
            </a:extLst>
          </p:cNvPr>
          <p:cNvSpPr>
            <a:spLocks noGrp="1"/>
          </p:cNvSpPr>
          <p:nvPr>
            <p:ph type="title"/>
          </p:nvPr>
        </p:nvSpPr>
        <p:spPr>
          <a:xfrm>
            <a:off x="391756" y="332852"/>
            <a:ext cx="10806953" cy="1334583"/>
          </a:xfrm>
        </p:spPr>
        <p:txBody>
          <a:bodyPr/>
          <a:lstStyle/>
          <a:p>
            <a:r>
              <a:rPr lang="en-CA" dirty="0"/>
              <a:t>Gated Recurrent Units (GRU)  see J&amp;M sections </a:t>
            </a:r>
          </a:p>
        </p:txBody>
      </p:sp>
      <p:sp>
        <p:nvSpPr>
          <p:cNvPr id="3" name="Content Placeholder 2">
            <a:extLst>
              <a:ext uri="{FF2B5EF4-FFF2-40B4-BE49-F238E27FC236}">
                <a16:creationId xmlns:a16="http://schemas.microsoft.com/office/drawing/2014/main" id="{70921516-CDEC-49B1-BE09-9AB4C8467916}"/>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DD0580B4-E419-4ABD-8E7D-AD785B3EBB96}"/>
              </a:ext>
            </a:extLst>
          </p:cNvPr>
          <p:cNvPicPr>
            <a:picLocks noChangeAspect="1"/>
          </p:cNvPicPr>
          <p:nvPr/>
        </p:nvPicPr>
        <p:blipFill>
          <a:blip r:embed="rId2"/>
          <a:stretch>
            <a:fillRect/>
          </a:stretch>
        </p:blipFill>
        <p:spPr>
          <a:xfrm>
            <a:off x="752894" y="1825625"/>
            <a:ext cx="7867708" cy="4581558"/>
          </a:xfrm>
          <a:prstGeom prst="rect">
            <a:avLst/>
          </a:prstGeom>
        </p:spPr>
      </p:pic>
      <p:sp>
        <p:nvSpPr>
          <p:cNvPr id="5" name="TextBox 4">
            <a:extLst>
              <a:ext uri="{FF2B5EF4-FFF2-40B4-BE49-F238E27FC236}">
                <a16:creationId xmlns:a16="http://schemas.microsoft.com/office/drawing/2014/main" id="{2113F3C9-245D-47E0-AAD0-D584E8DC4F51}"/>
              </a:ext>
            </a:extLst>
          </p:cNvPr>
          <p:cNvSpPr txBox="1"/>
          <p:nvPr/>
        </p:nvSpPr>
        <p:spPr>
          <a:xfrm>
            <a:off x="8713694" y="2979868"/>
            <a:ext cx="2916696" cy="523220"/>
          </a:xfrm>
          <a:prstGeom prst="rect">
            <a:avLst/>
          </a:prstGeom>
          <a:noFill/>
        </p:spPr>
        <p:txBody>
          <a:bodyPr wrap="none" rtlCol="0">
            <a:spAutoFit/>
          </a:bodyPr>
          <a:lstStyle/>
          <a:p>
            <a:r>
              <a:rPr lang="en-CA" sz="2800" dirty="0"/>
              <a:t>“simplified” LSTMs</a:t>
            </a:r>
          </a:p>
        </p:txBody>
      </p:sp>
    </p:spTree>
    <p:extLst>
      <p:ext uri="{BB962C8B-B14F-4D97-AF65-F5344CB8AC3E}">
        <p14:creationId xmlns:p14="http://schemas.microsoft.com/office/powerpoint/2010/main" val="992914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normAutofit fontScale="90000"/>
          </a:bodyPr>
          <a:lstStyle/>
          <a:p>
            <a:r>
              <a:rPr lang="en-CA" dirty="0"/>
              <a:t>More Warnings on reading the literature (LSTMs)</a:t>
            </a:r>
            <a:br>
              <a:rPr lang="en-CA" dirty="0"/>
            </a:br>
            <a:r>
              <a:rPr lang="en-CA" sz="2800" dirty="0"/>
              <a:t>from Goldberg (2017)</a:t>
            </a:r>
          </a:p>
        </p:txBody>
      </p:sp>
      <p:sp>
        <p:nvSpPr>
          <p:cNvPr id="3" name="Content Placeholder 2"/>
          <p:cNvSpPr>
            <a:spLocks noGrp="1"/>
          </p:cNvSpPr>
          <p:nvPr>
            <p:ph idx="1"/>
          </p:nvPr>
        </p:nvSpPr>
        <p:spPr>
          <a:xfrm>
            <a:off x="228600" y="1205946"/>
            <a:ext cx="11702667" cy="5652054"/>
          </a:xfrm>
        </p:spPr>
        <p:txBody>
          <a:bodyPr>
            <a:normAutofit/>
          </a:bodyPr>
          <a:lstStyle/>
          <a:p>
            <a:r>
              <a:rPr lang="en-CA" dirty="0"/>
              <a:t>The LSTM architecture has many small variants, which are all referred to under the common name LSTM. </a:t>
            </a:r>
          </a:p>
          <a:p>
            <a:r>
              <a:rPr lang="en-CA" dirty="0"/>
              <a:t>Some of these choices are made explicit in the papers, other require careful reading, and others still are not even mentioned, or are hidden behind ambiguous figures or phrasing.</a:t>
            </a:r>
          </a:p>
          <a:p>
            <a:r>
              <a:rPr lang="en-CA" dirty="0"/>
              <a:t>Again </a:t>
            </a:r>
            <a:r>
              <a:rPr lang="en-CA" dirty="0">
                <a:solidFill>
                  <a:srgbClr val="FF0000"/>
                </a:solidFill>
              </a:rPr>
              <a:t>Be aware </a:t>
            </a:r>
            <a:r>
              <a:rPr lang="en-CA" dirty="0"/>
              <a:t>of these as a </a:t>
            </a:r>
            <a:r>
              <a:rPr lang="en-CA" b="1" dirty="0"/>
              <a:t>reader</a:t>
            </a:r>
            <a:r>
              <a:rPr lang="en-CA" dirty="0"/>
              <a:t> and as a </a:t>
            </a:r>
            <a:r>
              <a:rPr lang="en-CA" b="1" dirty="0"/>
              <a:t>writer</a:t>
            </a:r>
            <a:r>
              <a:rPr lang="en-CA" dirty="0"/>
              <a:t>!</a:t>
            </a:r>
          </a:p>
          <a:p>
            <a:r>
              <a:rPr lang="en-CA" dirty="0"/>
              <a:t>As a writer don’t rely solely on figures or natural language text when describing your model, as these are often ambiguous</a:t>
            </a:r>
          </a:p>
          <a:p>
            <a:pPr lvl="1"/>
            <a:endParaRPr lang="en-CA" dirty="0"/>
          </a:p>
          <a:p>
            <a:pPr lvl="1"/>
            <a:endParaRPr lang="en-CA" dirty="0"/>
          </a:p>
        </p:txBody>
      </p:sp>
    </p:spTree>
    <p:extLst>
      <p:ext uri="{BB962C8B-B14F-4D97-AF65-F5344CB8AC3E}">
        <p14:creationId xmlns:p14="http://schemas.microsoft.com/office/powerpoint/2010/main" val="12973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0B7839AD-CC1A-449F-92AD-E72F1EA4B52D}" type="datetime1">
              <a:rPr lang="en-US" smtClean="0"/>
              <a:t>9/28/2020</a:t>
            </a:fld>
            <a:endParaRPr lang="en-US"/>
          </a:p>
        </p:txBody>
      </p:sp>
      <p:sp>
        <p:nvSpPr>
          <p:cNvPr id="29699" name="Footer Placeholder 4"/>
          <p:cNvSpPr>
            <a:spLocks noGrp="1"/>
          </p:cNvSpPr>
          <p:nvPr>
            <p:ph type="ftr" sz="quarter" idx="11"/>
          </p:nvPr>
        </p:nvSpPr>
        <p:spPr>
          <a:noFill/>
        </p:spPr>
        <p:txBody>
          <a:bodyPr/>
          <a:lstStyle/>
          <a:p>
            <a:r>
              <a:rPr lang="en-US"/>
              <a:t>CPSC503 Winter 2016</a:t>
            </a:r>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39</a:t>
            </a:fld>
            <a:endParaRPr lang="en-US"/>
          </a:p>
        </p:txBody>
      </p:sp>
      <p:sp>
        <p:nvSpPr>
          <p:cNvPr id="29701" name="Rectangle 2"/>
          <p:cNvSpPr>
            <a:spLocks noGrp="1" noChangeArrowheads="1"/>
          </p:cNvSpPr>
          <p:nvPr>
            <p:ph type="title"/>
          </p:nvPr>
        </p:nvSpPr>
        <p:spPr>
          <a:xfrm>
            <a:off x="1523467" y="479425"/>
            <a:ext cx="7772400" cy="1143000"/>
          </a:xfrm>
        </p:spPr>
        <p:txBody>
          <a:bodyPr/>
          <a:lstStyle/>
          <a:p>
            <a:pPr eaLnBrk="1" hangingPunct="1"/>
            <a:r>
              <a:rPr lang="en-US" dirty="0"/>
              <a:t>Next week </a:t>
            </a:r>
          </a:p>
        </p:txBody>
      </p:sp>
      <p:sp>
        <p:nvSpPr>
          <p:cNvPr id="29702" name="Rectangle 3"/>
          <p:cNvSpPr>
            <a:spLocks noGrp="1" noChangeArrowheads="1"/>
          </p:cNvSpPr>
          <p:nvPr>
            <p:ph type="body" idx="1"/>
          </p:nvPr>
        </p:nvSpPr>
        <p:spPr>
          <a:xfrm>
            <a:off x="2213429" y="1447800"/>
            <a:ext cx="7772400" cy="4114800"/>
          </a:xfrm>
        </p:spPr>
        <p:txBody>
          <a:bodyPr/>
          <a:lstStyle/>
          <a:p>
            <a:pPr eaLnBrk="1" hangingPunct="1">
              <a:buFontTx/>
              <a:buNone/>
            </a:pPr>
            <a:endParaRPr lang="en-US" dirty="0"/>
          </a:p>
          <a:p>
            <a:pPr eaLnBrk="1" hangingPunct="1"/>
            <a:r>
              <a:rPr lang="en-US" dirty="0"/>
              <a:t>Start Syntax &amp; Context Free Grammars </a:t>
            </a:r>
            <a:r>
              <a:rPr lang="en-US" b="0" dirty="0"/>
              <a:t>(</a:t>
            </a:r>
            <a:r>
              <a:rPr lang="en-CA" b="0" dirty="0"/>
              <a:t>J&amp;M 3Ed </a:t>
            </a:r>
            <a:r>
              <a:rPr lang="en-CA" b="0" dirty="0" err="1"/>
              <a:t>Chp</a:t>
            </a:r>
            <a:r>
              <a:rPr lang="en-CA" b="0" dirty="0"/>
              <a:t>. 10-11) </a:t>
            </a:r>
            <a:endParaRPr lang="en-US" b="0" dirty="0"/>
          </a:p>
        </p:txBody>
      </p:sp>
      <p:sp>
        <p:nvSpPr>
          <p:cNvPr id="7" name="Rectangle 2"/>
          <p:cNvSpPr txBox="1">
            <a:spLocks noChangeArrowheads="1"/>
          </p:cNvSpPr>
          <p:nvPr/>
        </p:nvSpPr>
        <p:spPr bwMode="auto">
          <a:xfrm>
            <a:off x="1782330" y="39587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sz="3600" kern="0" dirty="0">
                <a:solidFill>
                  <a:schemeClr val="tx1"/>
                </a:solidFill>
              </a:rPr>
              <a:t>Keep Working on Assignment 2</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470640" y="1416240"/>
              <a:ext cx="216360" cy="25560"/>
            </p14:xfrm>
          </p:contentPart>
        </mc:Choice>
        <mc:Fallback xmlns="">
          <p:pic>
            <p:nvPicPr>
              <p:cNvPr id="2" name="Ink 1"/>
              <p:cNvPicPr/>
              <p:nvPr/>
            </p:nvPicPr>
            <p:blipFill>
              <a:blip r:embed="rId4"/>
              <a:stretch>
                <a:fillRect/>
              </a:stretch>
            </p:blipFill>
            <p:spPr>
              <a:xfrm>
                <a:off x="6461280" y="1406880"/>
                <a:ext cx="235080" cy="44280"/>
              </a:xfrm>
              <a:prstGeom prst="rect">
                <a:avLst/>
              </a:prstGeom>
            </p:spPr>
          </p:pic>
        </mc:Fallback>
      </mc:AlternateContent>
    </p:spTree>
    <p:extLst>
      <p:ext uri="{BB962C8B-B14F-4D97-AF65-F5344CB8AC3E}">
        <p14:creationId xmlns:p14="http://schemas.microsoft.com/office/powerpoint/2010/main" val="421838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Sept 30</a:t>
            </a:r>
          </a:p>
        </p:txBody>
      </p:sp>
      <p:sp>
        <p:nvSpPr>
          <p:cNvPr id="3" name="Content Placeholder 2"/>
          <p:cNvSpPr>
            <a:spLocks noGrp="1"/>
          </p:cNvSpPr>
          <p:nvPr>
            <p:ph idx="1"/>
          </p:nvPr>
        </p:nvSpPr>
        <p:spPr>
          <a:xfrm>
            <a:off x="838199" y="1825625"/>
            <a:ext cx="10996749" cy="4351338"/>
          </a:xfrm>
        </p:spPr>
        <p:txBody>
          <a:bodyPr>
            <a:normAutofit/>
          </a:bodyPr>
          <a:lstStyle/>
          <a:p>
            <a:r>
              <a:rPr lang="en-CA" sz="3200" b="1" dirty="0"/>
              <a:t>Intro to RNN: motivation, unrolling, learning</a:t>
            </a:r>
          </a:p>
          <a:p>
            <a:r>
              <a:rPr lang="en-CA" sz="3200" dirty="0"/>
              <a:t>Basic tasks and corresponding architectures</a:t>
            </a:r>
          </a:p>
          <a:p>
            <a:r>
              <a:rPr lang="en-CA" sz="3200" dirty="0"/>
              <a:t>More sophisticated Deep Networks: Stacked and Bidirectional</a:t>
            </a:r>
          </a:p>
          <a:p>
            <a:r>
              <a:rPr lang="en-CA" sz="3200" dirty="0"/>
              <a:t>Managing Context: LSTMs and GRUs</a:t>
            </a:r>
          </a:p>
          <a:p>
            <a:pPr marL="0" indent="0">
              <a:buNone/>
            </a:pPr>
            <a:endParaRPr lang="en-CA" sz="3200" dirty="0"/>
          </a:p>
        </p:txBody>
      </p:sp>
    </p:spTree>
    <p:extLst>
      <p:ext uri="{BB962C8B-B14F-4D97-AF65-F5344CB8AC3E}">
        <p14:creationId xmlns:p14="http://schemas.microsoft.com/office/powerpoint/2010/main" val="3130090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705848" y="1393468"/>
            <a:ext cx="8086737" cy="5111382"/>
          </a:xfrm>
          <a:prstGeom prst="rect">
            <a:avLst/>
          </a:prstGeom>
        </p:spPr>
      </p:pic>
    </p:spTree>
    <p:extLst>
      <p:ext uri="{BB962C8B-B14F-4D97-AF65-F5344CB8AC3E}">
        <p14:creationId xmlns:p14="http://schemas.microsoft.com/office/powerpoint/2010/main" val="3843617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1744849" y="1499794"/>
            <a:ext cx="7845718" cy="5063442"/>
          </a:xfrm>
          <a:prstGeom prst="rect">
            <a:avLst/>
          </a:prstGeom>
        </p:spPr>
      </p:pic>
    </p:spTree>
    <p:extLst>
      <p:ext uri="{BB962C8B-B14F-4D97-AF65-F5344CB8AC3E}">
        <p14:creationId xmlns:p14="http://schemas.microsoft.com/office/powerpoint/2010/main" val="389328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Sequence Processing with Recurrent Networks</a:t>
            </a:r>
          </a:p>
        </p:txBody>
      </p:sp>
      <p:sp>
        <p:nvSpPr>
          <p:cNvPr id="3" name="Content Placeholder 2"/>
          <p:cNvSpPr>
            <a:spLocks noGrp="1"/>
          </p:cNvSpPr>
          <p:nvPr>
            <p:ph idx="1"/>
          </p:nvPr>
        </p:nvSpPr>
        <p:spPr>
          <a:xfrm>
            <a:off x="477818" y="1798731"/>
            <a:ext cx="10338995" cy="3155165"/>
          </a:xfrm>
        </p:spPr>
        <p:txBody>
          <a:bodyPr/>
          <a:lstStyle/>
          <a:p>
            <a:pPr marL="0" indent="0">
              <a:buNone/>
            </a:pPr>
            <a:r>
              <a:rPr lang="en-CA" b="1" dirty="0"/>
              <a:t>Handle variable length input </a:t>
            </a:r>
          </a:p>
          <a:p>
            <a:pPr marL="0" indent="0">
              <a:buNone/>
            </a:pPr>
            <a:r>
              <a:rPr lang="en-CA" dirty="0"/>
              <a:t>Addressing limitation of </a:t>
            </a:r>
            <a:r>
              <a:rPr lang="en-CA" b="1" dirty="0"/>
              <a:t>sliding window approach</a:t>
            </a:r>
          </a:p>
          <a:p>
            <a:r>
              <a:rPr lang="en-CA" dirty="0"/>
              <a:t>Anything outside the context has no impact (many tasks require access to arbitrarily distant info)</a:t>
            </a:r>
          </a:p>
          <a:p>
            <a:r>
              <a:rPr lang="en-CA" dirty="0"/>
              <a:t>makes it difficult for </a:t>
            </a:r>
            <a:r>
              <a:rPr lang="en-US" dirty="0"/>
              <a:t>networks to learn systematic patterns arising from phenomena like constituency</a:t>
            </a:r>
            <a:endParaRPr lang="en-CA" dirty="0"/>
          </a:p>
        </p:txBody>
      </p:sp>
      <mc:AlternateContent xmlns:mc="http://schemas.openxmlformats.org/markup-compatibility/2006">
        <mc:Choice xmlns:p14="http://schemas.microsoft.com/office/powerpoint/2010/main" Requires="p14">
          <p:contentPart p14:bwMode="auto" r:id="rId3">
            <p14:nvContentPartPr>
              <p14:cNvPr id="27" name="Ink 26">
                <a:extLst>
                  <a:ext uri="{FF2B5EF4-FFF2-40B4-BE49-F238E27FC236}">
                    <a16:creationId xmlns:a16="http://schemas.microsoft.com/office/drawing/2014/main" id="{FBC29381-D847-4763-AB15-FB76C9C5FC74}"/>
                  </a:ext>
                </a:extLst>
              </p14:cNvPr>
              <p14:cNvContentPartPr/>
              <p14:nvPr/>
            </p14:nvContentPartPr>
            <p14:xfrm>
              <a:off x="8937085" y="5950122"/>
              <a:ext cx="26280" cy="3240"/>
            </p14:xfrm>
          </p:contentPart>
        </mc:Choice>
        <mc:Fallback>
          <p:pic>
            <p:nvPicPr>
              <p:cNvPr id="27" name="Ink 26">
                <a:extLst>
                  <a:ext uri="{FF2B5EF4-FFF2-40B4-BE49-F238E27FC236}">
                    <a16:creationId xmlns:a16="http://schemas.microsoft.com/office/drawing/2014/main" id="{FBC29381-D847-4763-AB15-FB76C9C5FC74}"/>
                  </a:ext>
                </a:extLst>
              </p:cNvPr>
              <p:cNvPicPr/>
              <p:nvPr/>
            </p:nvPicPr>
            <p:blipFill>
              <a:blip r:embed="rId4"/>
              <a:stretch>
                <a:fillRect/>
              </a:stretch>
            </p:blipFill>
            <p:spPr>
              <a:xfrm>
                <a:off x="8928445" y="5941122"/>
                <a:ext cx="43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8" name="Ink 27">
                <a:extLst>
                  <a:ext uri="{FF2B5EF4-FFF2-40B4-BE49-F238E27FC236}">
                    <a16:creationId xmlns:a16="http://schemas.microsoft.com/office/drawing/2014/main" id="{87435162-1064-472F-8053-37DFE68877B6}"/>
                  </a:ext>
                </a:extLst>
              </p14:cNvPr>
              <p14:cNvContentPartPr/>
              <p14:nvPr/>
            </p14:nvContentPartPr>
            <p14:xfrm>
              <a:off x="9258565" y="5919162"/>
              <a:ext cx="27720" cy="11880"/>
            </p14:xfrm>
          </p:contentPart>
        </mc:Choice>
        <mc:Fallback>
          <p:pic>
            <p:nvPicPr>
              <p:cNvPr id="28" name="Ink 27">
                <a:extLst>
                  <a:ext uri="{FF2B5EF4-FFF2-40B4-BE49-F238E27FC236}">
                    <a16:creationId xmlns:a16="http://schemas.microsoft.com/office/drawing/2014/main" id="{87435162-1064-472F-8053-37DFE68877B6}"/>
                  </a:ext>
                </a:extLst>
              </p:cNvPr>
              <p:cNvPicPr/>
              <p:nvPr/>
            </p:nvPicPr>
            <p:blipFill>
              <a:blip r:embed="rId6"/>
              <a:stretch>
                <a:fillRect/>
              </a:stretch>
            </p:blipFill>
            <p:spPr>
              <a:xfrm>
                <a:off x="9249925" y="5910162"/>
                <a:ext cx="45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 name="Ink 28">
                <a:extLst>
                  <a:ext uri="{FF2B5EF4-FFF2-40B4-BE49-F238E27FC236}">
                    <a16:creationId xmlns:a16="http://schemas.microsoft.com/office/drawing/2014/main" id="{9F8E1E4F-903C-4F2C-A722-F7333F84B8BE}"/>
                  </a:ext>
                </a:extLst>
              </p14:cNvPr>
              <p14:cNvContentPartPr/>
              <p14:nvPr/>
            </p14:nvContentPartPr>
            <p14:xfrm>
              <a:off x="9550885" y="5885682"/>
              <a:ext cx="12960" cy="6480"/>
            </p14:xfrm>
          </p:contentPart>
        </mc:Choice>
        <mc:Fallback>
          <p:pic>
            <p:nvPicPr>
              <p:cNvPr id="29" name="Ink 28">
                <a:extLst>
                  <a:ext uri="{FF2B5EF4-FFF2-40B4-BE49-F238E27FC236}">
                    <a16:creationId xmlns:a16="http://schemas.microsoft.com/office/drawing/2014/main" id="{9F8E1E4F-903C-4F2C-A722-F7333F84B8BE}"/>
                  </a:ext>
                </a:extLst>
              </p:cNvPr>
              <p:cNvPicPr/>
              <p:nvPr/>
            </p:nvPicPr>
            <p:blipFill>
              <a:blip r:embed="rId8"/>
              <a:stretch>
                <a:fillRect/>
              </a:stretch>
            </p:blipFill>
            <p:spPr>
              <a:xfrm>
                <a:off x="9542245" y="5876682"/>
                <a:ext cx="30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5" name="Ink 44">
                <a:extLst>
                  <a:ext uri="{FF2B5EF4-FFF2-40B4-BE49-F238E27FC236}">
                    <a16:creationId xmlns:a16="http://schemas.microsoft.com/office/drawing/2014/main" id="{3F4B5365-C32E-4B82-8E1B-43E9B31C6621}"/>
                  </a:ext>
                </a:extLst>
              </p14:cNvPr>
              <p14:cNvContentPartPr/>
              <p14:nvPr/>
            </p14:nvContentPartPr>
            <p14:xfrm>
              <a:off x="6652165" y="4959762"/>
              <a:ext cx="60120" cy="9360"/>
            </p14:xfrm>
          </p:contentPart>
        </mc:Choice>
        <mc:Fallback>
          <p:pic>
            <p:nvPicPr>
              <p:cNvPr id="45" name="Ink 44">
                <a:extLst>
                  <a:ext uri="{FF2B5EF4-FFF2-40B4-BE49-F238E27FC236}">
                    <a16:creationId xmlns:a16="http://schemas.microsoft.com/office/drawing/2014/main" id="{3F4B5365-C32E-4B82-8E1B-43E9B31C6621}"/>
                  </a:ext>
                </a:extLst>
              </p:cNvPr>
              <p:cNvPicPr/>
              <p:nvPr/>
            </p:nvPicPr>
            <p:blipFill>
              <a:blip r:embed="rId10"/>
              <a:stretch>
                <a:fillRect/>
              </a:stretch>
            </p:blipFill>
            <p:spPr>
              <a:xfrm>
                <a:off x="6643165" y="4951122"/>
                <a:ext cx="77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0" name="Ink 59">
                <a:extLst>
                  <a:ext uri="{FF2B5EF4-FFF2-40B4-BE49-F238E27FC236}">
                    <a16:creationId xmlns:a16="http://schemas.microsoft.com/office/drawing/2014/main" id="{E3FBB952-E9E3-47E7-BA42-E5E7B7CE5BD0}"/>
                  </a:ext>
                </a:extLst>
              </p14:cNvPr>
              <p14:cNvContentPartPr/>
              <p14:nvPr/>
            </p14:nvContentPartPr>
            <p14:xfrm>
              <a:off x="4379845" y="4782642"/>
              <a:ext cx="198000" cy="393480"/>
            </p14:xfrm>
          </p:contentPart>
        </mc:Choice>
        <mc:Fallback>
          <p:pic>
            <p:nvPicPr>
              <p:cNvPr id="60" name="Ink 59">
                <a:extLst>
                  <a:ext uri="{FF2B5EF4-FFF2-40B4-BE49-F238E27FC236}">
                    <a16:creationId xmlns:a16="http://schemas.microsoft.com/office/drawing/2014/main" id="{E3FBB952-E9E3-47E7-BA42-E5E7B7CE5BD0}"/>
                  </a:ext>
                </a:extLst>
              </p:cNvPr>
              <p:cNvPicPr/>
              <p:nvPr/>
            </p:nvPicPr>
            <p:blipFill>
              <a:blip r:embed="rId12"/>
              <a:stretch>
                <a:fillRect/>
              </a:stretch>
            </p:blipFill>
            <p:spPr>
              <a:xfrm>
                <a:off x="4371205" y="4774002"/>
                <a:ext cx="215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3" name="Ink 62">
                <a:extLst>
                  <a:ext uri="{FF2B5EF4-FFF2-40B4-BE49-F238E27FC236}">
                    <a16:creationId xmlns:a16="http://schemas.microsoft.com/office/drawing/2014/main" id="{F1345E9D-0265-47DB-83F9-309821C41F03}"/>
                  </a:ext>
                </a:extLst>
              </p14:cNvPr>
              <p14:cNvContentPartPr/>
              <p14:nvPr/>
            </p14:nvContentPartPr>
            <p14:xfrm>
              <a:off x="1313365" y="5322282"/>
              <a:ext cx="3571200" cy="1460520"/>
            </p14:xfrm>
          </p:contentPart>
        </mc:Choice>
        <mc:Fallback>
          <p:pic>
            <p:nvPicPr>
              <p:cNvPr id="63" name="Ink 62">
                <a:extLst>
                  <a:ext uri="{FF2B5EF4-FFF2-40B4-BE49-F238E27FC236}">
                    <a16:creationId xmlns:a16="http://schemas.microsoft.com/office/drawing/2014/main" id="{F1345E9D-0265-47DB-83F9-309821C41F03}"/>
                  </a:ext>
                </a:extLst>
              </p:cNvPr>
              <p:cNvPicPr/>
              <p:nvPr/>
            </p:nvPicPr>
            <p:blipFill>
              <a:blip r:embed="rId14"/>
              <a:stretch>
                <a:fillRect/>
              </a:stretch>
            </p:blipFill>
            <p:spPr>
              <a:xfrm>
                <a:off x="1304724" y="5313282"/>
                <a:ext cx="3588842" cy="1478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7" name="Ink 66">
                <a:extLst>
                  <a:ext uri="{FF2B5EF4-FFF2-40B4-BE49-F238E27FC236}">
                    <a16:creationId xmlns:a16="http://schemas.microsoft.com/office/drawing/2014/main" id="{013E18BA-93AC-4DF2-BEAD-7CE96AC5DFE9}"/>
                  </a:ext>
                </a:extLst>
              </p14:cNvPr>
              <p14:cNvContentPartPr/>
              <p14:nvPr/>
            </p14:nvContentPartPr>
            <p14:xfrm>
              <a:off x="8017285" y="4735122"/>
              <a:ext cx="174960" cy="451800"/>
            </p14:xfrm>
          </p:contentPart>
        </mc:Choice>
        <mc:Fallback>
          <p:pic>
            <p:nvPicPr>
              <p:cNvPr id="67" name="Ink 66">
                <a:extLst>
                  <a:ext uri="{FF2B5EF4-FFF2-40B4-BE49-F238E27FC236}">
                    <a16:creationId xmlns:a16="http://schemas.microsoft.com/office/drawing/2014/main" id="{013E18BA-93AC-4DF2-BEAD-7CE96AC5DFE9}"/>
                  </a:ext>
                </a:extLst>
              </p:cNvPr>
              <p:cNvPicPr/>
              <p:nvPr/>
            </p:nvPicPr>
            <p:blipFill>
              <a:blip r:embed="rId16"/>
              <a:stretch>
                <a:fillRect/>
              </a:stretch>
            </p:blipFill>
            <p:spPr>
              <a:xfrm>
                <a:off x="8008285" y="4726122"/>
                <a:ext cx="19260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8" name="Ink 67">
                <a:extLst>
                  <a:ext uri="{FF2B5EF4-FFF2-40B4-BE49-F238E27FC236}">
                    <a16:creationId xmlns:a16="http://schemas.microsoft.com/office/drawing/2014/main" id="{8DEAA4A6-2060-4C31-A447-3BDB77C337E1}"/>
                  </a:ext>
                </a:extLst>
              </p14:cNvPr>
              <p14:cNvContentPartPr/>
              <p14:nvPr/>
            </p14:nvContentPartPr>
            <p14:xfrm>
              <a:off x="8071645" y="5334522"/>
              <a:ext cx="76680" cy="36720"/>
            </p14:xfrm>
          </p:contentPart>
        </mc:Choice>
        <mc:Fallback>
          <p:pic>
            <p:nvPicPr>
              <p:cNvPr id="68" name="Ink 67">
                <a:extLst>
                  <a:ext uri="{FF2B5EF4-FFF2-40B4-BE49-F238E27FC236}">
                    <a16:creationId xmlns:a16="http://schemas.microsoft.com/office/drawing/2014/main" id="{8DEAA4A6-2060-4C31-A447-3BDB77C337E1}"/>
                  </a:ext>
                </a:extLst>
              </p:cNvPr>
              <p:cNvPicPr/>
              <p:nvPr/>
            </p:nvPicPr>
            <p:blipFill>
              <a:blip r:embed="rId18"/>
              <a:stretch>
                <a:fillRect/>
              </a:stretch>
            </p:blipFill>
            <p:spPr>
              <a:xfrm>
                <a:off x="8062645" y="5325522"/>
                <a:ext cx="94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9" name="Ink 68">
                <a:extLst>
                  <a:ext uri="{FF2B5EF4-FFF2-40B4-BE49-F238E27FC236}">
                    <a16:creationId xmlns:a16="http://schemas.microsoft.com/office/drawing/2014/main" id="{5FD76706-3582-45D2-9BAF-5A5A9AD9002C}"/>
                  </a:ext>
                </a:extLst>
              </p14:cNvPr>
              <p14:cNvContentPartPr/>
              <p14:nvPr/>
            </p14:nvContentPartPr>
            <p14:xfrm>
              <a:off x="5120005" y="5483562"/>
              <a:ext cx="2632680" cy="947880"/>
            </p14:xfrm>
          </p:contentPart>
        </mc:Choice>
        <mc:Fallback>
          <p:pic>
            <p:nvPicPr>
              <p:cNvPr id="69" name="Ink 68">
                <a:extLst>
                  <a:ext uri="{FF2B5EF4-FFF2-40B4-BE49-F238E27FC236}">
                    <a16:creationId xmlns:a16="http://schemas.microsoft.com/office/drawing/2014/main" id="{5FD76706-3582-45D2-9BAF-5A5A9AD9002C}"/>
                  </a:ext>
                </a:extLst>
              </p:cNvPr>
              <p:cNvPicPr/>
              <p:nvPr/>
            </p:nvPicPr>
            <p:blipFill>
              <a:blip r:embed="rId20"/>
              <a:stretch>
                <a:fillRect/>
              </a:stretch>
            </p:blipFill>
            <p:spPr>
              <a:xfrm>
                <a:off x="5111005" y="5474562"/>
                <a:ext cx="2650320" cy="96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2" name="Ink 71">
                <a:extLst>
                  <a:ext uri="{FF2B5EF4-FFF2-40B4-BE49-F238E27FC236}">
                    <a16:creationId xmlns:a16="http://schemas.microsoft.com/office/drawing/2014/main" id="{43A1D111-897D-4C32-9BB0-3ED99A7D16AA}"/>
                  </a:ext>
                </a:extLst>
              </p14:cNvPr>
              <p14:cNvContentPartPr/>
              <p14:nvPr/>
            </p14:nvContentPartPr>
            <p14:xfrm>
              <a:off x="7913965" y="5754642"/>
              <a:ext cx="479160" cy="387000"/>
            </p14:xfrm>
          </p:contentPart>
        </mc:Choice>
        <mc:Fallback>
          <p:pic>
            <p:nvPicPr>
              <p:cNvPr id="72" name="Ink 71">
                <a:extLst>
                  <a:ext uri="{FF2B5EF4-FFF2-40B4-BE49-F238E27FC236}">
                    <a16:creationId xmlns:a16="http://schemas.microsoft.com/office/drawing/2014/main" id="{43A1D111-897D-4C32-9BB0-3ED99A7D16AA}"/>
                  </a:ext>
                </a:extLst>
              </p:cNvPr>
              <p:cNvPicPr/>
              <p:nvPr/>
            </p:nvPicPr>
            <p:blipFill>
              <a:blip r:embed="rId22"/>
              <a:stretch>
                <a:fillRect/>
              </a:stretch>
            </p:blipFill>
            <p:spPr>
              <a:xfrm>
                <a:off x="7904965" y="5746002"/>
                <a:ext cx="496800" cy="404640"/>
              </a:xfrm>
              <a:prstGeom prst="rect">
                <a:avLst/>
              </a:prstGeom>
            </p:spPr>
          </p:pic>
        </mc:Fallback>
      </mc:AlternateContent>
    </p:spTree>
    <p:extLst>
      <p:ext uri="{BB962C8B-B14F-4D97-AF65-F5344CB8AC3E}">
        <p14:creationId xmlns:p14="http://schemas.microsoft.com/office/powerpoint/2010/main" val="177702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82"/>
            <a:ext cx="10473752" cy="1082396"/>
          </a:xfrm>
        </p:spPr>
        <p:txBody>
          <a:bodyPr>
            <a:normAutofit fontScale="90000"/>
          </a:bodyPr>
          <a:lstStyle/>
          <a:p>
            <a:r>
              <a:rPr lang="en-CA" sz="3200" dirty="0"/>
              <a:t>Slightly more complex Neural Language Model (sliding window)</a:t>
            </a:r>
            <a:br>
              <a:rPr lang="en-CA" sz="3200" dirty="0"/>
            </a:br>
            <a:r>
              <a:rPr lang="en-CA" sz="2000" dirty="0"/>
              <a:t>(J&amp;M 3Ed draft </a:t>
            </a:r>
            <a:r>
              <a:rPr lang="en-CA" sz="2000" dirty="0" err="1"/>
              <a:t>Chp</a:t>
            </a:r>
            <a:r>
              <a:rPr lang="en-CA" sz="2000" dirty="0"/>
              <a:t> 7)</a:t>
            </a:r>
          </a:p>
        </p:txBody>
      </p:sp>
      <p:sp>
        <p:nvSpPr>
          <p:cNvPr id="3" name="Content Placeholder 2"/>
          <p:cNvSpPr>
            <a:spLocks noGrp="1"/>
          </p:cNvSpPr>
          <p:nvPr>
            <p:ph idx="1"/>
          </p:nvPr>
        </p:nvSpPr>
        <p:spPr>
          <a:xfrm>
            <a:off x="1444052" y="1096816"/>
            <a:ext cx="8892254" cy="1727366"/>
          </a:xfrm>
        </p:spPr>
        <p:txBody>
          <a:bodyPr/>
          <a:lstStyle/>
          <a:p>
            <a:r>
              <a:rPr lang="en-CA" sz="2400" dirty="0"/>
              <a:t>3-gram neural model</a:t>
            </a:r>
          </a:p>
          <a:p>
            <a:r>
              <a:rPr lang="en-CA" sz="2400" dirty="0"/>
              <a:t>Pre-trained </a:t>
            </a:r>
            <a:r>
              <a:rPr lang="en-CA" sz="2400" dirty="0" err="1"/>
              <a:t>embeddings</a:t>
            </a:r>
            <a:r>
              <a:rPr lang="en-CA" sz="2400" dirty="0"/>
              <a:t> !</a:t>
            </a:r>
          </a:p>
          <a:p>
            <a:r>
              <a:rPr lang="en-CA" sz="2400" dirty="0"/>
              <a:t>Different names for the parameters but need to get used to that ;-) </a:t>
            </a:r>
          </a:p>
        </p:txBody>
      </p:sp>
      <p:sp>
        <p:nvSpPr>
          <p:cNvPr id="4" name="Date Placeholder 3"/>
          <p:cNvSpPr>
            <a:spLocks noGrp="1"/>
          </p:cNvSpPr>
          <p:nvPr>
            <p:ph type="dt" sz="half" idx="10"/>
          </p:nvPr>
        </p:nvSpPr>
        <p:spPr>
          <a:xfrm>
            <a:off x="1828800" y="6494929"/>
            <a:ext cx="1905000" cy="457200"/>
          </a:xfrm>
        </p:spPr>
        <p:txBody>
          <a:bodyPr/>
          <a:lstStyle/>
          <a:p>
            <a:pPr>
              <a:defRPr/>
            </a:pPr>
            <a:fld id="{4A81BA01-C567-4927-A274-8EC898543EFB}" type="datetime1">
              <a:rPr lang="en-US" smtClean="0"/>
              <a:t>9/28/2020</a:t>
            </a:fld>
            <a:endParaRPr lang="en-US" dirty="0"/>
          </a:p>
        </p:txBody>
      </p:sp>
      <p:sp>
        <p:nvSpPr>
          <p:cNvPr id="5" name="Footer Placeholder 4"/>
          <p:cNvSpPr>
            <a:spLocks noGrp="1"/>
          </p:cNvSpPr>
          <p:nvPr>
            <p:ph type="ftr" sz="quarter" idx="11"/>
          </p:nvPr>
        </p:nvSpPr>
        <p:spPr>
          <a:xfrm>
            <a:off x="4724400" y="6494929"/>
            <a:ext cx="2895600" cy="457200"/>
          </a:xfrm>
        </p:spPr>
        <p:txBody>
          <a:bodyPr/>
          <a:lstStyle/>
          <a:p>
            <a:pPr>
              <a:defRPr/>
            </a:pPr>
            <a:r>
              <a:rPr lang="en-US" dirty="0"/>
              <a:t>CPSC503 Winter 2019</a:t>
            </a:r>
          </a:p>
        </p:txBody>
      </p:sp>
      <p:sp>
        <p:nvSpPr>
          <p:cNvPr id="6" name="Slide Number Placeholder 5"/>
          <p:cNvSpPr>
            <a:spLocks noGrp="1"/>
          </p:cNvSpPr>
          <p:nvPr>
            <p:ph type="sldNum" sz="quarter" idx="12"/>
          </p:nvPr>
        </p:nvSpPr>
        <p:spPr>
          <a:xfrm>
            <a:off x="8624047" y="6494929"/>
            <a:ext cx="1905000" cy="457200"/>
          </a:xfrm>
        </p:spPr>
        <p:txBody>
          <a:bodyPr/>
          <a:lstStyle/>
          <a:p>
            <a:pPr>
              <a:defRPr/>
            </a:pPr>
            <a:fld id="{8EBB9CD0-E0DB-4F4D-ABA6-F9F143B41226}" type="slidenum">
              <a:rPr lang="en-US" smtClean="0"/>
              <a:pPr>
                <a:defRPr/>
              </a:pPr>
              <a:t>6</a:t>
            </a:fld>
            <a:endParaRPr lang="en-US" dirty="0"/>
          </a:p>
        </p:txBody>
      </p:sp>
      <p:pic>
        <p:nvPicPr>
          <p:cNvPr id="7" name="Picture 6"/>
          <p:cNvPicPr>
            <a:picLocks noChangeAspect="1"/>
          </p:cNvPicPr>
          <p:nvPr/>
        </p:nvPicPr>
        <p:blipFill rotWithShape="1">
          <a:blip r:embed="rId3"/>
          <a:srcRect l="3332" r="3334" b="30330"/>
          <a:stretch/>
        </p:blipFill>
        <p:spPr>
          <a:xfrm>
            <a:off x="2247900" y="2783215"/>
            <a:ext cx="7848600" cy="371171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6078360" y="1515600"/>
              <a:ext cx="4483440" cy="858240"/>
            </p14:xfrm>
          </p:contentPart>
        </mc:Choice>
        <mc:Fallback xmlns="">
          <p:pic>
            <p:nvPicPr>
              <p:cNvPr id="8" name="Ink 7"/>
              <p:cNvPicPr/>
              <p:nvPr/>
            </p:nvPicPr>
            <p:blipFill>
              <a:blip r:embed="rId5"/>
              <a:stretch>
                <a:fillRect/>
              </a:stretch>
            </p:blipFill>
            <p:spPr>
              <a:xfrm>
                <a:off x="6070800" y="1506240"/>
                <a:ext cx="4498200" cy="878400"/>
              </a:xfrm>
              <a:prstGeom prst="rect">
                <a:avLst/>
              </a:prstGeom>
            </p:spPr>
          </p:pic>
        </mc:Fallback>
      </mc:AlternateContent>
      <mc:AlternateContent xmlns:mc="http://schemas.openxmlformats.org/markup-compatibility/2006" xmlns:a14="http://schemas.microsoft.com/office/drawing/2010/main">
        <mc:Choice Requires="a14">
          <p:sp>
            <p:nvSpPr>
              <p:cNvPr id="9" name="TextBox 8"/>
              <p:cNvSpPr txBox="1"/>
              <p:nvPr/>
            </p:nvSpPr>
            <p:spPr>
              <a:xfrm>
                <a:off x="190500" y="6219645"/>
                <a:ext cx="341534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𝐿</m:t>
                      </m:r>
                      <m:r>
                        <a:rPr lang="en-CA" sz="2400" i="1">
                          <a:latin typeface="Cambria Math" panose="02040503050406030204" pitchFamily="18" charset="0"/>
                        </a:rPr>
                        <m:t>=−</m:t>
                      </m:r>
                      <m:func>
                        <m:funcPr>
                          <m:ctrlPr>
                            <a:rPr lang="en-CA" sz="2400" i="1">
                              <a:latin typeface="Cambria Math" panose="02040503050406030204" pitchFamily="18" charset="0"/>
                            </a:rPr>
                          </m:ctrlPr>
                        </m:funcPr>
                        <m:fName>
                          <m:r>
                            <m:rPr>
                              <m:sty m:val="p"/>
                            </m:rPr>
                            <a:rPr lang="en-CA" sz="2400">
                              <a:latin typeface="Cambria Math" panose="02040503050406030204" pitchFamily="18" charset="0"/>
                            </a:rPr>
                            <m:t>log</m:t>
                          </m:r>
                        </m:fName>
                        <m:e>
                          <m:r>
                            <a:rPr lang="en-CA" sz="2400" i="1">
                              <a:latin typeface="Cambria Math" panose="02040503050406030204" pitchFamily="18" charset="0"/>
                            </a:rPr>
                            <m:t>𝑃</m:t>
                          </m:r>
                          <m:r>
                            <a:rPr lang="en-CA" sz="2400" i="1">
                              <a:latin typeface="Cambria Math" panose="02040503050406030204" pitchFamily="18" charset="0"/>
                            </a:rPr>
                            <m:t>(</m:t>
                          </m:r>
                        </m:e>
                      </m:func>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sub>
                      </m:sSub>
                      <m:r>
                        <m:rPr>
                          <m:nor/>
                        </m:rPr>
                        <a:rPr lang="en-CA" sz="2400" dirty="0"/>
                        <m:t>|</m:t>
                      </m:r>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r>
                            <a:rPr lang="en-CA" sz="2400" i="1">
                              <a:latin typeface="Cambria Math" panose="02040503050406030204" pitchFamily="18" charset="0"/>
                            </a:rPr>
                            <m:t>−1</m:t>
                          </m:r>
                        </m:sub>
                      </m:sSub>
                      <m:r>
                        <m:rPr>
                          <m:nor/>
                        </m:rPr>
                        <a:rPr lang="en-CA" sz="2400">
                          <a:latin typeface="Cambria Math" panose="02040503050406030204" pitchFamily="18" charset="0"/>
                        </a:rPr>
                        <m:t>)</m:t>
                      </m:r>
                    </m:oMath>
                  </m:oMathPara>
                </a14:m>
                <a:endParaRPr lang="en-CA"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500" y="6219645"/>
                <a:ext cx="3415342" cy="369332"/>
              </a:xfrm>
              <a:prstGeom prst="rect">
                <a:avLst/>
              </a:prstGeom>
              <a:blipFill>
                <a:blip r:embed="rId6"/>
                <a:stretch>
                  <a:fillRect b="-34426"/>
                </a:stretch>
              </a:blipFill>
            </p:spPr>
            <p:txBody>
              <a:bodyPr/>
              <a:lstStyle/>
              <a:p>
                <a:r>
                  <a:rPr lang="en-CA">
                    <a:noFill/>
                  </a:rPr>
                  <a:t> </a:t>
                </a:r>
              </a:p>
            </p:txBody>
          </p:sp>
        </mc:Fallback>
      </mc:AlternateContent>
    </p:spTree>
    <p:extLst>
      <p:ext uri="{BB962C8B-B14F-4D97-AF65-F5344CB8AC3E}">
        <p14:creationId xmlns:p14="http://schemas.microsoft.com/office/powerpoint/2010/main" val="299834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4" y="0"/>
            <a:ext cx="10134600" cy="1143000"/>
          </a:xfrm>
        </p:spPr>
        <p:txBody>
          <a:bodyPr>
            <a:normAutofit fontScale="90000"/>
          </a:bodyPr>
          <a:lstStyle/>
          <a:p>
            <a:r>
              <a:rPr lang="en-CA" dirty="0"/>
              <a:t>State of the art: Decoding for sequence labeling</a:t>
            </a:r>
          </a:p>
        </p:txBody>
      </p:sp>
      <p:sp>
        <p:nvSpPr>
          <p:cNvPr id="3" name="Content Placeholder 2"/>
          <p:cNvSpPr>
            <a:spLocks noGrp="1"/>
          </p:cNvSpPr>
          <p:nvPr>
            <p:ph idx="1"/>
          </p:nvPr>
        </p:nvSpPr>
        <p:spPr>
          <a:xfrm>
            <a:off x="520148" y="876300"/>
            <a:ext cx="8991600" cy="4343400"/>
          </a:xfrm>
        </p:spPr>
        <p:txBody>
          <a:bodyPr/>
          <a:lstStyle/>
          <a:p>
            <a:r>
              <a:rPr lang="en-CA" dirty="0"/>
              <a:t>Linear-Chain Conditional Random Fields: </a:t>
            </a:r>
          </a:p>
          <a:p>
            <a:pPr lvl="1"/>
            <a:r>
              <a:rPr lang="en-CA" dirty="0"/>
              <a:t>Generalization of HMM (undirected models) </a:t>
            </a:r>
            <a:r>
              <a:rPr lang="en-CA" dirty="0">
                <a:solidFill>
                  <a:srgbClr val="00B0F0"/>
                </a:solidFill>
              </a:rPr>
              <a:t>LAST WEEK</a:t>
            </a:r>
            <a:endParaRPr lang="en-CA" dirty="0"/>
          </a:p>
          <a:p>
            <a:pPr lvl="1"/>
            <a:r>
              <a:rPr lang="en-CA" dirty="0"/>
              <a:t>Viterbi can be applied for inference</a:t>
            </a:r>
          </a:p>
          <a:p>
            <a:pPr lvl="1"/>
            <a:endParaRPr lang="en-CA" dirty="0"/>
          </a:p>
          <a:p>
            <a:r>
              <a:rPr lang="en-CA" dirty="0"/>
              <a:t>Neural model (Recurrent NN) (Elman, 1990) – </a:t>
            </a:r>
          </a:p>
          <a:p>
            <a:r>
              <a:rPr lang="en-CA" dirty="0"/>
              <a:t>What are the challenges? </a:t>
            </a:r>
          </a:p>
        </p:txBody>
      </p:sp>
      <p:sp>
        <p:nvSpPr>
          <p:cNvPr id="4" name="Date Placeholder 3"/>
          <p:cNvSpPr>
            <a:spLocks noGrp="1"/>
          </p:cNvSpPr>
          <p:nvPr>
            <p:ph type="dt" sz="half" idx="10"/>
          </p:nvPr>
        </p:nvSpPr>
        <p:spPr>
          <a:xfrm>
            <a:off x="694150" y="6508668"/>
            <a:ext cx="2743200" cy="365125"/>
          </a:xfrm>
        </p:spPr>
        <p:txBody>
          <a:bodyPr/>
          <a:lstStyle/>
          <a:p>
            <a:pPr>
              <a:defRPr/>
            </a:pPr>
            <a:fld id="{4E40376C-E54B-414C-94AD-D8AF90B0FCD1}" type="datetime1">
              <a:rPr lang="en-US" smtClean="0"/>
              <a:t>9/28/2020</a:t>
            </a:fld>
            <a:endParaRPr lang="en-US" dirty="0"/>
          </a:p>
        </p:txBody>
      </p:sp>
      <p:sp>
        <p:nvSpPr>
          <p:cNvPr id="5" name="Footer Placeholder 4"/>
          <p:cNvSpPr>
            <a:spLocks noGrp="1"/>
          </p:cNvSpPr>
          <p:nvPr>
            <p:ph type="ftr" sz="quarter" idx="11"/>
          </p:nvPr>
        </p:nvSpPr>
        <p:spPr>
          <a:xfrm>
            <a:off x="4403035" y="6492875"/>
            <a:ext cx="4114800" cy="365125"/>
          </a:xfrm>
        </p:spPr>
        <p:txBody>
          <a:bodyPr/>
          <a:lstStyle/>
          <a:p>
            <a:pPr>
              <a:defRPr/>
            </a:pPr>
            <a:r>
              <a:rPr lang="en-US"/>
              <a:t>CPSC503 Winter 2016</a:t>
            </a:r>
          </a:p>
        </p:txBody>
      </p:sp>
      <p:sp>
        <p:nvSpPr>
          <p:cNvPr id="6" name="Slide Number Placeholder 5"/>
          <p:cNvSpPr>
            <a:spLocks noGrp="1"/>
          </p:cNvSpPr>
          <p:nvPr>
            <p:ph type="sldNum" sz="quarter" idx="12"/>
          </p:nvPr>
        </p:nvSpPr>
        <p:spPr>
          <a:xfrm>
            <a:off x="9206476" y="6413144"/>
            <a:ext cx="2743200" cy="365125"/>
          </a:xfrm>
        </p:spPr>
        <p:txBody>
          <a:bodyPr/>
          <a:lstStyle/>
          <a:p>
            <a:pPr>
              <a:defRPr/>
            </a:pPr>
            <a:fld id="{53AE9A6C-176D-4888-B9D9-1709010ACEDF}" type="slidenum">
              <a:rPr lang="en-US" smtClean="0"/>
              <a:pPr>
                <a:defRPr/>
              </a:pPr>
              <a:t>7</a:t>
            </a:fld>
            <a:endParaRPr lang="en-US" dirty="0"/>
          </a:p>
        </p:txBody>
      </p:sp>
      <p:pic>
        <p:nvPicPr>
          <p:cNvPr id="9" name="Picture 8"/>
          <p:cNvPicPr>
            <a:picLocks noChangeAspect="1"/>
          </p:cNvPicPr>
          <p:nvPr/>
        </p:nvPicPr>
        <p:blipFill rotWithShape="1">
          <a:blip r:embed="rId3"/>
          <a:srcRect l="35437" t="8560" r="36831" b="8657"/>
          <a:stretch/>
        </p:blipFill>
        <p:spPr>
          <a:xfrm>
            <a:off x="9708807" y="1905000"/>
            <a:ext cx="2362200" cy="3048000"/>
          </a:xfrm>
          <a:prstGeom prst="rect">
            <a:avLst/>
          </a:prstGeom>
        </p:spPr>
      </p:pic>
      <p:sp>
        <p:nvSpPr>
          <p:cNvPr id="10" name="Rectangle 9"/>
          <p:cNvSpPr/>
          <p:nvPr/>
        </p:nvSpPr>
        <p:spPr>
          <a:xfrm>
            <a:off x="1269029" y="4231017"/>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a:latin typeface="Arial" panose="020B0604020202020204" pitchFamily="34" charset="0"/>
                <a:cs typeface="Arial" panose="020B0604020202020204" pitchFamily="34" charset="0"/>
              </a:rPr>
              <a:t>Solution</a:t>
            </a:r>
            <a:r>
              <a:rPr lang="en-CA" sz="2000" dirty="0">
                <a:latin typeface="Arial" panose="020B0604020202020204" pitchFamily="34" charset="0"/>
                <a:cs typeface="Arial" panose="020B0604020202020204" pitchFamily="34" charset="0"/>
              </a:rPr>
              <a:t>: activation value of the hidden layer </a:t>
            </a:r>
            <a:r>
              <a:rPr lang="en-CA" sz="2000" b="1" dirty="0" err="1">
                <a:latin typeface="Arial" panose="020B0604020202020204" pitchFamily="34" charset="0"/>
                <a:cs typeface="Arial" panose="020B0604020202020204" pitchFamily="34" charset="0"/>
              </a:rPr>
              <a:t>h</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depends on the current input </a:t>
            </a:r>
            <a:r>
              <a:rPr lang="en-CA" sz="2000" b="1" dirty="0" err="1">
                <a:latin typeface="Arial" panose="020B0604020202020204" pitchFamily="34" charset="0"/>
                <a:cs typeface="Arial" panose="020B0604020202020204" pitchFamily="34" charset="0"/>
              </a:rPr>
              <a:t>x</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as well as the activation value of the hidden layer from the previous time step </a:t>
            </a:r>
            <a:r>
              <a:rPr lang="en-CA" sz="2000" b="1" dirty="0">
                <a:latin typeface="Arial" panose="020B0604020202020204" pitchFamily="34" charset="0"/>
                <a:cs typeface="Arial" panose="020B0604020202020204" pitchFamily="34" charset="0"/>
              </a:rPr>
              <a:t>h</a:t>
            </a:r>
            <a:r>
              <a:rPr lang="en-CA" sz="2000" b="1" baseline="-25000" dirty="0">
                <a:latin typeface="Arial" panose="020B0604020202020204" pitchFamily="34" charset="0"/>
                <a:cs typeface="Arial" panose="020B0604020202020204" pitchFamily="34" charset="0"/>
              </a:rPr>
              <a:t>t-1</a:t>
            </a:r>
            <a:r>
              <a:rPr lang="en-CA" sz="2000" dirty="0">
                <a:latin typeface="Arial" panose="020B0604020202020204" pitchFamily="34" charset="0"/>
                <a:cs typeface="Arial" panose="020B0604020202020204" pitchFamily="34" charset="0"/>
              </a:rPr>
              <a:t>.</a:t>
            </a:r>
          </a:p>
        </p:txBody>
      </p:sp>
      <p:sp>
        <p:nvSpPr>
          <p:cNvPr id="11" name="Rectangle 10"/>
          <p:cNvSpPr/>
          <p:nvPr/>
        </p:nvSpPr>
        <p:spPr>
          <a:xfrm>
            <a:off x="1269029" y="3588484"/>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cs typeface="Arial" panose="020B0604020202020204" pitchFamily="34" charset="0"/>
              </a:rPr>
              <a:t>input and output of the network do not have a fixed length.</a:t>
            </a:r>
          </a:p>
        </p:txBody>
      </p:sp>
      <p:sp>
        <p:nvSpPr>
          <p:cNvPr id="7" name="TextBox 6">
            <a:extLst>
              <a:ext uri="{FF2B5EF4-FFF2-40B4-BE49-F238E27FC236}">
                <a16:creationId xmlns:a16="http://schemas.microsoft.com/office/drawing/2014/main" id="{70E56C5E-01FB-42FB-8896-8B268E3180A2}"/>
              </a:ext>
            </a:extLst>
          </p:cNvPr>
          <p:cNvSpPr txBox="1"/>
          <p:nvPr/>
        </p:nvSpPr>
        <p:spPr>
          <a:xfrm>
            <a:off x="1148984" y="5696454"/>
            <a:ext cx="5954013" cy="923330"/>
          </a:xfrm>
          <a:prstGeom prst="rect">
            <a:avLst/>
          </a:prstGeom>
          <a:noFill/>
        </p:spPr>
        <p:txBody>
          <a:bodyPr wrap="square" rtlCol="0">
            <a:spAutoFit/>
          </a:bodyPr>
          <a:lstStyle/>
          <a:p>
            <a:r>
              <a:rPr lang="en-US" dirty="0"/>
              <a:t>..which provides a form of </a:t>
            </a:r>
            <a:r>
              <a:rPr lang="en-US" b="1" dirty="0"/>
              <a:t>memory</a:t>
            </a:r>
            <a:r>
              <a:rPr lang="en-US" dirty="0"/>
              <a:t>, or context, that encodes earlier processing and informs the decisions to be made at </a:t>
            </a:r>
            <a:r>
              <a:rPr lang="en-CA" dirty="0"/>
              <a:t>later points in time.</a:t>
            </a:r>
          </a:p>
        </p:txBody>
      </p:sp>
    </p:spTree>
    <p:extLst>
      <p:ext uri="{BB962C8B-B14F-4D97-AF65-F5344CB8AC3E}">
        <p14:creationId xmlns:p14="http://schemas.microsoft.com/office/powerpoint/2010/main" val="27663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92"/>
            <a:ext cx="10515600" cy="1325563"/>
          </a:xfrm>
        </p:spPr>
        <p:txBody>
          <a:bodyPr/>
          <a:lstStyle/>
          <a:p>
            <a:r>
              <a:rPr lang="en-CA" dirty="0"/>
              <a:t>Simple recurrent neural network after Elman (Elman, 1990)</a:t>
            </a:r>
          </a:p>
        </p:txBody>
      </p:sp>
      <p:sp>
        <p:nvSpPr>
          <p:cNvPr id="3" name="Content Placeholder 2"/>
          <p:cNvSpPr>
            <a:spLocks noGrp="1"/>
          </p:cNvSpPr>
          <p:nvPr>
            <p:ph idx="1"/>
          </p:nvPr>
        </p:nvSpPr>
        <p:spPr>
          <a:xfrm>
            <a:off x="838200" y="1825624"/>
            <a:ext cx="6189921" cy="5032375"/>
          </a:xfrm>
        </p:spPr>
        <p:txBody>
          <a:bodyPr/>
          <a:lstStyle/>
          <a:p>
            <a:r>
              <a:rPr lang="en-CA" dirty="0"/>
              <a:t>The hidden layer includes a recurrent connection as part of its input. </a:t>
            </a:r>
          </a:p>
          <a:p>
            <a:r>
              <a:rPr lang="en-CA" dirty="0"/>
              <a:t>That is, the activation value of the hidden layer depends on the current input as well as the activation value of the hidden layer from the previous time step.</a:t>
            </a:r>
          </a:p>
        </p:txBody>
      </p:sp>
      <p:pic>
        <p:nvPicPr>
          <p:cNvPr id="4" name="Picture 3"/>
          <p:cNvPicPr>
            <a:picLocks noChangeAspect="1"/>
          </p:cNvPicPr>
          <p:nvPr/>
        </p:nvPicPr>
        <p:blipFill rotWithShape="1">
          <a:blip r:embed="rId3"/>
          <a:srcRect l="29752" t="4420" r="32805" b="4749"/>
          <a:stretch/>
        </p:blipFill>
        <p:spPr>
          <a:xfrm>
            <a:off x="7272234" y="1825624"/>
            <a:ext cx="4573109" cy="4795284"/>
          </a:xfrm>
          <a:prstGeom prst="rect">
            <a:avLst/>
          </a:prstGeom>
        </p:spPr>
      </p:pic>
    </p:spTree>
    <p:extLst>
      <p:ext uri="{BB962C8B-B14F-4D97-AF65-F5344CB8AC3E}">
        <p14:creationId xmlns:p14="http://schemas.microsoft.com/office/powerpoint/2010/main" val="298148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14" y="56544"/>
            <a:ext cx="10515600" cy="1325563"/>
          </a:xfrm>
        </p:spPr>
        <p:txBody>
          <a:bodyPr/>
          <a:lstStyle/>
          <a:p>
            <a:r>
              <a:rPr lang="en-CA" b="1" dirty="0"/>
              <a:t>S</a:t>
            </a:r>
            <a:r>
              <a:rPr lang="en-CA" dirty="0"/>
              <a:t>imple </a:t>
            </a:r>
            <a:r>
              <a:rPr lang="en-CA" b="1" dirty="0"/>
              <a:t>R</a:t>
            </a:r>
            <a:r>
              <a:rPr lang="en-CA" dirty="0"/>
              <a:t>ecurrent </a:t>
            </a:r>
            <a:r>
              <a:rPr lang="en-CA" b="1" dirty="0"/>
              <a:t>N</a:t>
            </a:r>
            <a:r>
              <a:rPr lang="en-CA" dirty="0"/>
              <a:t>eural </a:t>
            </a:r>
            <a:r>
              <a:rPr lang="en-CA" b="1" dirty="0"/>
              <a:t>N</a:t>
            </a:r>
            <a:r>
              <a:rPr lang="en-CA" dirty="0"/>
              <a:t>etwork illustrated as a feed-forward network</a:t>
            </a:r>
          </a:p>
        </p:txBody>
      </p:sp>
      <p:pic>
        <p:nvPicPr>
          <p:cNvPr id="4" name="Picture 3"/>
          <p:cNvPicPr>
            <a:picLocks noChangeAspect="1"/>
          </p:cNvPicPr>
          <p:nvPr/>
        </p:nvPicPr>
        <p:blipFill>
          <a:blip r:embed="rId3"/>
          <a:stretch>
            <a:fillRect/>
          </a:stretch>
        </p:blipFill>
        <p:spPr>
          <a:xfrm>
            <a:off x="2721010" y="2672817"/>
            <a:ext cx="8718698" cy="41286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159410" y="43994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a:t>+</a:t>
                </a:r>
                <a:r>
                  <a:rPr lang="en-CA" dirty="0" err="1"/>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159410" y="4399494"/>
                <a:ext cx="2908006" cy="276999"/>
              </a:xfrm>
              <a:prstGeom prst="rect">
                <a:avLst/>
              </a:prstGeom>
              <a:blipFill>
                <a:blip r:embed="rId4"/>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26356" y="30899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626356" y="3089901"/>
                <a:ext cx="2908006" cy="276999"/>
              </a:xfrm>
              <a:prstGeom prst="rect">
                <a:avLst/>
              </a:prstGeom>
              <a:blipFill>
                <a:blip r:embed="rId5"/>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76684" y="29514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376684" y="2951401"/>
                <a:ext cx="2908006" cy="276999"/>
              </a:xfrm>
              <a:prstGeom prst="rect">
                <a:avLst/>
              </a:prstGeom>
              <a:blipFill>
                <a:blip r:embed="rId6"/>
                <a:stretch>
                  <a:fillRect l="-2935" t="-28261" b="-50000"/>
                </a:stretch>
              </a:blipFill>
            </p:spPr>
            <p:txBody>
              <a:bodyPr/>
              <a:lstStyle/>
              <a:p>
                <a:r>
                  <a:rPr lang="en-CA">
                    <a:noFill/>
                  </a:rPr>
                  <a:t> </a:t>
                </a:r>
              </a:p>
            </p:txBody>
          </p:sp>
        </mc:Fallback>
      </mc:AlternateContent>
      <p:sp>
        <p:nvSpPr>
          <p:cNvPr id="3" name="TextBox 2">
            <a:extLst>
              <a:ext uri="{FF2B5EF4-FFF2-40B4-BE49-F238E27FC236}">
                <a16:creationId xmlns:a16="http://schemas.microsoft.com/office/drawing/2014/main" id="{94E98002-EBE7-4259-9A6C-C5B6F9CB7255}"/>
              </a:ext>
            </a:extLst>
          </p:cNvPr>
          <p:cNvSpPr txBox="1"/>
          <p:nvPr/>
        </p:nvSpPr>
        <p:spPr>
          <a:xfrm>
            <a:off x="365012" y="1269005"/>
            <a:ext cx="11170059" cy="1846659"/>
          </a:xfrm>
          <a:prstGeom prst="rect">
            <a:avLst/>
          </a:prstGeom>
          <a:noFill/>
        </p:spPr>
        <p:txBody>
          <a:bodyPr wrap="square" rtlCol="0">
            <a:spAutoFit/>
          </a:bodyPr>
          <a:lstStyle/>
          <a:p>
            <a:r>
              <a:rPr lang="en-US" sz="2400" b="1" dirty="0"/>
              <a:t>Most significant change: new set of weights, U</a:t>
            </a:r>
          </a:p>
          <a:p>
            <a:pPr marL="285750" indent="-285750">
              <a:buFont typeface="Arial" panose="020B0604020202020204" pitchFamily="34" charset="0"/>
              <a:buChar char="•"/>
            </a:pPr>
            <a:r>
              <a:rPr lang="en-US" sz="2400" dirty="0"/>
              <a:t>connect the hidden layer from the previous time step to the current hidden layer. </a:t>
            </a:r>
          </a:p>
          <a:p>
            <a:pPr marL="285750" indent="-285750">
              <a:buFont typeface="Arial" panose="020B0604020202020204" pitchFamily="34" charset="0"/>
              <a:buChar char="•"/>
            </a:pPr>
            <a:r>
              <a:rPr lang="en-US" sz="2400" dirty="0"/>
              <a:t>determine how the network should make use of past context in calculating the output for the current input.</a:t>
            </a:r>
            <a:endParaRPr lang="en-CA" sz="2400" dirty="0"/>
          </a:p>
          <a:p>
            <a:endParaRPr lang="en-CA" dirty="0"/>
          </a:p>
        </p:txBody>
      </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7F0EA60-7390-4AA9-8B7B-78CD26F78347}"/>
                  </a:ext>
                </a:extLst>
              </p14:cNvPr>
              <p14:cNvContentPartPr/>
              <p14:nvPr/>
            </p14:nvContentPartPr>
            <p14:xfrm>
              <a:off x="6048407" y="1374019"/>
              <a:ext cx="380520" cy="182520"/>
            </p14:xfrm>
          </p:contentPart>
        </mc:Choice>
        <mc:Fallback xmlns="">
          <p:pic>
            <p:nvPicPr>
              <p:cNvPr id="5" name="Ink 4">
                <a:extLst>
                  <a:ext uri="{FF2B5EF4-FFF2-40B4-BE49-F238E27FC236}">
                    <a16:creationId xmlns:a16="http://schemas.microsoft.com/office/drawing/2014/main" id="{D7F0EA60-7390-4AA9-8B7B-78CD26F78347}"/>
                  </a:ext>
                </a:extLst>
              </p:cNvPr>
              <p:cNvPicPr/>
              <p:nvPr/>
            </p:nvPicPr>
            <p:blipFill>
              <a:blip r:embed="rId8"/>
              <a:stretch>
                <a:fillRect/>
              </a:stretch>
            </p:blipFill>
            <p:spPr>
              <a:xfrm>
                <a:off x="5958767" y="1194379"/>
                <a:ext cx="560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0D59D71-B688-4ACD-BAB3-89D649AAA256}"/>
                  </a:ext>
                </a:extLst>
              </p14:cNvPr>
              <p14:cNvContentPartPr/>
              <p14:nvPr/>
            </p14:nvContentPartPr>
            <p14:xfrm>
              <a:off x="6684887" y="5241139"/>
              <a:ext cx="384840" cy="41760"/>
            </p14:xfrm>
          </p:contentPart>
        </mc:Choice>
        <mc:Fallback xmlns="">
          <p:pic>
            <p:nvPicPr>
              <p:cNvPr id="9" name="Ink 8">
                <a:extLst>
                  <a:ext uri="{FF2B5EF4-FFF2-40B4-BE49-F238E27FC236}">
                    <a16:creationId xmlns:a16="http://schemas.microsoft.com/office/drawing/2014/main" id="{60D59D71-B688-4ACD-BAB3-89D649AAA256}"/>
                  </a:ext>
                </a:extLst>
              </p:cNvPr>
              <p:cNvPicPr/>
              <p:nvPr/>
            </p:nvPicPr>
            <p:blipFill>
              <a:blip r:embed="rId10"/>
              <a:stretch>
                <a:fillRect/>
              </a:stretch>
            </p:blipFill>
            <p:spPr>
              <a:xfrm>
                <a:off x="6594887" y="5061139"/>
                <a:ext cx="56448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2D12DE43-4E3D-4BCA-AE3B-2AEBFC786A01}"/>
                  </a:ext>
                </a:extLst>
              </p14:cNvPr>
              <p14:cNvContentPartPr/>
              <p14:nvPr/>
            </p14:nvContentPartPr>
            <p14:xfrm>
              <a:off x="2379647" y="1862179"/>
              <a:ext cx="4904640" cy="149040"/>
            </p14:xfrm>
          </p:contentPart>
        </mc:Choice>
        <mc:Fallback xmlns="">
          <p:pic>
            <p:nvPicPr>
              <p:cNvPr id="11" name="Ink 10">
                <a:extLst>
                  <a:ext uri="{FF2B5EF4-FFF2-40B4-BE49-F238E27FC236}">
                    <a16:creationId xmlns:a16="http://schemas.microsoft.com/office/drawing/2014/main" id="{2D12DE43-4E3D-4BCA-AE3B-2AEBFC786A01}"/>
                  </a:ext>
                </a:extLst>
              </p:cNvPr>
              <p:cNvPicPr/>
              <p:nvPr/>
            </p:nvPicPr>
            <p:blipFill>
              <a:blip r:embed="rId12"/>
              <a:stretch>
                <a:fillRect/>
              </a:stretch>
            </p:blipFill>
            <p:spPr>
              <a:xfrm>
                <a:off x="2289647" y="1682179"/>
                <a:ext cx="5084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1A8D150D-9BF3-442E-B5CE-058C4454573E}"/>
                  </a:ext>
                </a:extLst>
              </p14:cNvPr>
              <p14:cNvContentPartPr/>
              <p14:nvPr/>
            </p14:nvContentPartPr>
            <p14:xfrm>
              <a:off x="3708407" y="5978779"/>
              <a:ext cx="2598840" cy="69480"/>
            </p14:xfrm>
          </p:contentPart>
        </mc:Choice>
        <mc:Fallback xmlns="">
          <p:pic>
            <p:nvPicPr>
              <p:cNvPr id="12" name="Ink 11">
                <a:extLst>
                  <a:ext uri="{FF2B5EF4-FFF2-40B4-BE49-F238E27FC236}">
                    <a16:creationId xmlns:a16="http://schemas.microsoft.com/office/drawing/2014/main" id="{1A8D150D-9BF3-442E-B5CE-058C4454573E}"/>
                  </a:ext>
                </a:extLst>
              </p:cNvPr>
              <p:cNvPicPr/>
              <p:nvPr/>
            </p:nvPicPr>
            <p:blipFill>
              <a:blip r:embed="rId14"/>
              <a:stretch>
                <a:fillRect/>
              </a:stretch>
            </p:blipFill>
            <p:spPr>
              <a:xfrm>
                <a:off x="3618407" y="5799139"/>
                <a:ext cx="27784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BA2EC44-A35D-4B2F-A319-491D0613D76D}"/>
                  </a:ext>
                </a:extLst>
              </p14:cNvPr>
              <p14:cNvContentPartPr/>
              <p14:nvPr/>
            </p14:nvContentPartPr>
            <p14:xfrm>
              <a:off x="8223887" y="1827979"/>
              <a:ext cx="2409120" cy="23400"/>
            </p14:xfrm>
          </p:contentPart>
        </mc:Choice>
        <mc:Fallback xmlns="">
          <p:pic>
            <p:nvPicPr>
              <p:cNvPr id="13" name="Ink 12">
                <a:extLst>
                  <a:ext uri="{FF2B5EF4-FFF2-40B4-BE49-F238E27FC236}">
                    <a16:creationId xmlns:a16="http://schemas.microsoft.com/office/drawing/2014/main" id="{FBA2EC44-A35D-4B2F-A319-491D0613D76D}"/>
                  </a:ext>
                </a:extLst>
              </p:cNvPr>
              <p:cNvPicPr/>
              <p:nvPr/>
            </p:nvPicPr>
            <p:blipFill>
              <a:blip r:embed="rId16"/>
              <a:stretch>
                <a:fillRect/>
              </a:stretch>
            </p:blipFill>
            <p:spPr>
              <a:xfrm>
                <a:off x="8133887" y="1648339"/>
                <a:ext cx="25887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BFC19B5-5C7D-4963-A920-12F78FF8C432}"/>
                  </a:ext>
                </a:extLst>
              </p14:cNvPr>
              <p14:cNvContentPartPr/>
              <p14:nvPr/>
            </p14:nvContentPartPr>
            <p14:xfrm>
              <a:off x="7547807" y="4577299"/>
              <a:ext cx="2531520" cy="360"/>
            </p14:xfrm>
          </p:contentPart>
        </mc:Choice>
        <mc:Fallback xmlns="">
          <p:pic>
            <p:nvPicPr>
              <p:cNvPr id="14" name="Ink 13">
                <a:extLst>
                  <a:ext uri="{FF2B5EF4-FFF2-40B4-BE49-F238E27FC236}">
                    <a16:creationId xmlns:a16="http://schemas.microsoft.com/office/drawing/2014/main" id="{FBFC19B5-5C7D-4963-A920-12F78FF8C432}"/>
                  </a:ext>
                </a:extLst>
              </p:cNvPr>
              <p:cNvPicPr/>
              <p:nvPr/>
            </p:nvPicPr>
            <p:blipFill>
              <a:blip r:embed="rId18"/>
              <a:stretch>
                <a:fillRect/>
              </a:stretch>
            </p:blipFill>
            <p:spPr>
              <a:xfrm>
                <a:off x="7457807" y="4397299"/>
                <a:ext cx="2711160" cy="360000"/>
              </a:xfrm>
              <a:prstGeom prst="rect">
                <a:avLst/>
              </a:prstGeom>
            </p:spPr>
          </p:pic>
        </mc:Fallback>
      </mc:AlternateContent>
    </p:spTree>
    <p:extLst>
      <p:ext uri="{BB962C8B-B14F-4D97-AF65-F5344CB8AC3E}">
        <p14:creationId xmlns:p14="http://schemas.microsoft.com/office/powerpoint/2010/main" val="761312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49259</TotalTime>
  <Words>7252</Words>
  <Application>Microsoft Office PowerPoint</Application>
  <PresentationFormat>Widescreen</PresentationFormat>
  <Paragraphs>621</Paragraphs>
  <Slides>41</Slides>
  <Notes>31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Unicode MS</vt:lpstr>
      <vt:lpstr>Calibri</vt:lpstr>
      <vt:lpstr>Calibri Light</vt:lpstr>
      <vt:lpstr>Cambria Math</vt:lpstr>
      <vt:lpstr>Times New Roman</vt:lpstr>
      <vt:lpstr>Office Theme</vt:lpstr>
      <vt:lpstr>CPSC 503 Computational Linguistics</vt:lpstr>
      <vt:lpstr>Today Sept 30</vt:lpstr>
      <vt:lpstr>PowerPoint Presentation</vt:lpstr>
      <vt:lpstr>Today Sept 30</vt:lpstr>
      <vt:lpstr>Sequence Processing with Recurrent Networks</vt:lpstr>
      <vt:lpstr>Slightly more complex Neural Language Model (sliding window) (J&amp;M 3Ed draft Chp 7)</vt:lpstr>
      <vt:lpstr>State of the art: Decoding for sequence labeling</vt:lpstr>
      <vt:lpstr>Simple recurrent neural network after Elman (Elman, 1990)</vt:lpstr>
      <vt:lpstr>Simple Recurrent Neural Network illustrated as a feed-forward network</vt:lpstr>
      <vt:lpstr>RNN unrolled in time + Inference</vt:lpstr>
      <vt:lpstr>Training an RNN</vt:lpstr>
      <vt:lpstr>RNN abstraction</vt:lpstr>
      <vt:lpstr>Today Sept 30</vt:lpstr>
      <vt:lpstr>RNN Applications </vt:lpstr>
      <vt:lpstr>RNN Applications: Sequence Labeling (e.g., POS) </vt:lpstr>
      <vt:lpstr>PowerPoint Presentation</vt:lpstr>
      <vt:lpstr>RNN Applications: sequence classification (RNN + FeedForward)</vt:lpstr>
      <vt:lpstr>Today Sept 30</vt:lpstr>
      <vt:lpstr>Deep Networks: Stacked RNNs</vt:lpstr>
      <vt:lpstr>Explain Y. Goldberg different notation</vt:lpstr>
      <vt:lpstr>Deep Networks: Bidirectional RNNs</vt:lpstr>
      <vt:lpstr>Deep Networks: Bidirectional RNNs</vt:lpstr>
      <vt:lpstr>LSTM-minus: Recent paper (NAACL 2018)</vt:lpstr>
      <vt:lpstr>Examples from Goldberg</vt:lpstr>
      <vt:lpstr>Bidirectional RNNs for Sequence Classification</vt:lpstr>
      <vt:lpstr>Bidirectional can be stacked</vt:lpstr>
      <vt:lpstr>Example of stacked bi-RNN for POS tagging [Golberg 2017]</vt:lpstr>
      <vt:lpstr>Warnings on reading the literature (RNNs) from Goldberg (2017)</vt:lpstr>
      <vt:lpstr>Today Sept 30</vt:lpstr>
      <vt:lpstr>Managing Context in RNNs: LSTMs and GRUs</vt:lpstr>
      <vt:lpstr>Much more influenced by the most recent parts…</vt:lpstr>
      <vt:lpstr>LSTMs and GRUs : Gates</vt:lpstr>
      <vt:lpstr>LSTMs and GRUs: learnable gates</vt:lpstr>
      <vt:lpstr>LSTMs and GRUs: learnable gates</vt:lpstr>
      <vt:lpstr>A single LSTM memory unit displayed as a computation graph.</vt:lpstr>
      <vt:lpstr>Good News ;-) </vt:lpstr>
      <vt:lpstr>Gated Recurrent Units (GRU)  see J&amp;M sections </vt:lpstr>
      <vt:lpstr>More Warnings on reading the literature (LSTMs) from Goldberg (2017)</vt:lpstr>
      <vt:lpstr>Next week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503 Computational Linguistics</dc:title>
  <dc:creator>carenini</dc:creator>
  <cp:lastModifiedBy>Giuseppe Carenini</cp:lastModifiedBy>
  <cp:revision>128</cp:revision>
  <cp:lastPrinted>2020-09-30T18:25:55Z</cp:lastPrinted>
  <dcterms:created xsi:type="dcterms:W3CDTF">2019-01-14T17:08:34Z</dcterms:created>
  <dcterms:modified xsi:type="dcterms:W3CDTF">2020-09-30T18:31:36Z</dcterms:modified>
</cp:coreProperties>
</file>