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1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6.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17.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notesSlides/notesSlide18.xml" ContentType="application/vnd.openxmlformats-officedocument.presentationml.notesSlide+xml"/>
  <Override PartName="/ppt/ink/ink91.xml" ContentType="application/inkml+xml"/>
  <Override PartName="/ppt/ink/ink92.xml" ContentType="application/inkml+xml"/>
  <Override PartName="/ppt/notesSlides/notesSlide19.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20.xml" ContentType="application/vnd.openxmlformats-officedocument.presentationml.notesSlide+xml"/>
  <Override PartName="/ppt/ink/ink100.xml" ContentType="application/inkml+xml"/>
  <Override PartName="/ppt/notesSlides/notesSlide21.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22.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23.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24.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25.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26.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notesSlides/notesSlide27.xml" ContentType="application/vnd.openxmlformats-officedocument.presentationml.notesSlide+xml"/>
  <Override PartName="/ppt/ink/ink173.xml" ContentType="application/inkml+xml"/>
  <Override PartName="/ppt/ink/ink17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86.xml" ContentType="application/inkml+xml"/>
  <Override PartName="/ppt/notesSlides/notesSlide34.xml" ContentType="application/vnd.openxmlformats-officedocument.presentationml.notesSlide+xml"/>
  <Override PartName="/ppt/ink/ink187.xml" ContentType="application/inkml+xml"/>
  <Override PartName="/ppt/ink/ink188.xml" ContentType="application/inkml+xml"/>
  <Override PartName="/ppt/notesSlides/notesSlide35.xml" ContentType="application/vnd.openxmlformats-officedocument.presentationml.notesSlide+xml"/>
  <Override PartName="/ppt/ink/ink189.xml" ContentType="application/inkml+xml"/>
  <Override PartName="/ppt/notesSlides/notesSlide36.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notesSlides/notesSlide37.xml" ContentType="application/vnd.openxmlformats-officedocument.presentationml.notesSlide+xml"/>
  <Override PartName="/ppt/ink/ink193.xml" ContentType="application/inkml+xml"/>
  <Override PartName="/ppt/ink/ink194.xml" ContentType="application/inkml+xml"/>
  <Override PartName="/ppt/notesSlides/notesSlide38.xml" ContentType="application/vnd.openxmlformats-officedocument.presentationml.notesSlide+xml"/>
  <Override PartName="/ppt/ink/ink195.xml" ContentType="application/inkml+xml"/>
  <Override PartName="/ppt/notesSlides/notesSlide39.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40.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43.xml" ContentType="application/vnd.openxmlformats-officedocument.presentationml.notesSlide+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Lst>
  <p:notesMasterIdLst>
    <p:notesMasterId r:id="rId52"/>
  </p:notesMasterIdLst>
  <p:handoutMasterIdLst>
    <p:handoutMasterId r:id="rId53"/>
  </p:handoutMasterIdLst>
  <p:sldIdLst>
    <p:sldId id="293" r:id="rId3"/>
    <p:sldId id="540" r:id="rId4"/>
    <p:sldId id="458" r:id="rId5"/>
    <p:sldId id="381" r:id="rId6"/>
    <p:sldId id="530" r:id="rId7"/>
    <p:sldId id="531" r:id="rId8"/>
    <p:sldId id="532" r:id="rId9"/>
    <p:sldId id="533" r:id="rId10"/>
    <p:sldId id="534" r:id="rId11"/>
    <p:sldId id="535" r:id="rId12"/>
    <p:sldId id="541" r:id="rId13"/>
    <p:sldId id="543" r:id="rId14"/>
    <p:sldId id="499" r:id="rId15"/>
    <p:sldId id="544" r:id="rId16"/>
    <p:sldId id="500" r:id="rId17"/>
    <p:sldId id="501" r:id="rId18"/>
    <p:sldId id="502" r:id="rId19"/>
    <p:sldId id="546" r:id="rId20"/>
    <p:sldId id="503" r:id="rId21"/>
    <p:sldId id="504" r:id="rId22"/>
    <p:sldId id="505" r:id="rId23"/>
    <p:sldId id="547" r:id="rId24"/>
    <p:sldId id="548" r:id="rId25"/>
    <p:sldId id="549" r:id="rId26"/>
    <p:sldId id="550" r:id="rId27"/>
    <p:sldId id="551" r:id="rId28"/>
    <p:sldId id="542" r:id="rId29"/>
    <p:sldId id="553" r:id="rId30"/>
    <p:sldId id="506" r:id="rId31"/>
    <p:sldId id="527" r:id="rId32"/>
    <p:sldId id="507" r:id="rId33"/>
    <p:sldId id="508" r:id="rId34"/>
    <p:sldId id="509" r:id="rId35"/>
    <p:sldId id="510" r:id="rId36"/>
    <p:sldId id="511" r:id="rId37"/>
    <p:sldId id="512" r:id="rId38"/>
    <p:sldId id="513" r:id="rId39"/>
    <p:sldId id="514" r:id="rId40"/>
    <p:sldId id="515" r:id="rId41"/>
    <p:sldId id="516" r:id="rId42"/>
    <p:sldId id="517" r:id="rId43"/>
    <p:sldId id="552" r:id="rId44"/>
    <p:sldId id="518" r:id="rId45"/>
    <p:sldId id="519" r:id="rId46"/>
    <p:sldId id="520" r:id="rId47"/>
    <p:sldId id="523" r:id="rId48"/>
    <p:sldId id="528" r:id="rId49"/>
    <p:sldId id="529" r:id="rId50"/>
    <p:sldId id="408" r:id="rId51"/>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1719" autoAdjust="0"/>
  </p:normalViewPr>
  <p:slideViewPr>
    <p:cSldViewPr>
      <p:cViewPr varScale="1">
        <p:scale>
          <a:sx n="81" d="100"/>
          <a:sy n="81" d="100"/>
        </p:scale>
        <p:origin x="1716" y="5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0.wmf"/><Relationship Id="rId5" Type="http://schemas.openxmlformats.org/officeDocument/2006/relationships/image" Target="../media/image8.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9T20:22:21.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160 457 9,'0'0'11,"0"0"-4,0 0 0,0 0 0,0 0 0,0 0 0,0 0-2,0 0-1,0 0 0,0 0-2,0 0-1,0 0 0,0 0-1,-4 11 1,4-11 1,-1 19-1,1-3 1,-1 8-1,0 6 1,-1 10-1,-2 10 2,-1 6-3,-2 8 1,0 8-1,-2 7 1,-3-1 0,1 2-1,-3-5 1,1-6-1,-1-6 0,4-9 1,-3-13-2,3-8 1,2-8-2,1-8 0,1-4-1,6-13 1,0 0-1,-6-10-1,9-8-3,3-9-5,2-13-5,5-5-1,-1-14 0</inkml:trace>
  <inkml:trace contextRef="#ctx0" brushRef="#br0" timeOffset="812">128 634 7,'-3'-26'18,"-6"-2"-1,3 8-3,-2 1-6,-1 3-4,-1 3-2,2 3-1,8 10-1,-16-12 0,16 12 0,-11-5 0,11 5 1,0 0 0,0 0 2,-10-2 1,10 2 1,0 0-1,0 0 0,0 0 0,0 0-1,0 0-1,0 0-1,0 0-2,0 0-1,0 0 0,0 0-1,0 0 0,0 0 0,0 0 0,0 0-1,0 0 2,0 0 1,0 0 1,0 0 1,-4-10 1,4 10-1,0 0 2,0 0-3,0 0 0,0 0-1,0 0-1,0 0-1,0 0 1,0 0 0,0 0 2,0 0 0,0 0 1,0 0 1,0 0 1,0 0 0,0 0 0,0 0-1,0 0 0,0 0-1,0 0 0,0 0 0,0 0 0,0 0-1,0 0 1,0 0 0,0 0-1,0 0 1,0 0-1,0 0 1,0 0-1,0 0 0,0 0 0,0 0-1,0 0 1,0 0 0,0 0-1,0 0 1,0 0 0,0 0 0,0 0-1,0 0 1,0 0 0,0 0-1,0 0 1,0 0 0,0 0 0,11 14-1,-11-14 1,13 16 0,-2-4 0,1 4 0,4 3 0,3 6 0,5 5 0,3 8 0,3 6 0,4 9 0,0 8 0,2 4 0,0 4 0,0 0 0,-1 0 1,1-3-1,-3-5 0,0-6-1,-4-9 1,0-7 0,-4-6 0,-2-6 0,-4-8 0,-3-4 0,-5-5 1,-1-3 0,-10-7 0,13 1 0,-13-1 0,8-18 0,-4 1-1,-2-3 1,2-11 0,1-7 0,0-8 1,1-7 0,1-6 0,4-5 1,-1-5 0,5-4 0,-3-2 0,4 1 0,-2-3-1,1 6 1,-2 2-2,-2 5 1,-1 4 0,-2 9-2,1 4 0,-3 8 0,-1 8-2,-3 4-3,1 9-3,-3 5-16,0 2-3,0 11 2,-4-12-1</inkml:trace>
  <inkml:trace contextRef="#ctx0" brushRef="#br0" timeOffset="7682">1126 45 4,'0'0'7,"-6"-11"0,6 11-1,0 0 0,16-9 0,-16 9 1,18-10-2,-6 6-1,3 0-2,0 1-1,1 0-1,3 2 1,-1 1-1,1 2-1,-4 1 1,1 2 0,-3 1-1,-2 2 1,-2 2 0,-4 1 1,-4 5 1,-3-2 0,-2 4-1,-3 2 1,-3-2 0,-3 2 0,-4-1 0,-2 1-1,-2-1 0,-2-1-1,-2 0 1,1-2 1,0 1-1,3-3 0,2 0 0,3-3 0,3 1 1,3-3-1,10-9 1,-8 14 2,8-14-1,4 12 0,-4-12 0,17 10 0,-2-5 1,0 0-2,3 0 1,2-2-2,0 0 0,0 0 0,-1 0-1,-3 0 0,-1 0 0,-2 1 1,0-1-1,-4 2-1,2 1 1,1 0-2,2 3-3,0-4-4,1 3-11,5 4-2,-5-7 0,3-1 0</inkml:trace>
  <inkml:trace contextRef="#ctx0" brushRef="#br0" timeOffset="9674">2118 382 9,'0'0'7,"0"0"0,0 0-1,0 0-1,0 0 0,0 0-2,0 0-1,0 0-1,0 0-1,0 0 1,0 0 0,2 14 1,-1-4 0,1 5 0,-2 2 1,2 7 0,0 5-1,0 5 1,0 8 0,0 8 0,-2 5 0,-2 4 0,4 6 0,-5 5 0,1 6 1,-3 2-2,0 2 1,-2-4-1,1 0 2,-3-6-1,3-3 1,-3-9-1,1-6 1,2-11-1,2-6 0,-1-8-1,3-5-1,0-5 0,1-7-3,1-10-5,0 0-14,0 0-4,5-22 1,-7-10 0</inkml:trace>
  <inkml:trace contextRef="#ctx0" brushRef="#br0" timeOffset="10355">1454 391 2,'0'0'10,"11"6"-2,-11-6 0,15 1 0,-3 0 1,1-1 1,8 0 0,4 1-1,3-2-2,7 1-1,9-3-1,7 2-1,7-3 0,9 2 0,4-4-1,8 3 1,4-1-2,3 1 0,1 0 1,-1 1-1,-5-1 1,-2 2 0,-10-1 1,-7 3-1,-9-3 1,-5 3-1,-11-1 0,-7 2-1,-6-1 0,-7 1-2,-4 1-2,-3-1 0,-10-2 0,0 0-1,0 0-2,0 0-3,2 9-14,-2-9-5,-18 2 1,3-5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0:03.625"/>
    </inkml:context>
    <inkml:brush xml:id="br0">
      <inkml:brushProperty name="width" value="0.05" units="cm"/>
      <inkml:brushProperty name="height" value="0.05" units="cm"/>
    </inkml:brush>
  </inkml:definitions>
  <inkml:trace contextRef="#ctx0" brushRef="#br0">632 2000 3824 0 0,'0'0'83'0'0,"0"0"11"0"0,0 0 12 0 0,5-6 76 0 0,11-25 2010 0 0,-16 29-1697 0 0,0 2 1 0 0,13-1 1356 0 0,-13 1-1818 0 0,0 0 0 0 0,0 0 0 0 0,0 1 0 0 0,0-1 0 0 0,0 0 0 0 0,0 0 0 0 0,0 0 0 0 0,0 0 0 0 0,0 1 0 0 0,0-1 0 0 0,1 0 0 0 0,-1 0 0 0 0,0 0 0 0 0,0 0 0 0 0,0 1 0 0 0,0-1 0 0 0,0 0 0 0 0,0 0 0 0 0,0 0 0 0 0,1 0 0 0 0,-1 0 0 0 0,0 0 0 0 0,0 0 0 0 0,0 1 0 0 0,0-1 0 0 0,1 0 0 0 0,-1 0 0 0 0,0 0 0 0 0,0 0 0 0 0,0 0 0 0 0,0 0 0 0 0,1 0 0 0 0,-1 0 0 0 0,0 0 0 0 0,0 0 0 0 0,0 0 0 0 0,1 0 0 0 0,-1 0 0 0 0,0 0 0 0 0,0 0 0 0 0,0 0 0 0 0,0 0 0 0 0,1 0 0 0 0,-1 0 0 0 0,0 0 0 0 0,0 0 0 0 0,0-1 0 0 0,0 1 0 0 0,1 0 0 0 0,-1 0 0 0 0,0 0 0 0 0,0 0 0 0 0,0 0 0 0 0,0 0 0 0 0,0-1 0 0 0,1 1 0 0 0,-1 0-34 0 0,0 2-214 0 0,1 0 372 0 0,-1-2 64 0 0,0 0 30 0 0,0 0 4 0 0,0 0-14 0 0,-2 0-55 0 0,-4 2-75 0 0,0-1 0 0 0,0 1 0 0 0,0-1-1 0 0,0 2 1 0 0,0-1 0 0 0,0 1 0 0 0,0 0 0 0 0,1 0 0 0 0,-1 0 0 0 0,1 1-1 0 0,0 0 1 0 0,0 0 0 0 0,0 0 0 0 0,-2 3-112 0 0,-37 26 258 0 0,-45 31-63 0 0,34-21 21 0 0,-23 36-152 0 0,73-75-64 0 0,0-1 0 0 0,0 1 0 0 0,0 1 0 0 0,0-1 0 0 0,1 1 0 0 0,0 0 0 0 0,0 0 0 0 0,1 0 0 0 0,-1 0 0 0 0,1 0 0 0 0,0 1 0 0 0,-1 2 0 0 0,4 2 0 0 0,1-9-3 0 0,-1 1 0 0 0,0-1 0 0 0,1 0 1 0 0,-1 1-1 0 0,0-1 0 0 0,1 0 1 0 0,0 1-1 0 0,-1-1 0 0 0,1 0 1 0 0,0 1-1 0 0,-1-1 0 0 0,1 0 0 0 0,0 0 1 0 0,0 0-1 0 0,0 0 0 0 0,0 0 1 0 0,0 0-1 0 0,0 0 0 0 0,1 0 1 0 0,-1 0-1 0 0,0-1 0 0 0,0 1 0 0 0,1 0 1 0 0,-1-1-1 0 0,0 1 0 0 0,1-1 1 0 0,-1 0-1 0 0,1 1 0 0 0,-1-1 0 0 0,0 0 1 0 0,1 0-1 0 0,-1 0 0 0 0,1 0 1 0 0,-1 0-1 0 0,1 0 0 0 0,0 0 3 0 0,14 2 10 0 0,67-15-22 0 0,-29 1-40 0 0,-43 10 52 0 0,0 0 0 0 0,0 1 0 0 0,0 1 0 0 0,0 0 0 0 0,0 0 0 0 0,0 1 0 0 0,0 1 0 0 0,0 0 0 0 0,-1 0 0 0 0,1 1 0 0 0,4 2 0 0 0,7 2 0 0 0,-16-5 0 0 0,0-1 0 0 0,-1 1 0 0 0,1 0 0 0 0,-1 1 0 0 0,0-1 0 0 0,1 1 0 0 0,-1 0 0 0 0,-1 0 0 0 0,1 1 0 0 0,0-1 0 0 0,-1 1 0 0 0,0 0 0 0 0,1 1 0 0 0,5 8-12 0 0,-6-9 1 0 0,0 0-1 0 0,-1 1 0 0 0,1-1 0 0 0,-1 1 0 0 0,0 0 1 0 0,0 0-1 0 0,-1 0 0 0 0,1 0 0 0 0,-1 0 1 0 0,0 0-1 0 0,-1 1 0 0 0,1-1 0 0 0,-1 1 1 0 0,0 4 11 0 0,0-6 5 0 0,-1 0 1 0 0,0-1 0 0 0,0 1 0 0 0,-1 0 0 0 0,1-1 0 0 0,-1 1 0 0 0,0-1 0 0 0,0 1-1 0 0,0-1 1 0 0,0 1 0 0 0,-1-1 0 0 0,1 1 0 0 0,-1-1 0 0 0,0 0 0 0 0,0 0 0 0 0,0 0-1 0 0,0 0 1 0 0,-1 0 0 0 0,1-1 0 0 0,-1 1 0 0 0,0-1 0 0 0,0 1-6 0 0,-52 47 1039 0 0,-3-8-396 0 0,-17 8-374 0 0,-97 5 442 0 0,119-40-394 0 0,38-12-242 0 0,0 1 0 0 0,1 1-1 0 0,-1 0 1 0 0,1 1 0 0 0,0 0 0 0 0,0 1-1 0 0,-8 6-74 0 0,1 1-121 0 0,19-13-40 0 0,-12 6-1758 0 0,46-28-3306 0 0,-16 15 676 0 0</inkml:trace>
  <inkml:trace contextRef="#ctx0" brushRef="#br0" timeOffset="-20819.124">1511 1283 4504 0 0,'0'0'133'0'0,"0"0"51"0"0,0 0 130 0 0,0 0 56 0 0,0 0 13 0 0,-5 14 3378 0 0,5 34-1401 0 0,0 161-489 0 0,-15-92-1983 0 0,13 7 466 0 0,-6-31-207 0 0,-1 131-8 0 0,2-109-11 0 0,-15 227 64 0 0,13-233-139 0 0,-8 171 342 0 0,5-49 19 0 0,7 10-92 0 0,0 16-322 0 0,-1-101 0 0 0,-4 42 66 0 0,3 17 44 0 0,-3-8-4 0 0,10 73 299 0 0,22 168-229 0 0,-6-148-165 0 0,-11-130 42 0 0,0 112-141 0 0,1 175 88 0 0,-1-237 216 0 0,8 59-126 0 0,-8-21 796 0 0,-5-208-898 0 0,-12 258 307 0 0,-5-38 542 0 0,-21 11 267 0 0,17-129-976 0 0,15-33-128 0 0,-6 41 0 0 0,2-46 54 0 0,-23 170 20 0 0,12-154-10 0 0,3 70 64 0 0,11-91-188 0 0,3 67 48 0 0,-9-53 88 0 0,4-15 68 0 0,4-49 20 0 0,-2-10-244 0 0,7-18 160 0 0,0-8-80 0 0,-1-16 0 0 0,-3 26-788 0 0,2-29 570 0 0,-1-1-1054 0 0,3 2-3247 0 0,0 3-1555 0 0</inkml:trace>
  <inkml:trace contextRef="#ctx0" brushRef="#br0" timeOffset="-17812.384">1593 1218 3888 0 0,'0'0'83'0'0,"0"0"11"0"0,0 0 12 0 0,0 0 3 0 0,0 0-30 0 0,0 0 21 0 0,0 0 144 0 0,0 0 62 0 0,0 0 13 0 0,0 0-10 0 0,0 0-42 0 0,0 0-13 0 0,0 0-4 0 0,-2 1 8 0 0,-33 3 1436 0 0,33-4-1502 0 0,2 0 17 0 0,0 0 74 0 0,0 0 33 0 0,0 0 4 0 0,0 0-39 0 0,-1 1-158 0 0,-2 2-39 0 0,2-2 60 0 0,1-1 14 0 0,0 0-4 0 0,0 0 12 0 0,0 0 62 0 0,0 0 27 0 0,5 9 249 0 0,28 11-34 0 0,-21-18-237 0 0,7 6 1 0 0,28-2-58 0 0,2-1-29 0 0,42 5 460 0 0,-43 0-169 0 0,51-10-16 0 0,45 9-22 0 0,-28-4-310 0 0,-26 4-36 0 0,70-19 10 0 0,-61 0-11 0 0,128-23 614 0 0,-187 27-738 0 0,1 2 1 0 0,-1 2-1 0 0,1 1 1 0 0,0 2 0 0 0,37 6 70 0 0,128 13 592 0 0,-29-11-475 0 0,50 1-190 0 0,109 10 157 0 0,-109-26-670 0 0,33 7 1436 0 0,-243-1-836 0 0,99 0 177 0 0,117-15-191 0 0,-75 5 66 0 0,-29 9-146 0 0,70-6 80 0 0,89-4 64 0 0,71-20 64 0 0,-6 2-181 0 0,-38 1 506 0 0,-154 13 225 0 0,-40 10-948 0 0,234-1 222 0 0,-106-8 360 0 0,48 9 16 0 0,-47 9-328 0 0,-46 1 118 0 0,-135-4-109 0 0,206-12-8 0 0,-160 2 365 0 0,0 4 1 0 0,49 8-367 0 0,-22-2 95 0 0,23-1-19 0 0,68-13-12 0 0,-73 8-69 0 0,120-5-27 0 0,-228 10 93 0 0,97 5-61 0 0,7 1 0 0 0,47-2 0 0 0,62-19 11 0 0,-159 11 65 0 0,30 12 352 0 0,122-8-428 0 0,-131-8-193 0 0,166 1 507 0 0,-134-12-380 0 0,-133 16 20 0 0,228-18 424 0 0,14 11-378 0 0,70 14-98 0 0,-101-3-1034 0 0,-198-1 796 0 0</inkml:trace>
  <inkml:trace contextRef="#ctx0" brushRef="#br0" timeOffset="-15984.125">2378 634 6864 0 0,'0'0'200'0'0,"-6"4"338"0"0,-48-3 608 0 0,26-2-238 0 0,-22-3 262 0 0,0-1 857 0 0,46 4-1938 0 0,0 0 1 0 0,1 0-1 0 0,-1 0 1 0 0,1-1-1 0 0,-1 1 0 0 0,1-1 1 0 0,0 0-1 0 0,0 1 1 0 0,0-2-1 0 0,0 1 0 0 0,0 0 1 0 0,0-1-1 0 0,0 1 1 0 0,1-1-1 0 0,-1 0 0 0 0,1 0 1 0 0,0 0-1 0 0,0 0 1 0 0,-1-2-90 0 0,1 2 61 0 0,0 0 0 0 0,1-1 0 0 0,-1 1 1 0 0,1 0-1 0 0,0-1 0 0 0,0 1 0 0 0,0-1 1 0 0,0 1-1 0 0,1-1 0 0 0,-1 0 1 0 0,1 1-1 0 0,0-1 0 0 0,0 1 0 0 0,0-1 1 0 0,1 0-1 0 0,-1 1 0 0 0,1-1 1 0 0,0 1-1 0 0,0-1 0 0 0,0 1 0 0 0,0-1 1 0 0,1 1-1 0 0,0-2-61 0 0,54-72-112 0 0,-31 47 183 0 0,119-103-165 0 0,-13 40 130 0 0,-30 39 46 0 0,-99 53-82 0 0,0-1 0 0 0,0 1 0 0 0,0 0 0 0 0,0 0 0 0 0,1 0 0 0 0,-1 0 0 0 0,0 0 0 0 0,1 1 0 0 0,-1-1 0 0 0,0 1 0 0 0,1-1 0 0 0,-1 1 0 0 0,1 0 0 0 0,-1 0 0 0 0,0 0 0 0 0,1 0 0 0 0,-1 0 0 0 0,1 1 0 0 0,-1-1 0 0 0,1 1 0 0 0,-1 0 0 0 0,0 0 0 0 0,0-1 0 0 0,1 1 0 0 0,-1 1 0 0 0,0-1 0 0 0,0 0 0 0 0,0 0 0 0 0,0 1 0 0 0,0-1 0 0 0,0 1 0 0 0,-1 0 0 0 0,1 0 0 0 0,0-1 0 0 0,-1 1 0 0 0,1 0 0 0 0,-1 0 0 0 0,0 0 0 0 0,0 1 0 0 0,0-1 0 0 0,0 0 0 0 0,0 0 0 0 0,0 2 0 0 0,3 15-79 0 0,-1 0 0 0 0,-1 0 0 0 0,0 0 0 0 0,-2 0 0 0 0,0 1 1 0 0,-1-1-1 0 0,-1 0 0 0 0,-1 0 0 0 0,-1 0 0 0 0,-3 10 79 0 0,3-8-59 0 0,-2 0 110 0 0,-1 1 1 0 0,-1-1 0 0 0,0 0 0 0 0,-2-1 0 0 0,-8 14-52 0 0,3-6 179 0 0,6-11 102 0 0,-2 0-1 0 0,1-1 1 0 0,-2 0-1 0 0,0-1 1 0 0,-1 0 0 0 0,0-1-1 0 0,-11 8-280 0 0,-106 86 2076 0 0,120-101-1974 0 0,-1 0-1 0 0,0-2 1 0 0,0 1-1 0 0,-1-1 0 0 0,0-1 1 0 0,1 0-1 0 0,-2 0 1 0 0,1-1-1 0 0,-5 0-101 0 0,-67-2 280 0 0,78-3-300 0 0,0 1 0 0 0,0-1 0 0 0,0 0 0 0 0,0-1 0 0 0,0 1 0 0 0,0-1 0 0 0,1 0 0 0 0,-1-1 0 0 0,1 1 0 0 0,0-1 0 0 0,0 0 0 0 0,1-1 0 0 0,-1 1 0 0 0,1-1 0 0 0,0 0 0 0 0,0 0 0 0 0,0 0 0 0 0,0-2 20 0 0,2 3-94 0 0,0 0 0 0 0,0 0 0 0 0,1 0-1 0 0,-1 0 1 0 0,1 0 0 0 0,0 0-1 0 0,0 0 1 0 0,1 0 0 0 0,-1-1 0 0 0,1 1-1 0 0,0 0 1 0 0,0-1 0 0 0,1 1-1 0 0,-1 0 1 0 0,1-1 94 0 0,9-21-5108 0 0,0 7-873 0 0</inkml:trace>
  <inkml:trace contextRef="#ctx0" brushRef="#br0" timeOffset="-14090.125">2843 609 10680 0 0,'0'0'241'0'0,"0"0"38"0"0,0 0 11 0 0,0 0-28 0 0,0 0-158 0 0,0 0-40 0 0,0 0 0 0 0,0 0 0 0 0,0 0 12 0 0,0 0 52 0 0,0 0 28 0 0,0 0 4 0 0,0 0 25 0 0,0 0 107 0 0,0 0 48 0 0,0 0 11 0 0,0 0 11 0 0,0 0 48 0 0,-6 5 466 0 0,-26 26-60 0 0,3 26-806 0 0,-3 13 44 0 0,14 8-54 0 0,13 5-72 0 0,6-57 72 0 0,2-17 0 0 0,6 5-2130 0 0,-5-14 1452 0 0</inkml:trace>
  <inkml:trace contextRef="#ctx0" brushRef="#br0" timeOffset="-12818.007">3761 692 7688 0 0,'0'0'166'0'0,"0"0"29"0"0,0 0 14 0 0,0 0 34 0 0,0 0 93 0 0,0 0 43 0 0,-2 1 5 0 0,-12 3 169 0 0,13-4-412 0 0,-1 0-11 0 0,-73-10 1486 0 0,46 0-1552 0 0,-19-23 224 0 0,15-2 752 0 0,12 18-498 0 0,20 13-515 0 0,-1 1-14 0 0,1 1-1 0 0,1-1 1 0 0,-1 0-1 0 0,0 0 1 0 0,1 0-1 0 0,-1 0 1 0 0,1 1-1 0 0,0-1 0 0 0,0 0 1 0 0,0 0-1 0 0,0 0 1 0 0,1 0-1 0 0,-1 0 1 0 0,1 0-1 0 0,0 1 0 0 0,0-1 1 0 0,1-2-13 0 0,11-20 60 0 0,40-47-53 0 0,13 12-7 0 0,121-58-131 0 0,-64 56 118 0 0,-118 60 13 0 0,1 0 0 0 0,0 1 0 0 0,0 0 0 0 0,-1 0 0 0 0,1 1 0 0 0,0 0 0 0 0,0 0 0 0 0,0 0 0 0 0,0 1 0 0 0,-1-1 0 0 0,1 2 0 0 0,0-1 0 0 0,-1 0 0 0 0,1 1 0 0 0,-1 0 0 0 0,1 0 0 0 0,2 3 0 0 0,47 44-80 0 0,-52-43 83 0 0,-1 0 0 0 0,1 0-1 0 0,-1 0 1 0 0,0 1 0 0 0,0-1 0 0 0,0 1 0 0 0,-1-1 0 0 0,0 1 0 0 0,-1 0 0 0 0,1-1 0 0 0,-1 1 0 0 0,0-1 0 0 0,-1 5-3 0 0,0 8 58 0 0,-1 0 8 0 0,-1-1 0 0 0,0 1 0 0 0,-2 0 0 0 0,0-1 0 0 0,-1 0 0 0 0,-7 14-66 0 0,11-27 14 0 0,-7 13 162 0 0,-1 0-1 0 0,0 0 0 0 0,-1-1 1 0 0,-1-1-1 0 0,-1 0 1 0 0,0 0-1 0 0,-14 11-175 0 0,13-13 157 0 0,0-1 0 0 0,-2 0-1 0 0,1-1 1 0 0,-2-1 0 0 0,0-1 0 0 0,0 0-1 0 0,-11 4-156 0 0,-77 27 448 0 0,2-25-293 0 0,52-13-102 0 0,-40-13-557 0 0,72 2 191 0 0,17 7 138 0 0,3 0-703 0 0,4-8-2953 0 0,1-1-1267 0 0</inkml:trace>
  <inkml:trace contextRef="#ctx0" brushRef="#br0" timeOffset="-12161.428">4215 659 9416 0 0,'0'0'208'0'0,"0"0"33"0"0,0 0 16 0 0,0-3-33 0 0,-1 0-222 0 0,1 0-1 0 0,0 0 0 0 0,0 0 0 0 0,1 0 0 0 0,-1 0 0 0 0,0 0 1 0 0,1 0-1 0 0,0 0 0 0 0,0 0 0 0 0,0 0 0 0 0,0 0 1 0 0,0 1-1 0 0,1-1 0 0 0,-1 0 0 0 0,1 0 0 0 0,-1 1 0 0 0,1 0 1 0 0,0-1-1 0 0,0 1 0 0 0,0 0 0 0 0,1 0 0 0 0,-1 0 1 0 0,0 0-1 0 0,1 0 0 0 0,1-1-1 0 0,12-9-76 0 0,77-33 336 0 0,-54 36 868 0 0,-37 9-1094 0 0,1 1 0 0 0,-1-1 0 0 0,0 1 0 0 0,0 0 1 0 0,1 0-1 0 0,-1 0 0 0 0,0 0 0 0 0,0 0 0 0 0,0 1 0 0 0,0-1 1 0 0,0 1-1 0 0,-1-1 0 0 0,1 1 0 0 0,0 0 0 0 0,-1-1 0 0 0,1 1 1 0 0,-1 0-1 0 0,0 0 0 0 0,1 0 0 0 0,-1 0 0 0 0,0 0 0 0 0,0 1 1 0 0,0-1-1 0 0,-1 0 0 0 0,1 0 0 0 0,0 1 0 0 0,-1-1 0 0 0,0 0 1 0 0,1 1-1 0 0,-1-1 0 0 0,0 0 0 0 0,0 1 0 0 0,0-1 0 0 0,-1 0 1 0 0,1 2-35 0 0,-1 6 140 0 0,-1-1 1 0 0,0 1-1 0 0,0 0 1 0 0,-1-1-1 0 0,-1 1 1 0 0,1-1-1 0 0,-1 0 1 0 0,-1 0-1 0 0,-1 1-140 0 0,6-8 6 0 0,-50 63 736 0 0,30-42-46 0 0,18-22-544 0 0,1 1-26 0 0,-5 5-100 0 0,44-1-26 0 0,3-1 0 0 0,52-1 50 0 0,-5-13 491 0 0,-55 3-1551 0 0,-21 2-19 0 0</inkml:trace>
  <inkml:trace contextRef="#ctx0" brushRef="#br0" timeOffset="-11595.214">5718 456 14832 0 0,'0'0'332'0'0,"0"0"50"0"0,0 0 25 0 0,0 0-47 0 0,0 0-247 0 0,2 0-157 0 0,6 0 16 0 0,15 0-286 0 0,-22 0-2 0 0,1 0-32 0 0,31-4-3438 0 0,-30 3 2572 0 0</inkml:trace>
  <inkml:trace contextRef="#ctx0" brushRef="#br0" timeOffset="-11319.705">6537 354 13328 0 0,'0'0'298'0'0,"0"0"46"0"0,2 1 24 0 0,101 32 96 0 0,-59-18-410 0 0,7-20-142 0 0,4-15-2023 0 0,-44 15-2490 0 0</inkml:trace>
  <inkml:trace contextRef="#ctx0" brushRef="#br0" timeOffset="-11135.726">7622 359 11600 0 0,'0'0'256'0'0,"0"0"48"0"0,10 4 16 0 0,-5-4 8 0 0,12 0-264 0 0,-6 5-64 0 0,1-5 0 0 0,-2 0 0 0 0,7 5 0 0 0,-5 0-88 0 0,-2 0 24 0 0,1 0 0 0 0,1 0-384 0 0,3 0-80 0 0,-3-5-16 0 0,0 0 0 0 0</inkml:trace>
  <inkml:trace contextRef="#ctx0" brushRef="#br0" timeOffset="-10843.401">8888 319 14744 0 0,'0'0'320'0'0,"0"0"72"0"0,0 0 16 0 0,5 0 8 0 0,6 0-336 0 0,-1 5-80 0 0,7 0 0 0 0,-5 0 0 0 0,0 0-488 0 0,-2 0-120 0 0,6-5-16 0 0,-4 5-5296 0 0</inkml:trace>
  <inkml:trace contextRef="#ctx0" brushRef="#br0" timeOffset="-10626.628">10038 456 6992 0 0,'0'0'152'0'0,"0"0"32"0"0,12 5 8 0 0,-2-5 8 0 0,6 0-200 0 0</inkml:trace>
  <inkml:trace contextRef="#ctx0" brushRef="#br0" timeOffset="-10167.295">11183 393 14600 0 0,'0'0'320'0'0,"0"0"64"0"0,0 0 8 0 0,10 5 24 0 0,2 5-328 0 0,-2-5-88 0 0,2 5 0 0 0,-1-5 0 0 0,-1 0-160 0 0,2-5-56 0 0,-2 0-8 0 0,2 5-3968 0 0,0-2-792 0 0</inkml:trace>
  <inkml:trace contextRef="#ctx0" brushRef="#br0" timeOffset="-10166.307">11597 398 15808 0 0,'0'0'352'0'0,"0"0"63"0"0,0 0 25 0 0,6 5 0 0 0,-1 5-352 0 0,0 0-88 0 0,-5-5 0 0 0,7 5 0 0 0,-2-2-136 0 0,-5 2-48 0 0,5-5-8 0 0,0 5 0 0 0,-5-5-343 0 0,0-5-73 0 0,7 10-8 0 0,-7-10-5480 0 0</inkml:trace>
  <inkml:trace contextRef="#ctx0" brushRef="#br0" timeOffset="-9226.615">12382 609 11720 0 0,'0'0'264'0'0,"0"0"34"0"0,0 0 22 0 0,-1 0-32 0 0,-15 6-140 0 0,12-5-76 0 0,-1 0 0 0 0,0 0 0 0 0,0-1 0 0 0,1 1 1 0 0,-1-1-1 0 0,0 0 0 0 0,0 0 0 0 0,0-1 0 0 0,0 1 0 0 0,1-1 0 0 0,-1 0 0 0 0,0-1 0 0 0,0 1 0 0 0,1-1 0 0 0,-1 1 0 0 0,1-2 0 0 0,0 1 0 0 0,-1 0 0 0 0,1-1 0 0 0,0 0 0 0 0,1 0 0 0 0,-1 0 1 0 0,-3-3-73 0 0,-52-44 1604 0 0,26 16-225 0 0,-7-20-443 0 0,0-19-552 0 0,30 48-336 0 0,8 17-63 0 0,1 1 0 0 0,-1-1 0 0 0,1 0 0 0 0,0 1 0 0 0,1-1 0 0 0,0 0 0 0 0,0 0 0 0 0,1 1-1 0 0,0-1 1 0 0,0 0 0 0 0,1 0 0 0 0,0-2 15 0 0,49-74-213 0 0,49-15-78 0 0,-45 62 164 0 0,-47 33 118 0 0,1 0-1 0 0,0 0 0 0 0,0 1 0 0 0,0 0 1 0 0,0 1-1 0 0,0 0 0 0 0,0 0 0 0 0,9 1 10 0 0,-14 0 2 0 0,45 15-60 0 0,-32-5-12 0 0,-4-1 53 0 0,0 0 0 0 0,-1 0 0 0 0,0 1 0 0 0,-1 1 0 0 0,0 0 0 0 0,0 0 0 0 0,-1 1 0 0 0,0 0 0 0 0,-1 1-1 0 0,0 0 1 0 0,-1 1 17 0 0,23 28-4 0 0,43 87-652 0 0,-70-120 647 0 0,-1 1-1 0 0,-1 0 0 0 0,1 0 0 0 0,-1 0 0 0 0,-1 0 1 0 0,0 0-1 0 0,0 0 0 0 0,-1 0 0 0 0,0 0 0 0 0,0 0 1 0 0,-1 1 9 0 0,1 15-10 0 0,-1-16 91 0 0,0 0 0 0 0,-1 0 0 0 0,0-1 0 0 0,0 1 0 0 0,-1 0 0 0 0,0-1 0 0 0,0 1 0 0 0,-1-1-1 0 0,-1 0 1 0 0,1 0 0 0 0,-1 0 0 0 0,0-1 0 0 0,-6 7-81 0 0,-1-1 43 0 0,-87 76 915 0 0,28-54-118 0 0,59-29-682 0 0,1 1 0 0 0,-2-1 0 0 0,1-1-1 0 0,0 0 1 0 0,-1-1 0 0 0,0 0-1 0 0,0-1 1 0 0,0-1 0 0 0,-1 0-1 0 0,1-1 1 0 0,0 0 0 0 0,-1-1 0 0 0,1 0-1 0 0,-1-1-157 0 0,-74-24 320 0 0,73 16-351 0 0,4 4-47 0 0,0-1 0 0 0,0 0 0 0 0,1 0 0 0 0,0-1 0 0 0,1 0 0 0 0,-1-1 0 0 0,1 0 0 0 0,1-1 0 0 0,-1 0-1 0 0,2 0 1 0 0,-1-1 0 0 0,-2-5 78 0 0,-8-39-2524 0 0,18 31 1351 0 0,0 4-10 0 0</inkml:trace>
  <inkml:trace contextRef="#ctx0" brushRef="#br0" timeOffset="764.872">1062 2477 9072 0 0,'-9'-46'1000'0'0,"8"44"-675"0"0,-22 11 3236 0 0,2 23-3367 0 0,20-6-40 0 0,7 9 0 0 0,-13 54 490 0 0,-2-38-172 0 0,1-30-67 0 0,0 4-258 0 0,-4 4-65 0 0,7-14-18 0 0,4-14-37 0 0,1-1-139 0 0,0 0-200 0 0,0 0-53 0 0,0 0-623 0 0,0 0-2604 0 0,0 0-1116 0 0</inkml:trace>
  <inkml:trace contextRef="#ctx0" brushRef="#br0" timeOffset="5448.839">714 9112 7920 0 0,'0'0'174'0'0,"0"0"29"0"0,0 0 13 0 0,-1-1-31 0 0,-26-25-147 0 0,-36-1-798 0 0,27 18 88 0 0,-5-2-718 0 0,33 7-756 0 0</inkml:trace>
  <inkml:trace contextRef="#ctx0" brushRef="#br0" timeOffset="11164.654">576 9079 10680 0 0,'0'0'241'0'0,"0"0"38"0"0,0 0 11 0 0,0 0-28 0 0,0 0-154 0 0,0 0-23 0 0,0 0 10 0 0,0 0 1 0 0,0 0 40 0 0,0 0 168 0 0,0 0 74 0 0,0 0 20 0 0,0 0-37 0 0,1-8-120 0 0,-4 4 2636 0 0,-40-14-1775 0 0,5 24-788 0 0,-40 33 180 0 0,7 20-236 0 0,-7 10 4 0 0,69-62-245 0 0,-1 0 0 0 0,1 1 1 0 0,1 0-1 0 0,-1 1 0 0 0,2 0 1 0 0,-1 0-1 0 0,1 1 0 0 0,-4 6-17 0 0,-11 5 11 0 0,12 11-166 0 0,5-26-21 0 0,5 3 160 0 0,24 21 16 0 0,23-6 0 0 0,52-8 328 0 0,1 14-328 0 0,-95-28-20 0 0,-1-1-1 0 0,1 1 1 0 0,-1 0-1 0 0,1 1 1 0 0,-1-1-1 0 0,0 1 1 0 0,0 0-1 0 0,0 0 1 0 0,0 0-1 0 0,0 0 1 0 0,-1 1-1 0 0,1-1 1 0 0,-1 1-1 0 0,0 0 1 0 0,0 0-1 0 0,1 2 21 0 0,13 14 0 0 0,-8-4 31 0 0,-9-10 51 0 0,1 0 1 0 0,-1 0-1 0 0,0 1 0 0 0,0-1 1 0 0,-1 0-1 0 0,0 0 0 0 0,0 1 0 0 0,0-1 1 0 0,-1 0-1 0 0,0 0 0 0 0,-2 3-82 0 0,-41 46 240 0 0,-3-25-122 0 0,-70 33 440 0 0,55-33-442 0 0,50-24 29 0 0,-1 0 0 0 0,0 0-1 0 0,0-1 1 0 0,-1-1-1 0 0,1 0 1 0 0,-1-1-1 0 0,0 0 1 0 0,0-2 0 0 0,-7 1-145 0 0,-43 3 82 0 0,52-10-3025 0 0,30 0 885 0 0,5 5-3318 0 0,-10 0 186 0 0</inkml:trace>
  <inkml:trace contextRef="#ctx0" brushRef="#br0" timeOffset="12519.473">665 10003 7688 0 0,'0'0'166'0'0,"0"0"29"0"0,0 0 14 0 0,0 0-11 0 0,0-1-94 0 0,0-2 8 0 0,0 2 129 0 0,0 1 38 0 0,0 0 1 0 0,-1-12 472 0 0,-15-10 2808 0 0,16 21-3048 0 0,-1-1-26 0 0,-2-3 1402 0 0,9 13-975 0 0,8 16-378 0 0,-14 45-216 0 0,-11-15-77 0 0,6 15 30 0 0,-1-5 56 0 0,6 0 232 0 0,1-66-413 0 0,2-6-103 0 0,-17-36 221 0 0,14-25-265 0 0,15-16-216 0 0,9-22 99 0 0,-15 55 254 0 0,-3 41 65 0 0,-5 10-112 0 0,-1 1 6 0 0,0-1 0 0 0,0-6-5 0 0,4-13 28 0 0,-2 17-178 0 0,2 1 44 0 0,3 5 15 0 0,54 37 64 0 0,20 8-64 0 0,-24-8 0 0 0,-2 15 84 0 0,-23-1 112 0 0,-21-20-158 0 0,-17-26 2914 0 0,-22-41-2910 0 0,-15-75-42 0 0,22 14 0 0 0,9 20 0 0 0,23-112 0 0 0,5 73 0 0 0,18-21-2209 0 0,-28 115 1682 0 0,-1-4-1 0 0</inkml:trace>
  <inkml:trace contextRef="#ctx0" brushRef="#br0" timeOffset="44870.156">13112 354 7224 0 0,'0'0'165'0'0,"0"0"22"0"0,0 0 7 0 0,2 0-42 0 0,6 0-204 0 0,-6 0 0 0 0,-2 0 110 0 0,0 0 10 0 0,0 0 69 0 0,0 0 307 0 0,0 0 131 0 0,0 0 29 0 0,7-5 2502 0 0,-7 5-2982 0 0,1 0-1 0 0,0 1 1 0 0,0-1-1 0 0,0 0 1 0 0,-1 0-1 0 0,1 1 1 0 0,0-1 0 0 0,-1 0-1 0 0,1 1 1 0 0,0-1-1 0 0,-1 1 1 0 0,1-1-1 0 0,0 1 1 0 0,-1-1-1 0 0,1 1 1 0 0,-1 0-1 0 0,1-1 1 0 0,-1 1-1 0 0,1 0 1 0 0,-1-1-1 0 0,1 1 1 0 0,-1 0-1 0 0,0-1 1 0 0,1 1 0 0 0,-1 0-1 0 0,0 0 1 0 0,0-1-1 0 0,0 1 1 0 0,1 0-1 0 0,-1 0 1 0 0,0 0-1 0 0,0-1 1 0 0,0 1-1 0 0,0 0 1 0 0,0 0-1 0 0,-1 0 1 0 0,1-1-1 0 0,0 1 1 0 0,0 0-1 0 0,-1 0-123 0 0,-4 27 1160 0 0,5-27-1068 0 0,5 23 48 0 0,0 4-280 0 0,1-2 328 0 0,-1 4 524 0 0,-4 44-616 0 0,-6 14 95 0 0,-2 15-118 0 0,2-9 87 0 0,5-36-149 0 0,0-58 42 0 0,0 0 11 0 0,0 2 0 0 0,0 15-25 0 0,0-15-168 0 0,0-2-38 0 0,0 0-8 0 0,0 0-181 0 0,0-3-756 0 0,-4-20-2667 0 0,3 13-1861 0 0</inkml:trace>
  <inkml:trace contextRef="#ctx0" brushRef="#br0" timeOffset="45841.956">12874 368 10336 0 0,'0'0'233'0'0,"0"0"39"0"0,0 0 15 0 0,0 0-59 0 0,0 0-252 0 0,0 0-111 0 0,-1 0-22 0 0,-2 4 35 0 0,2-3 154 0 0,1-1 34 0 0,-2 5 46 0 0,5 0 7495 0 0,41-10-7223 0 0,-1-1 44 0 0,96-28 824 0 0,-57 14-1086 0 0,-9-3-6 0 0,-28 18 34 0 0,63 1 742 0 0,-107 4-852 0 0,-1 0-16 0 0,0 0-4 0 0,0 0 0 0 0,0 0 0 0 0,0 0 0 0 0,0 0-26 0 0,0 0-102 0 0,0 0-18 0 0,1 9-371 0 0,5 9-490 0 0,-1-6-805 0 0,-16 23-3617 0 0,10-32 3927 0 0</inkml:trace>
  <inkml:trace contextRef="#ctx0" brushRef="#br0" timeOffset="48403.56">7699 78 7344 0 0,'0'0'165'0'0,"0"0"22"0"0,0 0 9 0 0,0 0 42 0 0,0-12 1886 0 0,-2 10-2002 0 0,1-1 0 0 0,-1 1 0 0 0,1 0 0 0 0,-1 0 0 0 0,0 0 0 0 0,0 0 0 0 0,0 0 0 0 0,-1 0-1 0 0,1 1 1 0 0,0-1 0 0 0,-1 1 0 0 0,1-1 0 0 0,0 1 0 0 0,-1 0 0 0 0,0 0 0 0 0,1 0 0 0 0,-1 0-1 0 0,0 0 1 0 0,1 1 0 0 0,-1-1 0 0 0,0 1 0 0 0,0 0 0 0 0,0 0 0 0 0,1 0 0 0 0,-1 0 0 0 0,-1 0-122 0 0,-31 15 341 0 0,24-12-302 0 0,0 1-1 0 0,1 1 1 0 0,-1 0 0 0 0,1 0-1 0 0,0 1 1 0 0,1 0 0 0 0,-1 1-1 0 0,1 0 1 0 0,1 0-1 0 0,-1 1-38 0 0,-16 13 1 0 0,-25 13 89 0 0,-22 35 412 0 0,30-11-262 0 0,12 12-230 0 0,3 4 161 0 0,15 29 115 0 0,12-88-185 0 0,1-7-53 0 0,-1 0 0 0 0,1 0 0 0 0,0 0 0 0 0,1-1 0 0 0,0 1 0 0 0,0 0 0 0 0,1-1 0 0 0,0 1 0 0 0,0-1 0 0 0,1 0 0 0 0,-1 0 0 0 0,2 0-48 0 0,66 62 288 0 0,-66-65-236 0 0,1 1 0 0 0,-1-1 0 0 0,1 0 1 0 0,0 0-1 0 0,0 0 0 0 0,0-1 1 0 0,0 0-1 0 0,0 0 0 0 0,1-1 1 0 0,-1 0-1 0 0,1 0 0 0 0,0 0 0 0 0,3 0-52 0 0,71 12 827 0 0,-69-15-794 0 0,0 0-1 0 0,0 0 1 0 0,0-1-1 0 0,0-1 1 0 0,0 0 0 0 0,-1-1-1 0 0,0 0 1 0 0,1-1-1 0 0,9-6-32 0 0,97-66 75 0 0,-41 11 42 0 0,-54 43-106 0 0,-9 10 53 0 0,-1-1 0 0 0,0 0-1 0 0,-1-1 1 0 0,-1 0 0 0 0,0-1 0 0 0,-1 0 0 0 0,0 0-1 0 0,-2-1 1 0 0,0-1 0 0 0,-1 0 0 0 0,0 1-1 0 0,-1-6-63 0 0,-4-61 712 0 0,-2 83-706 0 0,-40-135 452 0 0,1 73-474 0 0,-4 24 83 0 0,31 34-54 0 0,-93-5-13 0 0,86 12-16 0 0,-1 0-1 0 0,1 2 1 0 0,0 0-1 0 0,0 1 1 0 0,0 1-1 0 0,0 1 1 0 0,1 0-1 0 0,-12 8 17 0 0,2 1-120 0 0,1 2 0 0 0,1 0-1 0 0,0 2 1 0 0,-21 22 120 0 0,-32 48-548 0 0,42-22-1232 0 0,31-44 282 0 0</inkml:trace>
  <inkml:trace contextRef="#ctx0" brushRef="#br0" timeOffset="49462.564">8129 496 6680 0 0,'0'0'149'0'0,"0"0"23"0"0,0 0 12 0 0,0 0 35 0 0,0 0 119 0 0,0 0 57 0 0,0 0 12 0 0,-1-1-3 0 0,-11-8 3112 0 0,10 9-3294 0 0,2 0 30 0 0,0 0 18 0 0,-12 6 974 0 0,-9 14-338 0 0,-2 12-307 0 0,7 4-420 0 0,12-27-145 0 0,0 0 0 0 0,1 0 0 0 0,0 0 0 0 0,0 1 0 0 0,1-1 0 0 0,0 1 0 0 0,1-1 1 0 0,0 1-1 0 0,1 0 0 0 0,0 3-34 0 0,-5 71 10 0 0,21-6 153 0 0,-11-14 362 0 0,-5 9 483 0 0,12-48-296 0 0,5-14-418 0 0,21-2-44 0 0,17-13-4 0 0,6-21-116 0 0,-52 22-308 0 0,-1-1 0 0 0,0 0 0 0 0,0-1 0 0 0,-1 1 0 0 0,1-2-1 0 0,-1 1 1 0 0,0-1 0 0 0,0 0 0 0 0,-1 0 0 0 0,1-1-1 0 0,0-1 179 0 0,13-23-4706 0 0,-19 27 2965 0 0</inkml:trace>
  <inkml:trace contextRef="#ctx0" brushRef="#br0" timeOffset="50074.919">7953 687 11256 0 0,'0'0'256'0'0,"0"0"34"0"0,0 0 21 0 0,0 0-35 0 0,1 0-180 0 0,21-10 1875 0 0,-2 14 543 0 0,-19-3-2301 0 0,-1-1 3 0 0,0 0 0 0 0,16-1 272 0 0,1 7-138 0 0,-17-6-268 0 0,56-5 550 0 0,42-13 0 0 0,8 9-472 0 0,11-11-240 0 0,-41 28 224 0 0,-49 7-208 0 0,-26-14-272 0 0,-1-1-133 0 0,0 0-792 0 0,0 0-3176 0 0,0 0-1363 0 0</inkml:trace>
  <inkml:trace contextRef="#ctx0" brushRef="#br0" timeOffset="53434.89">598 5648 8952 0 0,'0'0'200'0'0,"0"0"33"0"0,0 0 15 0 0,0 0-24 0 0,0 0-123 0 0,0 0-1 0 0,0 0 140 0 0,0 0 46 0 0,0 0 2 0 0,0 0 26 0 0,0 0 114 0 0,0 0 55 0 0,0 0 12 0 0,0 0-23 0 0,0 0-100 0 0,0 0-42 0 0,0 0-8 0 0,0 0 4 0 0,0 0 29 0 0,0 0 12 0 0,0 0 1 0 0,-7-6 464 0 0,-26 1-417 0 0,-4 5-215 0 0,-35 29-208 0 0,10 12 8 0 0,7 2 155 0 0,6 3-30 0 0,42-39-125 0 0,-8 13-222 0 0,14-19 280 0 0,2 10-19 0 0,53 19 37 0 0,19-2 75 0 0,33 39-134 0 0,-84-51-16 0 0,71 62-65 0 0,-74-61 64 0 0,-14-14 0 0 0,0 1 0 0 0,0 0 0 0 0,0 1 0 0 0,-1 0 0 0 0,1-1 0 0 0,-1 1 0 0 0,0 1 0 0 0,-1-1 0 0 0,1 0 0 0 0,-1 1 0 0 0,0 0 0 0 0,0 0 0 0 0,-1 0 0 0 0,1 0 0 0 0,-1 1 0 0 0,3 31-17 0 0,-11-3-46 0 0,2-29 170 0 0,-1 0-1 0 0,1 0 0 0 0,-1-1 0 0 0,0 1 0 0 0,0-1 0 0 0,-1 0 0 0 0,1 0 0 0 0,-1-1 0 0 0,0 0 0 0 0,0 0 0 0 0,-1 0 0 0 0,1-1 0 0 0,-3 2-106 0 0,-2 0 109 0 0,-83 18 1115 0 0,72-20-1010 0 0,5-1-73 0 0,1-1 1 0 0,-1-1 0 0 0,0 0 0 0 0,0-1 0 0 0,0-1-1 0 0,-14-3-141 0 0,-90-15 200 0 0,31 0-200 0 0,54 13-2377 0 0,37 5 2168 0 0,0 1 0 0 0,0-1 0 0 0,1 0-1 0 0,-1 0 1 0 0,1 0 0 0 0,-1 1 0 0 0,1-1 0 0 0,0 1-1 0 0,-1-1 1 0 0,1 1 0 0 0,0 0 0 0 0,0 0 0 0 0,0 0-1 0 0,0 0 1 0 0,0 0 0 0 0,0 0 0 0 0,0 0 0 0 0,1 1-1 0 0,-1-1 1 0 0,0 1 209 0 0,15-5-1326 0 0</inkml:trace>
  <inkml:trace contextRef="#ctx0" brushRef="#br0" timeOffset="54447.196">797 6449 10680 0 0,'0'0'241'0'0,"0"0"38"0"0,0 0 11 0 0,0 0-28 0 0,0 0-157 0 0,0 0-33 0 0,0 0 7 0 0,0 0 1 0 0,0 0 13 0 0,0 0 55 0 0,0 0 20 0 0,0 0 7 0 0,0 0 23 0 0,0 0 96 0 0,0 0 39 0 0,0 0 10 0 0,0 0 19 0 0,0 0 80 0 0,0 0 35 0 0,0 0 10 0 0,0 0-27 0 0,0 0-119 0 0,0 0-56 0 0,0 0-12 0 0,0 0-5 0 0,0 0-17 0 0,0 0-10 0 0,0 0-1 0 0,0 0-13 0 0,0 0-55 0 0,0 0-20 0 0,0 0-7 0 0,2-1 21 0 0,45-61 1039 0 0,-40 50-1256 0 0,54-91-2 0 0,-28 59 42 0 0,-17 39 75 0 0,1 11 128 0 0,22 47-245 0 0,4 26-64 0 0,-15-29 147 0 0,4 14 156 0 0,-15-12 192 0 0,-9-36 50 0 0,-4-16-609 0 0,0 0-1 0 0,0-1 1 0 0,-1 1-1 0 0,1-1 1 0 0,0 0-1 0 0,-1-1 1 0 0,1 1-1 0 0,-1 0 0 0 0,1-1 1 0 0,-1 0-1 0 0,0 0 1 0 0,0 0-1 0 0,1 0 1 0 0,-1 0-1 0 0,-1-1 1 0 0,1 1-1 0 0,0-1 1 0 0,-1 0-1 0 0,1 0 1 0 0,-1 0-1 0 0,0 0 0 0 0,0 0 1 0 0,0 0-1 0 0,0-1 1 0 0,0 0 181 0 0,16-25-1593 0 0,-5 2-7 0 0</inkml:trace>
  <inkml:trace contextRef="#ctx0" brushRef="#br0" timeOffset="54745.975">958 5613 20239 0 0,'0'0'463'0'0,"0"0"61"0"0,0 0 29 0 0,0 0-58 0 0,0 0-346 0 0,0 0-233 0 0,6 6-150 0 0,-5-5-160 0 0,8 9 587 0 0,-3-7-5539 0 0,-6-3 4052 0 0</inkml:trace>
  <inkml:trace contextRef="#ctx0" brushRef="#br0" timeOffset="55845.136">1727 5854 14744 0 0,'0'0'320'0'0,"0"0"72"0"0,0 0 16 0 0</inkml:trace>
  <inkml:trace contextRef="#ctx0" brushRef="#br0" timeOffset="56239.259">1599 5801 8208 0 0,'0'0'234'0'0,"0"0"6"0"0,0 0-45 0 0,0 0 354 0 0,0 0 174 0 0,0 0 40 0 0,0 0-69 0 0,0 0-306 0 0,0 0-130 0 0,0 0-30 0 0,0 0-16 0 0,0 0-52 0 0,0 0-28 0 0,0 0-4 0 0,0 0 12 0 0,0 0 50 0 0,0 0 24 0 0,0 0 2 0 0,0 0 10 0 0,0 0 45 0 0,0 0 17 0 0,0 0 7 0 0,2-1-25 0 0,45-18 404 0 0,-20 19-608 0 0,0 3 1 0 0,-1 0 0 0 0,1 1-1 0 0,-1 2 1 0 0,0 0 0 0 0,5 4-67 0 0,105 6 0 0 0,147 4-2258 0 0,-239-15 812 0 0</inkml:trace>
  <inkml:trace contextRef="#ctx0" brushRef="#br0" timeOffset="56514.869">3811 5819 11600 0 0,'0'0'264'0'0,"2"0"34"0"0,85 20 412 0 0,-16-4-976 0 0,17 12-116 0 0,39-37-1277 0 0,-98 4-2186 0 0</inkml:trace>
  <inkml:trace contextRef="#ctx0" brushRef="#br0" timeOffset="56839.513">5392 5722 17191 0 0,'0'0'388'0'0,"2"1"52"0"0,63 31 631 0 0,6-6-768 0 0,-62-24-451 0 0,1 1 0 0 0,0-1-1 0 0,0 0 1 0 0,-1-1 0 0 0,1 0 0 0 0,0-1 0 0 0,0 0 0 0 0,0 0 0 0 0,0-1 0 0 0,0 0 0 0 0,0-1-1 0 0,0 0 149 0 0,51-13-936 0 0,-15 4-246 0 0,-9 2-3055 0 0,-10 3-615 0 0</inkml:trace>
  <inkml:trace contextRef="#ctx0" brushRef="#br0" timeOffset="57259.689">6847 5667 17735 0 0,'0'0'384'0'0,"0"0"88"0"0,0 0 8 0 0,0 0 32 0 0,0 0-416 0 0,11 0-96 0 0,-1 0 0 0 0,2 0 0 0 0,-7 0 0 0 0,7 0 0 0 0,-2 0 0 0 0,-3 0-80 0 0,3 0-512 0 0,1 0-104 0 0,1-5-16 0 0,-7 0-4079 0 0,-5 5-809 0 0</inkml:trace>
  <inkml:trace contextRef="#ctx0" brushRef="#br0" timeOffset="59599.278">7716 1347 9872 0 0,'0'0'222'0'0,"0"0"30"0"0,0 0 20 0 0,0 0 4 0 0,0 0-36 0 0,0 0-14 0 0,0 0-2 0 0,0 0-22 0 0,0 0-88 0 0,0 0-40 0 0,0 0-8 0 0,-1-2-13 0 0,-5-6-42 0 0,2 0-26 0 0,3 6-54 0 0,1 2 1 0 0,-6-22-2048 0 0,0 14-1496 0 0</inkml:trace>
  <inkml:trace contextRef="#ctx0" brushRef="#br0" timeOffset="60032.592">7665 1292 8840 0 0,'0'0'197'0'0,"0"0"24"0"0,0 0 19 0 0,0 6 14 0 0,5 35-237 0 0,-5-29 34 0 0,0 1 1 0 0,-2 0-1 0 0,0-1 0 0 0,0 1 0 0 0,-1-1 0 0 0,0 0 1 0 0,-6 12-52 0 0,-2 1 0 0 0,10-17-678 0 0,1-7-2708 0 0</inkml:trace>
  <inkml:trace contextRef="#ctx0" brushRef="#br0" timeOffset="61538.004">7682 1431 6056 0 0,'0'0'176'0'0,"0"13"1066"0"0,-5 55 1590 0 0,-11 9-2117 0 0,4 123-170 0 0,11-170-1441 0 0,-3-1-2950 0 0</inkml:trace>
  <inkml:trace contextRef="#ctx0" brushRef="#br0" timeOffset="61838.957">7687 2845 15136 0 0,'-8'17'441'0'0,"4"-13"-1"0"0,-17 18-254 0 0,20-16-127 0 0,-15 89 209 0 0,11 9-392 0 0,-1-33 54 0 0,-5-30-100 0 0,6-2-20 0 0,0 6-5302 0 0,5-26 968 0 0</inkml:trace>
  <inkml:trace contextRef="#ctx0" brushRef="#br0" timeOffset="62153.772">7692 3848 9168 0 0,'0'2'266'0'0,"-4"46"108"0"0,15 35-1070 0 0,27 168-3117 0 0,-22-125 6050 0 0,-16-79-697 0 0,-3-28-3624 0 0,2-5-900 0 0</inkml:trace>
  <inkml:trace contextRef="#ctx0" brushRef="#br0" timeOffset="64233.887">7742 4511 6072 0 0,'0'0'133'0'0,"0"0"23"0"0,0 0 12 0 0,0 0-85 0 0,0 0-385 0 0,2 0-166 0 0,6 0-38 0 0,-6 0-5 0 0,-2 0 6 0 0,4 0-469 0 0,-4 2 8564 0 0,-3 5-7174 0 0,2-6-26 0 0,-1 0-104 0 0,-29 18 1206 0 0,31-18-1262 0 0,-12 4-132 0 0,-17 15 538 0 0,-8-10 120 0 0,-166-7 2119 0 0,85 23-1921 0 0,-32 14-784 0 0,52-2-354 0 0,77-33 206 0 0,19-5 79 0 0,2 0-1 0 0,-1 1-25 0 0,-2 2-79 0 0,-14 28-236 0 0,10-3 250 0 0,4-23-26 0 0,2 16-144 0 0,-6 8 144 0 0,-2 14 70 0 0,-14 8 4 0 0,15-19-93 0 0,1 1 0 0 0,2 1 0 0 0,1-1 0 0 0,1 1-1 0 0,2 6 36 0 0,12 161 0 0 0,-10 11-64 0 0,-7 53 64 0 0,-16-19 68 0 0,21-118 320 0 0,6-66-388 0 0,-5-60 235 0 0,0-2 18 0 0,0 0-29 0 0,0 0-126 0 0,0 0-26 0 0,0 0 6 0 0,0 0 4 0 0,0 0 4 0 0,0 0 2 0 0,0 0 0 0 0,0-3-14 0 0,0-20-60 0 0,8-21-14 0 0,-4 31 0 0 0,-3 10-3 0 0,0 0 0 0 0,0 0 0 0 0,0 1 0 0 0,0-1 0 0 0,0 0 0 0 0,1 1 0 0 0,-1-1 0 0 0,1 1 0 0 0,0 0 0 0 0,0 0 0 0 0,0-1 0 0 0,0 1 0 0 0,0 0 0 0 0,0 0 0 0 0,0 1 0 0 0,1-1 0 0 0,-1 0 0 0 0,1 1 3 0 0,15-12-38 0 0,-12 10 28 0 0,0 0-1 0 0,0 0 1 0 0,0 1-1 0 0,0 0 1 0 0,1 0-1 0 0,-1 0 1 0 0,1 1-1 0 0,-1 0 1 0 0,1 0-1 0 0,0 1 1 0 0,2 0 10 0 0,15-3-9 0 0,127 2-1 0 0,-63 6-108 0 0,154-1 118 0 0,-21 1 64 0 0,-11 1-88 0 0,-99-2 24 0 0,16-17 0 0 0,-76 8 64 0 0,-24 0-64 0 0,-22 4 14 0 0,-4 1 50 0 0,11-2 1037 0 0,-12-8-800 0 0,-1 1-174 0 0,-9-23-942 0 0,-3-7 931 0 0,2-6 170 0 0,6 14 98 0 0,4-66-362 0 0,7 29-22 0 0,1-25 0 0 0,14-70 64 0 0,-9 10-64 0 0,-7 17 0 0 0,-14-33 0 0 0,2 75 0 0 0,1-36 0 0 0,1 93 0 0 0,0 8 0 0 0,-1 0-29 0 0,-6-5-855 0 0,6 10 1005 0 0,-3 5-190 0 0,8 16 16 0 0,-4 0 51 0 0,0 1 0 0 0,1-1 0 0 0,-1 1 0 0 0,0-1 0 0 0,0 2 1 0 0,0-1-1 0 0,-1 0 0 0 0,1 1 0 0 0,0 0 0 0 0,-1 0 0 0 0,1 1 0 0 0,0-1 0 0 0,-1 1 1 0 0,1 0-1 0 0,-1 1 0 0 0,-4 0 2 0 0,-13 0-80 0 0,-34 3 80 0 0,-9-4 0 0 0,-28 1 0 0 0,0-11 0 0 0,52 11 25 0 0,0 2-1 0 0,0 2 1 0 0,0 1-1 0 0,1 3 1 0 0,-19 6-25 0 0,-93 20-2593 0 0,123-31 1438 0 0,2-3-11 0 0</inkml:trace>
  <inkml:trace contextRef="#ctx0" brushRef="#br0" timeOffset="76510.636">1295 9993 6072 0 0,'0'0'133'0'0,"0"0"23"0"0,0 0 12 0 0,0 0 31 0 0,0 0 101 0 0,0 0 41 0 0,0 0 10 0 0,0 0-15 0 0,0 0-66 0 0,0 0-22 0 0,0 0-6 0 0,0 0-5 0 0,0 0-10 0 0,0 0-3 0 0,0 0 0 0 0,0 0 20 0 0,0 0 82 0 0,0 0 33 0 0,0 0 8 0 0,0 0-7 0 0,0 0-32 0 0,-2-1-10 0 0,2 1-289 0 0,0 0 0 0 0,1 0 0 0 0,-1 1 0 0 0,0-1 0 0 0,1 0 0 0 0,-1 0 0 0 0,0 0 0 0 0,1 0 0 0 0,-1 0 0 0 0,0 0 0 0 0,1 0 0 0 0,-1-1 0 0 0,0 1 0 0 0,1 0 0 0 0,-1 0 0 0 0,0 0 0 0 0,1 0 0 0 0,-1 0 0 0 0,0 0 0 0 0,1-1 0 0 0,-1 1 0 0 0,0 0 0 0 0,1 0 0 0 0,-1 0-1 0 0,0-1 1 0 0,0 1 0 0 0,1 0 0 0 0,-1 0 0 0 0,0-1 0 0 0,0 1 0 0 0,0 0 0 0 0,0-1 0 0 0,1 1 0 0 0,-1 0 0 0 0,0-1 0 0 0,0 1 0 0 0,0 0 0 0 0,0-1 0 0 0,0 1 0 0 0,0 0 0 0 0,0-1 0 0 0,0 1 0 0 0,0 0 0 0 0,0-1 0 0 0,0 1 0 0 0,0 0 0 0 0,0-1 0 0 0,0 1 0 0 0,0 0 0 0 0,0-1 0 0 0,0 1 0 0 0,0 0 0 0 0,0-1 0 0 0,-1 1-1 0 0,1 0 1 0 0,0-1 0 0 0,0 1 0 0 0,0 0 0 0 0,0 0 0 0 0,-1-1 0 0 0,1 1 0 0 0,0 0-29 0 0,37-5 54 0 0,36-5 138 0 0,64-12 1553 0 0,-75 14-1698 0 0,9 3-47 0 0,19 0 0 0 0,28 0 168 0 0,0-5 1 0 0,20-9-169 0 0,-135 18-1 0 0,362-38-167 0 0,-144 10 180 0 0,-30-2 144 0 0,37-11-156 0 0,-146 25-74 0 0,134-31 324 0 0,-118 31-151 0 0,0 4 1 0 0,2 4-100 0 0,-37 3 30 0 0,304-23-20 0 0,-190 20-10 0 0,159-1 16 0 0,-110 5 262 0 0,134 15 180 0 0,-27 0 106 0 0,-4 16-545 0 0,-270-19-18 0 0,416 72 295 0 0,-151-35-557 0 0,18-28 522 0 0,-163-15-181 0 0,258-12 224 0 0,-127 16-96 0 0,207-5 224 0 0,-325-14-432 0 0,143 7 0 0 0,-68 7 0 0 0,130 5 0 0 0,277 0-32 0 0,-649-4-22 0 0,201 6 172 0 0,94-14-118 0 0,93-3 0 0 0,14-16-182 0 0,-401 25 140 0 0,42-3 117 0 0,0 3-1 0 0,0 4 1 0 0,29 5-75 0 0,137 2-124 0 0,-32-4-192 0 0,59 24-68 0 0,-147-17 320 0 0,-30-3-244 0 0,-51-15-3409 0 0,-16 0 2311 0 0</inkml:trace>
  <inkml:trace contextRef="#ctx0" brushRef="#br0" timeOffset="80024.588">13040 1101 2128 0 0,'0'0'84'0'0,"0"0"-16"0"0,0 0-4 0 0,1-2-11 0 0,14-20 2989 0 0,-14 21-2945 0 0,-1 1-5 0 0,0 0-18 0 0,0 0 29 0 0,0 0 153 0 0,0 0 61 0 0,0 0 17 0 0,0 0 31 0 0,5-4 407 0 0,-3 1 3897 0 0,7-9-2727 0 0,-9 11-1980 0 0,0 1 81 0 0,0 0 37 0 0,0 0 41 0 0,0 0 21 0 0,0 0 2 0 0,0 0 17 0 0,0 0 72 0 0,0 0 30 0 0,0 0 8 0 0,-5 24 1 0 0,5-14-272 0 0,1 0 0 0 0,0 0 0 0 0,0 0 0 0 0,0 0 0 0 0,2 0 0 0 0,-1 0 0 0 0,1-1 0 0 0,1 1 0 0 0,-1-1 0 0 0,5 8 0 0 0,-3-5 0 0 0,-2 1 0 0 0,1-1 0 0 0,-2 1 0 0 0,0-1 0 0 0,0 1 0 0 0,-1 0 0 0 0,-1 0 0 0 0,0 0 0 0 0,-2 8 0 0 0,2 9 0 0 0,0 29 125 0 0,-2 1 0 0 0,-3-1 0 0 0,-5 11-125 0 0,-5 102 64 0 0,13-30-64 0 0,6-71 27 0 0,3 0-1 0 0,12 55-26 0 0,-3-31 115 0 0,-13-53-122 0 0,-1 0 0 0 0,-2-1 0 0 0,-2 1 0 0 0,-7 35 7 0 0,-1 38 103 0 0,-7 33 142 0 0,14-99-163 0 0,2-1-1 0 0,2 1 0 0 0,3-1 1 0 0,1 0-1 0 0,10 39-81 0 0,81 201 699 0 0,-53-174-669 0 0,-28-73-41 0 0,41 145 190 0 0,-39-80-65 0 0,-5 1-1 0 0,-2 92-113 0 0,-5 63 53 0 0,13 18 186 0 0,14 20 1113 0 0,-30-79-703 0 0,-15 83-558 0 0,-4-98-38 0 0,9-86-53 0 0,6 89 0 0 0,2-130 0 0 0,4 196 78 0 0,1-145 116 0 0,2 37 350 0 0,-6-116-472 0 0,-3-1 0 0 0,-1 0 0 0 0,-7 32-72 0 0,8-70 16 0 0,-23 138 103 0 0,-30 90-119 0 0,-20 112 129 0 0,57-121-62 0 0,9 206 314 0 0,14-318-381 0 0,11 9 0 0 0,-5 53 0 0 0,-4 95 244 0 0,-8-174-192 0 0,13 6-36 0 0,26 39 32 0 0,-32-72-47 0 0,-7-50 9 0 0,6 54 193 0 0,7-26-409 0 0,9 26 437 0 0,-16-45 472 0 0,2-15-677 0 0,-2 12-26 0 0,-4-26 0 0 0,-1 0 0 0 0,-1 4 0 0 0,-4-3 0 0 0,-23-1-33 0 0,3-15-1397 0 0,12-5-3936 0 0,13 15 4965 0 0,-12-15-6864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1.623"/>
    </inkml:context>
    <inkml:brush xml:id="br0">
      <inkml:brushProperty name="width" value="0.05" units="cm"/>
      <inkml:brushProperty name="height" value="0.05" units="cm"/>
    </inkml:brush>
  </inkml:definitions>
  <inkml:trace contextRef="#ctx0" brushRef="#br0">603 5 5072 0 0,'0'0'144'0'0,"0"0"12"0"0,0 0-72 0 0,0 0-4 0 0,0 0 62 0 0,0 0 12 0 0,0 0-2 0 0,0 0 66 0 0,0 0 282 0 0,0 0 127 0 0,0 0 21 0 0,0 0-12 0 0,0 0-79 0 0,0 0-39 0 0,0 0-6 0 0,0 0-10 0 0,0 0-38 0 0,0-1-16 0 0,-8-2 1232 0 0,10 17-1126 0 0,-6 26 138 0 0,-1-25-568 0 0,4 103 522 0 0,1-87-475 0 0,0 0 0 0 0,-2 0 0 0 0,-2 0 0 0 0,-7 30-171 0 0,-33 122 0 0 0,22-110-10 0 0,19-64 32 0 0,0 0 1 0 0,-1-1-1 0 0,0 1 1 0 0,-1-1-1 0 0,0 0 1 0 0,0 0 0 0 0,-1 0-1 0 0,0-1 1 0 0,0 0-23 0 0,-24 34 542 0 0,24-33-387 0 0,-1 1 1 0 0,0-1-1 0 0,-1 0 1 0 0,0-1-1 0 0,0 0 1 0 0,0 0-1 0 0,-1-1 1 0 0,0 0-1 0 0,0 0 1 0 0,-1-1-1 0 0,-6 3-155 0 0,13-7 11 0 0,0 0 0 0 0,0 0 0 0 0,0 0 0 0 0,0 0 0 0 0,-1-1 0 0 0,1 1 0 0 0,0-1 0 0 0,0 0 0 0 0,0 0 0 0 0,-1 0 0 0 0,1 0 0 0 0,0-1 0 0 0,0 1 0 0 0,0-1 0 0 0,0 0 0 0 0,-3 0-11 0 0,-5-2 27 0 0,-45-29 218 0 0,35 22-298 0 0,1-1-1 0 0,0-1 0 0 0,1 0 1 0 0,0-2-1 0 0,1 0 0 0 0,1-1 0 0 0,-15-17 54 0 0,26 26-50 0 0,4 3-15 0 0,-1 1 0 0 0,1-1 0 0 0,0 0 0 0 0,0 0 0 0 0,0 0 0 0 0,0 0 0 0 0,0 0 0 0 0,0 0 0 0 0,1 0 0 0 0,0 0 0 0 0,-1-1 0 0 0,1 1 0 0 0,1 0 0 0 0,-1-1 0 0 0,0 1 0 0 0,1-1-1 0 0,0 0 66 0 0,-1-6-85 0 0,2 1-1 0 0,-1 0 0 0 0,1-1 0 0 0,1 1 0 0 0,-1 0 0 0 0,2 0 1 0 0,-1 0-1 0 0,1 0 0 0 0,1 0 0 0 0,-1 0 0 0 0,1 1 0 0 0,1 0 1 0 0,1-2 85 0 0,83-105-448 0 0,-72 99 384 0 0,-2 1 90 0 0,1 0 0 0 0,0 2 0 0 0,1-1-1 0 0,1 2 1 0 0,0 0 0 0 0,0 2-1 0 0,1 0 1 0 0,3 0-26 0 0,-13 6 38 0 0,0 0 2 0 0,-1 1 0 0 0,0 0 0 0 0,1 1 0 0 0,-1-1 0 0 0,1 2 0 0 0,0-1 0 0 0,-1 1 0 0 0,1 1 0 0 0,5-1-40 0 0,84 25 124 0 0,-81-19-124 0 0,0 1 0 0 0,-1 1 0 0 0,1 1 0 0 0,-2 0 0 0 0,1 1 0 0 0,6 6 0 0 0,134 114 519 0 0,-130-100-26 0 0,-2 1 0 0 0,-1 0 0 0 0,-2 2 0 0 0,1 4-493 0 0,17 33 434 0 0,-38-68-301 0 0,-1-1 24 0 0,1 1 3 0 0,14 21 592 0 0,-14-21-656 0 0,-1-1 2 0 0,0 0 4 0 0,0 0 2 0 0,0 0-6 0 0,0 0-22 0 0,0 0 10 0 0,0 0-11 0 0,0 0-10 0 0,0 0-23 0 0,0 0-97 0 0,0 0-45 0 0,0 0-11 0 0,0 0 29 0 0,0 0 123 0 0,0 0 58 0 0,0 0 11 0 0,0 0-54 0 0,0 0-225 0 0,0 0-63 0 0,0 0-1353 0 0,0 0-5388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3.454"/>
    </inkml:context>
    <inkml:brush xml:id="br0">
      <inkml:brushProperty name="width" value="0.05" units="cm"/>
      <inkml:brushProperty name="height" value="0.05" units="cm"/>
    </inkml:brush>
  </inkml:definitions>
  <inkml:trace contextRef="#ctx0" brushRef="#br0">1 430 7656 0 0,'0'0'166'0'0,"0"0"29"0"0,0 0 14 0 0,0 0 26 0 0,0 0 58 0 0,0 0 25 0 0,0 0 2 0 0,0 0-19 0 0,0 0-77 0 0,0 0-31 0 0,0 0-7 0 0,0 0 15 0 0,0 0 72 0 0,1 12 601 0 0,3 29-94 0 0,-4-40-527 0 0,0 5 310 0 0,0 132 3036 0 0,10-74-3401 0 0,2 9-52 0 0,-7 0-146 0 0,-5-5 552 0 0,6-37-48 0 0,-1-3-8 0 0,-5-27-420 0 0,0-1-1 0 0,7 4 124 0 0,0-8-176 0 0,0-1 0 0 0,0-1-1 0 0,-1 1 1 0 0,0-1 0 0 0,0 0 0 0 0,0-1 0 0 0,-1 1 0 0 0,0-1 0 0 0,0 0 0 0 0,-1 0-1 0 0,0-1 1 0 0,0 1 0 0 0,0-1 0 0 0,-1 0 0 0 0,0 0 0 0 0,-1 0 0 0 0,0 0 0 0 0,0-1-1 0 0,-1 0-22 0 0,20-52 184 0 0,-14 43-138 0 0,2 1 0 0 0,0 0 0 0 0,0 0-1 0 0,2 1 1 0 0,0 0 0 0 0,0 1-1 0 0,4-2-45 0 0,69-52-361 0 0,4 35-331 0 0,-28 24 617 0 0,-58 11 84 0 0,-1-1 0 0 0,1 1 0 0 0,-1-1 0 0 0,1 1 0 0 0,-1 0 0 0 0,0-1 0 0 0,1 1 0 0 0,-1 0 0 0 0,0 0 0 0 0,0 0 0 0 0,0 0 0 0 0,0 0 0 0 0,0 0 0 0 0,0 0 0 0 0,0 1 0 0 0,0-1 0 0 0,0 0 0 0 0,0 0 0 0 0,0 1 0 0 0,-1-1 0 0 0,1 1 0 0 0,-1-1 0 0 0,1 0 0 0 0,-1 2-9 0 0,7 10 136 0 0,-4-9-130 0 0,-1 1-1 0 0,0 0 0 0 0,0-1 1 0 0,0 1-1 0 0,-1 0 0 0 0,0 1 0 0 0,0-1 1 0 0,0 0-1 0 0,-1 0 0 0 0,1 0 1 0 0,-1 0-1 0 0,-1 3-5 0 0,4 27 0 0 0,-3 19 0 0 0,-1 70 936 0 0,1-123-923 0 0,1-1 0 0 0,-1 1-1 0 0,1-1 1 0 0,-1 1 0 0 0,0-1-1 0 0,1 1 1 0 0,-1-1-1 0 0,1 1 1 0 0,0-1 0 0 0,-1 1-1 0 0,1-1 1 0 0,-1 1 0 0 0,1-1-1 0 0,0 0 1 0 0,-1 0-1 0 0,1 1 1 0 0,0-1 0 0 0,-1 0-1 0 0,1 0 1 0 0,0 0 0 0 0,-1 1-1 0 0,1-1 1 0 0,0 0-1 0 0,0 0 1 0 0,-1 0 0 0 0,1 0-1 0 0,0-1 1 0 0,-1 1-1 0 0,1 0 1 0 0,0 0 0 0 0,0 0-1 0 0,-1 0 1 0 0,1-1 0 0 0,0 1-1 0 0,-1 0 1 0 0,1-1-1 0 0,-1 1 1 0 0,1 0 0 0 0,0-1-1 0 0,-1 1 1 0 0,1-1 0 0 0,-1 1-1 0 0,1-1 1 0 0,-1 1-1 0 0,1-1 1 0 0,-1 0 0 0 0,0 1-1 0 0,1-1 1 0 0,-1 0-13 0 0,54-97 283 0 0,-36 50-209 0 0,25-30-10 0 0,-26 57 8 0 0,-16 20-69 0 0,-1 0-1 0 0,1 1 0 0 0,0-1 0 0 0,0 1 1 0 0,0-1-1 0 0,0 1 0 0 0,0-1 1 0 0,0 1-1 0 0,1-1 0 0 0,-1 1 1 0 0,0 0-1 0 0,0 0 0 0 0,0 0 0 0 0,0-1 1 0 0,0 1-1 0 0,0 0 0 0 0,1 0 1 0 0,-1 0-1 0 0,0 1 0 0 0,0-1 0 0 0,0 0 1 0 0,0 0-1 0 0,0 1 0 0 0,0-1 1 0 0,0 1-1 0 0,0-1 0 0 0,0 1 0 0 0,0-1 1 0 0,0 1-1 0 0,0-1 0 0 0,1 2-2 0 0,-2-2 1 0 0,44 29-67 0 0,-13-5 52 0 0,25 56 302 0 0,-33-17-88 0 0,-7 80 16 0 0,-10-98-200 0 0,-5-12 178 0 0,-1-32-277 0 0,0-1-54 0 0,0 0-21 0 0,4 3-837 0 0,-2-3-2435 0 0,2-3 1896 0 0</inkml:trace>
  <inkml:trace contextRef="#ctx0" brushRef="#br0" timeOffset="749.545">1178 519 9528 0 0,'0'0'216'0'0,"0"0"32"0"0,0 0 10 0 0,-1-1-34 0 0,-2-8-178 0 0,2-1-46 0 0,6-18 118 0 0,-5 27-3 0 0,1 0-1 0 0,0 0 0 0 0,-1 0 1 0 0,1 0-1 0 0,0 1 0 0 0,0-1 1 0 0,-1 0-1 0 0,1 0 0 0 0,0 1 1 0 0,0-1-1 0 0,0 1 0 0 0,0-1 1 0 0,0 1-1 0 0,0-1 0 0 0,0 1 1 0 0,0-1-1 0 0,0 1 0 0 0,0 0 0 0 0,0 0 1 0 0,0-1-1 0 0,0 1 0 0 0,0 0 1 0 0,0 0-1 0 0,0 0 0 0 0,0 0 1 0 0,0 0-1 0 0,0 0 0 0 0,0 1 1 0 0,0-1-1 0 0,0 0 0 0 0,0 1 1 0 0,1-1-115 0 0,7 1 5 0 0,73 13 1186 0 0,-65-10-1115 0 0,-1 1-1 0 0,0 0 1 0 0,0 1 0 0 0,-1 1 0 0 0,0 1 0 0 0,12 7-76 0 0,17 22 188 0 0,-4 19-114 0 0,-37-48-71 0 0,0 0 0 0 0,0 0 0 0 0,0 1 0 0 0,-1-1 0 0 0,0 1 0 0 0,-1 0 0 0 0,0-1 0 0 0,0 1 0 0 0,-1 0 0 0 0,0-1 0 0 0,-1 1 0 0 0,0 0 0 0 0,0 0 0 0 0,-1-1 0 0 0,0 1 0 0 0,0-1 0 0 0,-1 0 0 0 0,0 1-3 0 0,-13 40 198 0 0,-13 10 219 0 0,23-49-340 0 0,-32 29 538 0 0,32-36-481 0 0,1-1-41 0 0,0 1-1 0 0,0-1 1 0 0,0 0 0 0 0,0-1 0 0 0,0 1 0 0 0,-1-1 0 0 0,1 0 0 0 0,0 0 0 0 0,-1-1 0 0 0,1 0 0 0 0,-1 0 0 0 0,1 0 0 0 0,-1 0 0 0 0,1-1 0 0 0,0 0-1 0 0,-4-1-92 0 0,1-1 258 0 0,4 1-205 0 0,0 1 1 0 0,-1-1-1 0 0,1 0 1 0 0,0 0-1 0 0,0 0 1 0 0,1-1-1 0 0,-1 1 1 0 0,0-1-1 0 0,1 0 1 0 0,0 0-1 0 0,-1 0 1 0 0,1-1-1 0 0,0 1 1 0 0,1-1-1 0 0,-1 0 1 0 0,1 1-1 0 0,-2-5-53 0 0,2 5 55 0 0,-2-5-45 0 0,3 7-18 0 0,0 0 0 0 0,0 0-1 0 0,0-1 1 0 0,0 1 0 0 0,1 0 0 0 0,-1-1-1 0 0,0 1 1 0 0,1-1 0 0 0,0 1-1 0 0,-1-1 1 0 0,1 1 0 0 0,0-1-1 0 0,-1 1 1 0 0,1-1 0 0 0,0 1 0 0 0,0-1-1 0 0,0 1 1 0 0,0-1 0 0 0,1 1-1 0 0,-1-1 1 0 0,0 1 0 0 0,1-1-1 0 0,-1 1 1 0 0,1-1 0 0 0,-1 1 0 0 0,1 0-1 0 0,0-1 1 0 0,0 1 0 0 0,-1 0-1 0 0,1-1 1 0 0,0 1 0 0 0,0 0-1 0 0,0 0 1 0 0,0 0 0 0 0,1 0 0 0 0,-1 0-1 0 0,0 0 1 0 0,0 0 0 0 0,1 0-1 0 0,0 0 9 0 0,46-23-188 0 0,48-6 120 0 0,-14 20 192 0 0,106 1-1297 0 0,-128-1-2021 0 0,-48 9 2010 0 0</inkml:trace>
  <inkml:trace contextRef="#ctx0" brushRef="#br0" timeOffset="1995.448">1992 3 12528 0 0,'0'0'281'0'0,"0"0"40"0"0,0 0 22 0 0,-1 0-39 0 0,-6-3-197 0 0,0 6-127 0 0,5-3-148 0 0,-4 6-320 0 0,5 48 780 0 0,13 23 1640 0 0,3 56-417 0 0,-17-71-1138 0 0,-3 0 0 0 0,-2 0 0 0 0,-10 34-377 0 0,7-30 285 0 0,3 0 0 0 0,3 0 0 0 0,2 36-285 0 0,13-20 213 0 0,4-44-14 0 0,-14-37-478 0 0,-1-1-77 0 0,7-25-705 0 0,-9 5 712 0 0,-2 1 0 0 0,0 0 0 0 0,0 0 0 0 0,-2 0 0 0 0,-1 0 0 0 0,0 1 0 0 0,-1 0 0 0 0,-7-10 349 0 0,5 6 103 0 0,-112-165 1475 0 0,109 167-1418 0 0,10 18-144 0 0,1-1-1 0 0,0 1 1 0 0,0 0 0 0 0,0-1 0 0 0,1 1 0 0 0,-1-1 0 0 0,1 0 0 0 0,-1 0 0 0 0,1 1 0 0 0,0-1 0 0 0,0 0 0 0 0,0 0 0 0 0,0 0-1 0 0,0 0 1 0 0,1 0 0 0 0,0 0 0 0 0,-1 0 0 0 0,1 0 0 0 0,0-1 0 0 0,1 1 0 0 0,-1 0 0 0 0,0 0 0 0 0,1 0 0 0 0,0 0 0 0 0,-1 0-1 0 0,2 0-15 0 0,25-33 106 0 0,128-17 244 0 0,-109 44-406 0 0,1 2 0 0 0,0 2 0 0 0,0 2 0 0 0,4 2 56 0 0,-16 0 0 0 0,114 12 0 0 0,-90 4-80 0 0,-34-10 211 0 0,-24-4-90 0 0,0 0-1 0 0,0 0 1 0 0,0 0 0 0 0,0 1-1 0 0,-1-1 1 0 0,1 0 0 0 0,0 0-1 0 0,-1 1 1 0 0,1-1-1 0 0,-1 1 1 0 0,0-1 0 0 0,1 0-1 0 0,-1 1 1 0 0,0-1-1 0 0,0 1 1 0 0,0-1 0 0 0,0 1-1 0 0,0-1 1 0 0,0 1 0 0 0,0-1-1 0 0,0 0 1 0 0,0 1-1 0 0,-1-1 1 0 0,1 1 0 0 0,-1-1-1 0 0,1 0 1 0 0,-1 1 0 0 0,0-1-1 0 0,1 0 1 0 0,-2 2-41 0 0,2-3 18 0 0,-6 26-18 0 0,-4 37 0 0 0,8-44-2 0 0,-1 0 0 0 0,2 0 0 0 0,1-1 0 0 0,0 1-1 0 0,1 0 1 0 0,3 10 2 0 0,1 35-67 0 0,1-4 3 0 0,5 19 64 0 0,-1-36 102 0 0,-10-42-26 0 0,0-1 48 0 0,0 0-3 0 0,0 0-8 0 0,0 0 35 0 0,0 0 152 0 0,0 0 70 0 0,0 0 12 0 0,-8-7 412 0 0,-6-55 572 0 0,11-70-958 0 0,5 121-400 0 0,1-1 0 0 0,1 1 0 0 0,0 0 0 0 0,1 0 0 0 0,0 1 0 0 0,1-1 0 0 0,0 1 0 0 0,1-1-8 0 0,0-1-7 0 0,0 1 0 0 0,1 1-1 0 0,0-1 1 0 0,1 1 0 0 0,0 1-1 0 0,0-1 1 0 0,1 2 0 0 0,0-1-1 0 0,1 1 1 0 0,7-4 7 0 0,4-3-16 0 0,40-14-111 0 0,-8 19-193 0 0,6 16-1216 0 0,19 14-1904 0 0,-14-10 451 0 0,24 13 1475 0 0,-33 12 3858 0 0,-52-32-2129 0 0,1-1 0 0 0,-1 1 0 0 0,1 0 0 0 0,-1 0 0 0 0,0 1-1 0 0,0-1 1 0 0,-1 1 0 0 0,1 0 0 0 0,-1 0 0 0 0,0 0 0 0 0,0 0 0 0 0,0 1 0 0 0,0-1 0 0 0,-1 1 0 0 0,1 0 0 0 0,0 4-215 0 0,24 70 1492 0 0,-20-16-1038 0 0,-13 7 224 0 0,12-3-1006 0 0,-6-67-16 0 0,0 0-706 0 0,1 0-314 0 0,7 0-963 0 0,-1-5-3611 0 0</inkml:trace>
  <inkml:trace contextRef="#ctx0" brushRef="#br0" timeOffset="2396.3">3224 219 17471 0 0,'0'0'514'0'0,"0"0"-12"0"0,0 0-243 0 0,0 0 166 0 0,0 0 109 0 0,0 0 18 0 0,0 0-60 0 0,0 0-278 0 0,0 0-118 0 0,0 0-28 0 0,0 2-14 0 0,0 5-57 0 0,0-5-64 0 0,0 2-13 0 0,4 11-2497 0 0,-3-11-4101 0 0</inkml:trace>
  <inkml:trace contextRef="#ctx0" brushRef="#br0" timeOffset="2706.765">3473 519 17423 0 0,'0'0'396'0'0,"0"0"52"0"0,0 0 30 0 0,0 0-57 0 0,0 0-264 0 0,0 0-82 0 0,0 0-10 0 0,0 0-1 0 0,0 0-22 0 0,0 0-97 0 0,0 0-45 0 0,7 1-104 0 0,13 14 185 0 0,29 28 531 0 0,80 114 176 0 0,-19-10-425 0 0,-43-63-94 0 0,-13 4-371 0 0,-54-88 92 0 0,0 0 1 0 0,-1 0-1 0 0,1-1 1 0 0,0 1-1 0 0,0 0 0 0 0,-1 0 1 0 0,1 0-1 0 0,0 0 1 0 0,-1 0-1 0 0,1 0 1 0 0,0-1-1 0 0,-1 1 1 0 0,1 0-1 0 0,0 0 1 0 0,-1 0-1 0 0,1 0 1 0 0,0 0-1 0 0,-1 0 1 0 0,1 0-1 0 0,0 1 0 0 0,-1-1 1 0 0,1 0-1 0 0,0 0 1 0 0,-1 0-1 0 0,1 0 1 0 0,0 0-1 0 0,0 0 1 0 0,-1 1-1 0 0,1-1 1 0 0,0 0-1 0 0,-1 0 1 0 0,1 0-1 0 0,0 1 0 0 0,0-1 1 0 0,0 0-1 0 0,-1 0 1 0 0,1 1-1 0 0,0-1 1 0 0,0 0-1 0 0,0 1 1 0 0,-1-1-1 0 0,1 0 1 0 0,0 0-1 0 0,0 1 1 0 0,0-1-1 0 0,0 0 1 0 0,0 1-1 0 0,0-1 0 0 0,0 0 1 0 0,0 1-1 0 0,0-1 1 0 0,0 0-1 0 0,0 1 1 0 0,0-1-1 0 0,0 1 110 0 0,-4-3-1551 0 0,-12-3-4062 0 0</inkml:trace>
  <inkml:trace contextRef="#ctx0" brushRef="#br0" timeOffset="3179.149">3411 1006 16959 0 0,'0'0'388'0'0,"0"0"52"0"0,0 0 28 0 0,0 0-58 0 0,0 0-205 0 0,0 0 134 0 0,2 0 86 0 0,81-73 688 0 0,61-71-765 0 0,-56 57 550 0 0,-6 13-180 0 0,-66 56-690 0 0,1 1 0 0 0,1 0 0 0 0,0 1 0 0 0,2 1 0 0 0,-1 1 0 0 0,2 1 0 0 0,0 1 0 0 0,12-5-28 0 0,-19 8-194 0 0,5-2-525 0 0,-7 8-5479 0 0,-12 3-610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8.008"/>
    </inkml:context>
    <inkml:brush xml:id="br0">
      <inkml:brushProperty name="width" value="0.05" units="cm"/>
      <inkml:brushProperty name="height" value="0.05" units="cm"/>
    </inkml:brush>
  </inkml:definitions>
  <inkml:trace contextRef="#ctx0" brushRef="#br0">21 177 9184 0 0,'0'0'208'0'0,"0"0"33"0"0,0 0 14 0 0,12 10 30 0 0,7 0 182 0 0,-17-10-286 0 0,26 11 2219 0 0,-27-11-1996 0 0,-1 0 11 0 0,0 0-9 0 0,0 0-38 0 0,0 0-14 0 0,0 0-2 0 0,9 9 2563 0 0,-8-8-2835 0 0,-1 0-22 0 0,0 2-55 0 0,3 7 4 0 0,5-4-7 0 0,-2 6 11 0 0,-4-10 45 0 0,12 11 75 0 0,8 34 295 0 0,-11-3-756 0 0,-10-34 320 0 0,0 0 0 0 0,-1 0 1 0 0,0 1-1 0 0,-1-1 1 0 0,0 0-1 0 0,0 0 0 0 0,-1 0 1 0 0,-3 9 9 0 0,2-5-1 0 0,-57 244 335 0 0,15-85-212 0 0,17-52 622 0 0,17-75-652 0 0,7-9 102 0 0,10-19-170 0 0,0-13-318 0 0,-6-5 262 0 0,0 0 0 0 0,0 0-1 0 0,0 0 1 0 0,0 0 0 0 0,0 0-1 0 0,0-1 1 0 0,0 1 0 0 0,0 0-1 0 0,1 0 1 0 0,-1 0 0 0 0,0 0-1 0 0,0 0 1 0 0,0 0 0 0 0,0 0-1 0 0,0 0 1 0 0,0 0 0 0 0,0 0-1 0 0,1-1 1 0 0,-1 1 0 0 0,0 0-1 0 0,0 0 1 0 0,0 0 0 0 0,0 0-1 0 0,0 0 1 0 0,1 0 0 0 0,-1 0 0 0 0,0 0-1 0 0,0 0 1 0 0,0 0 0 0 0,0 0-1 0 0,0 0 1 0 0,1 0 0 0 0,-1 0-1 0 0,0 0 1 0 0,0 0 0 0 0,0 0-1 0 0,0 1 1 0 0,0-1 0 0 0,1 0-1 0 0,-1 0 1 0 0,0 0 0 0 0,0 0 32 0 0,4-16-172 0 0,11-73-2084 0 0,-12 56 554 0 0,10-49-1796 0 0,-11 30 1708 0 0</inkml:trace>
  <inkml:trace contextRef="#ctx0" brushRef="#br0" timeOffset="608.271">126 286 10680 0 0,'0'0'241'0'0,"0"0"38"0"0,0 0 11 0 0,0 0-28 0 0,0 0-154 0 0,0 0-23 0 0,0 0 10 0 0,0 0 1 0 0,0 0 8 0 0,0 0 34 0 0,0 0 20 0 0,0 0 2 0 0,0 0 37 0 0,0 0 159 0 0,0 0 76 0 0,0 0 15 0 0,0 0 5 0 0,6 6 496 0 0,22 37 1091 0 0,-1-7-1263 0 0,17 32-498 0 0,-26-32-156 0 0,96 189 22 0 0,42 49-26 0 0,-107-210 20 0 0,-4-18 240 0 0,-35-34 142 0 0,-9-11-395 0 0,-1-1 20 0 0,0 0-1 0 0,1-2 0 0 0,9-37 643 0 0,-15-54 98 0 0,-5-14-557 0 0,9-55-125 0 0,22-30-223 0 0,29-28 5 0 0,-7 97 15 0 0,-7 30-64 0 0,-4 29 64 0 0,-32 64-54 0 0,1 0 0 0 0,-1 1 0 0 0,0-1 0 0 0,1 0 0 0 0,-1 1 0 0 0,0-1 0 0 0,0 0 0 0 0,1 0 0 0 0,-1 1 0 0 0,1-1 0 0 0,-1 0 0 0 0,0 0 0 0 0,1 0 0 0 0,-1 1 0 0 0,0-1 0 0 0,1 0 0 0 0,-1 0 0 0 0,1 0 0 0 0,-1 0 0 0 0,1 0 0 0 0,-1 0 0 0 0,0 0 0 0 0,1 0 0 0 0,-1 0 0 0 0,1 0 0 0 0,-1 0 0 0 0,1 0 0 0 0,-1 0 0 0 0,0 0 0 0 0,1 0 0 0 0,-1-1 0 0 0,1 1 0 0 0,-1 0 0 0 0,0 0 0 0 0,1 0 0 0 0,-1-1 0 0 0,0 1 0 0 0,1 0 0 0 0,-1 0 0 0 0,0-1 0 0 0,1 1 0 0 0,-1 0 0 0 0,0-1 0 0 0,0 1 0 0 0,1 0 0 0 0,-1-1 0 0 0,0 1 0 0 0,0-1 54 0 0,1 3 96 0 0,3 26-2461 0 0,-4-13 1026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42.344"/>
    </inkml:context>
    <inkml:brush xml:id="br0">
      <inkml:brushProperty name="width" value="0.05" units="cm"/>
      <inkml:brushProperty name="height" value="0.05" units="cm"/>
    </inkml:brush>
  </inkml:definitions>
  <inkml:trace contextRef="#ctx0" brushRef="#br0">389 124 11256 0 0,'0'0'256'0'0,"0"0"34"0"0,0 0 21 0 0,0 0-35 0 0,0 0-108 0 0,0 0 216 0 0,0 0 116 0 0,0 0 20 0 0,0 0-33 0 0,0 0-166 0 0,0 9 166 0 0,0 15 465 0 0,0-23-699 0 0,0 0 57 0 0,4 42 1478 0 0,-3 7-281 0 0,12 72-564 0 0,-9-29-435 0 0,0 163-351 0 0,1-134 63 0 0,1-42 247 0 0,1 23 305 0 0,-3-51-380 0 0,-2-48-339 0 0,2 2-56 0 0,-3-4-87 0 0,-1-2-54 0 0,0 0 12 0 0,0 0 10 0 0,0 0-4 0 0,0 0-30 0 0,0 0-18 0 0,0 0-2 0 0,0 0-160 0 0,0 0-672 0 0,-1-2-294 0 0,-5-11-60 0 0</inkml:trace>
  <inkml:trace contextRef="#ctx0" brushRef="#br0" timeOffset="666.797">0 64 13584 0 0,'0'0'398'0'0,"0"0"-3"0"0,0 0-242 0 0,0 0-83 0 0,2 1-40 0 0,29 3-275 0 0,-8 1 3203 0 0,-5-5-1252 0 0,26 4-424 0 0,16-7-838 0 0,-15 3 72 0 0,11-10 439 0 0,10-1-287 0 0,0 3-481 0 0,39-7-139 0 0,-17 4 642 0 0,7 1-434 0 0,-68 6-222 0 0,-1 1-1 0 0,1 1 0 0 0,0 1 1 0 0,0 1-1 0 0,26 5-33 0 0,17-5 257 0 0,-59 10-659 0 0,-31-9-1212 0 0,9 3 782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1:39.174"/>
    </inkml:context>
    <inkml:brush xml:id="br0">
      <inkml:brushProperty name="width" value="0.05" units="cm"/>
      <inkml:brushProperty name="height" value="0.05" units="cm"/>
    </inkml:brush>
  </inkml:definitions>
  <inkml:trace contextRef="#ctx0" brushRef="#br0">0 114 3656 0 0,'0'0'72'0'0,"0"0"24"0"0,0 0 0 0 0,0 0 16 0 0,0 0-112 0 0,0 0 0 0 0,0 0 0 0 0,0 0 0 0 0</inkml:trace>
  <inkml:trace contextRef="#ctx0" brushRef="#br0" timeOffset="1379.979">144 119 11792 0 0,'0'0'342'0'0,"0"0"4"0"0,0 0-178 0 0,0 0 78 0 0,0 0 61 0 0,0 0 12 0 0,0 0-37 0 0,0 0-154 0 0,0 0-58 0 0,0 0 50 0 0,12 10 1177 0 0,16 13 1932 0 0,38 27-2076 0 0,5 9-987 0 0,-10-7 12 0 0,38 42-66 0 0,-28-14-112 0 0,-9-7 0 0 0,4 0 126 0 0,-50-52-68 0 0,-15-21-140 0 0,-1 0-28 0 0,0 0-2 0 0,0 0-36 0 0,0 0-152 0 0,-1-1-69 0 0,-48-46-4495 0 0,39 37 3410 0 0</inkml:trace>
  <inkml:trace contextRef="#ctx0" brushRef="#br0" timeOffset="2146.732">149 527 11200 0 0,'0'0'330'0'0,"0"0"-8"0"0,2-1-210 0 0,73-43 1972 0 0,-43 30-1900 0 0,-30 13-55 0 0,5-6 1142 0 0,91-97 3410 0 0,-32 40-4252 0 0,144-104-149 0 0,-72 50 420 0 0,-129 113-365 0 0,-13 10-2186 0 0,-5 3 84 0 0,3-2-4928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3:56.4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1,'3'0,"4"0,3 0,3 0,2 0,1 0,1 0,0 0,0 0,0 0,0 0,0 0,-1 0,0 0,1 0,-4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16.70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155 0,'181'0,"-83"17,-75-18,46 11,-59-4,1 0,1-1,-1 0,1-1,-1 0,1-1,0 0,1-1,-1 0,9-1,78 8,114 3,-119-1,-91-10,0 1,0-1,0 1,0 0,-1 0,1 0,-1 0,1 1,-1-1,0 0,0 1,0 0,0 0,-1-1,1 1,-1 0,1 0,-1 0,0 1,0-1,-1 0,1 0,-1 0,1 1,-1-1,0 0,0 1,0-1,-1 0,1 1,-1-1,0 0,0 0,0 0,-1 2,0 18,1 689,1-707,1-1,-1 1,0-1,0 1,-1 0,1-1,-1 1,0-1,0 1,0-1,-1 1,0-1,0 0,0 0,0 0,-1 0,1 0,-1 0,0-1,0 1,0-1,-1 0,1 0,-1 0,0 0,0-1,0 0,0 1,-4 0,-130-3,110-5,1-1,1 0,-1-2,1-2,-18-8,9 4,-76-35,98 43,4 1,0 1,0 0,-1 1,0 0,0 0,0 1,0 0,0 1,-3 0,-149 3,159 0,0-1,1 1,-1-1,1 1,-1 0,1 0,0 0,0 0,0 0,0 0,0 1,0-1,1 1,-1-1,1 1,0 0,0 0,0-1,0 1,0 0,0 0,1 0,-1 0,1 0,0 0,0 0,0 0,0 0,1 0,-1 0,1 0,0 0,0 0,1 1,-1 13,1 849,-2-724,0-142,0 1,0 0,0 0,0-1,0 1,0 0,0-1,0 1,0 0,1-1,-1 1,0 0,0-1,1 1,-1 0,0-1,1 1,-1-1,1 1,-1-1,1 1,-1-1,1 1,-1-1,1 1,-1-1,1 0,-1 1,1-1,0 0,-1 1,1-1,0 0,-1 0,1 0,0 0,-1 1,1-1,0 0,0 0,-1 0,1-1,0 1,-1 0,1 0,0 0,-1 0,1-1,0 1,-1 0,1-1,35-21,-32 19,153-115,6-10,-147 119,0 1,0 1,0 0,1 1,-1 0,1 2,1 0,-1 1,1 1,-1 0,1 1,14 2,136 0,-165 0,0 1,0-1,-1 1,1 0,-1 0,1 0,-1 0,0 0,0 1,0-1,0 1,0-1,-1 1,1 0,-1 0,1 0,-1-1,0 1,0 0,-1 0,1 1,0-1,-1 0,0 0,0 0,0 0,0 0,0 0,-1 1,1-1,-1 0,0 0,0 0,0 0,0 0,-1 18,1 825,1-707,0-138,0 0,0 0,0 0,0 0,-1 1,1-1,0 0,0 0,-1 0,1 0,0 0,-1 0,1 0,-1 0,0 0,1 0,-1 0,0 0,1 0,-1-1,0 1,0 0,0 0,0-1,0 1,0-1,0 1,0-1,0 1,0-1,0 0,0 1,0-1,0 0,0 0,0 0,-1 1,1-1,0-1,0 1,0 0,0 0,0 0,0-1,-1 1,-57-20,53 17,-262-114,98 27,67 31,87 54,13 3,-1 0,0 1,1 0,-1 0,0 0,0 0,1 1,-1-1,0 1,0 0,0 0,0 0,0 1,1-1,-1 1,0 0,0 0,1 0,-1 1,1-1,-1 1,1 0,-1 0,1 1,-61 55,-27 29,66-44,2 0,2 2,2 0,2 2,2-1,2 2,2 0,3 0,1 1,3 0,1 1,4 30,2 275,-3-352,0-1,0 1,0-1,0 1,0-1,0 1,1-1,-1 1,1-1,0 1,0-1,0 1,0-1,0 0,0 0,1 0,-1 1,1-1,-1 0,1-1,0 1,0 0,0 0,0-1,0 1,0-1,0 0,1 0,-1 0,0 0,1 0,-1 0,1 0,-1-1,1 1,-1-1,1 0,-1 0,1 0,1 0,4 0,1-1,0 0,-1 0,1-1,-1 0,0-1,0 0,0 0,0 0,0-1,-1 0,1-1,-1 0,1-1,2 0,176-96,5 6,-49 32,-69 45,42 3,66 16,-179 0,-1-1,1 1,0 0,-1 0,1 0,0 0,-1 0,1 1,0-1,-1 0,1 1,-1-1,1 1,-1-1,1 1,-1 0,1 0,-1 0,1 0,-1 0,0 0,0 0,0 0,1 0,-1 1,0-1,0 0,-1 1,1-1,0 1,0-1,-1 1,1-1,-1 1,1 0,5 120,-7-71,15 269,-14-108,33-60,-33 44,0-194,0 0,0 0,0 0,0 0,0 0,0-1,0 1,-1 0,1 0,-1 0,1 0,-1-1,0 1,0 0,0 0,0-1,0 1,0-1,0 1,0-1,-1 1,1-1,0 0,-1 0,1 0,-1 1,0-1,1-1,-1 1,0 0,0 0,1-1,-1 1,0-1,0 1,0-1,0 0,0 0,0 0,0 0,1 0,-1 0,-1 0,-44-2,0-3,0-1,1-2,-1-2,2-2,-16-7,57 17,-258-97,72 13,37 47,151 38,0 0,1 0,-1 1,0-1,1 0,-1 1,0-1,0 1,0 0,1-1,-1 1,0 0,0 0,0 0,0 1,0-1,1 0,-1 1,0-1,0 1,1 0,-1-1,0 1,1 0,-1 0,0 0,1 0,-1 0,1 0,0 1,-1-1,1 0,0 1,0-1,0 1,0 0,0-1,0 1,1 0,-1-1,0 1,1 0,-1 0,1-1,0 1,-1 0,1 1,-1 232,-13-38,6-150,2 16,8-59,0 0,1-1,0 1,0-1,0 0,0 0,0 0,1 0,-1 0,1-1,0 1,0-1,1 1,7 4,9 8,-16-11,-1 0,1 0,1 0,-1-1,1 0,-1 0,1-1,0 1,0-1,0-1,0 1,4 0,173 1,-43 44,135-48,-112 1,-127-13,-35 13,0 0,-1 0,1 0,0 0,0 1,0-1,-1 0,1 0,0 0,-1 1,1-1,0 0,0 1,-1-1,1 1,-1-1,1 1,0-1,-1 1,1-1,-1 1,1 0,-1-1,1 1,-1 0,0-1,1 1,-1 0,0-1,0 1,1 0,-1 0,0-1,0 1,0 0,0 0,0 0,0-1,0 1,0 0,0 0,0-1,-1 1,1 0,0 0,0-1,-1 1,2 7,16 112,6 0,5-2,10 14,-28-100,-2 1,-1-1,-2 1,-1 0,-1 1,-2-1,-2 17,1-40,0-8,1 1,-1 0,0 0,0-1,0 1,0 0,0 0,0-1,-1 1,1 0,-1 0,0-1,0 1,0-1,0 1,0-1,-1 1,1-1,-1 0,0 1,1-1,-1 0,0 0,0 0,0-1,-1 1,1 0,0-1,-1 1,1-1,-1 0,-1 1,-18 3,-1-1,1-1,-1-1,0-1,0-1,-17-3,-8 2,-127 7,112-2,1-2,-1-3,-34-6,-144-29,148 10,79 21,-1 0,0 0,0 2,0 0,0 0,0 1,-1 1,-4 1,19 0,0 0,0 0,0 1,0-1,0 0,0 1,0-1,0 1,0-1,1 1,-1-1,0 1,0-1,0 1,1 0,-1 0,0-1,1 1,-1 0,0 0,1 0,-1 0,1-1,-1 1,1 0,0 0,-1 0,1 0,0 0,0 0,0 0,0 0,0 0,0 0,0 0,0 1,0-1,0 0,0 0,1 0,-1 0,0 0,16 45,6-10,11 36,-33 157,0 62,0-290,-1 1,1 0,0 0,0 0,0 0,0 0,1-1,-1 1,0 0,1 0,-1 0,1-1,0 1,0 0,0-1,-1 1,1 0,1-1,-1 0,0 1,0-1,1 1,-1-1,0 0,1 0,-1 0,1 0,0 0,-1 0,1 0,0-1,-1 1,1 0,0-1,0 0,0 1,-1-1,1 0,0 0,0 0,0 0,0 0,228-3,-178 2,1-1,-1-3,1-2,-2-3,30-9,106-20,-91 24,2 15,-84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58.2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51,'0'-2,"-1"0,1 0,0 0,0 1,0-1,1 0,-1 0,0 0,1 0,-1 0,1 1,0-1,0 0,-1 0,1 1,0-1,0 1,1-1,-1 1,0-1,0 1,1 0,-1-1,1 1,-1 0,1 0,0 0,-1 0,1 0,0 1,-1-1,1 0,0 1,0-1,0 1,0 0,0 0,-1 0,1 0,2 0,195 1,-134-2,-50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2:15.599"/>
    </inkml:context>
    <inkml:brush xml:id="br0">
      <inkml:brushProperty name="width" value="0.05" units="cm"/>
      <inkml:brushProperty name="height" value="0.05" units="cm"/>
    </inkml:brush>
  </inkml:definitions>
  <inkml:trace contextRef="#ctx0" brushRef="#br0">1313 786 3856 0 0,'0'0'83'0'0,"0"0"11"0"0,0 0 12 0 0,0 2 8 0 0,0 50 313 0 0,0-50-282 0 0,0-2 14 0 0,0 0 1 0 0,0 0 11 0 0,0 0 46 0 0,0 0 27 0 0,0 0 4 0 0,0 0 5 0 0,0 0 23 0 0,0 4 299 0 0,-17 54 1311 0 0,1-13-1495 0 0,9-1-380 0 0,-9-15 69 0 0,0 33 800 0 0,16-36-208 0 0,-5-1-515 0 0,5-24-93 0 0,0-1-20 0 0,0 0-99 0 0,0 0-59 0 0,0 0-74 0 0,0 0-32 0 0,0 0-4 0 0,0 0 8 0 0,0 0 33 0 0,0 0 14 0 0,0 0 1 0 0,0 0 13 0 0,0 0 58 0 0,0 0 26 0 0,0 0-6 0 0,0 0-3 0 0</inkml:trace>
  <inkml:trace contextRef="#ctx0" brushRef="#br0" timeOffset="2084.005">1341 842 8032 0 0,'0'0'182'0'0,"0"0"29"0"0,0 0 12 0 0,-1 1-37 0 0,-20 44 240 0 0,20-43-317 0 0,1-2 10 0 0,-5 6 101 0 0,0 2-190 0 0,-16 40 320 0 0,20-27 678 0 0,1-20-680 0 0,0 19 544 0 0,17 63 552 0 0,-8 60-1380 0 0,-18 87-64 0 0,2-82 185 0 0,-2-15 438 0 0,8 44-105 0 0,18 11 180 0 0,4 57-1056 0 0,-10-99 340 0 0,-4-8 394 0 0,-8-59-360 0 0,-15 53-16 0 0,13-104 0 0 0,0 0 0 0 0,2 0 0 0 0,2 1 0 0 0,0-1 0 0 0,2 3 0 0 0,3 59-11 0 0,6 3-32 0 0,-7 9 97 0 0,-5 51 112 0 0,11-49-100 0 0,-11-55-2 0 0,-10 43-64 0 0,4-8 0 0 0,-17 69 0 0 0,1-30 0 0 0,4 5 0 0 0,-24 186 202 0 0,37-225-95 0 0,9 39-97 0 0,-4 106-10 0 0,11-90 0 0 0,-5-13 0 0 0,-1 22 64 0 0,6-28 54 0 0,-6-53 36 0 0,7 40 86 0 0,-7-47-313 0 0,1 54 226 0 0,1-37 463 0 0,-3 27-440 0 0,-3 33-176 0 0,3 25 0 0 0,-3 1 280 0 0,-6-75-280 0 0,0 2 179 0 0,-1-3 50 0 0,0-28-165 0 0,-5 0 0 0 0,10 48 120 0 0,7-67-184 0 0,5 35 0 0 0,1-11 64 0 0,-12 73-10 0 0,5-79-44 0 0,6 74-10 0 0,-17-88 0 0 0,1 46-8 0 0,-5 26 200 0 0,4-46-349 0 0,1-12 290 0 0,0 52-333 0 0,10-43 172 0 0,6-3-496 0 0,21 43-2179 0 0,-21-71 1807 0 0</inkml:trace>
  <inkml:trace contextRef="#ctx0" brushRef="#br0" timeOffset="11927.285">1341 1007 4208 0 0,'0'0'124'0'0,"0"2"-8"0"0,0 5-49 0 0,0-6 151 0 0,0 3 209 0 0,1-1 2546 0 0,3 5-2962 0 0,2-3-11 0 0,21 5 104 0 0,-26-9-20 0 0,-1-1 33 0 0,0 0-87 0 0,1 0 0 0 0,-1 1-1 0 0,1-1 1 0 0,-1 1 0 0 0,1-1 0 0 0,-1 0-1 0 0,1 1 1 0 0,-1-1 0 0 0,1 0-1 0 0,-1 0 1 0 0,1 1 0 0 0,0-1 0 0 0,-1 0-1 0 0,1 0 1 0 0,0 0 0 0 0,-1 0 0 0 0,1 0-1 0 0,0 0 1 0 0,-1 0 0 0 0,1 0 0 0 0,-1 0-1 0 0,1 0 1 0 0,0 0 0 0 0,-1 0 0 0 0,1 0-1 0 0,0-1 1 0 0,-1 1 0 0 0,1 0 0 0 0,-1 0-1 0 0,1-1 1 0 0,-1 1 0 0 0,1 0 0 0 0,0-1-1 0 0,-1 1 1 0 0,1-1 0 0 0,-1 1-30 0 0,42 0 493 0 0,-26 5-172 0 0,14 4 353 0 0,-19-18-522 0 0,-10 9-152 0 0,1-1 0 0 0,-1 0 0 0 0,1 0 0 0 0,0 1 0 0 0,-1-1 0 0 0,1 1 0 0 0,0-1 0 0 0,-1 1 0 0 0,1 0 0 0 0,0 0 0 0 0,-1 0 0 0 0,1 0 0 0 0,0 0 0 0 0,0 0 0 0 0,-1 0 0 0 0,1 0 0 0 0,0 1 0 0 0,0-1 0 0 0,-1 1 0 0 0,1-1 0 0 0,-1 1 0 0 0,2 1 0 0 0,21 3 0 0 0,26 4 0 0 0,-7 2-16 0 0,23 6-256 0 0,-43-19 292 0 0,33 9 588 0 0,-8-7-164 0 0,40 5 188 0 0,-9 15-344 0 0,-8-29-288 0 0,56 34 61 0 0,-87-21-5 0 0,75 1-45 0 0,-54-2-12 0 0,-49-4 6 0 0,0 1-1 0 0,1 1 1 0 0,-1 0-1 0 0,0 1 0 0 0,1 0 1 0 0,-1 0-1 0 0,6 4-4 0 0,-8-2 104 0 0,1-1 1 0 0,0 0-1 0 0,0 0 0 0 0,0-1 0 0 0,0 0 0 0 0,0-1 0 0 0,0 0 1 0 0,2-1-105 0 0,92 1 0 0 0,-55 11 0 0 0,1-31 0 0 0,103 10 0 0 0,-27 4-80 0 0,-11 0 144 0 0,-5 4-78 0 0,-1-11-52 0 0,74 7 123 0 0,-99 7-126 0 0,35-6 139 0 0,-88-3-32 0 0,-24 4-37 0 0,0 1 0 0 0,0 0 1 0 0,1 0-1 0 0,-1 1 0 0 0,1 0 1 0 0,-1 0-1 0 0,1 1 0 0 0,0 0 1 0 0,-1 1-1 0 0,1 0 0 0 0,-1 0 1 0 0,2 1-2 0 0,194 25-43 0 0,-61-20 43 0 0,6-2 0 0 0,-123-9 57 0 0,0 2-1 0 0,0 0 1 0 0,0 2 0 0 0,25 3-57 0 0,155-3 224 0 0,-44 14-144 0 0,50 12 32 0 0,-144-29-112 0 0,-1-17 53 0 0,-2 32-42 0 0,84 3 122 0 0,134-13 1090 0 0,-112-3-1343 0 0,-77-4 244 0 0,127-16-130 0 0,-116 12 20 0 0,69-14 218 0 0,-31 25-367 0 0,61-24 270 0 0,-99 25-82 0 0,143-17-42 0 0,-48-10-26 0 0,-103 25-6 0 0,0-3 1 0 0,88-15 20 0 0,-121 10 42 0 0,20 2 7 0 0,-53 4-29 0 0,0-1 0 0 0,1-2 1 0 0,-1-1-1 0 0,0-1 0 0 0,-1-2 1 0 0,3-1-21 0 0,39-12 64 0 0,-6 26 20 0 0,40-18 40 0 0,104 21 134 0 0,-111-16-178 0 0,-18 8-70 0 0,-71 2 11 0 0,0-1 0 0 0,-1-1 0 0 0,1 0 1 0 0,0 0-1 0 0,0-1 0 0 0,-1 0 0 0 0,1 0 0 0 0,8-3-21 0 0,64-7 597 0 0,-3-2-381 0 0,103 8 32 0 0,-95 6-248 0 0,-73 0 0 0 0,0 1 0 0 0,0-2 0 0 0,0 0 0 0 0,0-1 0 0 0,0-1 0 0 0,0 0 0 0 0,0 0 0 0 0,2-2 0 0 0,-11 2 6 0 0,-1 1 0 0 0,1 0-1 0 0,0 0 1 0 0,0 0 0 0 0,-1 0-1 0 0,1 1 1 0 0,0-1 0 0 0,0 2-1 0 0,0-1 1 0 0,-1 0 0 0 0,1 1-1 0 0,0 0 1 0 0,0 0-6 0 0,107-1 270 0 0,64-10 314 0 0,-43 14-570 0 0,-39-4 140 0 0,65-14-154 0 0,91 19 64 0 0,-67 0-64 0 0,153 30 0 0 0,2-12 0 0 0,-206-8 0 0 0,46 5 0 0 0,4 9 0 0 0,0-12-397 0 0,-105-13-4679 0 0,-26 0-898 0 0</inkml:trace>
  <inkml:trace contextRef="#ctx0" brushRef="#br0" timeOffset="89193.841">1817 567 7256 0 0,'0'0'165'0'0,"0"0"22"0"0,0 6 178 0 0,0 7-196 0 0,0-12-41 0 0,0-1-6 0 0,0 0 10 0 0,0 0 52 0 0,0 0 28 0 0,0 0 4 0 0,0 0 10 0 0,0 0 45 0 0,0 0 17 0 0,0 0 7 0 0,0 0 15 0 0,0 0 61 0 0,-7 6 1692 0 0,-11-2-1603 0 0,9 7-3 0 0,-73-12 114 0 0,55-14 485 0 0,20 5-575 0 0,-1 2-372 0 0,7 6-11 0 0,1 2 15 0 0,-12-11 517 0 0,0-40 176 0 0,7 25-588 0 0,9-56 184 0 0,26 1-142 0 0,26-5-175 0 0,-13 40 43 0 0,29-37 189 0 0,-39 56-113 0 0,34-16-32 0 0,-24 23-172 0 0,-41 15 0 0 0,-2 5 0 0 0,0-1 0 0 0,0 1 0 0 0,0-1 0 0 0,0 1 0 0 0,1-1 0 0 0,-1 1 0 0 0,0-1 0 0 0,0 1 0 0 0,1-1 0 0 0,-1 1 0 0 0,0-1 0 0 0,1 1 0 0 0,-1-1 0 0 0,1 1 0 0 0,-1 0 0 0 0,0-1 0 0 0,1 1 0 0 0,-1 0 0 0 0,1-1 0 0 0,-1 1 0 0 0,1 0 0 0 0,-1 0 0 0 0,1 0 0 0 0,-1-1 0 0 0,1 1 0 0 0,-1 0 0 0 0,1 0 0 0 0,-1 0 0 0 0,1 0 0 0 0,-1 0 0 0 0,1 0 0 0 0,-1 0 0 0 0,1 0 0 0 0,0 0 0 0 0,-1 0 0 0 0,1 0 0 0 0,-1 0 0 0 0,1 0 0 0 0,-1 0 0 0 0,1 1 0 0 0,-1-1 0 0 0,1 0 0 0 0,-1 0 0 0 0,1 1 0 0 0,-1-1 0 0 0,1 0 0 0 0,-1 1 0 0 0,0-1 0 0 0,1 0 0 0 0,-1 1 0 0 0,27 20 0 0 0,0 24 0 0 0,-4 9 0 0 0,-17-35 0 0 0,4 30 0 0 0,-13 64 212 0 0,0-94-112 0 0,-21 51 60 0 0,-11 42-336 0 0,23-102 30 0 0,-15 41 132 0 0,-23 18 164 0 0,41-61-124 0 0,0 1 0 0 0,0-1 1 0 0,-1-1-1 0 0,0 0 0 0 0,-1 0 0 0 0,1-1 1 0 0,-10 4-27 0 0,-19 14 138 0 0,1-18 190 0 0,35-7-224 0 0,-15-7 11 0 0,14 5-72 0 0,3 1-63 0 0,-1 1 1 0 0,0-1 0 0 0,0 0-1 0 0,1 0 1 0 0,-1 0-1 0 0,1 0 1 0 0,0 0 0 0 0,0 0-1 0 0,-1 0 1 0 0,1 0 0 0 0,1 0-1 0 0,-1-1 1 0 0,0 1-1 0 0,0 0 1 0 0,1-1 0 0 0,0 1-1 0 0,-1 0 1 0 0,1-1 0 0 0,0 1-1 0 0,0-3 20 0 0,1-2-211 0 0,4-10-5625 0 0,0 7-310 0 0</inkml:trace>
  <inkml:trace contextRef="#ctx0" brushRef="#br0" timeOffset="90490.021">2299 735 9760 0 0,'0'0'222'0'0,"0"0"30"0"0,0 0 18 0 0,-1 1-44 0 0,-13 12-159 0 0,12-12 36 0 0,2-1 3 0 0,0 0-8 0 0,-2 1-18 0 0,-6 2-76 0 0,-5 16-44 0 0,5-15 137 0 0,6-3 10 0 0,2-1 61 0 0,-1-1 269 0 0,-9-30 1246 0 0,9 30-1266 0 0,1 1-58 0 0,0 0-9 0 0,0 0-8 0 0,0 0-20 0 0,0 0-8 0 0,0 0-2 0 0,0 0-14 0 0,0 0-54 0 0,0-1-205 0 0,0 1 1 0 0,0-1-1 0 0,1 1 0 0 0,-1 0 0 0 0,0-1 1 0 0,0 1-1 0 0,1 0 0 0 0,-1-1 0 0 0,0 1 1 0 0,0 0-1 0 0,1-1 0 0 0,-1 1 0 0 0,0 0 1 0 0,1 0-1 0 0,-1-1 0 0 0,0 1 0 0 0,1 0 1 0 0,-1 0-1 0 0,1 0 0 0 0,-1 0 0 0 0,0-1 1 0 0,1 1-1 0 0,-1 0 0 0 0,1 0 0 0 0,-1 0 1 0 0,0 0-1 0 0,1 0 0 0 0,-1 0 0 0 0,1 0 1 0 0,-1 0-1 0 0,1 0 0 0 0,-1 0 0 0 0,0 0 1 0 0,1 0-1 0 0,-1 1 0 0 0,1-1 0 0 0,-1 0 1 0 0,0 0-1 0 0,1 0 0 0 0,-1 1 0 0 0,0-1 1 0 0,1 0-1 0 0,-1 0 0 0 0,1 1 0 0 0,-1-1 1 0 0,0 0-1 0 0,0 0 0 0 0,1 1 0 0 0,-1-1 1 0 0,0 0-1 0 0,0 1 0 0 0,1-1 0 0 0,-1 1 1 0 0,0-1-1 0 0,0 0 0 0 0,0 1 0 0 0,0-1 1 0 0,1 1-1 0 0,-1-1 0 0 0,0 0 0 0 0,0 1 1 0 0,0-1-1 0 0,0 1 0 0 0,0-1 0 0 0,0 0 1 0 0,0 1-1 0 0,0-1-39 0 0,15-9 475 0 0,-6 6-445 0 0,0-1 0 0 0,-1 0 0 0 0,1-1 0 0 0,-1 0 0 0 0,0 0 0 0 0,0-1 0 0 0,-1 0 0 0 0,1-1 0 0 0,-1 1 0 0 0,-1-2 0 0 0,1 1 0 0 0,-1 0 0 0 0,-1-1 0 0 0,1 0 0 0 0,-1-1 0 0 0,1-1-30 0 0,16-7 54 0 0,-20 15-60 0 0,0 1-1 0 0,0-1 1 0 0,1 0 0 0 0,-1 0 0 0 0,0-1 0 0 0,-1 1 0 0 0,1 0 0 0 0,0-1-1 0 0,-1 1 1 0 0,1-1 0 0 0,-1 1 0 0 0,0-1 0 0 0,0 0 0 0 0,0 1 0 0 0,0-1 0 0 0,0 0-1 0 0,-1 0 1 0 0,1-2 6 0 0,5-12-95 0 0,25-24 334 0 0,-29 33-208 0 0,1-1-261 0 0,-2 16 81 0 0,4 32 209 0 0,1-29 5 0 0,-1 29-65 0 0,1-10-53 0 0,-3-22 20 0 0,0 0-1 0 0,-1 0 1 0 0,0 1 0 0 0,-1-1 0 0 0,1 1-1 0 0,-1-1 1 0 0,-1 1 0 0 0,0-1-1 0 0,0 1 1 0 0,0-1 0 0 0,-1 6 33 0 0,0 12-29 0 0,-32 127 377 0 0,27-117-256 0 0,0-11 100 0 0,5-24-138 0 0,-46-15-108 0 0,26 24 38 0 0,19-8-58 0 0,2-1-4 0 0,21-16-151 0 0,30 3 380 0 0,-44 10-134 0 0,0 1 1 0 0,1 0-1 0 0,-1 1 0 0 0,0-1 1 0 0,1 1-1 0 0,0 1 0 0 0,-1-1 1 0 0,1 1-1 0 0,-1 1 1 0 0,4 0-18 0 0,8-1-65 0 0,25-1 266 0 0,11-2-353 0 0,-7 22-160 0 0,-46-19-1110 0 0,-2 0-5179 0 0</inkml:trace>
  <inkml:trace contextRef="#ctx0" brushRef="#br0" timeOffset="172782.239">635 1290 4056 0 0,'0'0'117'0'0,"0"0"126"0"0,0 0 441 0 0,0 0 188 0 0,0 0 37 0 0,0 0-50 0 0,0 0-251 0 0,0 0-110 0 0,0 0-18 0 0,0 0-5 0 0,0 0 5 0 0,0 0 7 0 0,0 0 1 0 0,0 0-44 0 0,0 0-187 0 0,0 0-86 0 0,0 0-13 0 0,0 0-2 0 0,0 0 11 0 0,0 0 8 0 0,0 0 1 0 0,0 0 1 0 0,0 0 6 0 0,0 0 1 0 0,0 0 0 0 0,0 0-10 0 0,0 0-36 0 0,0 0-12 0 0,-2 0-4 0 0,-3-3-76 0 0,-28 1 1496 0 0,-23 12-553 0 0,-32 28 105 0 0,48-17-758 0 0,-25 23 278 0 0,54-33-450 0 0,1 0-1 0 0,0 1 1 0 0,0 1 0 0 0,2 0 0 0 0,-1 0 0 0 0,2 1-1 0 0,-4 6-163 0 0,11 1 280 0 0,15-7-432 0 0,-12-12 158 0 0,0-1 0 0 0,1 1-1 0 0,-1-1 1 0 0,0 0 0 0 0,1 0-1 0 0,-1 0 1 0 0,1 0 0 0 0,-1 0-1 0 0,1-1 1 0 0,-1 0 0 0 0,1 1-1 0 0,-1-1 1 0 0,1-1 0 0 0,0 1 0 0 0,0-1-6 0 0,24 2-12 0 0,50 13-115 0 0,-19 10 332 0 0,19 40-421 0 0,-51-34 216 0 0,-10-7-10 0 0,-10-7-97 0 0,-6-14 119 0 0,-1 0 1 0 0,0 0-1 0 0,0 1 0 0 0,0-1 1 0 0,0 0-1 0 0,0 0 0 0 0,0 1 1 0 0,0-1-1 0 0,-1 0 1 0 0,1 0-1 0 0,-1 0 0 0 0,0 0 1 0 0,0 1-1 0 0,0-1 0 0 0,0 0 1 0 0,0 0-1 0 0,0-1 0 0 0,0 1 1 0 0,-1 0-1 0 0,1 0 0 0 0,-1 0 1 0 0,1-1-1 0 0,-1 1 0 0 0,0-1 1 0 0,1 1-1 0 0,-1-1 0 0 0,-1 1-12 0 0,-78 41 80 0 0,-2-18-86 0 0,48-15 236 0 0,25-9-163 0 0,-22 3-68 0 0,30-4-75 0 0,2 0-27 0 0,0 0-8 0 0,0 0-1 0 0,0 0-38 0 0,0 0-162 0 0,0 0-68 0 0,0 0-18 0 0,0 0-35 0 0,0 0-140 0 0,0 0-61 0 0,2 1-657 0 0,7 2-2740 0 0,-3-2-1174 0 0</inkml:trace>
  <inkml:trace contextRef="#ctx0" brushRef="#br0" timeOffset="173458.879">872 1722 12840 0 0,'0'0'289'0'0,"0"0"40"0"0,0 0 23 0 0,0 0-36 0 0,0 0-194 0 0,0 0-50 0 0,0 0 0 0 0,0 0 0 0 0,0 2-12 0 0,0 5-32 0 0,-6 15 814 0 0,6-22-476 0 0,-6 63 1788 0 0,11-29-2453 0 0,1-4 374 0 0,-5-24-47 0 0,0 0-1 0 0,-1 0 0 0 0,0 0 1 0 0,0 0-1 0 0,-1 0 1 0 0,0-1-1 0 0,0 1 0 0 0,0 0 1 0 0,-1 0-1 0 0,1 0 1 0 0,-1-1-1 0 0,-3 6-27 0 0,0 2 142 0 0,-18 55 506 0 0,9-28-375 0 0,9-27-182 0 0,3-12-50 0 0,2-1-93 0 0,0 0-12 0 0,0 0 131 0 0,0 0 22 0 0,0 0-56 0 0,0 0-202 0 0,0 0-88 0 0,0 0-1218 0 0,0 0-4791 0 0</inkml:trace>
  <inkml:trace contextRef="#ctx0" brushRef="#br0" timeOffset="175208.365">546 2608 7568 0 0,'0'0'166'0'0,"0"0"29"0"0,0 0 14 0 0,0 0-14 0 0,0 0-104 0 0,0 0 15 0 0,0 0 177 0 0,0 0 64 0 0,0 0 5 0 0,0 0 42 0 0,0 0 180 0 0,0 0 76 0 0,0 0 20 0 0,0 0-25 0 0,0 0-110 0 0,0 0-45 0 0,-2 0-8 0 0,-12 0-256 0 0,0 1 1 0 0,0 0 0 0 0,0 1-1 0 0,0 1 1 0 0,1 0 0 0 0,-1 1-1 0 0,1 0 1 0 0,0 1 0 0 0,0 0-1 0 0,0 1 1 0 0,1 1-1 0 0,-3 2-226 0 0,-52 23 11 0 0,2 14 450 0 0,32-4 94 0 0,21-22 482 0 0,12-19-951 0 0,0-1-20 0 0,7 21 52 0 0,-1-14-108 0 0,-1-4-10 0 0,-1-1 0 0 0,1 0 0 0 0,0-1 0 0 0,1 1 0 0 0,-1-1 0 0 0,0 0 0 0 0,0 0 0 0 0,1-1 0 0 0,-1 0 0 0 0,0 1 0 0 0,0-2 0 0 0,1 1 0 0 0,3-1 0 0 0,18 0 0 0 0,72 31-400 0 0,-95-30 383 0 0,-1 1 0 0 0,0 1 0 0 0,1-1 0 0 0,-1 0 0 0 0,0 1-1 0 0,0 0 1 0 0,0-1 0 0 0,0 1 0 0 0,0 0 0 0 0,0 1 0 0 0,0-1-1 0 0,-1 0 1 0 0,1 1 0 0 0,-1 0 0 0 0,0-1 0 0 0,2 4 17 0 0,18 26-54 0 0,-1 19-74 0 0,-19 40 0 0 0,-20-44 212 0 0,16-43-12 0 0,1 0-1 0 0,-1-1 1 0 0,-1 1-1 0 0,1-1 0 0 0,0 1 1 0 0,-1-1-1 0 0,0 0 1 0 0,0 1-1 0 0,0-1 0 0 0,0-1 1 0 0,0 1-1 0 0,-1 0 1 0 0,1-1-1 0 0,-1 0 0 0 0,0 0 1 0 0,0 0-1 0 0,1 0 1 0 0,-1-1-1 0 0,0 1 0 0 0,-3 0-71 0 0,6-2 22 0 0,-11 3 101 0 0,-1-1 0 0 0,0 0 0 0 0,0-1 0 0 0,0 0 0 0 0,0-1 0 0 0,1-1 0 0 0,-8-1-123 0 0,-69-3 211 0 0,52 0-281 0 0,-1 4-370 0 0,37 1 294 0 0,1 0-78 0 0,0 0-31 0 0,0 0-8 0 0,0 0-47 0 0,0 0-198 0 0,0 0-90 0 0,0 0-687 0 0,0 0-2845 0 0,0 0-1222 0 0</inkml:trace>
  <inkml:trace contextRef="#ctx0" brushRef="#br0" timeOffset="175947.843">628 2971 10912 0 0,'0'0'248'0'0,"0"0"34"0"0,0 0 20 0 0,0 0-38 0 0,7 0-160 0 0,29-5-355 0 0,-17-5-450 0 0,29 10 471 0 0,-42 1 373 0 0,0 1 0 0 0,0-1 0 0 0,0 1 0 0 0,-1 0 0 0 0,1 0 0 0 0,0 0-1 0 0,-1 1 1 0 0,0 0 0 0 0,1 0 0 0 0,-1 1 0 0 0,-1-1 0 0 0,1 1 0 0 0,2 2-143 0 0,31 60 1364 0 0,-37-61-1336 0 0,-1 1-1 0 0,1-1 1 0 0,-2 1 0 0 0,1-1 0 0 0,0 0 0 0 0,-1 1 0 0 0,0-1 0 0 0,-1 0 0 0 0,1 0 0 0 0,-1 1 0 0 0,0-1 0 0 0,0 0 0 0 0,0-1 0 0 0,-1 1 0 0 0,0 0-1 0 0,0-1 1 0 0,0 1 0 0 0,-4 3-28 0 0,6-7 31 0 0,-28 25 1137 0 0,21-21-1028 0 0,7-5-63 0 0,-1 1-11 0 0,-29 23 597 0 0,30-23-567 0 0,1-1 0 0 0,-1 1-32 0 0,-2 5-90 0 0,2-5 114 0 0,1-1 26 0 0,0 0-10 0 0,0 0-28 0 0,0 0 23 0 0,9 19 678 0 0,-8-18-625 0 0,-1-1 0 0 0,13 9 262 0 0,12-3-404 0 0,14-7-10 0 0,24 12 0 0 0,18 17 75 0 0,-39-15 87 0 0,-9-3-1659 0 0,-14-2-2513 0 0,-2 2-1903 0 0</inkml:trace>
  <inkml:trace contextRef="#ctx0" brushRef="#br0" timeOffset="177877.36">589 7626 11024 0 0,'0'0'248'0'0,"0"0"34"0"0,0 0 22 0 0,0 0-29 0 0,-1 0-164 0 0,-48 5 261 0 0,31-5 66 0 0,0 0 1 0 0,0 2 0 0 0,0 0-1 0 0,0 1 1 0 0,1 1 0 0 0,-18 5-439 0 0,-45 15 1201 0 0,10 11-1115 0 0,4 22-22 0 0,56-49-64 0 0,5-4 0 0 0,0 1 0 0 0,0-1 0 0 0,1 1 0 0 0,-1 0 0 0 0,1 0 0 0 0,0 0 0 0 0,1 0 0 0 0,-1 1 0 0 0,1 0 0 0 0,0-1 0 0 0,0 1 0 0 0,0 3 1 0 0,2 24-2 0 0,1-32 1 0 0,0-1 0 0 0,0 1 0 0 0,0 0 0 0 0,0-1 0 0 0,0 1 0 0 0,0-1 0 0 0,0 1 0 0 0,0 0 0 0 0,0-1 0 0 0,0 1 0 0 0,0 0 0 0 0,1-1 0 0 0,-1 1 0 0 0,0-1 0 0 0,1 1 0 0 0,-1-1 0 0 0,0 1 0 0 0,1-1 0 0 0,-1 1 0 0 0,0-1 0 0 0,1 1 0 0 0,-1-1 0 0 0,1 1 0 0 0,-1-1 0 0 0,1 1 0 0 0,-1-1 0 0 0,1 0 0 0 0,-1 1 0 0 0,1-1 0 0 0,0 0 0 0 0,-1 0 0 0 0,1 1 0 0 0,-1-1 0 0 0,1 0 0 0 0,0 0 0 0 0,-1 0 0 0 0,1 0 0 0 0,0 0 0 0 0,1 1 0 0 0,54 45 75 0 0,33-3-22 0 0,-17-3 11 0 0,-56-33-64 0 0,-2 0 0 0 0,1 1 0 0 0,-1 1 0 0 0,0 0 0 0 0,-1 1 0 0 0,0 0 0 0 0,5 7 0 0 0,43 43-12 0 0,-57-55-19 0 0,-2-3 29 0 0,0 0 1 0 0,0 1-1 0 0,0-1 0 0 0,0 0 1 0 0,-1 1-1 0 0,1 0 0 0 0,-1-1 1 0 0,0 1-1 0 0,0 0 0 0 0,0-1 1 0 0,0 1-1 0 0,0 0 0 0 0,0 0 1 0 0,-1 0-1 0 0,1 0 0 0 0,-1 0 1 0 0,0 1 0 0 0,-16 36 193 0 0,-23-6 768 0 0,-4-10-232 0 0,-34 0 128 0 0,-129-18 656 0 0,194-7-1418 0 0,-1-1 0 0 0,0 0 0 0 0,0-1 0 0 0,1-1 0 0 0,0 0 0 0 0,0 0 0 0 0,0-1 0 0 0,0-1 0 0 0,-2-2-94 0 0,-10-3 226 0 0,9 2-262 0 0,13 8-146 0 0,1 0-49 0 0,0 0 160 0 0,1 1-1 0 0,-1 0 1 0 0,1-1-1 0 0,0 1 1 0 0,-1 0-1 0 0,1-1 1 0 0,0 1-1 0 0,-1 0 1 0 0,1-1 0 0 0,0 1-1 0 0,-1-1 1 0 0,1 1-1 0 0,0-1 1 0 0,0 1-1 0 0,-1-1 1 0 0,1 1-1 0 0,0-1 1 0 0,0 1 0 0 0,0-1-1 0 0,0 1 1 0 0,0-1-1 0 0,0 1 1 0 0,0-1-1 0 0,0 1 1 0 0,0-1-1 0 0,0 1 1 0 0,0-1 0 0 0,0 1-1 0 0,0-1 1 0 0,0 1-1 0 0,0-1 1 0 0,1 1-1 0 0,-1-1 1 0 0,0 1-1 0 0,0-1 1 0 0,0 1 0 0 0,1-1-1 0 0,-1 1 1 0 0,0-1-1 0 0,1 1 1 0 0,-1 0-1 0 0,0-1 1 0 0,1 1-1 0 0,-1 0 1 0 0,1-1 0 0 0,-1 1-1 0 0,1 0 1 0 0,-1 0-1 0 0,0-1 1 0 0,1 1-1 0 0,-1 0 1 0 0,1 0-1 0 0,0 0 72 0 0,9-5-4446 0 0,2-1-1319 0 0</inkml:trace>
  <inkml:trace contextRef="#ctx0" brushRef="#br0" timeOffset="178744.032">832 8063 10912 0 0,'0'0'248'0'0,"0"0"34"0"0,0 0 20 0 0,0 0-38 0 0,0 0-144 0 0,0 0 29 0 0,-6 7 408 0 0,-26 42 329 0 0,14 4 59 0 0,10 78 214 0 0,3-27-1287 0 0,-3-45 128 0 0,-2-6 16 0 0,-2 7 408 0 0,12-59-411 0 0,11-27-826 0 0,7-67 341 0 0,-8-44 1033 0 0,-15 51 407 0 0,5 74-935 0 0,0 1 0 0 0,1-1 0 0 0,0 1 0 0 0,1-1 0 0 0,0 1 0 0 0,1 0 0 0 0,4-11-34 0 0,10-26 1 0 0,1 5 0 0 0,-15 38 30 0 0,-2 5 116 0 0,-1 0 30 0 0,0 0 0 0 0,0 0-2 0 0,0 0-13 0 0,5 5 144 0 0,6 39-153 0 0,-5 15-152 0 0,22 38 0 0 0,-20-79 51 0 0,0 0 0 0 0,2-1-1 0 0,0 0 1 0 0,0-1 0 0 0,2-1-1 0 0,0 1 1 0 0,6 4-51 0 0,26 33 211 0 0,-43-52-65 0 0,-1-1 30 0 0,0 0 0 0 0,0 0 34 0 0,0 0 139 0 0,0 0 60 0 0,0 0 9 0 0,0 0 0 0 0,0 0-15 0 0,-1-8 382 0 0,-9-47 231 0 0,4 5-664 0 0,-5-33-224 0 0,17-63-144 0 0,-6 143 21 0 0,-1-30-791 0 0,2 0 1 0 0,1 0 0 0 0,1 0 0 0 0,2 1 0 0 0,2-2 785 0 0,3 3-1239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38.820"/>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23 84 7256 0 0,'0'0'165'0'0,"0"0"22"0"0,0 0 7 0 0,-1-1-23 0 0,-3-6-84 0 0,-6-3 502 0 0,8 8-254 0 0,2 2-23 0 0,0 0-100 0 0,0 0-42 0 0,-1-6 520 0 0,1 5-581 0 0,-1 1 0 0 0,1-1-1 0 0,-1 1 1 0 0,1-1 0 0 0,0 1 0 0 0,-1-1 0 0 0,1 0 0 0 0,0 1 0 0 0,-1-1 0 0 0,1 1 0 0 0,0-1 0 0 0,0 0-1 0 0,0 1 1 0 0,-1-1 0 0 0,1 0 0 0 0,0 1 0 0 0,0-1 0 0 0,0 0 0 0 0,0 1 0 0 0,0-1 0 0 0,0 0 0 0 0,0 1 0 0 0,1-1-1 0 0,-1 0 1 0 0,0 1 0 0 0,0-1 0 0 0,0 0 0 0 0,1 1 0 0 0,-1-1 0 0 0,0 1 0 0 0,1-1 0 0 0,-1 0 0 0 0,1 1 0 0 0,-1-1-1 0 0,0 1 1 0 0,1-1 0 0 0,-1 1 0 0 0,1-1-109 0 0,38-9 1564 0 0,-15 15-1242 0 0,18-1-8 0 0,8 6-245 0 0,-21-4 107 0 0,9 9 779 0 0,-10-5-818 0 0,15 0 179 0 0,-19-14-172 0 0,48 3 0 0 0,-34-4-144 0 0,-12 0 64 0 0,13 5-64 0 0,-16 10 78 0 0,-21-10-22 0 0,6 1-46 0 0,13-2 2 0 0,-20 1 48 0 0,-1 0 15 0 0,0 0 9 0 0,2-1-16 0 0,3-7-55 0 0,0 2-25 0 0,-1 2-48 0 0,-2 3-10 0 0,3-3 4 0 0,-2 3 13 0 0,3-3 32 0 0,12-6-237 0 0,-17 9 160 0 0,15-9-80 0 0,22-12 90 0 0,-37 21 6 0 0,-1 1-28 0 0,0 0-2 0 0,17 0-672 0 0,1 0 323 0 0,-9-1 450 0 0,2-4 11 0 0,-2 6 1 0 0,3 3-2 0 0,-2-3-60 0 0,-7-1-3951 0 0,-3 0 2814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4.282"/>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1 134 9416 0 0,'0'0'208'0'0,"0"0"33"0"0,2-1 16 0 0,67-47 210 0 0,-52 38-403 0 0,15-14 755 0 0,-7 4 270 0 0,30 10-42 0 0,44 6-1099 0 0,176-3 596 0 0,-174 8-476 0 0,102-5-68 0 0,244-3 68 0 0,-277 8-64 0 0,139 4 281 0 0,-139-5-162 0 0,207 20 101 0 0,-207-15-112 0 0,63 0-112 0 0,209-4 0 0 0,-204 5 10 0 0,-16-13 182 0 0,-91 0-100 0 0,11-1 200 0 0,77 8-292 0 0,125 6 27 0 0,-64 4 280 0 0,30-3-307 0 0,-177-6 0 0 0,-7-9 0 0 0,-99 11 46 0 0,0-1 0 0 0,0-2 1 0 0,0-1-1 0 0,0 0 1 0 0,5-3-47 0 0,5-1 138 0 0,-34 5-95 0 0,0-4-83 0 0,-2 3-227 0 0,-1 1-105 0 0,-3 1-20 0 0,-11 3-6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5.29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98 9408 0 0,'0'0'273'0'0,"0"0"-5"0"0,2-1-172 0 0,55-12 757 0 0,26-7 1250 0 0,-16 15-739 0 0,17 0-913 0 0,142-1-227 0 0,27-12-304 0 0,135 2 144 0 0,-139 8-64 0 0,109 3 216 0 0,323 23 404 0 0,23 6-528 0 0,-471-19-92 0 0,80 1 96 0 0,328 47 184 0 0,-307-18-57 0 0,-97-11 65 0 0,239 7 824 0 0,-361-23-1059 0 0,122 0 485 0 0,30 6-203 0 0,-135-9-314 0 0,-48-4 118 0 0,-12-7 74 0 0,-6 6-124 0 0,-46 2 6 0 0,21-5 334 0 0,45-21 379 0 0,-84 24-685 0 0,-2 0-22 0 0,-7-5-3199 0 0,-3 5-3355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0.097"/>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0 5696 0 0,'0'0'132'0'0,"0"0"17"0"0,0 0 10 0 0,0 0-15 0 0,0 0-63 0 0,0 0 2 0 0,0 0 46 0 0,0 0 0 0 0,0 0-7 0 0,6 6 1158 0 0,20 17-34 0 0,-8-18-686 0 0,3 0 914 0 0,-20-5-1202 0 0,19 5 1112 0 0,-4-5-928 0 0,-14 0-376 0 0,15 9 185 0 0,50 2 366 0 0,-40-6-565 0 0,28-1 348 0 0,-11-9 27 0 0,6 15 54 0 0,11 1-495 0 0,-26-6 0 0 0,29 5 0 0 0,120-10 64 0 0,-96 5-128 0 0,27-16 128 0 0,-14 13-64 0 0,-37-17 14 0 0,-7 19 156 0 0,31-8-106 0 0,-38-1-64 0 0,-11 0 0 0 0,-6-1 0 0 0,21-9 0 0 0,-30 15 565 0 0,-18-1-555 0 0,2-3 1 0 0,-5 4 32 0 0,2 0-33 0 0,33 0-82 0 0,-31 0 72 0 0,47 0-64 0 0,-27 5 64 0 0,57-10-144 0 0,-51 0 80 0 0,31-9 13 0 0,-47 9 98 0 0,-16 5-109 0 0,11 12-3187 0 0,-12-5 2397 0 0,0 3-4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2.344"/>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107 91 9312 0 0,'-6'-6'540'0'0,"-32"-23"-363"0"0,11 8-37 0 0,11 9-341 0 0,-2-3 226 0 0,17 14 70 0 0,1 1 43 0 0,0 0 180 0 0,0 0 76 0 0,-1-2 20 0 0,3 1-354 0 0,0 0 0 0 0,0 1 0 0 0,0-1 0 0 0,0 0 0 0 0,1 1 0 0 0,-1 0 0 0 0,0-1 0 0 0,0 1 0 0 0,0 0 0 0 0,0 0 0 0 0,0 0 0 0 0,0 0 0 0 0,1 1 0 0 0,-1-1 0 0 0,0 0 0 0 0,0 1 0 0 0,0 0 0 0 0,0-1 0 0 0,0 1 0 0 0,0 0 1 0 0,0 0-1 0 0,0 0 0 0 0,-1 0 0 0 0,1 0 0 0 0,0 1 0 0 0,0 0-60 0 0,11 2 135 0 0,77 19-439 0 0,3-8 464 0 0,29-5 576 0 0,-121-9-730 0 0,76 11 455 0 0,0-3-1 0 0,0-3 1 0 0,45-4-461 0 0,425 4 852 0 0,-232-6-660 0 0,39 32-64 0 0,16 10-128 0 0,-244-14 0 0 0,135 11-132 0 0,-182-29 264 0 0,3-7-228 0 0,-39 3 48 0 0,-11-6-1742 0 0,-30 0-3364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3.246"/>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1 120 10080 0 0,'0'0'230'0'0,"2"-2"30"0"0,9-5-177 0 0,1 1 0 0 0,0 0 0 0 0,0 0 0 0 0,0 1-1 0 0,1 1 1 0 0,0 0 0 0 0,0 1 0 0 0,0 0 0 0 0,8 0-83 0 0,25-6 312 0 0,113-12-90 0 0,-16 11 418 0 0,45 0 920 0 0,-33-4-779 0 0,1 8 0 0 0,0 6 0 0 0,102 15-781 0 0,-31-4 94 0 0,287 24-22 0 0,343 8 7 0 0,-392-14 258 0 0,-85-7-107 0 0,-113 0-76 0 0,257-11 252 0 0,-298-11-557 0 0,-21 4 499 0 0,49 1-676 0 0,-105 11 708 0 0,-86-1-95 0 0,-15-2-138 0 0,-46-12-79 0 0,2 2 8 0 0,-4-2-4 0 0,0-1-36 0 0,0 0-116 0 0,0 0-19 0 0,-7 11-911 0 0,0-8-550 0 0,5-2-4237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3:56.4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1,'3'0,"4"0,3 0,3 0,2 0,1 0,1 0,0 0,0 0,0 0,0 0,0 0,-1 0,0 0,1 0,-4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24:58.2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51,'0'-2,"-1"0,1 0,0 0,0 1,0-1,1 0,-1 0,0 0,1 0,-1 0,1 1,0-1,0 0,-1 0,1 1,0-1,0 1,1-1,-1 1,0-1,0 1,1 0,-1-1,1 1,-1 0,1 0,0 0,-1 0,1 0,0 1,-1-1,1 0,0 1,0-1,0 1,0 0,0 0,-1 0,1 0,2 0,195 1,-134-2,-50 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2:15.599"/>
    </inkml:context>
    <inkml:brush xml:id="br0">
      <inkml:brushProperty name="width" value="0.05" units="cm"/>
      <inkml:brushProperty name="height" value="0.05" units="cm"/>
    </inkml:brush>
  </inkml:definitions>
  <inkml:trace contextRef="#ctx0" brushRef="#br0">1313 786 3856 0 0,'0'0'83'0'0,"0"0"11"0"0,0 0 12 0 0,0 2 8 0 0,0 50 313 0 0,0-50-282 0 0,0-2 14 0 0,0 0 1 0 0,0 0 11 0 0,0 0 46 0 0,0 0 27 0 0,0 0 4 0 0,0 0 5 0 0,0 0 23 0 0,0 4 299 0 0,-17 54 1311 0 0,1-13-1495 0 0,9-1-380 0 0,-9-15 69 0 0,0 33 800 0 0,16-36-208 0 0,-5-1-515 0 0,5-24-93 0 0,0-1-20 0 0,0 0-99 0 0,0 0-59 0 0,0 0-74 0 0,0 0-32 0 0,0 0-4 0 0,0 0 8 0 0,0 0 33 0 0,0 0 14 0 0,0 0 1 0 0,0 0 13 0 0,0 0 58 0 0,0 0 26 0 0,0 0-6 0 0,0 0-3 0 0</inkml:trace>
  <inkml:trace contextRef="#ctx0" brushRef="#br0" timeOffset="2084.005">1341 842 8032 0 0,'0'0'182'0'0,"0"0"29"0"0,0 0 12 0 0,-1 1-37 0 0,-20 44 240 0 0,20-43-317 0 0,1-2 10 0 0,-5 6 101 0 0,0 2-190 0 0,-16 40 320 0 0,20-27 678 0 0,1-20-680 0 0,0 19 544 0 0,17 63 552 0 0,-8 60-1380 0 0,-18 87-64 0 0,2-82 185 0 0,-2-15 438 0 0,8 44-105 0 0,18 11 180 0 0,4 57-1056 0 0,-10-99 340 0 0,-4-8 394 0 0,-8-59-360 0 0,-15 53-16 0 0,13-104 0 0 0,0 0 0 0 0,2 0 0 0 0,2 1 0 0 0,0-1 0 0 0,2 3 0 0 0,3 59-11 0 0,6 3-32 0 0,-7 9 97 0 0,-5 51 112 0 0,11-49-100 0 0,-11-55-2 0 0,-10 43-64 0 0,4-8 0 0 0,-17 69 0 0 0,1-30 0 0 0,4 5 0 0 0,-24 186 202 0 0,37-225-95 0 0,9 39-97 0 0,-4 106-10 0 0,11-90 0 0 0,-5-13 0 0 0,-1 22 64 0 0,6-28 54 0 0,-6-53 36 0 0,7 40 86 0 0,-7-47-313 0 0,1 54 226 0 0,1-37 463 0 0,-3 27-440 0 0,-3 33-176 0 0,3 25 0 0 0,-3 1 280 0 0,-6-75-280 0 0,0 2 179 0 0,-1-3 50 0 0,0-28-165 0 0,-5 0 0 0 0,10 48 120 0 0,7-67-184 0 0,5 35 0 0 0,1-11 64 0 0,-12 73-10 0 0,5-79-44 0 0,6 74-10 0 0,-17-88 0 0 0,1 46-8 0 0,-5 26 200 0 0,4-46-349 0 0,1-12 290 0 0,0 52-333 0 0,10-43 172 0 0,6-3-496 0 0,21 43-2179 0 0,-21-71 1807 0 0</inkml:trace>
  <inkml:trace contextRef="#ctx0" brushRef="#br0" timeOffset="11927.285">1341 1007 4208 0 0,'0'0'124'0'0,"0"2"-8"0"0,0 5-49 0 0,0-6 151 0 0,0 3 209 0 0,1-1 2546 0 0,3 5-2962 0 0,2-3-11 0 0,21 5 104 0 0,-26-9-20 0 0,-1-1 33 0 0,0 0-87 0 0,1 0 0 0 0,-1 1-1 0 0,1-1 1 0 0,-1 1 0 0 0,1-1 0 0 0,-1 0-1 0 0,1 1 1 0 0,-1-1 0 0 0,1 0-1 0 0,-1 0 1 0 0,1 1 0 0 0,0-1 0 0 0,-1 0-1 0 0,1 0 1 0 0,0 0 0 0 0,-1 0 0 0 0,1 0-1 0 0,0 0 1 0 0,-1 0 0 0 0,1 0 0 0 0,-1 0-1 0 0,1 0 1 0 0,0 0 0 0 0,-1 0 0 0 0,1 0-1 0 0,0-1 1 0 0,-1 1 0 0 0,1 0 0 0 0,-1 0-1 0 0,1-1 1 0 0,-1 1 0 0 0,1 0 0 0 0,0-1-1 0 0,-1 1 1 0 0,1-1 0 0 0,-1 1-30 0 0,42 0 493 0 0,-26 5-172 0 0,14 4 353 0 0,-19-18-522 0 0,-10 9-152 0 0,1-1 0 0 0,-1 0 0 0 0,1 0 0 0 0,0 1 0 0 0,-1-1 0 0 0,1 1 0 0 0,0-1 0 0 0,-1 1 0 0 0,1 0 0 0 0,0 0 0 0 0,-1 0 0 0 0,1 0 0 0 0,0 0 0 0 0,0 0 0 0 0,-1 0 0 0 0,1 0 0 0 0,0 1 0 0 0,0-1 0 0 0,-1 1 0 0 0,1-1 0 0 0,-1 1 0 0 0,2 1 0 0 0,21 3 0 0 0,26 4 0 0 0,-7 2-16 0 0,23 6-256 0 0,-43-19 292 0 0,33 9 588 0 0,-8-7-164 0 0,40 5 188 0 0,-9 15-344 0 0,-8-29-288 0 0,56 34 61 0 0,-87-21-5 0 0,75 1-45 0 0,-54-2-12 0 0,-49-4 6 0 0,0 1-1 0 0,1 1 1 0 0,-1 0-1 0 0,0 1 0 0 0,1 0 1 0 0,-1 0-1 0 0,6 4-4 0 0,-8-2 104 0 0,1-1 1 0 0,0 0-1 0 0,0 0 0 0 0,0-1 0 0 0,0 0 0 0 0,0-1 0 0 0,0 0 1 0 0,2-1-105 0 0,92 1 0 0 0,-55 11 0 0 0,1-31 0 0 0,103 10 0 0 0,-27 4-80 0 0,-11 0 144 0 0,-5 4-78 0 0,-1-11-52 0 0,74 7 123 0 0,-99 7-126 0 0,35-6 139 0 0,-88-3-32 0 0,-24 4-37 0 0,0 1 0 0 0,0 0 1 0 0,1 0-1 0 0,-1 1 0 0 0,1 0 1 0 0,-1 0-1 0 0,1 1 0 0 0,0 0 1 0 0,-1 1-1 0 0,1 0 0 0 0,-1 0 1 0 0,2 1-2 0 0,194 25-43 0 0,-61-20 43 0 0,6-2 0 0 0,-123-9 57 0 0,0 2-1 0 0,0 0 1 0 0,0 2 0 0 0,25 3-57 0 0,155-3 224 0 0,-44 14-144 0 0,50 12 32 0 0,-144-29-112 0 0,-1-17 53 0 0,-2 32-42 0 0,84 3 122 0 0,134-13 1090 0 0,-112-3-1343 0 0,-77-4 244 0 0,127-16-130 0 0,-116 12 20 0 0,69-14 218 0 0,-31 25-367 0 0,61-24 270 0 0,-99 25-82 0 0,143-17-42 0 0,-48-10-26 0 0,-103 25-6 0 0,0-3 1 0 0,88-15 20 0 0,-121 10 42 0 0,20 2 7 0 0,-53 4-29 0 0,0-1 0 0 0,1-2 1 0 0,-1-1-1 0 0,0-1 0 0 0,-1-2 1 0 0,3-1-21 0 0,39-12 64 0 0,-6 26 20 0 0,40-18 40 0 0,104 21 134 0 0,-111-16-178 0 0,-18 8-70 0 0,-71 2 11 0 0,0-1 0 0 0,-1-1 0 0 0,1 0 1 0 0,0 0-1 0 0,0-1 0 0 0,-1 0 0 0 0,1 0 0 0 0,8-3-21 0 0,64-7 597 0 0,-3-2-381 0 0,103 8 32 0 0,-95 6-248 0 0,-73 0 0 0 0,0 1 0 0 0,0-2 0 0 0,0 0 0 0 0,0-1 0 0 0,0-1 0 0 0,0 0 0 0 0,0 0 0 0 0,2-2 0 0 0,-11 2 6 0 0,-1 1 0 0 0,1 0-1 0 0,0 0 1 0 0,0 0 0 0 0,-1 0-1 0 0,1 1 1 0 0,0-1 0 0 0,0 2-1 0 0,0-1 1 0 0,-1 0 0 0 0,1 1-1 0 0,0 0 1 0 0,0 0-6 0 0,107-1 270 0 0,64-10 314 0 0,-43 14-570 0 0,-39-4 140 0 0,65-14-154 0 0,91 19 64 0 0,-67 0-64 0 0,153 30 0 0 0,2-12 0 0 0,-206-8 0 0 0,46 5 0 0 0,4 9 0 0 0,0-12-397 0 0,-105-13-4679 0 0,-26 0-898 0 0</inkml:trace>
  <inkml:trace contextRef="#ctx0" brushRef="#br0" timeOffset="89193.841">1817 567 7256 0 0,'0'0'165'0'0,"0"0"22"0"0,0 6 178 0 0,0 7-196 0 0,0-12-41 0 0,0-1-6 0 0,0 0 10 0 0,0 0 52 0 0,0 0 28 0 0,0 0 4 0 0,0 0 10 0 0,0 0 45 0 0,0 0 17 0 0,0 0 7 0 0,0 0 15 0 0,0 0 61 0 0,-7 6 1692 0 0,-11-2-1603 0 0,9 7-3 0 0,-73-12 114 0 0,55-14 485 0 0,20 5-575 0 0,-1 2-372 0 0,7 6-11 0 0,1 2 15 0 0,-12-11 517 0 0,0-40 176 0 0,7 25-588 0 0,9-56 184 0 0,26 1-142 0 0,26-5-175 0 0,-13 40 43 0 0,29-37 189 0 0,-39 56-113 0 0,34-16-32 0 0,-24 23-172 0 0,-41 15 0 0 0,-2 5 0 0 0,0-1 0 0 0,0 1 0 0 0,0-1 0 0 0,0 1 0 0 0,1-1 0 0 0,-1 1 0 0 0,0-1 0 0 0,0 1 0 0 0,1-1 0 0 0,-1 1 0 0 0,0-1 0 0 0,1 1 0 0 0,-1-1 0 0 0,1 1 0 0 0,-1 0 0 0 0,0-1 0 0 0,1 1 0 0 0,-1 0 0 0 0,1-1 0 0 0,-1 1 0 0 0,1 0 0 0 0,-1 0 0 0 0,1 0 0 0 0,-1-1 0 0 0,1 1 0 0 0,-1 0 0 0 0,1 0 0 0 0,-1 0 0 0 0,1 0 0 0 0,-1 0 0 0 0,1 0 0 0 0,-1 0 0 0 0,1 0 0 0 0,0 0 0 0 0,-1 0 0 0 0,1 0 0 0 0,-1 0 0 0 0,1 0 0 0 0,-1 0 0 0 0,1 1 0 0 0,-1-1 0 0 0,1 0 0 0 0,-1 0 0 0 0,1 1 0 0 0,-1-1 0 0 0,1 0 0 0 0,-1 1 0 0 0,0-1 0 0 0,1 0 0 0 0,-1 1 0 0 0,27 20 0 0 0,0 24 0 0 0,-4 9 0 0 0,-17-35 0 0 0,4 30 0 0 0,-13 64 212 0 0,0-94-112 0 0,-21 51 60 0 0,-11 42-336 0 0,23-102 30 0 0,-15 41 132 0 0,-23 18 164 0 0,41-61-124 0 0,0 1 0 0 0,0-1 1 0 0,-1-1-1 0 0,0 0 0 0 0,-1 0 0 0 0,1-1 1 0 0,-10 4-27 0 0,-19 14 138 0 0,1-18 190 0 0,35-7-224 0 0,-15-7 11 0 0,14 5-72 0 0,3 1-63 0 0,-1 1 1 0 0,0-1 0 0 0,0 0-1 0 0,1 0 1 0 0,-1 0-1 0 0,1 0 1 0 0,0 0 0 0 0,0 0-1 0 0,-1 0 1 0 0,1 0 0 0 0,1 0-1 0 0,-1-1 1 0 0,0 1-1 0 0,0 0 1 0 0,1-1 0 0 0,0 1-1 0 0,-1 0 1 0 0,1-1 0 0 0,0 1-1 0 0,0-3 20 0 0,1-2-211 0 0,4-10-5625 0 0,0 7-310 0 0</inkml:trace>
  <inkml:trace contextRef="#ctx0" brushRef="#br0" timeOffset="90490.021">2299 735 9760 0 0,'0'0'222'0'0,"0"0"30"0"0,0 0 18 0 0,-1 1-44 0 0,-13 12-159 0 0,12-12 36 0 0,2-1 3 0 0,0 0-8 0 0,-2 1-18 0 0,-6 2-76 0 0,-5 16-44 0 0,5-15 137 0 0,6-3 10 0 0,2-1 61 0 0,-1-1 269 0 0,-9-30 1246 0 0,9 30-1266 0 0,1 1-58 0 0,0 0-9 0 0,0 0-8 0 0,0 0-20 0 0,0 0-8 0 0,0 0-2 0 0,0 0-14 0 0,0 0-54 0 0,0-1-205 0 0,0 1 1 0 0,0-1-1 0 0,1 1 0 0 0,-1 0 0 0 0,0-1 1 0 0,0 1-1 0 0,1 0 0 0 0,-1-1 0 0 0,0 1 1 0 0,0 0-1 0 0,1-1 0 0 0,-1 1 0 0 0,0 0 1 0 0,1 0-1 0 0,-1-1 0 0 0,0 1 0 0 0,1 0 1 0 0,-1 0-1 0 0,1 0 0 0 0,-1 0 0 0 0,0-1 1 0 0,1 1-1 0 0,-1 0 0 0 0,1 0 0 0 0,-1 0 1 0 0,0 0-1 0 0,1 0 0 0 0,-1 0 0 0 0,1 0 1 0 0,-1 0-1 0 0,1 0 0 0 0,-1 0 0 0 0,0 0 1 0 0,1 0-1 0 0,-1 1 0 0 0,1-1 0 0 0,-1 0 1 0 0,0 0-1 0 0,1 0 0 0 0,-1 1 0 0 0,0-1 1 0 0,1 0-1 0 0,-1 0 0 0 0,1 1 0 0 0,-1-1 1 0 0,0 0-1 0 0,0 0 0 0 0,1 1 0 0 0,-1-1 1 0 0,0 0-1 0 0,0 1 0 0 0,1-1 0 0 0,-1 1 1 0 0,0-1-1 0 0,0 0 0 0 0,0 1 0 0 0,0-1 1 0 0,1 1-1 0 0,-1-1 0 0 0,0 0 0 0 0,0 1 1 0 0,0-1-1 0 0,0 1 0 0 0,0-1 0 0 0,0 0 1 0 0,0 1-1 0 0,0-1-39 0 0,15-9 475 0 0,-6 6-445 0 0,0-1 0 0 0,-1 0 0 0 0,1-1 0 0 0,-1 0 0 0 0,0 0 0 0 0,0-1 0 0 0,-1 0 0 0 0,1-1 0 0 0,-1 1 0 0 0,-1-2 0 0 0,1 1 0 0 0,-1 0 0 0 0,-1-1 0 0 0,1 0 0 0 0,-1-1 0 0 0,1-1-30 0 0,16-7 54 0 0,-20 15-60 0 0,0 1-1 0 0,0-1 1 0 0,1 0 0 0 0,-1 0 0 0 0,0-1 0 0 0,-1 1 0 0 0,1 0 0 0 0,0-1-1 0 0,-1 1 1 0 0,1-1 0 0 0,-1 1 0 0 0,0-1 0 0 0,0 0 0 0 0,0 1 0 0 0,0-1 0 0 0,0 0-1 0 0,-1 0 1 0 0,1-2 6 0 0,5-12-95 0 0,25-24 334 0 0,-29 33-208 0 0,1-1-261 0 0,-2 16 81 0 0,4 32 209 0 0,1-29 5 0 0,-1 29-65 0 0,1-10-53 0 0,-3-22 20 0 0,0 0-1 0 0,-1 0 1 0 0,0 1 0 0 0,-1-1 0 0 0,1 1-1 0 0,-1-1 1 0 0,-1 1 0 0 0,0-1-1 0 0,0 1 1 0 0,0-1 0 0 0,-1 6 33 0 0,0 12-29 0 0,-32 127 377 0 0,27-117-256 0 0,0-11 100 0 0,5-24-138 0 0,-46-15-108 0 0,26 24 38 0 0,19-8-58 0 0,2-1-4 0 0,21-16-151 0 0,30 3 380 0 0,-44 10-134 0 0,0 1 1 0 0,1 0-1 0 0,-1 1 0 0 0,0-1 1 0 0,1 1-1 0 0,0 1 0 0 0,-1-1 1 0 0,1 1-1 0 0,-1 1 1 0 0,4 0-18 0 0,8-1-65 0 0,25-1 266 0 0,11-2-353 0 0,-7 22-160 0 0,-46-19-1110 0 0,-2 0-5179 0 0</inkml:trace>
  <inkml:trace contextRef="#ctx0" brushRef="#br0" timeOffset="172782.239">635 1290 4056 0 0,'0'0'117'0'0,"0"0"126"0"0,0 0 441 0 0,0 0 188 0 0,0 0 37 0 0,0 0-50 0 0,0 0-251 0 0,0 0-110 0 0,0 0-18 0 0,0 0-5 0 0,0 0 5 0 0,0 0 7 0 0,0 0 1 0 0,0 0-44 0 0,0 0-187 0 0,0 0-86 0 0,0 0-13 0 0,0 0-2 0 0,0 0 11 0 0,0 0 8 0 0,0 0 1 0 0,0 0 1 0 0,0 0 6 0 0,0 0 1 0 0,0 0 0 0 0,0 0-10 0 0,0 0-36 0 0,0 0-12 0 0,-2 0-4 0 0,-3-3-76 0 0,-28 1 1496 0 0,-23 12-553 0 0,-32 28 105 0 0,48-17-758 0 0,-25 23 278 0 0,54-33-450 0 0,1 0-1 0 0,0 1 1 0 0,0 1 0 0 0,2 0 0 0 0,-1 0 0 0 0,2 1-1 0 0,-4 6-163 0 0,11 1 280 0 0,15-7-432 0 0,-12-12 158 0 0,0-1 0 0 0,1 1-1 0 0,-1-1 1 0 0,0 0 0 0 0,1 0-1 0 0,-1 0 1 0 0,1 0 0 0 0,-1 0-1 0 0,1-1 1 0 0,-1 0 0 0 0,1 1-1 0 0,-1-1 1 0 0,1-1 0 0 0,0 1 0 0 0,0-1-6 0 0,24 2-12 0 0,50 13-115 0 0,-19 10 332 0 0,19 40-421 0 0,-51-34 216 0 0,-10-7-10 0 0,-10-7-97 0 0,-6-14 119 0 0,-1 0 1 0 0,0 0-1 0 0,0 1 0 0 0,0-1 1 0 0,0 0-1 0 0,0 0 0 0 0,0 1 1 0 0,0-1-1 0 0,-1 0 1 0 0,1 0-1 0 0,-1 0 0 0 0,0 0 1 0 0,0 1-1 0 0,0-1 0 0 0,0 0 1 0 0,0 0-1 0 0,0-1 0 0 0,0 1 1 0 0,-1 0-1 0 0,1 0 0 0 0,-1 0 1 0 0,1-1-1 0 0,-1 1 0 0 0,0-1 1 0 0,1 1-1 0 0,-1-1 0 0 0,-1 1-12 0 0,-78 41 80 0 0,-2-18-86 0 0,48-15 236 0 0,25-9-163 0 0,-22 3-68 0 0,30-4-75 0 0,2 0-27 0 0,0 0-8 0 0,0 0-1 0 0,0 0-38 0 0,0 0-162 0 0,0 0-68 0 0,0 0-18 0 0,0 0-35 0 0,0 0-140 0 0,0 0-61 0 0,2 1-657 0 0,7 2-2740 0 0,-3-2-1174 0 0</inkml:trace>
  <inkml:trace contextRef="#ctx0" brushRef="#br0" timeOffset="173458.879">872 1722 12840 0 0,'0'0'289'0'0,"0"0"40"0"0,0 0 23 0 0,0 0-36 0 0,0 0-194 0 0,0 0-50 0 0,0 0 0 0 0,0 0 0 0 0,0 2-12 0 0,0 5-32 0 0,-6 15 814 0 0,6-22-476 0 0,-6 63 1788 0 0,11-29-2453 0 0,1-4 374 0 0,-5-24-47 0 0,0 0-1 0 0,-1 0 0 0 0,0 0 1 0 0,0 0-1 0 0,-1 0 1 0 0,0-1-1 0 0,0 1 0 0 0,0 0 1 0 0,-1 0-1 0 0,1 0 1 0 0,-1-1-1 0 0,-3 6-27 0 0,0 2 142 0 0,-18 55 506 0 0,9-28-375 0 0,9-27-182 0 0,3-12-50 0 0,2-1-93 0 0,0 0-12 0 0,0 0 131 0 0,0 0 22 0 0,0 0-56 0 0,0 0-202 0 0,0 0-88 0 0,0 0-1218 0 0,0 0-4791 0 0</inkml:trace>
  <inkml:trace contextRef="#ctx0" brushRef="#br0" timeOffset="175208.365">546 2608 7568 0 0,'0'0'166'0'0,"0"0"29"0"0,0 0 14 0 0,0 0-14 0 0,0 0-104 0 0,0 0 15 0 0,0 0 177 0 0,0 0 64 0 0,0 0 5 0 0,0 0 42 0 0,0 0 180 0 0,0 0 76 0 0,0 0 20 0 0,0 0-25 0 0,0 0-110 0 0,0 0-45 0 0,-2 0-8 0 0,-12 0-256 0 0,0 1 1 0 0,0 0 0 0 0,0 1-1 0 0,0 1 1 0 0,1 0 0 0 0,-1 1-1 0 0,1 0 1 0 0,0 1 0 0 0,0 0-1 0 0,0 1 1 0 0,1 1-1 0 0,-3 2-226 0 0,-52 23 11 0 0,2 14 450 0 0,32-4 94 0 0,21-22 482 0 0,12-19-951 0 0,0-1-20 0 0,7 21 52 0 0,-1-14-108 0 0,-1-4-10 0 0,-1-1 0 0 0,1 0 0 0 0,0-1 0 0 0,1 1 0 0 0,-1-1 0 0 0,0 0 0 0 0,0 0 0 0 0,1-1 0 0 0,-1 0 0 0 0,0 1 0 0 0,0-2 0 0 0,1 1 0 0 0,3-1 0 0 0,18 0 0 0 0,72 31-400 0 0,-95-30 383 0 0,-1 1 0 0 0,0 1 0 0 0,1-1 0 0 0,-1 0 0 0 0,0 1-1 0 0,0 0 1 0 0,0-1 0 0 0,0 1 0 0 0,0 0 0 0 0,0 1 0 0 0,0-1-1 0 0,-1 0 1 0 0,1 1 0 0 0,-1 0 0 0 0,0-1 0 0 0,2 4 17 0 0,18 26-54 0 0,-1 19-74 0 0,-19 40 0 0 0,-20-44 212 0 0,16-43-12 0 0,1 0-1 0 0,-1-1 1 0 0,-1 1-1 0 0,1-1 0 0 0,0 1 1 0 0,-1-1-1 0 0,0 0 1 0 0,0 1-1 0 0,0-1 0 0 0,0-1 1 0 0,0 1-1 0 0,-1 0 1 0 0,1-1-1 0 0,-1 0 0 0 0,0 0 1 0 0,0 0-1 0 0,1 0 1 0 0,-1-1-1 0 0,0 1 0 0 0,-3 0-71 0 0,6-2 22 0 0,-11 3 101 0 0,-1-1 0 0 0,0 0 0 0 0,0-1 0 0 0,0 0 0 0 0,0-1 0 0 0,1-1 0 0 0,-8-1-123 0 0,-69-3 211 0 0,52 0-281 0 0,-1 4-370 0 0,37 1 294 0 0,1 0-78 0 0,0 0-31 0 0,0 0-8 0 0,0 0-47 0 0,0 0-198 0 0,0 0-90 0 0,0 0-687 0 0,0 0-2845 0 0,0 0-1222 0 0</inkml:trace>
  <inkml:trace contextRef="#ctx0" brushRef="#br0" timeOffset="175947.843">628 2971 10912 0 0,'0'0'248'0'0,"0"0"34"0"0,0 0 20 0 0,0 0-38 0 0,7 0-160 0 0,29-5-355 0 0,-17-5-450 0 0,29 10 471 0 0,-42 1 373 0 0,0 1 0 0 0,0-1 0 0 0,0 1 0 0 0,-1 0 0 0 0,1 0 0 0 0,0 0-1 0 0,-1 1 1 0 0,0 0 0 0 0,1 0 0 0 0,-1 1 0 0 0,-1-1 0 0 0,1 1 0 0 0,2 2-143 0 0,31 60 1364 0 0,-37-61-1336 0 0,-1 1-1 0 0,1-1 1 0 0,-2 1 0 0 0,1-1 0 0 0,0 0 0 0 0,-1 1 0 0 0,0-1 0 0 0,-1 0 0 0 0,1 0 0 0 0,-1 1 0 0 0,0-1 0 0 0,0 0 0 0 0,0-1 0 0 0,-1 1 0 0 0,0 0-1 0 0,0-1 1 0 0,0 1 0 0 0,-4 3-28 0 0,6-7 31 0 0,-28 25 1137 0 0,21-21-1028 0 0,7-5-63 0 0,-1 1-11 0 0,-29 23 597 0 0,30-23-567 0 0,1-1 0 0 0,-1 1-32 0 0,-2 5-90 0 0,2-5 114 0 0,1-1 26 0 0,0 0-10 0 0,0 0-28 0 0,0 0 23 0 0,9 19 678 0 0,-8-18-625 0 0,-1-1 0 0 0,13 9 262 0 0,12-3-404 0 0,14-7-10 0 0,24 12 0 0 0,18 17 75 0 0,-39-15 87 0 0,-9-3-1659 0 0,-14-2-2513 0 0,-2 2-1903 0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38.820"/>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23 84 7256 0 0,'0'0'165'0'0,"0"0"22"0"0,0 0 7 0 0,-1-1-23 0 0,-3-6-84 0 0,-6-3 502 0 0,8 8-254 0 0,2 2-23 0 0,0 0-100 0 0,0 0-42 0 0,-1-6 520 0 0,1 5-581 0 0,-1 1 0 0 0,1-1-1 0 0,-1 1 1 0 0,1-1 0 0 0,0 1 0 0 0,-1-1 0 0 0,1 0 0 0 0,0 1 0 0 0,-1-1 0 0 0,1 1 0 0 0,0-1 0 0 0,0 0-1 0 0,0 1 1 0 0,-1-1 0 0 0,1 0 0 0 0,0 1 0 0 0,0-1 0 0 0,0 0 0 0 0,0 1 0 0 0,0-1 0 0 0,0 0 0 0 0,0 1 0 0 0,1-1-1 0 0,-1 0 1 0 0,0 1 0 0 0,0-1 0 0 0,0 0 0 0 0,1 1 0 0 0,-1-1 0 0 0,0 1 0 0 0,1-1 0 0 0,-1 0 0 0 0,1 1 0 0 0,-1-1-1 0 0,0 1 1 0 0,1-1 0 0 0,-1 1 0 0 0,1-1-109 0 0,38-9 1564 0 0,-15 15-1242 0 0,18-1-8 0 0,8 6-245 0 0,-21-4 107 0 0,9 9 779 0 0,-10-5-818 0 0,15 0 179 0 0,-19-14-172 0 0,48 3 0 0 0,-34-4-144 0 0,-12 0 64 0 0,13 5-64 0 0,-16 10 78 0 0,-21-10-22 0 0,6 1-46 0 0,13-2 2 0 0,-20 1 48 0 0,-1 0 15 0 0,0 0 9 0 0,2-1-16 0 0,3-7-55 0 0,0 2-25 0 0,-1 2-48 0 0,-2 3-10 0 0,3-3 4 0 0,-2 3 13 0 0,3-3 32 0 0,12-6-237 0 0,-17 9 160 0 0,15-9-80 0 0,22-12 90 0 0,-37 21 6 0 0,-1 1-28 0 0,0 0-2 0 0,17 0-672 0 0,1 0 323 0 0,-9-1 450 0 0,2-4 11 0 0,-2 6 1 0 0,3 3-2 0 0,-2-3-60 0 0,-7-1-3951 0 0,-3 0 2814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4.282"/>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1 134 9416 0 0,'0'0'208'0'0,"0"0"33"0"0,2-1 16 0 0,67-47 210 0 0,-52 38-403 0 0,15-14 755 0 0,-7 4 270 0 0,30 10-42 0 0,44 6-1099 0 0,176-3 596 0 0,-174 8-476 0 0,102-5-68 0 0,244-3 68 0 0,-277 8-64 0 0,139 4 281 0 0,-139-5-162 0 0,207 20 101 0 0,-207-15-112 0 0,63 0-112 0 0,209-4 0 0 0,-204 5 10 0 0,-16-13 182 0 0,-91 0-100 0 0,11-1 200 0 0,77 8-292 0 0,125 6 27 0 0,-64 4 280 0 0,30-3-307 0 0,-177-6 0 0 0,-7-9 0 0 0,-99 11 46 0 0,0-1 0 0 0,0-2 1 0 0,0-1-1 0 0,0 0 1 0 0,5-3-47 0 0,5-1 138 0 0,-34 5-95 0 0,0-4-83 0 0,-2 3-227 0 0,-1 1-105 0 0,-3 1-20 0 0,-11 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7:45.29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98 9408 0 0,'0'0'273'0'0,"0"0"-5"0"0,2-1-172 0 0,55-12 757 0 0,26-7 1250 0 0,-16 15-739 0 0,17 0-913 0 0,142-1-227 0 0,27-12-304 0 0,135 2 144 0 0,-139 8-64 0 0,109 3 216 0 0,323 23 404 0 0,23 6-528 0 0,-471-19-92 0 0,80 1 96 0 0,328 47 184 0 0,-307-18-57 0 0,-97-11 65 0 0,239 7 824 0 0,-361-23-1059 0 0,122 0 485 0 0,30 6-203 0 0,-135-9-314 0 0,-48-4 118 0 0,-12-7 74 0 0,-6 6-124 0 0,-46 2 6 0 0,21-5 334 0 0,45-21 379 0 0,-84 24-685 0 0,-2 0-22 0 0,-7-5-3199 0 0,-3 5-3355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0.097"/>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0 5696 0 0,'0'0'132'0'0,"0"0"17"0"0,0 0 10 0 0,0 0-15 0 0,0 0-63 0 0,0 0 2 0 0,0 0 46 0 0,0 0 0 0 0,0 0-7 0 0,6 6 1158 0 0,20 17-34 0 0,-8-18-686 0 0,3 0 914 0 0,-20-5-1202 0 0,19 5 1112 0 0,-4-5-928 0 0,-14 0-376 0 0,15 9 185 0 0,50 2 366 0 0,-40-6-565 0 0,28-1 348 0 0,-11-9 27 0 0,6 15 54 0 0,11 1-495 0 0,-26-6 0 0 0,29 5 0 0 0,120-10 64 0 0,-96 5-128 0 0,27-16 128 0 0,-14 13-64 0 0,-37-17 14 0 0,-7 19 156 0 0,31-8-106 0 0,-38-1-64 0 0,-11 0 0 0 0,-6-1 0 0 0,21-9 0 0 0,-30 15 565 0 0,-18-1-555 0 0,2-3 1 0 0,-5 4 32 0 0,2 0-33 0 0,33 0-82 0 0,-31 0 72 0 0,47 0-64 0 0,-27 5 64 0 0,57-10-144 0 0,-51 0 80 0 0,31-9 13 0 0,-47 9 98 0 0,-16 5-109 0 0,11 12-3187 0 0,-12-5 2397 0 0,0 3-4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2.344"/>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107 91 9312 0 0,'-6'-6'540'0'0,"-32"-23"-363"0"0,11 8-37 0 0,11 9-341 0 0,-2-3 226 0 0,17 14 70 0 0,1 1 43 0 0,0 0 180 0 0,0 0 76 0 0,-1-2 20 0 0,3 1-354 0 0,0 0 0 0 0,0 1 0 0 0,0-1 0 0 0,0 0 0 0 0,1 1 0 0 0,-1 0 0 0 0,0-1 0 0 0,0 1 0 0 0,0 0 0 0 0,0 0 0 0 0,0 0 0 0 0,0 0 0 0 0,1 1 0 0 0,-1-1 0 0 0,0 0 0 0 0,0 1 0 0 0,0 0 0 0 0,0-1 0 0 0,0 1 0 0 0,0 0 1 0 0,0 0-1 0 0,0 0 0 0 0,-1 0 0 0 0,1 0 0 0 0,0 1 0 0 0,0 0-60 0 0,11 2 135 0 0,77 19-439 0 0,3-8 464 0 0,29-5 576 0 0,-121-9-730 0 0,76 11 455 0 0,0-3-1 0 0,0-3 1 0 0,45-4-461 0 0,425 4 852 0 0,-232-6-660 0 0,39 32-64 0 0,16 10-128 0 0,-244-14 0 0 0,135 11-132 0 0,-182-29 264 0 0,3-7-228 0 0,-39 3 48 0 0,-11-6-1742 0 0,-30 0-3364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03.246"/>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1 120 10080 0 0,'0'0'230'0'0,"2"-2"30"0"0,9-5-177 0 0,1 1 0 0 0,0 0 0 0 0,0 0 0 0 0,0 1-1 0 0,1 1 1 0 0,0 0 0 0 0,0 1 0 0 0,0 0 0 0 0,8 0-83 0 0,25-6 312 0 0,113-12-90 0 0,-16 11 418 0 0,45 0 920 0 0,-33-4-779 0 0,1 8 0 0 0,0 6 0 0 0,102 15-781 0 0,-31-4 94 0 0,287 24-22 0 0,343 8 7 0 0,-392-14 258 0 0,-85-7-107 0 0,-113 0-76 0 0,257-11 252 0 0,-298-11-557 0 0,-21 4 499 0 0,49 1-676 0 0,-105 11 708 0 0,-86-1-95 0 0,-15-2-138 0 0,-46-12-79 0 0,2 2 8 0 0,-4-2-4 0 0,0-1-36 0 0,0 0-116 0 0,0 0-19 0 0,-7 11-911 0 0,0-8-550 0 0,5-2-4237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26.348"/>
    </inkml:context>
    <inkml:brush xml:id="br0">
      <inkml:brushProperty name="width" value="0.05" units="cm"/>
      <inkml:brushProperty name="height" value="0.05" units="cm"/>
      <inkml:brushProperty name="color" value="#E71224"/>
    </inkml:brush>
  </inkml:definitions>
  <inkml:trace contextRef="#ctx0" brushRef="#br0">171 854 7424 0 0,'0'0'160'0'0,"0"0"40"0"0,0 0 8 0 0,-5 0 0 0 0</inkml:trace>
  <inkml:trace contextRef="#ctx0" brushRef="#br0" timeOffset="298.364">73 880 7936 0 0,'0'0'233'0'0,"-2"-2"63"0"0,-8-1 2759 0 0,10 3-2993 0 0,0 0 1 0 0,-1 0 0 0 0,1 0 0 0 0,0 0 0 0 0,0 0 0 0 0,0 0 0 0 0,0 0-1 0 0,-1 0 1 0 0,1 0 0 0 0,0 0 0 0 0,0 0 0 0 0,0 0 0 0 0,0 0-1 0 0,-1 0 1 0 0,1 0 0 0 0,0 0 0 0 0,0 0 0 0 0,0 0 0 0 0,0 0-1 0 0,-1 0 1 0 0,1 0 0 0 0,0 0 0 0 0,0 0 0 0 0,0 0 0 0 0,0-1-1 0 0,0 1 1 0 0,-1 0 0 0 0,1 0 0 0 0,0 0 0 0 0,0 0 0 0 0,0 0-63 0 0,0 0 28 0 0,0-1 1 0 0,1 1 0 0 0,-1 0 0 0 0,0 0 0 0 0,1 0 0 0 0,-1 0-1 0 0,0 0 1 0 0,0-1 0 0 0,1 1 0 0 0,-1 0 0 0 0,0 0 0 0 0,1 0-1 0 0,-1 0 1 0 0,0 0 0 0 0,1 0 0 0 0,-1 0 0 0 0,0 0-1 0 0,1 0 1 0 0,-1 0 0 0 0,0 1 0 0 0,1-1 0 0 0,-1 0 0 0 0,0 0-1 0 0,0 0 1 0 0,1 0 0 0 0,-1 0 0 0 0,0 0 0 0 0,1 1 0 0 0,-1-1-1 0 0,0 0 1 0 0,0 0 0 0 0,1 0 0 0 0,-1 1 0 0 0,0-1 0 0 0,0 0-1 0 0,0 0 1 0 0,1 1 0 0 0,-1-1 0 0 0,0 0 0 0 0,0 1-1 0 0,0-1 1 0 0,0 0 0 0 0,0 1 0 0 0,0-1 0 0 0,0 0 0 0 0,0 0-1 0 0,1 1 1 0 0,-1-1 0 0 0,0 0 0 0 0,0 1 0 0 0,0-1 0 0 0,0 0-1 0 0,0 1 1 0 0,-1-1-29 0 0,17-11 269 0 0,1 7-24 0 0,0-1 1 0 0,0-1 0 0 0,-1 0-1 0 0,1-1 1 0 0,-2-1-1 0 0,8-5-245 0 0,-20 11 24 0 0,0 0-1 0 0,1 1 0 0 0,-1-1 1 0 0,0 1-1 0 0,1-1 0 0 0,0 1 1 0 0,-1 1-1 0 0,1-1 1 0 0,-1 0-1 0 0,1 1 0 0 0,0 0 1 0 0,0-1-1 0 0,-1 2 0 0 0,1-1 1 0 0,0 0-1 0 0,-1 1 0 0 0,4 0-23 0 0,-4-1 43 0 0,0 0 1 0 0,0-1-1 0 0,1 0 0 0 0,-1 1 0 0 0,0-1 0 0 0,0 0 0 0 0,0 0 0 0 0,0-1 0 0 0,0 1 0 0 0,0-1 0 0 0,0 1 0 0 0,0-1 0 0 0,-1 0 0 0 0,1 0 0 0 0,-1 0 0 0 0,1-1 0 0 0,-1 1 0 0 0,2-3-43 0 0,39-24 421 0 0,0 8-213 0 0,-42 21-205 0 0,0-1 0 0 0,-1 1 0 0 0,1-1 0 0 0,0 1 0 0 0,-1 0 0 0 0,1-1 0 0 0,0 1 0 0 0,-1 0 0 0 0,1-1 0 0 0,0 1 0 0 0,0 0 0 0 0,0 0-1 0 0,-1-1 1 0 0,1 1 0 0 0,0 0 0 0 0,0 0 0 0 0,-1 0 0 0 0,1 0 0 0 0,0 0 0 0 0,0 0 0 0 0,0 1 0 0 0,-1-1 0 0 0,1 0 0 0 0,0 0 0 0 0,0 0 0 0 0,-1 1-1 0 0,1-1 1 0 0,0 0 0 0 0,0 1 0 0 0,-1-1 0 0 0,1 1 0 0 0,0-1 0 0 0,-1 1 0 0 0,1-1 0 0 0,-1 1 0 0 0,1-1 0 0 0,-1 1 0 0 0,1 0 0 0 0,-1-1 0 0 0,1 1-1 0 0,-1 0-2 0 0,4 3 14 0 0,3-4-4 0 0,8-21 4 0 0,-8 28 48 0 0,-7-6-355 0 0,0-1-143 0 0,0 0-39 0 0,0-5-413 0 0,0 0-2345 0 0,0 5 1955 0 0</inkml:trace>
  <inkml:trace contextRef="#ctx0" brushRef="#br0" timeOffset="1122.478">1 679 9184 0 0,'0'0'208'0'0,"0"0"33"0"0,0 0 14 0 0,0 0-21 0 0,0 0-90 0 0,0 0-42 0 0,0 0-6 0 0,0 0-4 0 0,0 0-18 0 0,0 0-8 0 0,0 0-2 0 0,0 0 38 0 0,0 0 164 0 0,0 0 71 0 0,0 0 14 0 0,0 0 17 0 0,0 0 66 0 0,0 0 29 0 0,0 0 8 0 0,0 0-2 0 0,0 0-10 0 0,0 0-3 0 0,0 0 0 0 0,0 0-23 0 0,0 0-96 0 0,0 0-45 0 0,0 0-11 0 0,0 0-25 0 0,0 0-100 0 0,5-5 1200 0 0,28-6-68 0 0,16 6-712 0 0,1-20-314 0 0,68-33-80 0 0,-16 4-104 0 0,-57 34 192 0 0,-39 15-270 0 0,-1 1-10 0 0,1 3-1 0 0,-5 1 170 0 0,-1 0 81 0 0,0 0 14 0 0,0 0-79 0 0,0 0-324 0 0,0 0-77 0 0,0 0 2 0 0,0 0-9 0 0,0 0-39 0 0,-7 13-2452 0 0,6-10-748 0 0,-3 6-2842 0 0</inkml:trace>
  <inkml:trace contextRef="#ctx0" brushRef="#br0" timeOffset="5299.771">664 166 8232 0 0,'0'0'182'0'0,"0"0"29"0"0,0 0 14 0 0,0 0-13 0 0,0 0-97 0 0,0 0-59 0 0,0 0-152 0 0,0 0-32 0 0,0 0 15 0 0,-1-2 70 0 0,-13-14 352 0 0,12 16-103 0 0,2 0 31 0 0,-1 1 123 0 0,-10 16 861 0 0,11-17-950 0 0,0 0-58 0 0,0 0-11 0 0,0 0-10 0 0,0 0-35 0 0,0 0-18 0 0,0 0-3 0 0,0 0-7 0 0,0 0-29 0 0,0 0-17 0 0,0 0-3 0 0,0 0 4 0 0,0 0 17 0 0,0 0 10 0 0,0 0 1 0 0,0 0-7 0 0,0 0-28 0 0,0 0-11 0 0,0 0-2 0 0,0 3 2 0 0,6 14 92 0 0,-5-32 107 0 0,-1 15-154 0 0,0 0 1 0 0,1-2-19 0 0,2-10-64 0 0,-3 12-26 0 0,0 0-1 0 0,0 0 1 0 0,0 1-1 0 0,1-1 0 0 0,-1 0 1 0 0,0 0-1 0 0,0 0 1 0 0,0 1-1 0 0,0-1 1 0 0,0 0-1 0 0,1 0 0 0 0,-1 0 1 0 0,0 1-1 0 0,0-1 1 0 0,0 0-1 0 0,1 0 1 0 0,-1 0-1 0 0,0 0 0 0 0,0 0 1 0 0,1 1-1 0 0,-1-1 1 0 0,0 0-1 0 0,0 0 1 0 0,1 0-1 0 0,-1 0 0 0 0,0 0 1 0 0,0 0-1 0 0,1 0 1 0 0,-1 0-1 0 0,0 0 1 0 0,0 0-1 0 0,1 0 0 0 0,-1 0 1 0 0,0 0-1 0 0,0 0 1 0 0,1 0-1 0 0,-1 0 1 0 0,0 0-1 0 0,0-1 0 0 0,1 1 1 0 0,-1 0-1 0 0,0 0 1 0 0,0 0-1 0 0,1 0 1 0 0,-1 0-1 0 0,0-1 0 0 0,0 1 1 0 0,0 0-1 0 0,1 0 1 0 0,-1 0-1 0 0,0-1 1 0 0,0 1-1 0 0,0 0 0 0 0,0 0 1 0 0,0 0-1 0 0,1-1 1 0 0,-1 1-1 0 0,0 0 1 0 0,0 0-1 0 0,0-1 0 0 0,0 1 1 0 0,0 0-1 0 0,0-1 1 0 0,0 1-1 0 0,0 0-2 0 0,6 5 94 0 0,10-25 78 0 0,-6 21-108 0 0,7-19-10 0 0,-10 2-63 0 0,-6 14 12 0 0,0-1 1 0 0,0 1 0 0 0,0-1-1 0 0,0 1 1 0 0,0-1 0 0 0,1 1-1 0 0,-1 0 1 0 0,1-1 0 0 0,0 1-1 0 0,-1 0 1 0 0,1 0-1 0 0,0 0 1 0 0,0 1 0 0 0,0-1-1 0 0,1 0 1 0 0,-1 1 0 0 0,0-1-1 0 0,1 1 1 0 0,-1 0 0 0 0,2-1-4 0 0,30-22 0 0 0,-8 16 74 0 0,-10 3-20 0 0,-8 0-54 0 0,7-17 0 0 0,-13 23 0 0 0,0 0 0 0 0,0 0 0 0 0,0 0 0 0 0,0 0 0 0 0,-1 0 0 0 0,1 0 0 0 0,-1 1 0 0 0,1-1 0 0 0,-1 1 0 0 0,1-1 0 0 0,-1 1 0 0 0,0 0 0 0 0,0 0 0 0 0,1-1 0 0 0,-1 1 0 0 0,-1 0 0 0 0,1 0 0 0 0,0 0 0 0 0,0 0 0 0 0,-1 0 0 0 0,0-1 0 0 0,0 0 0 0 0,1 0 1 0 0,-1 0-1 0 0,0-1 0 0 0,0 1 1 0 0,0 0-1 0 0,1 0 0 0 0,-1 0 1 0 0,0 0-1 0 0,1-1 1 0 0,-1 1-1 0 0,1 0 0 0 0,-1 0 1 0 0,1-1-1 0 0,-1 1 0 0 0,1 0 1 0 0,-1-1-1 0 0,1 1 0 0 0,0-1 1 0 0,-1 1-1 0 0,1-1 1 0 0,0 1-1 0 0,0-1 0 0 0,-1 1 1 0 0,1-1-1 0 0,0 0 0 0 0,0 1 1 0 0,0-1-1 0 0,-1 0 1 0 0,1 0-1 0 0,0 1 0 0 0,0-1 1 0 0,0 0-1 0 0,0 0 0 0 0,0 0 1 0 0,-1 0-1 0 0,1 0 0 0 0,0 0 1 0 0,0-1-1 0 0,0 1 1 0 0,0 0-1 0 0,0 0 0 0 0,-1-1 1 0 0,1 1-1 0 0,0 0 0 0 0,0-1 1 0 0,0 1-1 0 0,-1-1 0 0 0,1 1 1 0 0,0-1-1 0 0,0 0 0 0 0,-1 2 6 0 0,0-1 0 0 0,0 0 0 0 0,0 1 0 0 0,0-1 1 0 0,0 0-1 0 0,1 0 0 0 0,-1 1 0 0 0,0-1 0 0 0,0 0 0 0 0,0 1 0 0 0,1-1 0 0 0,-1 0 0 0 0,0 0 0 0 0,0 0 0 0 0,0 1 0 0 0,1-1 0 0 0,-1 0 0 0 0,0 0 0 0 0,1 0 0 0 0,-1 0 0 0 0,0 1 1 0 0,0-1-1 0 0,1 0 0 0 0,-1 0 0 0 0,0 0 0 0 0,1 0 0 0 0,-1 0 0 0 0,0 0 0 0 0,1 0 0 0 0,-1 0 0 0 0,0 0 0 0 0,1 0 0 0 0,-1 0 0 0 0,0 0 0 0 0,1 0 0 0 0,-1 0 0 0 0,0 0 0 0 0,0 0 1 0 0,1 0-1 0 0,-1-1 0 0 0,0 1 0 0 0,1 0 0 0 0,-1 0 0 0 0,0 0 0 0 0,0 0 0 0 0,1-1 0 0 0,-1 1 0 0 0,0 0 0 0 0,0 0 0 0 0,1 0 0 0 0,-1-1 0 0 0,0 1 0 0 0,0 0 0 0 0,0 0 1 0 0,1-1-7 0 0,7 25 273 0 0,19 50 377 0 0,-22-67-632 0 0,-1 1 0 0 0,1 0 0 0 0,-2 0 0 0 0,1 0 0 0 0,-1 0-1 0 0,0 0 1 0 0,-1 1 0 0 0,0 0 0 0 0,0-1 0 0 0,0 6-18 0 0,0 0 53 0 0,6 33 183 0 0,3 26 36 0 0,0-60 192 0 0,-2 7-229 0 0,36 51-150 0 0,-18-53-85 0 0,-22-12 0 0 0,15 2 0 0 0,13-9 0 0 0,3-15 0 0 0,-30 4 18 0 0,-1 3 223 0 0,-9-3-228 0 0,-1-6-29 0 0,5 17-61 0 0,0 1-4 0 0,-6 12 7 0 0,-22-5-950 0 0,12 6 1024 0 0,-1-2 64 0 0,-12-1 182 0 0,8 0-236 0 0,16-5-20 0 0,1-1-22 0 0,-20 15 74 0 0,18-13-42 0 0,-14 0 76 0 0,-43 33 528 0 0,47-30-604 0 0,0-1 0 0 0,-1 0 0 0 0,0-1 0 0 0,0-1 0 0 0,0 0 0 0 0,-4-1 0 0 0,-3 4-27 0 0,22-8 32 0 0,0 1 0 0 0,0-1 0 0 0,0 0 0 0 0,0 0 0 0 0,-1 0 0 0 0,1-1 0 0 0,0 1 0 0 0,-1 0-1 0 0,1-1 1 0 0,-1 0 0 0 0,1 1 0 0 0,0-1 0 0 0,-1 0 0 0 0,1 0 0 0 0,-1-1 0 0 0,1 1 0 0 0,-1 0 0 0 0,1-1 0 0 0,0 1 0 0 0,-1-1-1 0 0,0-1-4 0 0,-47-8 44 0 0,10 5-28 0 0,-3 5-81 0 0,41 0 134 0 0,0 0-1 0 0,-24-15-4 0 0,11 3 7 0 0,15 11 0 0 0,0 1 14 0 0,0-3-16 0 0,0-20-5 0 0,11-11-10 0 0,21-14-216 0 0,-10 23 90 0 0,-2 8 13 0 0,-19 14 58 0 0,1 1 1 0 0,-1 0-1 0 0,1 1 1 0 0,0-1-1 0 0,0 0 1 0 0,0 0-1 0 0,0 1 1 0 0,0-1-1 0 0,0 1 1 0 0,0-1-1 0 0,1 1 1 0 0,-1 0-1 0 0,0 0 1 0 0,1 0 0 0 0,-1 1-1 0 0,1-1 1 0 0,-1 0-1 0 0,1 1 1 0 0,-1 0-1 0 0,1-1 1 0 0,0 1-1 0 0,-1 0 1 0 0,1 0 0 0 0,0 1-3 0 0,0-1 0 0 0,0-1 0 0 0,0 1 1 0 0,0 0-1 0 0,0-1 0 0 0,-1 1 0 0 0,1-1 0 0 0,0 0 1 0 0,0 0-1 0 0,-1 0 0 0 0,1 0 0 0 0,0 0 1 0 0,-1 0-1 0 0,1-1 0 0 0,-1 0 0 0 0,0 1 0 0 0,1-1 1 0 0,-1 0-1 0 0,0 0 0 0 0,0 0 3 0 0,38-22 2 0 0,32-10-2 0 0,-29 19 0 0 0,-37 12 0 0 0,3 9 19 0 0,28 6-942 0 0,-29-12-267 0 0,-1 0-4699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48.909"/>
    </inkml:context>
    <inkml:brush xml:id="br0">
      <inkml:brushProperty name="width" value="0.05" units="cm"/>
      <inkml:brushProperty name="height" value="0.05" units="cm"/>
      <inkml:brushProperty name="color" value="#E71224"/>
    </inkml:brush>
  </inkml:definitions>
  <inkml:trace contextRef="#ctx0" brushRef="#br0">11 547 2592 0 0,'0'0'107'0'0,"0"0"-23"0"0,0 0-35 0 0,0 0-102 0 0,0 0 1 0 0,0 0 190 0 0,0 0 88 0 0,0 0 19 0 0,0 0 72 0 0,0 0 291 0 0,0 0 127 0 0,0 0 29 0 0,0 0 14 0 0,0 0 45 0 0,0 0 17 0 0,0 0 7 0 0,0 0-86 0 0,0 0-364 0 0,0 0-158 0 0,0 0-30 0 0,0 0-2 0 0,0 0 21 0 0,0 0 11 0 0,0 0 1 0 0,0 0-14 0 0,0 0-56 0 0,0 0-30 0 0,0 0-4 0 0,0 0 30 0 0,0 0 130 0 0,0 0 59 0 0,0 0 12 0 0,0 0-13 0 0,0 0-56 0 0,0 0-30 0 0,0 0-4 0 0,0 0-2 0 0,0 0-6 0 0,0 0-6 0 0,0 0-2 0 0,0 0-15 0 0,0 0-62 0 0,0 0-31 0 0,0 0-4 0 0,0 0-10 0 0,0 0-39 0 0,0 0-21 0 0,0 0-2 0 0,0 0 0 0 0,0 0 0 0 0,0 0-24 0 0,0 0-93 0 0,0 0-15 0 0,0 0 20 0 0,0 0 93 0 0,0 0 35 0 0,0 0-12 0 0,0 0-4 0 0,0 0 0 0 0,0 0 0 0 0,0 0 3 0 0,0 0 10 0 0,0 0 17 0 0,0 0 54 0 0,0 0 20 0 0,0 0 6 0 0,0 0-16 0 0,0 0-70 0 0,0 0-3 0 0,0 0-16 0 0,0 0 1 0 0,0 0 23 0 0,0 0 16 0 0,0 0 3 0 0,-1 7 528 0 0,-8 5-398 0 0,9-11-108 0 0,0-1 2 0 0,0 0-12 0 0,0 0-46 0 0,0 0-9 0 0,0 0-2 0 0,0 0 2 0 0,0 0-4 0 0,0 0-1 0 0,1-1-10 0 0,7-3-44 0 0,-2 0 4 0 0,-5 3 52 0 0,-1 1 12 0 0,0 0-6 0 0,0 0 13 0 0,-1 2-26 0 0,-3 5-71 0 0,3-6-96 0 0,1-1 0 0 0,0 0 10 0 0,0 0 8 0 0,0 0 14 0 0,0 0-15 0 0,0 0-106 0 0,0 0-525 0 0,0 0-227 0 0,0 0-46 0 0</inkml:trace>
  <inkml:trace contextRef="#ctx0" brushRef="#br0" timeOffset="1697.008">232 65 9184 0 0,'0'0'208'0'0,"0"0"33"0"0,0 0 14 0 0,0 0-26 0 0,0 0-110 0 0,-2 1-45 0 0,1 0 41 0 0,-18 2 2153 0 0,-8-13 3528 0 0,29-7-5158 0 0,3 13-614 0 0,1-1 0 0 0,0 1 0 0 0,0 0 0 0 0,0 0 0 0 0,0 1 0 0 0,1 0 0 0 0,-1 0 0 0 0,1 1 0 0 0,0-1 0 0 0,0 1 0 0 0,0 1 0 0 0,0-1 0 0 0,0 1 0 0 0,4 0-24 0 0,24 0 0 0 0,-1 12 0 0 0,15 14-125 0 0,-28 4 50 0 0,-19-14 75 0 0,-2-11 44 0 0,1 0 0 0 0,-1 0 0 0 0,0-1 0 0 0,0 1 0 0 0,-1 0 0 0 0,1 0 0 0 0,-1 0 0 0 0,0 0 0 0 0,0-1 0 0 0,0 1 0 0 0,0 0 0 0 0,0-1 0 0 0,-1 1-1 0 0,0-1 1 0 0,0 0 0 0 0,0 1 0 0 0,0-1 0 0 0,0 0 0 0 0,-1 0 0 0 0,1 0 0 0 0,-3 2-44 0 0,-18 19 88 0 0,-25 14 168 0 0,36-28-188 0 0,11-10 1 0 0,1 0 5 0 0,1 1 0 0 0,20 8-58 0 0,36 21-156 0 0,18 19-265 0 0,-19 0 198 0 0,-45-35 207 0 0,10 22 0 0 0,-20-11 312 0 0,-27 31 304 0 0,25-55-510 0 0,-10 5 36 0 0,-53 24 652 0 0,-18-26-132 0 0,73-5-635 0 0,-2-3 16 0 0,0-1-33 0 0,-2 1-36 0 0,10 3-108 0 0,3 1-26 0 0,0 0 0 0 0,0 0-48 0 0,0 0-202 0 0,0 0-92 0 0,0 0-855 0 0,0 0-3549 0 0,0 0-1518 0 0</inkml:trace>
  <inkml:trace contextRef="#ctx0" brushRef="#br0" timeOffset="3078.938">863 11 7688 0 0,'0'0'166'0'0,"0"0"29"0"0,0 0 14 0 0,0 0 13 0 0,0 0 0 0 0,0 0-4 0 0,-7-5 872 0 0,-1 5-876 0 0,6 0 11 0 0,2 0 6 0 0,0 0 25 0 0,0 0 100 0 0,0 0 41 0 0,0 0 10 0 0,0 0 15 0 0,0 0 62 0 0,0 0 27 0 0,0 0 8 0 0,0 0-29 0 0,0 0-123 0 0,0 0-58 0 0,0 0-11 0 0,0 0-38 0 0,0 0-146 0 0,0 0-30 0 0,0 0 44 0 0,0 0 22 0 0,0 0 1 0 0,0 0 5 0 0,0 0 18 0 0,0 0 8 0 0,0 0 2 0 0,-2 0 0 0 0,-12 0 368 0 0,13 0-377 0 0,-10 1 210 0 0,-4 8-265 0 0,8-8-131 0 0,-15 17 158 0 0,-5 2-147 0 0,-1 25 0 0 0,12-12 0 0 0,13-25 73 0 0,0 1 1 0 0,0 0-1 0 0,0 0 0 0 0,1 0 0 0 0,1 1 0 0 0,-1-1 0 0 0,2 0 0 0 0,-1 1 0 0 0,1 2-73 0 0,-10 82 650 0 0,5-6 204 0 0,4-82-753 0 0,0-1 1 0 0,0 1 0 0 0,1 0-1 0 0,0-1 1 0 0,0 1 0 0 0,1 0-1 0 0,0 0 1 0 0,-1-1-1 0 0,2 1 1 0 0,-1-1 0 0 0,1 1-1 0 0,0 0-101 0 0,-2-5-2 0 0,39 59 333 0 0,-13-32-170 0 0,34-25 246 0 0,-30-21-314 0 0,23-22 40 0 0,-2-14-133 0 0,-18 6 0 0 0,-27 26 0 0 0,-2-5 34 0 0,-4 26 140 0 0,2-1 68 0 0,3-16 226 0 0,-11-2-426 0 0,-1 7-42 0 0,-2 3 0 0 0,4 6 1 0 0,4 2-2 0 0,0 1 0 0 0,0 0 1 0 0,0 0-1 0 0,0 0 0 0 0,0 0 1 0 0,0 0-1 0 0,0 1 0 0 0,0-1 1 0 0,0 0-1 0 0,-1 0 0 0 0,1 1 1 0 0,0-1-1 0 0,-1 1 1 0 0,1-1-1 0 0,0 1 0 0 0,-1 0 1 0 0,1-1-1 0 0,0 1 0 0 0,-1 0 1 0 0,1 0-1 0 0,-1 0 0 0 0,1 0 1 0 0,-1 0-1 0 0,1 0 0 0 0,0 0 1 0 0,-1 1-1 0 0,0-1 1 0 0,-47-9-257 0 0,-22 9 563 0 0,27 16-306 0 0,-18 36-757 0 0,19 9-424 0 0,41-50 474 0 0,-2 7-5085 0 0,-1 1-970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55.182"/>
    </inkml:context>
    <inkml:brush xml:id="br0">
      <inkml:brushProperty name="width" value="0.05" units="cm"/>
      <inkml:brushProperty name="height" value="0.05" units="cm"/>
      <inkml:brushProperty name="color" value="#E71224"/>
    </inkml:brush>
  </inkml:definitions>
  <inkml:trace contextRef="#ctx0" brushRef="#br0">151 467 10568 0 0,'0'0'233'0'0,"0"0"39"0"0,0 0 17 0 0,0 0-27 0 0,0 0-153 0 0,0 0-16 0 0,0 0 17 0 0,0 0 2 0 0,0 0-8 0 0,-2-1-43 0 0,-35-28 128 0 0,-26-18 3009 0 0,29 27-1791 0 0,20-2-647 0 0,14 16-746 0 0,0 0 0 0 0,0 0 0 0 0,1 0 0 0 0,-1 0 0 0 0,2 0 0 0 0,-1 0 0 0 0,0 0-1 0 0,1 1 1 0 0,0-1 0 0 0,1 0 0 0 0,-1 1 0 0 0,1 0 0 0 0,0 0 0 0 0,1-1 0 0 0,-1 2-1 0 0,1-1 1 0 0,0 0 0 0 0,1 0-14 0 0,0-2-38 0 0,61-68 1266 0 0,-51 62-994 0 0,14-13-587 0 0,1 2 1 0 0,1 1 0 0 0,1 2-1 0 0,8-3 353 0 0,26-2-304 0 0,-64 25 299 0 0,0 1-1 0 0,0-1 0 0 0,0 1 0 0 0,0-1 0 0 0,0 1 0 0 0,0 0 0 0 0,-1 0 0 0 0,1 0 0 0 0,0 0 0 0 0,0 0 0 0 0,0 0 0 0 0,0 1 0 0 0,0-1 0 0 0,0 1 0 0 0,0-1 0 0 0,-1 1 0 0 0,1 0 0 0 0,0-1 1 0 0,0 1-1 0 0,-1 0 0 0 0,1 0 0 0 0,-1 0 0 0 0,1 1 0 0 0,-1-1 0 0 0,1 0 0 0 0,-1 0 0 0 0,1 1 0 0 0,-1-1 0 0 0,0 1 0 0 0,0-1 0 0 0,0 1 0 0 0,0 0 0 0 0,0-1 0 0 0,0 1 0 0 0,0 1 6 0 0,0 7-22 0 0,0 0-1 0 0,0 0 1 0 0,-1 0-1 0 0,-1 0 1 0 0,1 0-1 0 0,-2 0 1 0 0,1-1-1 0 0,-1 1 1 0 0,-1 0-1 0 0,0 0 0 0 0,-1 2 23 0 0,-34 65 178 0 0,9-34 395 0 0,25-35-457 0 0,4-7-89 0 0,0 0 1 0 0,0 0 0 0 0,-1 0 0 0 0,1 0 0 0 0,-1 0 0 0 0,1 1 0 0 0,-1-1 0 0 0,1 0 0 0 0,-1 0 0 0 0,0 0 0 0 0,1 0 0 0 0,-1-1 0 0 0,0 1 0 0 0,0 0 0 0 0,0 0-1 0 0,1 0 1 0 0,-1 0 0 0 0,0-1 0 0 0,0 1 0 0 0,0-1 0 0 0,0 1 0 0 0,-1-1 0 0 0,1 1 0 0 0,0-1 0 0 0,0 1 0 0 0,0-1 0 0 0,0 0 0 0 0,0 0 0 0 0,-1 1 0 0 0,1-1 0 0 0,0 0-1 0 0,-1 0-27 0 0,-65 21 1787 0 0,38-24-1634 0 0,-112 12-93 0 0,103-18-72 0 0,32 8-106 0 0,4 1-253 0 0,1-1-81 0 0,-1 1 39 0 0,-2-1 326 0 0,0-3-5333 0 0,-1-3-682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9:17.793"/>
    </inkml:context>
    <inkml:brush xml:id="br0">
      <inkml:brushProperty name="width" value="0.05" units="cm"/>
      <inkml:brushProperty name="height" value="0.05" units="cm"/>
    </inkml:brush>
  </inkml:definitions>
  <inkml:trace contextRef="#ctx0" brushRef="#br0">325 36 8208 0 0,'0'0'234'0'0,"0"0"6"0"0,0 0-88 0 0,0 0 176 0 0,0 0 96 0 0,0 0 22 0 0,0 0-58 0 0,1-1-255 0 0,14-12-133 0 0,-13 11 491 0 0,6-6-1334 0 0,-5 2 7329 0 0,-17 1-6270 0 0,8 5-177 0 0,1 1-1 0 0,-1 0 0 0 0,0 0 0 0 0,1 1 1 0 0,-1 0-1 0 0,1 0 0 0 0,-1 0 0 0 0,1 0 0 0 0,0 1 1 0 0,0 0-1 0 0,0 0 0 0 0,-4 4-38 0 0,-37 24 277 0 0,8 2 99 0 0,-2 3-69 0 0,32-27-257 0 0,6-7-31 0 0,0 0 1 0 0,0 0 0 0 0,0 0-1 0 0,0 1 1 0 0,1-1 0 0 0,-1 1-1 0 0,0-1 1 0 0,1 1 0 0 0,0 0-1 0 0,0 0 1 0 0,0-1 0 0 0,0 1-1 0 0,0 0 1 0 0,0 0 0 0 0,1 0-1 0 0,-1 0 1 0 0,1 2-20 0 0,-7 25 117 0 0,8 4 65 0 0,5-14-108 0 0,6 0 52 0 0,-9-19-113 0 0,47 32 40 0 0,72 6-251 0 0,-104-32 125 0 0,-13-5 67 0 0,0-1-1 0 0,1 1 1 0 0,-1 0 0 0 0,0 1-1 0 0,0-1 1 0 0,0 1-1 0 0,0 0 1 0 0,-1 0 0 0 0,1 0-1 0 0,-1 1 1 0 0,0-1-1 0 0,0 1 1 0 0,0 0-1 0 0,0 1 1 0 0,-1-1 0 0 0,1 1-1 0 0,-1-1 1 0 0,0 1-1 0 0,-1 0 1 0 0,1 0 0 0 0,-1 0-1 0 0,0 0 1 0 0,0 1 6 0 0,-1-1 3 0 0,-1 1 0 0 0,1-1-1 0 0,-1 1 1 0 0,0-1 0 0 0,0 1 0 0 0,-1-1 0 0 0,1 1 0 0 0,-1-1 0 0 0,-1 0 0 0 0,1 0 0 0 0,-1 1 0 0 0,0-1 0 0 0,0 0-1 0 0,0 0 1 0 0,-1 0 0 0 0,1-1 0 0 0,-1 1 0 0 0,0-1 0 0 0,-1 1 0 0 0,1-1 0 0 0,-1 0 0 0 0,-3 3-3 0 0,-92 80 444 0 0,89-80-280 0 0,-1-1 0 0 0,1-1 1 0 0,-1 0-1 0 0,0 0 0 0 0,-1-1 0 0 0,1-1 1 0 0,-1 1-1 0 0,1-2 0 0 0,-2 0-164 0 0,-80-5 1144 0 0,61-2-1154 0 0,5-4-326 0 0,25 9 186 0 0,2 0-2 0 0,0 0-17 0 0,0 0-72 0 0,0 0-30 0 0,0 0-8 0 0,0-2-121 0 0,-4-5-505 0 0,3 6-226 0 0,1 1-41 0 0</inkml:trace>
  <inkml:trace contextRef="#ctx0" brushRef="#br0" timeOffset="845.063">481 542 11312 0 0,'0'0'332'0'0,"0"0"-4"0"0,0 0-171 0 0,0 0 55 0 0,0 0 48 0 0,0 0 11 0 0,0 0-66 0 0,0 0-264 0 0,0 0-55 0 0,0 0-1 0 0,0 0-10 0 0,6-11-58 0 0,3-7 2884 0 0,-9 16-2606 0 0,1 0 0 0 0,0-1 0 0 0,0 1 0 0 0,0 0 0 0 0,0 0 0 0 0,0 0 1 0 0,1 0-1 0 0,-1 0 0 0 0,0 0 0 0 0,1 0 0 0 0,0 1 0 0 0,-1-1 0 0 0,1 1 1 0 0,0-1-1 0 0,0 1 0 0 0,0-1 0 0 0,0 1 0 0 0,2-1-95 0 0,46-7 127 0 0,-47 8-135 0 0,0 1 0 0 0,1 0 0 0 0,-1 0 0 0 0,0 0 0 0 0,1 0 0 0 0,-1 0 0 0 0,0 1 0 0 0,1 0 1 0 0,-1-1-1 0 0,0 1 0 0 0,0 0 0 0 0,0 1 0 0 0,0-1 0 0 0,0 0 0 0 0,0 1 0 0 0,0 0 0 0 0,0 0 0 0 0,0 0 0 0 0,-1 0 0 0 0,1 0 0 0 0,-1 0 0 0 0,0 1 1 0 0,1-1-1 0 0,-1 1 0 0 0,0 0 0 0 0,-1-1 0 0 0,1 1 0 0 0,0 0 0 0 0,-1 0 0 0 0,1 0 0 0 0,-1 0 0 0 0,0 1 0 0 0,0-1 0 0 0,-1 0 0 0 0,1 2 8 0 0,4 28-72 0 0,-32 62 164 0 0,11-29 1028 0 0,16-64-985 0 0,0-2-51 0 0,0 0-11 0 0,-7 15 61 0 0,8-15-78 0 0,5-1-46 0 0,0-1-10 0 0,32-4-14 0 0,-22 9-60 0 0,44 18 74 0 0,-30-7 0 0 0,-10 1 0 0 0,-29 19 23 0 0,-3-23 276 0 0,-59 32 1099 0 0,15-8-566 0 0,0-17-396 0 0,40-17-470 0 0,16-1-198 0 0,0 0-42 0 0,-12-10-2619 0 0,12 10 1610 0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9:29.233"/>
    </inkml:context>
    <inkml:brush xml:id="br0">
      <inkml:brushProperty name="width" value="0.05" units="cm"/>
      <inkml:brushProperty name="height" value="0.05" units="cm"/>
      <inkml:brushProperty name="color" value="#E71224"/>
    </inkml:brush>
  </inkml:definitions>
  <inkml:trace contextRef="#ctx0" brushRef="#br0">160 110 6624 0 0,'0'0'149'0'0,"0"0"23"0"0,0 0 11 0 0,0 0-14 0 0,0 0-62 0 0,0 0-31 0 0,0 0-4 0 0,0 0 14 0 0,0 0 61 0 0,0 0 21 0 0,0 0 7 0 0,0 0 57 0 0,0 0 234 0 0,0 0 101 0 0,0 0 17 0 0,0 0 4 0 0,0 0-9 0 0,0 0-3 0 0,0 0 0 0 0,0 0-38 0 0,0 0-158 0 0,0 0-76 0 0,0 0-14 0 0,0 0-36 0 0,0 0-136 0 0,0 0-45 0 0,0 0 12 0 0,0 2-15 0 0,-12 47 58 0 0,-41 84-72 0 0,19-56 920 0 0,7-22-192 0 0,4 22-57 0 0,21-68-629 0 0,-1 1-1 0 0,1-1 0 0 0,1 1 1 0 0,0 0-1 0 0,0-1 0 0 0,1 1 1 0 0,0 0-1 0 0,0 0 0 0 0,1-1 1 0 0,2 9-98 0 0,-2-12 34 0 0,1 0 1 0 0,0 1 0 0 0,-1-2-1 0 0,2 1 1 0 0,-1 0 0 0 0,1 0-1 0 0,0-1 1 0 0,0 1 0 0 0,0-1-1 0 0,1 0 1 0 0,0 0 0 0 0,0 0-1 0 0,1 0-34 0 0,39 10 256 0 0,-39-14-240 0 0,1 1 0 0 0,-1-1 0 0 0,1 0 0 0 0,0-1 0 0 0,-1 1 0 0 0,1-1 0 0 0,0 0 0 0 0,-1-1 0 0 0,1 1 0 0 0,0-1 0 0 0,-1 0 0 0 0,1-1 0 0 0,-1 1 0 0 0,1-1 0 0 0,-1 0-16 0 0,16-4-1 0 0,41-18 246 0 0,-18-26-27 0 0,16-58 320 0 0,-15-5-538 0 0,-7-4 0 0 0,-37 105 58 0 0,1 1 0 0 0,-1 0-1 0 0,-1-1 1 0 0,0 1-1 0 0,0 0 1 0 0,-2-1-1 0 0,1 1 1 0 0,-1 0 0 0 0,-1 0-1 0 0,0 0 1 0 0,-1-3-58 0 0,0 5 49 0 0,0-1 1 0 0,-1 1-1 0 0,0 0 1 0 0,-1 0-1 0 0,0 0 1 0 0,0 1-1 0 0,-1 0 1 0 0,0 0-1 0 0,0 0 1 0 0,-1 1 0 0 0,0 0-1 0 0,0 1 1 0 0,-1 0-1 0 0,1 0 1 0 0,-1 1-1 0 0,-1 0 1 0 0,1 0-1 0 0,-1 1 1 0 0,0 0-1 0 0,-4 0-49 0 0,7 3-51 0 0,-1 0-1 0 0,1 0 1 0 0,0 1 0 0 0,-1 0-1 0 0,1 0 1 0 0,0 1-1 0 0,-1 0 1 0 0,1 0 0 0 0,0 1-1 0 0,0-1 1 0 0,0 2-1 0 0,0-1 1 0 0,0 1-1 0 0,0 0 1 0 0,1 1 0 0 0,0-1-1 0 0,-1 1 1 0 0,1 0-1 0 0,1 1 1 0 0,-1 0-1 0 0,-4 4 52 0 0,-41 53-2978 0 0,41-46-3411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28:56.780"/>
    </inkml:context>
    <inkml:brush xml:id="br0">
      <inkml:brushProperty name="width" value="0.05" units="cm"/>
      <inkml:brushProperty name="height" value="0.05" units="cm"/>
      <inkml:brushProperty name="color" value="#E71224"/>
    </inkml:brush>
    <inkml:brush xml:id="br1">
      <inkml:brushProperty name="width" value="0.05" units="cm"/>
      <inkml:brushProperty name="height" value="0.05" units="cm"/>
    </inkml:brush>
  </inkml:definitions>
  <inkml:trace contextRef="#ctx0" brushRef="#br0">1665 23 17167 0 0,'-3'4'104'0'0,"-1"1"0"0"0,1 0 0 0 0,1 0 0 0 0,-1 0 0 0 0,1 1 0 0 0,0-1 0 0 0,0 0 0 0 0,0 1 0 0 0,1 0 0 0 0,0-1 0 0 0,0 1 0 0 0,0 0 0 0 0,1-1 0 0 0,0 5-104 0 0,-7 44 256 0 0,2-21-705 0 0,-5-3-2447 0 0,7-26 2267 0 0,0-2-3844 0 0,3-2-23 0 0</inkml:trace>
  <inkml:trace contextRef="#ctx0" brushRef="#br1" timeOffset="23119.82">488 48 12728 0 0,'0'0'289'0'0,"0"0"40"0"0,0 0 21 0 0,0 0-45 0 0,-1 1-198 0 0,-4 2-74 0 0,-8-1 338 0 0,-95 37 1692 0 0,52-15-908 0 0,-32 21 401 0 0,-11 13-888 0 0,20 2-655 0 0,53-26-2 0 0,26-25 32 0 0,4-4-43 0 0,0 0 1 0 0,0 0 0 0 0,1 0 0 0 0,-1 0 0 0 0,1-1-1 0 0,0 1 1 0 0,1-1 0 0 0,-1-1 0 0 0,1 1-1 0 0,-1-1 1 0 0,1 0 0 0 0,0 0 0 0 0,0-1-1 0 0,4 2 0 0 0,74 45 0 0 0,-6-6 0 0 0,36 22 0 0 0,-64-31 0 0 0,-32-10 0 0 0,-14-17 0 0 0,-4 2 0 0 0,-22 14 211 0 0,-21 2 481 0 0,31-19-551 0 0,-1 0 1 0 0,-1-2-1 0 0,1 1 0 0 0,-1-2 1 0 0,1 0-1 0 0,-1 0 0 0 0,0-2 0 0 0,-8 1-141 0 0,-31 5-14 0 0,-53-2 138 0 0,20-19 24 0 0,84 13-212 0 0,2 1-3 0 0,0 0-57 0 0,0 0-252 0 0,2-21-2413 0 0,13 6-891 0 0,-4 6-2046 0 0</inkml:trace>
  <inkml:trace contextRef="#ctx0" brushRef="#br1" timeOffset="23649.243">726 520 13448 0 0,'0'0'298'0'0,"-2"-1"46"0"0,2 1-347 0 0,0 0 0 0 0,0 1 0 0 0,0-1 0 0 0,1 0 0 0 0,-1 0 0 0 0,0 0 0 0 0,0 1 0 0 0,0-1 0 0 0,0 0 0 0 0,0 0 0 0 0,0 0 0 0 0,0 1-1 0 0,1-1 1 0 0,-1 0 0 0 0,0 0 0 0 0,0 1 0 0 0,0-1 0 0 0,0 0 0 0 0,0 0 0 0 0,0 1 0 0 0,0-1 0 0 0,0 0 0 0 0,0 0 0 0 0,0 1 0 0 0,0-1 0 0 0,0 0 0 0 0,-1 0 0 0 0,1 1 0 0 0,0-1-1 0 0,0 0 1 0 0,0 0 0 0 0,0 0 0 0 0,0 1 0 0 0,0-1 0 0 0,0 0 0 0 0,-1 0 0 0 0,1 0 0 0 0,0 1 0 0 0,0-1 0 0 0,0 0 0 0 0,0 0 0 0 0,-1 0 0 0 0,1 0 0 0 0,0 0 0 0 0,0 1 0 0 0,-1-1-1 0 0,1 0 1 0 0,0 0 0 0 0,0 0 0 0 0,0 0 0 0 0,-1 0 0 0 0,1 0 0 0 0,0 0 0 0 0,0 0 0 0 0,-1 0 3 0 0,7 17 240 0 0,-1 124 1422 0 0,-10-72-871 0 0,-8 20-167 0 0,4-31-6 0 0,2 10 1044 0 0,7-37-398 0 0,1-30-1197 0 0,28 1 72 0 0,-19-5-77 0 0,33-1 14 0 0,18 3-76 0 0,6 5-205 0 0,15-28-1650 0 0,-49 8-4358 0 0,-21 7 663 0 0</inkml:trace>
  <inkml:trace contextRef="#ctx0" brushRef="#br1" timeOffset="24203.648">841 878 16128 0 0,'0'0'471'0'0,"0"0"-8"0"0,0 0-244 0 0,0 0 66 0 0,0 0 60 0 0,0 0 9 0 0,0 0-33 0 0,0 0-154 0 0,0 0-67 0 0,0 0-18 0 0,0 0-30 0 0,0 0-108 0 0,-1 2-12 0 0,-14 52 236 0 0,-2 43 647 0 0,-1 56-86 0 0,10-45-433 0 0,20-29-754 0 0,-3-51-4906 0 0,-4-8-1101 0 0</inkml:trace>
  <inkml:trace contextRef="#ctx0" brushRef="#br1" timeOffset="24649.231">1379 1404 9136 0 0,'0'0'266'0'0,"0"0"1"0"0,1-1-171 0 0,24-16 420 0 0,31-28 771 0 0,-12 21-783 0 0,-31 15-222 0 0,1 1 0 0 0,0 0 0 0 0,0 1 1 0 0,0 1-1 0 0,1 0 0 0 0,0 1 0 0 0,1 0 0 0 0,-1 1 0 0 0,1 1 0 0 0,-1 1 1 0 0,7 0-283 0 0,109-8 1192 0 0,87 30-429 0 0,-23-14 172 0 0,-120-7-834 0 0,772-14 955 0 0,-164-14-136 0 0,541-59 1331 0 0,-105 28-1062 0 0,-600 40-737 0 0,1277-28-456 0 0,-1545 48-118 0 0,1273 14-2029 0 0,-1275-4-5687 0 0</inkml:trace>
  <inkml:trace contextRef="#ctx0" brushRef="#br0" timeOffset="33404.572">1576 38 8840 0 0,'0'0'197'0'0,"0"0"24"0"0,0 0 19 0 0,12 10 414 0 0,9 14 275 0 0,-15-7 126 0 0,-5 35 705 0 0,-7 9-424 0 0,1-39-1216 0 0,2 1 1 0 0,0 0 0 0 0,2 0 0 0 0,0-1 0 0 0,3 18-121 0 0,-1 1 168 0 0,-1-25-81 0 0,1-1 1 0 0,1 0 0 0 0,0 1-1 0 0,1-1 1 0 0,1 0 0 0 0,0-1-1 0 0,1 1 1 0 0,0-1-1 0 0,1 0 1 0 0,1 0 0 0 0,1-1-1 0 0,5 9-87 0 0,-9-18 38 0 0,0 0-1 0 0,0 1 0 0 0,0-1 0 0 0,1-1 1 0 0,0 1-1 0 0,0-1 0 0 0,0 0 0 0 0,0 0 1 0 0,0 0-1 0 0,1-1 0 0 0,-1 1 0 0 0,1-1 1 0 0,-1-1-1 0 0,1 1 0 0 0,0-1 0 0 0,3 0-37 0 0,0-2 107 0 0,0-1 0 0 0,0-1 0 0 0,0 1 0 0 0,-1-1 0 0 0,1-1 0 0 0,-1 0-1 0 0,1 0 1 0 0,-1-1 0 0 0,0 1 0 0 0,-1-2 0 0 0,1 1 0 0 0,-1-1-1 0 0,0 0 1 0 0,-1-1 0 0 0,6-6-107 0 0,53-82 981 0 0,-38 24-617 0 0,-23 55-164 0 0,-1 0 0 0 0,0 0 0 0 0,-1 0 0 0 0,-1-1 0 0 0,-1 1 0 0 0,0-1 0 0 0,-1 1 0 0 0,-1 0 0 0 0,-2-9-200 0 0,0 2 176 0 0,-2 0-1 0 0,0 0 0 0 0,-2 0 0 0 0,0 1 0 0 0,-5-6-175 0 0,9 21 47 0 0,-1 0 0 0 0,0 1 0 0 0,0-1-1 0 0,0 1 1 0 0,-1 1 0 0 0,0-1 0 0 0,0 1 0 0 0,-1 0-1 0 0,1 0 1 0 0,-5-1-47 0 0,3 2-11 0 0,0 0 0 0 0,0 1-1 0 0,-1 0 1 0 0,1 1 0 0 0,-1 0 0 0 0,0 0-1 0 0,0 1 1 0 0,0 0 0 0 0,1 0 0 0 0,-1 1-1 0 0,0 0 1 0 0,0 1 0 0 0,0 0 0 0 0,0 1-1 0 0,0-1 1 0 0,1 2 0 0 0,-1-1-1 0 0,1 1 1 0 0,-1 0 0 0 0,-6 5 11 0 0,-17 7-650 0 0,1 2 0 0 0,1 1 0 0 0,1 2 0 0 0,0 1 0 0 0,2 1 0 0 0,0 1 0 0 0,1 1 0 0 0,-18 24 650 0 0,10-6-1375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03.22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476 12 11024 0 0,'0'0'248'0'0,"0"0"34"0"0,0 0 22 0 0,0 0-29 0 0,0 0-164 0 0,0 0-26 0 0,0 0 10 0 0,0 0 1 0 0,0 0-6 0 0,0 0-15 0 0,0 0 10 0 0,0 0-15 0 0,0 0-6 0 0,-7-5 0 0 0,-54-1-5 0 0,40 7 112 0 0,-103 9 671 0 0,85 0-82 0 0,17-10-352 0 0,20 0-216 0 0,2 0 0 0 0,0 0 6 0 0,0 0 29 0 0,0 0 12 0 0,0 0 0 0 0,0 0-21 0 0,0 0-96 0 0,0 0-39 0 0,0 0-10 0 0,11 6-1 0 0,65 3-18 0 0,41-14 20 0 0,20 0-86 0 0,24 10-112 0 0,-12 5 124 0 0,116 18-144 0 0,-187-2 27 0 0,-67-20 106 0 0,6 25-6 0 0,-22 5-408 0 0,-24 18-758 0 0,-25 8 345 0 0,9-29 774 0 0,-28 19 217 0 0,-25-7 648 0 0,-138 54 1220 0 0,134-55-1909 0 0,101-44-113 0 0,-9 2-10 0 0,1 0 0 0 0,-1 1-1 0 0,1 0 1 0 0,0 1 0 0 0,0 0 0 0 0,0 0-1 0 0,0 1 1 0 0,1 0 0 0 0,-7 5 11 0 0,14-9-25 0 0,1 0 0 0 0,-1 0 0 0 0,0 0 0 0 0,1-1 1 0 0,-1 1-1 0 0,1 0 0 0 0,-1 0 0 0 0,1 0 0 0 0,0 0 0 0 0,-1 0 0 0 0,1 0 1 0 0,0 0-1 0 0,0 0 0 0 0,-1 0 0 0 0,1 0 0 0 0,0 0 0 0 0,0 0 0 0 0,0 0 1 0 0,0 1-1 0 0,1-1 0 0 0,-1 0 0 0 0,0 0 0 0 0,0 0 0 0 0,1 0 0 0 0,-1 0 1 0 0,0 0-1 0 0,1 0 0 0 0,-1-1 0 0 0,1 1 0 0 0,-1 0 0 0 0,1 0 0 0 0,0 0 1 0 0,-1 0-1 0 0,1-1 0 0 0,0 1 0 0 0,-1 0 0 0 0,1 0 0 0 0,0-1 0 0 0,0 1 26 0 0,6 6 18 0 0,1-1 0 0 0,-1 0 0 0 0,1-1 0 0 0,0 1 0 0 0,0-1 0 0 0,1-1 0 0 0,0 0 0 0 0,-1 0 0 0 0,1-1 0 0 0,0 0 0 0 0,1 0 1 0 0,-1-1-1 0 0,1 0 0 0 0,5 0-19 0 0,35 10 79 0 0,237 40 78 0 0,-199-32-157 0 0,-11 1-53 0 0,11 16-142 0 0,-83-32 168 0 0,-3-4 15 0 0,0 0 0 0 0,0 0-1 0 0,-1 0 1 0 0,1 1 0 0 0,0-1-1 0 0,-1 0 1 0 0,1 1 0 0 0,-1-1-1 0 0,1 1 1 0 0,-1 0 0 0 0,0-1 0 0 0,0 1-1 0 0,0 0 1 0 0,0 0 0 0 0,0 0-1 0 0,0 0 1 0 0,0 0 0 0 0,0 0-1 0 0,-1 0 1 0 0,1 0 0 0 0,-1 0 0 0 0,0 0-1 0 0,0 0 1 0 0,1 0 0 0 0,-1 0-1 0 0,0 0 1 0 0,-1 0 0 0 0,1 0-1 0 0,0 0 1 0 0,-1 0 0 0 0,1 0-1 0 0,-1 1 1 0 0,0-1 12 0 0,-4 6-37 0 0,0-1 0 0 0,-1 0 1 0 0,0 0-1 0 0,-1 0 0 0 0,1-1 0 0 0,-1 0 0 0 0,0 0 0 0 0,-1-1 0 0 0,1 0 0 0 0,-1 0 0 0 0,0 0 1 0 0,-1-1-1 0 0,1-1 0 0 0,-1 1 0 0 0,1-2 0 0 0,-4 2 37 0 0,-29 13 109 0 0,-111 28 310 0 0,100-32-275 0 0,-209 49 2206 0 0,-18-9-2350 0 0,252-49 75 0 0,-3 2-37 0 0,1-2-1 0 0,-1-1 1 0 0,0-1-1 0 0,-23-3-37 0 0,-54-7-16 0 0,86-6-501 0 0,21 12 421 0 0,11-14-111 0 0,-2 11 181 0 0,1 0-1 0 0,0 0 0 0 0,0 1 0 0 0,0 1 1 0 0,1-1-1 0 0,-1 2 0 0 0,1-1 0 0 0,-1 1 1 0 0,1 1-1 0 0,0 0 0 0 0,0 1 0 0 0,0 0 0 0 0,7 1 27 0 0,91 4-112 0 0,0 5 0 0 0,94 21 112 0 0,-64-6-53 0 0,-12-1-393 0 0,118 39 446 0 0,-212-54-157 0 0,65 21-328 0 0,-92-27 476 0 0,4-1-41 0 0,-1 2-1 0 0,0-1 1 0 0,0 1 0 0 0,0 1 0 0 0,-1-1 0 0 0,1 1 0 0 0,-1 1-1 0 0,0 0 1 0 0,-1 0 0 0 0,1 0 0 0 0,-1 1 0 0 0,0 0 0 0 0,-1 1-1 0 0,0 0 1 0 0,0-1 0 0 0,-1 2 0 0 0,1-1 0 0 0,-2 1 0 0 0,4 8 50 0 0,-8-9 0 0 0,-1 0 0 0 0,0 0 0 0 0,-1 1 0 0 0,1-1 0 0 0,-2 0 0 0 0,1 0 0 0 0,-1-1 0 0 0,0 1 0 0 0,-1 0 0 0 0,1-1 0 0 0,-2 0 0 0 0,1 0 0 0 0,-1 0 0 0 0,0-1 0 0 0,0 1 0 0 0,-1-1 0 0 0,0 0 0 0 0,0-1 0 0 0,0 1 0 0 0,-1-1 0 0 0,-3 2 0 0 0,-31 25 120 0 0,-2-1 0 0 0,0-3 0 0 0,-40 19-120 0 0,22-12 80 0 0,-105 47 184 0 0,31-18-211 0 0,10 0 70 0 0,-31 21-117 0 0,58-27-20 0 0,82-45-82 0 0,38-6-518 0 0,-1-9 589 0 0,0 0 0 0 0,0-1-1 0 0,0-2 1 0 0,0 0 0 0 0,17-7 25 0 0,61-13-36 0 0,24-5-78 0 0,80 20-511 0 0,-170 16 572 0 0,-28-1 53 0 0,-28 34 150 0 0,10-26-1 0 0,0 0 0 0 0,-1-1 0 0 0,0-1 0 0 0,-1 0 0 0 0,0-1 0 0 0,-1-1 0 0 0,0-1 0 0 0,-1 0 0 0 0,-1 0-149 0 0,-1 2 82 0 0,-251 126 672 0 0,199-102-626 0 0,-7-11-250 0 0,160-28-523 0 0,35 18 709 0 0,-31 1-64 0 0,135 60-88 0 0,-123-23-62 0 0,-57-24 86 0 0,-31-23 44 0 0,0 1 0 0 0,0 1 0 0 0,-1 0 0 0 0,0 0-1 0 0,0 0 1 0 0,0 1 0 0 0,-1 1 0 0 0,0 0 0 0 0,-1 0 0 0 0,0 0-1 0 0,0 1 1 0 0,0 0 0 0 0,-1 0 0 0 0,-1 1 0 0 0,1 0 0 0 0,0 2 20 0 0,-7-6-47 0 0,0-1 0 0 0,0 1 1 0 0,0-1-1 0 0,0 0 1 0 0,-1 0-1 0 0,0 0 1 0 0,0 1-1 0 0,0-2 1 0 0,-1 1-1 0 0,0 0 0 0 0,0 0 1 0 0,0-1-1 0 0,0 0 1 0 0,-1 1-1 0 0,1-1 1 0 0,-1 0-1 0 0,0-1 1 0 0,0 1-1 0 0,-1-1 1 0 0,1 0-1 0 0,-1 0 0 0 0,0 0 1 0 0,-1 0 46 0 0,-48 31-49 0 0,0-2 1 0 0,-2-3-1 0 0,-1-2 1 0 0,-15 2 48 0 0,30-11 54 0 0,-203 95 558 0 0,-54 5 392 0 0,196-81-565 0 0,96-34-464 0 0,-6 3 771 0 0,22-4-392 0 0,134-30-794 0 0,-44 8 440 0 0,133-33-66 0 0,23 7-681 0 0,-215 40 367 0 0,1 2-1 0 0,-1 2 0 0 0,1 2 1 0 0,13 3 380 0 0,-48-3-5 0 0,0 0 1 0 0,0 1-1 0 0,0 0 1 0 0,-1 1 0 0 0,1-1-1 0 0,0 1 1 0 0,0 0 0 0 0,-1 1-1 0 0,1-1 1 0 0,-1 1-1 0 0,0 0 1 0 0,0 1 0 0 0,0-1-1 0 0,4 5 5 0 0,-8-6 25 0 0,0-1 0 0 0,0 1 0 0 0,0 0-1 0 0,0 0 1 0 0,0 1 0 0 0,-1-1 0 0 0,1 0 0 0 0,-1 0-1 0 0,1 0 1 0 0,-1 0 0 0 0,0 0 0 0 0,0 1 0 0 0,0-1-1 0 0,0 0 1 0 0,0 0 0 0 0,-1 0 0 0 0,1 0-1 0 0,-1 1 1 0 0,1-1 0 0 0,-1 0 0 0 0,0 0 0 0 0,0 0-1 0 0,0 0 1 0 0,0 0 0 0 0,0 0 0 0 0,0-1 0 0 0,0 1-1 0 0,-1 0-24 0 0,-45 47 921 0 0,5-21-265 0 0,-2-2 1 0 0,-1-2-1 0 0,-45 16-656 0 0,-13 8 540 0 0,-140 79-59 0 0,131-68-498 0 0,47-29-344 0 0,65-29 326 0 0,0-1 0 0 0,-1 1 0 0 0,1 0 0 0 0,0 0 0 0 0,0-1 0 0 0,0 1 0 0 0,0 0 0 0 0,0 0-1 0 0,0-1 1 0 0,0 1 0 0 0,0 0 0 0 0,0 0 0 0 0,0-1 0 0 0,0 1 0 0 0,1 0 0 0 0,-1 0 0 0 0,0-1 0 0 0,0 1 0 0 0,1 0 0 0 0,-1-1 0 0 0,0 1 0 0 0,1 0 0 0 0,-1-1 0 0 0,1 1 0 0 0,-1 0 0 0 0,1-1 0 0 0,-1 1 0 0 0,1-1 0 0 0,-1 1 0 0 0,1-1 0 0 0,0 1 0 0 0,-1-1 0 0 0,1 0 0 0 0,0 1 0 0 0,-1-1 0 0 0,1 0 0 0 0,0 1 0 0 0,0-1 0 0 0,-1 0-1 0 0,1 0 1 0 0,0 0 0 0 0,0 0 0 0 0,-1 0 0 0 0,1 0 0 0 0,0 0 0 0 0,0 0 0 0 0,-1 0 0 0 0,1 0 0 0 0,0 0 0 0 0,0 0 0 0 0,-1 0 35 0 0,184 11-848 0 0,-52-1 784 0 0,160 23-74 0 0,-147 7-783 0 0,-100-25 426 0 0,64 30-1265 0 0,-108-45 1771 0 0,1 1 0 0 0,-1 0 1 0 0,0 0-1 0 0,0 0 0 0 0,1 0 1 0 0,-1 0-1 0 0,0 0 0 0 0,0 0 0 0 0,0 0 1 0 0,0 0-1 0 0,0 1 0 0 0,0-1 1 0 0,0 0-1 0 0,-1 1 0 0 0,1-1 1 0 0,0 1-1 0 0,-1-1 0 0 0,1 0 1 0 0,-1 1-1 0 0,0 0 0 0 0,1-1 1 0 0,-1 1-1 0 0,0-1 0 0 0,0 1 1 0 0,0-1-1 0 0,0 1 0 0 0,0-1 1 0 0,0 1-1 0 0,0-1 0 0 0,-1 1 1 0 0,1-1-1 0 0,-1 1 0 0 0,1-1 1 0 0,-1 1-1 0 0,1-1 0 0 0,-1 1 0 0 0,0-1 1 0 0,0 2-12 0 0,-41 47 890 0 0,3-19-805 0 0,-3-2 1 0 0,0-2 0 0 0,-2-1 0 0 0,0-3 0 0 0,-20 7-86 0 0,24-11 19 0 0,-226 114 1318 0 0,75-29-795 0 0,107-53-310 0 0,79-44-277 0 0,4-5-47 0 0,1-2-11 0 0,2 0-35 0 0,62-1-1170 0 0,96-33 627 0 0,-114 28 602 0 0,1 2 0 0 0,1 3 1 0 0,-1 1-1 0 0,0 2 0 0 0,0 3 1 0 0,14 4 78 0 0,-50-7-59 0 0,1 0 1 0 0,-1 1-1 0 0,1 1 1 0 0,-1-1 0 0 0,0 2-1 0 0,0 0 1 0 0,-1 0-1 0 0,1 1 1 0 0,-1 0 0 0 0,-1 1-1 0 0,1 0 1 0 0,-1 0-1 0 0,0 1 1 0 0,-1 1 0 0 0,2 1 58 0 0,-7-5 37 0 0,0-1 0 0 0,0 1 0 0 0,-1-1 0 0 0,0 1 0 0 0,0 0 0 0 0,0 0 1 0 0,-1 0-1 0 0,1 0 0 0 0,-1 0 0 0 0,0 0 0 0 0,-1 0 0 0 0,1 0 0 0 0,-1 0 1 0 0,0 1-1 0 0,-1-1 0 0 0,1 0 0 0 0,-1 0 0 0 0,0 0 0 0 0,0 0 0 0 0,0 0 1 0 0,-2 2-38 0 0,-49 97 677 0 0,11-55-11 0 0,-1-3 1 0 0,-2-1-1 0 0,-3-3 0 0 0,-1-1 1 0 0,-17 8-667 0 0,24-17 240 0 0,-267 200 182 0 0,144-129-574 0 0,137-87 152 0 0,19-8 0 0 0,9-7-5 0 0,0 0-1 0 0,-1 0 1 0 0,1 0-1 0 0,0 0 1 0 0,0 0-1 0 0,0 0 1 0 0,-1 0-1 0 0,1-1 1 0 0,0 1-1 0 0,0 0 1 0 0,0 0-1 0 0,1-1 0 0 0,-1 1 1 0 0,0-1-1 0 0,0 1 1 0 0,0-1-1 0 0,0 1 1 0 0,0-1-1 0 0,1 0 1 0 0,-1 0-1 0 0,0 1 1 0 0,0-1-1 0 0,1 0 1 0 0,-1 0-1 0 0,0 0 0 0 0,0 0 6 0 0,22 1-50 0 0,0 0-1 0 0,0-2 0 0 0,0 0 0 0 0,-1-2 0 0 0,1 0 0 0 0,5-3 51 0 0,49-6-79 0 0,144-18-289 0 0,-185 26 195 0 0,-28 2 155 0 0,1 0 0 0 0,-1 1 0 0 0,1 1 0 0 0,-1-1 1 0 0,1 1-1 0 0,-1 1 0 0 0,1-1 0 0 0,-1 1 0 0 0,1 1 0 0 0,3 1 18 0 0,55 26 0 0 0,-66-28 8 0 0,0-1-1 0 0,-1 1 0 0 0,1 0 0 0 0,0 0 0 0 0,-1 0 0 0 0,1 0 0 0 0,0 0 0 0 0,-1-1 0 0 0,1 1 0 0 0,-1 0 0 0 0,1 1 0 0 0,-1-1 0 0 0,0 0 0 0 0,1 0 1 0 0,-1 0-1 0 0,0 0 0 0 0,0 0 0 0 0,0 0 0 0 0,0 0 0 0 0,0 0 0 0 0,0 0 0 0 0,0 0 0 0 0,0 1 0 0 0,0-1 0 0 0,-1 0 0 0 0,1 0 0 0 0,0 0 0 0 0,-1 0 1 0 0,1 0-1 0 0,-1 0 0 0 0,1 0 0 0 0,-1 0 0 0 0,1 0 0 0 0,-1 0 0 0 0,0-1 0 0 0,1 1 0 0 0,-1 0 0 0 0,-1 1-7 0 0,-32 32 503 0 0,-38 15-413 0 0,-120 68 904 0 0,-24 17 286 0 0,111-71-1120 0 0,92-47-365 0 0,35-8-154 0 0,-20-7 341 0 0,105-2-1273 0 0,-9-8-546 0 0,-39 0-4188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22.49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183 60 8808 0 0,'-8'-6'605'0'0,"-63"-19"-3392"0"0,23 13 4510 0 0,20 7 884 0 0,7 4-323 0 0,20 1-1596 0 0,1 0-236 0 0,-4 0-187 0 0,5 0-207 0 0,-1 0-1 0 0,0 0 0 0 0,0 0 1 0 0,0 0-1 0 0,0-1 0 0 0,0 1 0 0 0,0 0 1 0 0,0 0-1 0 0,0 0 0 0 0,0 0 0 0 0,-1-1 1 0 0,1 1-1 0 0,0 0 0 0 0,0 0 1 0 0,0 0-1 0 0,0 0 0 0 0,0 0 0 0 0,0 0 1 0 0,0-1-1 0 0,0 1 0 0 0,0 0 0 0 0,0 0 1 0 0,0 0-1 0 0,-1 0 0 0 0,1 0 1 0 0,0 0-1 0 0,0 0 0 0 0,0 0 0 0 0,0-1 1 0 0,0 1-1 0 0,0 0 0 0 0,0 0 0 0 0,-1 0-57 0 0,80-7 202 0 0,-54 8-160 0 0,121 19 258 0 0,62 44-372 0 0,-62-26 8 0 0,2-18 118 0 0,-147-20-47 0 0,-1 0 1 0 0,0 0-1 0 0,1 0 1 0 0,-1 0 0 0 0,1 0-1 0 0,-1 0 1 0 0,1 0-1 0 0,-1 1 1 0 0,1-1-1 0 0,-1 0 1 0 0,0 0-1 0 0,1 1 1 0 0,-1-1-1 0 0,0 0 1 0 0,1 0-1 0 0,-1 1 1 0 0,1-1 0 0 0,-1 0-1 0 0,0 1 1 0 0,0-1-1 0 0,1 0 1 0 0,-1 1-1 0 0,0-1 1 0 0,0 1-1 0 0,1-1 1 0 0,-1 0-1 0 0,0 1 1 0 0,0-1 0 0 0,0 1-1 0 0,0-1 1 0 0,0 1-1 0 0,0-1 1 0 0,0 1-1 0 0,0-1 1 0 0,0 0-1 0 0,0 1 1 0 0,0-1-1 0 0,0 1 1 0 0,0-1-1 0 0,0 1 1 0 0,0-1 0 0 0,0 1-1 0 0,0-1 1 0 0,0 0-1 0 0,-1 1 1 0 0,1-1-1 0 0,0 1 1 0 0,0-1-1 0 0,0 0 1 0 0,-1 1-1 0 0,1-1 1 0 0,0 1-1 0 0,-1-1 1 0 0,1 0 0 0 0,0 0-1 0 0,-1 1 1 0 0,1-1-1 0 0,0 0 1 0 0,-1 0-1 0 0,1 1 1 0 0,-1-1-8 0 0,-24 20 290 0 0,-1 0 0 0 0,0-2 1 0 0,-2-1-1 0 0,-20 9-290 0 0,-47 11 91 0 0,-32 22 69 0 0,15-9 40 0 0,41-12-126 0 0,121-43 118 0 0,144-15-128 0 0,-88 7-64 0 0,-83 10 0 0 0,1 2 0 0 0,-1 0 0 0 0,1 1 0 0 0,0 1 0 0 0,-1 1 0 0 0,8 3 0 0 0,27 1 0 0 0,-43-5-39 0 0,0 0 0 0 0,0 1 0 0 0,-1 1 0 0 0,1 0 0 0 0,-1 1 0 0 0,0 0 0 0 0,0 2 0 0 0,-1-1-1 0 0,1 2 1 0 0,-1 0 0 0 0,0 0 0 0 0,8 7 39 0 0,-18-12-17 0 0,-1 0-1 0 0,0 0 1 0 0,0 0 0 0 0,0 0-1 0 0,0 0 1 0 0,0 0-1 0 0,0 1 1 0 0,0-1 0 0 0,-1 1-1 0 0,1-1 1 0 0,-1 1 0 0 0,0 0-1 0 0,1 0 1 0 0,-1-1-1 0 0,-1 1 1 0 0,1 0 0 0 0,0 0-1 0 0,-1 0 1 0 0,1 0 0 0 0,-1 0-1 0 0,0 0 1 0 0,0 0-1 0 0,0 0 1 0 0,0 0 0 0 0,-1 0-1 0 0,1 0 1 0 0,-1 0-1 0 0,0-1 1 0 0,0 2 17 0 0,-7 5 52 0 0,-1-1-1 0 0,0 1 1 0 0,0-1-1 0 0,-1-1 1 0 0,0 0-1 0 0,-1 0 0 0 0,1-1 1 0 0,-5 1-52 0 0,7-2 41 0 0,-174 63 485 0 0,139-50-372 0 0,-1-2 1 0 0,0-3 0 0 0,-1-1-1 0 0,-28 3-154 0 0,-77 3 596 0 0,57-17-344 0 0,87-6 104 0 0,19-2-46 0 0,-9 5-408 0 0,8-2 60 0 0,1 1 0 0 0,0 0 0 0 0,-1 0 0 0 0,1 1 0 0 0,0 1 0 0 0,0 0 0 0 0,0 1 0 0 0,1 1 0 0 0,0 0 38 0 0,17-1 1 0 0,173 0-464 0 0,-190 0 435 0 0,1 1-1 0 0,-1 0 0 0 0,1 1 0 0 0,-1 1 0 0 0,1 0 0 0 0,-1 1 0 0 0,0 1 1 0 0,-1 0-1 0 0,1 0 0 0 0,-1 2 0 0 0,9 5 29 0 0,22 43-289 0 0,-42-52 235 0 0,-1 0 1 0 0,1 0-1 0 0,-1 0 1 0 0,0 0-1 0 0,0 1 1 0 0,0-1-1 0 0,0 0 1 0 0,0 1-1 0 0,-1-1 1 0 0,0 1 0 0 0,0-1-1 0 0,0 0 1 0 0,0 1-1 0 0,0-1 1 0 0,0 1-1 0 0,-1-1 1 0 0,0 1-1 0 0,0-1 1 0 0,-1 3 53 0 0,-36 58-24 0 0,-80 34 1080 0 0,115-97-1101 0 0,0 0-1 0 0,1 0 1 0 0,-1 1 0 0 0,1 0 0 0 0,-1-1 0 0 0,1 1 0 0 0,0 0-1 0 0,0 0 1 0 0,0 0 0 0 0,0 0 0 0 0,0 0 0 0 0,0 1 0 0 0,0-1 0 0 0,1 1-1 0 0,-1-1 1 0 0,1 1 0 0 0,0 0 0 0 0,0-1 0 0 0,0 1 0 0 0,0 0-1 0 0,0 0 1 0 0,1 0 0 0 0,-1 1 45 0 0,38 6-3789 0 0,1-10 1969 0 0,2-4-17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1:32.641"/>
    </inkml:context>
    <inkml:brush xml:id="br0">
      <inkml:brushProperty name="width" value="0.05" units="cm"/>
      <inkml:brushProperty name="height" value="0.05" units="cm"/>
    </inkml:brush>
  </inkml:definitions>
  <inkml:trace contextRef="#ctx0" brushRef="#br0">1787 1073 4776 0 0,'0'0'135'0'0,"0"0"118"0"0,0 0 393 0 0,0 0 170 0 0,0 0 31 0 0,0 0-55 0 0,0 0-260 0 0,0 0-109 0 0,0 0-27 0 0,0 0-38 0 0,0 0-140 0 0,0 0-68 0 0,0 0-12 0 0,0 11 51 0 0,-5 52 1195 0 0,-7-9-1199 0 0,7-25 65 0 0,9 99-122 0 0,2-74-128 0 0,28 89 368 0 0,-13 5 112 0 0,1 52-95 0 0,-15-110-376 0 0,-3 0 1 0 0,-5 0-1 0 0,-4 0 0 0 0,-5 8-9 0 0,-33 193 514 0 0,16-108 734 0 0,2 81-1248 0 0,9 26 256 0 0,11-45-32 0 0,-33 60 295 0 0,-11 43-187 0 0,10-49-32 0 0,27-126-228 0 0,1-11-72 0 0,-5 35 139 0 0,4-52 302 0 0,-10 168-157 0 0,1-43 60 0 0,14 153-159 0 0,8-265-118 0 0,-1 87 73 0 0,-11-161-1 0 0,6 10 741 0 0,9-42-843 0 0,-8-6 91 0 0,9 22 0 0 0,0-35-128 0 0,1-1-60 0 0,-6 128 102 0 0,0-158-97 0 0,0-2-16 0 0,0 0-15 0 0,0 0-64 0 0,1 1-30 0 0,3 4-57 0 0,4 6-203 0 0,-6-5-3405 0 0,-2-6-1808 0 0</inkml:trace>
  <inkml:trace contextRef="#ctx0" brushRef="#br0" timeOffset="5232.425">1926 1058 8032 0 0,'0'0'182'0'0,"0"0"29"0"0,0 0 12 0 0,0 0-21 0 0,0 0-90 0 0,0 0-42 0 0,0 0-6 0 0,-2-1-11 0 0,-41-3 3478 0 0,42 4-3257 0 0,1 0-88 0 0,0 0-40 0 0,0 0-8 0 0,0 0-9 0 0,0 0-29 0 0,0 0-17 0 0,0 0-3 0 0,0 0-24 0 0,0 0-102 0 0,0 0-46 0 0,0 0-10 0 0,0 0 26 0 0,0 0 117 0 0,0 0 50 0 0,22 15 109 0 0,40 10-200 0 0,-6-16-151 0 0,42 1 214 0 0,-25-7 9 0 0,202 48-86 0 0,-101-31-183 0 0,25-15 264 0 0,137-4 325 0 0,-192-1-328 0 0,71 0 0 0 0,12-2-64 0 0,-151-2 0 0 0,174-4 0 0 0,-112 7 220 0 0,105-15-220 0 0,-127 7 36 0 0,239-6 78 0 0,87 14 305 0 0,-199 7-408 0 0,106 18-26 0 0,-88-13 50 0 0,15 0 118 0 0,100 10-214 0 0,474 26 1747 0 0,-146 11-1205 0 0,-75 21-481 0 0,-135-16 0 0 0,-147-18-3 0 0,426 43-124 0 0,-159-43-912 0 0,-497-40 713 0 0</inkml:trace>
  <inkml:trace contextRef="#ctx0" brushRef="#br0" timeOffset="8898.349">985 1482 9520 0 0,'0'0'276'0'0,"0"0"2"0"0,0 0-142 0 0,0 0 66 0 0,0 0 43 0 0,0 0 10 0 0,0 0-59 0 0,0 0-239 0 0,0 0-54 0 0,0 0 47 0 0,0 0 197 0 0,0 0 86 0 0,0 0 21 0 0,0 0-22 0 0,0 0-100 0 0,0 0-42 0 0,0 0-8 0 0,0 0 55 0 0,-2-1 242 0 0,-52-13 1711 0 0,-7 38-1056 0 0,-22 15-796 0 0,1 10 44 0 0,28-9 53 0 0,31-16-105 0 0,22-23-297 0 0,1-1-14 0 0,0 14-3 0 0,16-5-23 0 0,40 1 33 0 0,6 6-2 0 0,-60-16 70 0 0,3 1-4 0 0,1 1 0 0 0,-1 0 0 0 0,0 0 1 0 0,0 0-1 0 0,0 0 0 0 0,0 1 0 0 0,-1 0 0 0 0,1 0 0 0 0,-1 0 0 0 0,1 1 0 0 0,-1-1 0 0 0,0 1 0 0 0,-1 0 1 0 0,2 2 9 0 0,28 44-228 0 0,-33-46 228 0 0,1 0 0 0 0,0 0 0 0 0,-1 0 0 0 0,0 0 0 0 0,0 1 0 0 0,0-1 0 0 0,-1 0 0 0 0,1 0 0 0 0,-1 0 0 0 0,0 0 0 0 0,0 0 0 0 0,0 0 0 0 0,-1 0 0 0 0,0 2 0 0 0,-13 22 171 0 0,-1-1 1 0 0,-2 0-1 0 0,0-2 1 0 0,-14 14-172 0 0,-55 30 581 0 0,53-57-461 0 0,19-4-126 0 0,-13-3-752 0 0,27-4 565 0 0,1-1-5 0 0,0 0-85 0 0,0 0-346 0 0,0 0-150 0 0,0 0-26 0 0</inkml:trace>
  <inkml:trace contextRef="#ctx0" brushRef="#br0" timeOffset="10072.43">1184 1949 7600 0 0,'0'0'166'0'0,"0"0"29"0"0,0 0 14 0 0,0 0 29 0 0,1-12 1410 0 0,13 10 5333 0 0,-8 11-7653 0 0,1 30 736 0 0,-2 34 48 0 0,-5 133-1388 0 0,0-205-4237 0 0</inkml:trace>
  <inkml:trace contextRef="#ctx0" brushRef="#br0" timeOffset="11451.724">658 6382 11792 0 0,'0'0'342'0'0,"0"0"4"0"0,-2 0-224 0 0,-118 9 2002 0 0,76-3-1905 0 0,-93 48 3165 0 0,37-1-3215 0 0,57-26-213 0 0,35-23 44 0 0,0 0 0 0 0,1 0 0 0 0,0 1 0 0 0,0 0 0 0 0,0 1 1 0 0,1 0-1 0 0,0 0 0 0 0,0 0 0 0 0,0 0 0 0 0,1 1 0 0 0,-1 1 0 0 0,-21 50-152 0 0,48-27-348 0 0,18 3-256 0 0,16-5 756 0 0,39 12-454 0 0,0 6-334 0 0,-85-43 701 0 0,0 0 0 0 0,0 0-1 0 0,-1 0 1 0 0,0 1 0 0 0,0 0 0 0 0,0 1 0 0 0,0 0 0 0 0,-1 0 0 0 0,0 1-1 0 0,0 0 1 0 0,0 1 87 0 0,-6-7 38 0 0,0 1-1 0 0,0 0 0 0 0,0 0 1 0 0,0 0-1 0 0,0 0 0 0 0,-1 0 1 0 0,1 0-1 0 0,0 0 1 0 0,-1 0-1 0 0,0 0 0 0 0,1 0 1 0 0,-1 0-1 0 0,0 0 0 0 0,0 0 1 0 0,0 0-1 0 0,0 0 1 0 0,-1 0-1 0 0,1 0 0 0 0,-1 0 1 0 0,1 0-1 0 0,-1 0 0 0 0,1 0 1 0 0,-1 0-1 0 0,0 0 1 0 0,0 0-1 0 0,0-1 0 0 0,0 1 1 0 0,0 0-1 0 0,-1 0-37 0 0,-2 7 160 0 0,-40 31 1007 0 0,-46 13 38 0 0,-29 2-420 0 0,73-31-399 0 0,-63 25 298 0 0,64-28-634 0 0,2 3-624 0 0,41-23 226 0 0,2-1-18 0 0,0 0-143 0 0,0 0-595 0 0,0 0-264 0 0,0 0-52 0 0,0 0-10 0 0</inkml:trace>
  <inkml:trace contextRef="#ctx0" brushRef="#br0" timeOffset="12434.832">641 7035 11232 0 0,'0'0'256'0'0,"0"0"34"0"0,0 0 20 0 0,0 0-40 0 0,0 0-158 0 0,0 0-12 0 0,0 0 18 0 0,0 0 2 0 0,2 6 0 0 0,20 34-120 0 0,-12 39 106 0 0,-12-53 211 0 0,-1-1 0 0 0,-1 1 1 0 0,-1 0-1 0 0,-1-1 0 0 0,-2 2-317 0 0,2-3 269 0 0,-36 89 1449 0 0,7-33-239 0 0,25-55-1206 0 0,9-17-181 0 0,1-7-141 0 0,0-1-26 0 0,0 0-31 0 0,5-14-460 0 0,57-178-1247 0 0,14-58-133 0 0,-43 132 3387 0 0,-31 108-885 0 0,-2 9-508 0 0,0 1 0 0 0,0-1 0 0 0,0 1 0 0 0,0-1-1 0 0,0 1 1 0 0,0 0 0 0 0,0-1 0 0 0,0 1 0 0 0,0-1-1 0 0,1 1 1 0 0,-1-1 0 0 0,0 1 0 0 0,0-1 0 0 0,0 1 0 0 0,1 0-1 0 0,-1-1 1 0 0,0 1 0 0 0,1 0 0 0 0,-1-1 0 0 0,0 1 0 0 0,1 0-1 0 0,-1-1 1 0 0,0 1 0 0 0,1 0 0 0 0,-1 0 0 0 0,0-1 0 0 0,1 1-1 0 0,-1 0 1 0 0,1 0 0 0 0,-1 0 0 0 0,1-1 0 0 0,-1 1 0 0 0,1 0-1 0 0,-1 0 1 0 0,1 0 0 0 0,-1 0 0 0 0,0 0 0 0 0,1 0 0 0 0,-1 0-1 0 0,1 0 1 0 0,-1 0 0 0 0,1 0 0 0 0,-1 0 0 0 0,1 1-1 0 0,-1-1 1 0 0,1 0 0 0 0,-1 0 0 0 0,0 0 0 0 0,1 1-48 0 0,3 0 6 0 0,-1 1 0 0 0,1 0 1 0 0,-1 0-1 0 0,0 1 0 0 0,1-1 1 0 0,-1 1-1 0 0,0-1 0 0 0,0 1 1 0 0,-1 0-1 0 0,1 0 0 0 0,0 0 0 0 0,-1 1 1 0 0,0-1-1 0 0,0 1 0 0 0,0-1 1 0 0,0 1-1 0 0,-1 0 0 0 0,1-1 1 0 0,-1 1-1 0 0,0 0 0 0 0,0 0 1 0 0,0 3-7 0 0,-1-7-1 0 0,29 99 1 0 0,-12-20-73 0 0,5 14 122 0 0,-8-63-49 0 0,4 20 304 0 0,20-8 768 0 0,-37-41-956 0 0,-1-1 18 0 0,6-1 152 0 0,-4 0-243 0 0,1 0-1 0 0,-1 0 1 0 0,0 0 0 0 0,0 0-1 0 0,0 0 1 0 0,0 0-1 0 0,0-1 1 0 0,-1 1-1 0 0,1-1 1 0 0,0 1-1 0 0,-1-1 1 0 0,1 0 0 0 0,-1 0-1 0 0,1 0 1 0 0,-1 1-1 0 0,0-1 1 0 0,0 0-1 0 0,0-1 1 0 0,0 1-1 0 0,0 0 1 0 0,0 0 0 0 0,0 0-1 0 0,-1-1 1 0 0,1 0-43 0 0,12-42 954 0 0,3-87-538 0 0,-38-61 768 0 0,21 183-1286 0 0,1-1 0 0 0,0 1 0 0 0,0 0 0 0 0,2-1-1 0 0,-1 1 1 0 0,1 0 0 0 0,0-1 0 0 0,2-2 102 0 0,9-24-2583 0 0,-4 14 1071 0 0</inkml:trace>
  <inkml:trace contextRef="#ctx0" brushRef="#br0" timeOffset="14652.376">3330 552 7920 0 0,'0'0'174'0'0,"-1"2"29"0"0,-2 4-95 0 0,0-1 43 0 0,0 0 0 0 0,-1-1-1 0 0,1 1 1 0 0,-1 0-1 0 0,0-1 1 0 0,0 0-1 0 0,0 0 1 0 0,0 0-1 0 0,-1 0 1 0 0,0-1-1 0 0,0 0 1 0 0,-4 3-151 0 0,-19-1 905 0 0,-33 4 480 0 0,0 11-115 0 0,45-15-996 0 0,-8-13 264 0 0,-1-2 1006 0 0,17-1-762 0 0,7 10-753 0 0,0 0 0 0 0,0-1-1 0 0,1 1 1 0 0,-1 0 0 0 0,0-1-1 0 0,0 1 1 0 0,1-1 0 0 0,-1 1-1 0 0,1-1 1 0 0,-1 1 0 0 0,1-1-1 0 0,0 1 1 0 0,0-1 0 0 0,-1 1-1 0 0,1-1 1 0 0,0 1 0 0 0,0-1 0 0 0,1 1-1 0 0,-1-1 1 0 0,0 0 0 0 0,0 1-1 0 0,1-1 1 0 0,-1 1 0 0 0,1-1-1 0 0,0 0-28 0 0,0-4-77 0 0,0 0 59 0 0,1-1-1 0 0,0 0 1 0 0,0 1 0 0 0,0-1-1 0 0,1 1 1 0 0,0 0 0 0 0,0 0-1 0 0,0 0 1 0 0,1 0 0 0 0,0 1-1 0 0,0-1 1 0 0,0 1-1 0 0,3-2 19 0 0,15-12-50 0 0,78-52-164 0 0,-39 22 214 0 0,-18 12 0 0 0,-8-11 0 0 0,59 45-60 0 0,-50 13 48 0 0,-16-14 12 0 0,9 18 0 0 0,29 55 118 0 0,-63-65-124 0 0,0-1-1 0 0,0 1 1 0 0,-1 0 0 0 0,0 0 0 0 0,0 1 0 0 0,0-1 0 0 0,0 0-1 0 0,0 1 1 0 0,-1-1 0 0 0,0 1 0 0 0,0-1 0 0 0,0 1-1 0 0,0 4 7 0 0,2 7 19 0 0,-1-4 61 0 0,0 0 0 0 0,-1 0-1 0 0,-1 0 1 0 0,0 0 0 0 0,0 0-1 0 0,-1 0 1 0 0,0 0 0 0 0,-1 0-1 0 0,-1-1 1 0 0,0 1-1 0 0,-4 10-79 0 0,-3-1 54 0 0,0 0 1 0 0,0-2-1 0 0,-2 1 0 0 0,-1-1 0 0 0,-11 13-54 0 0,22-30 23 0 0,-99 92 1121 0 0,19-41 229 0 0,78-51-1312 0 0,0 0 0 0 0,0-1 0 0 0,0 1-1 0 0,0-1 1 0 0,0 0 0 0 0,-1 0 0 0 0,1-1 0 0 0,0 1 0 0 0,-1-1 0 0 0,1 0 0 0 0,0 0-1 0 0,0-1 1 0 0,-1 1 0 0 0,1-1 0 0 0,0 0 0 0 0,0 0 0 0 0,-1 0 0 0 0,1-1-1 0 0,0 1 1 0 0,-1-2-61 0 0,-57-46 160 0 0,56 40-224 0 0,1 0-1 0 0,-1-1 0 0 0,2 0 0 0 0,-1 0 1 0 0,1 0-1 0 0,1 0 0 0 0,0-1 1 0 0,0 1-1 0 0,1-1 0 0 0,0 0 0 0 0,1-1 65 0 0,-4-7-175 0 0,4 17 136 0 0,0 0-1 0 0,1 0 0 0 0,-1 0 1 0 0,0 0-1 0 0,1 0 0 0 0,-1 0 1 0 0,1 0-1 0 0,0 0 0 0 0,0 0 1 0 0,0 0-1 0 0,0 0 1 0 0,0 0-1 0 0,0 0 0 0 0,1 0 1 0 0,-1 0-1 0 0,1 0 0 0 0,-1 0 1 0 0,1 0-1 0 0,0 0 0 0 0,0 0 40 0 0,0 0-368 0 0,-2-8-986 0 0,2-11 112 0 0,3 9-3540 0 0,-3 10-687 0 0</inkml:trace>
  <inkml:trace contextRef="#ctx0" brushRef="#br0" timeOffset="15143.213">3883 626 12464 0 0,'0'0'281'0'0,"0"0"40"0"0,0 0 22 0 0,0 0-39 0 0,6-4-185 0 0,10 4-119 0 0,-12 3 10 0 0,-3-2 44 0 0,-1-1 10 0 0,0 0 0 0 0,5 14 682 0 0,-15 30 1215 0 0,-33 93-797 0 0,14-38-1153 0 0,27-94-10 0 0,1 0 0 0 0,-1 0-1 0 0,2 1 1 0 0,-1-1 0 0 0,0 0 0 0 0,1 1-1 0 0,0-1 1 0 0,0 0 0 0 0,1 1 0 0 0,-1-1 0 0 0,1 0-1 0 0,0 0 1 0 0,1 1 0 0 0,0-1-1 0 0,14 25-1062 0 0,2-15-2171 0 0,-7-19 2035 0 0</inkml:trace>
  <inkml:trace contextRef="#ctx0" brushRef="#br0" timeOffset="16603.422">11111 1142 13040 0 0,'0'0'297'0'0,"0"0"39"0"0,0 0 19 0 0,-2-1-34 0 0,-23-13-134 0 0,-4-26 5 0 0,26 33-106 0 0,1 0 0 0 0,0-1 1 0 0,0 1-1 0 0,0-1 0 0 0,1 0 1 0 0,0 1-1 0 0,0-1 0 0 0,1 0 1 0 0,0 0-1 0 0,0 1 0 0 0,1-1 1 0 0,0 0-1 0 0,1 0-86 0 0,39-104 1241 0 0,-33 95-1165 0 0,75-119 100 0 0,-11 65 282 0 0,-69 69-421 0 0,-1-1-16 0 0,0 0 0 0 0,0 0 0 0 0,0 1 0 0 0,0-1 0 0 0,1 1 0 0 0,-1 0 0 0 0,1 0 0 0 0,0 0 0 0 0,0 0 0 0 0,0 0 0 0 0,0 0 0 0 0,0 1 0 0 0,0 0 0 0 0,0-1 0 0 0,0 1 0 0 0,1 0 0 0 0,-1 0-1 0 0,1 1-20 0 0,-2 0 3 0 0,0 1 0 0 0,0-1-1 0 0,0 0 1 0 0,1 0 0 0 0,-1 0-1 0 0,0 0 1 0 0,0 0 0 0 0,1 0-1 0 0,-1-1 1 0 0,0 1 0 0 0,0-1-1 0 0,0 0 1 0 0,0 1 0 0 0,0-1-1 0 0,0 0 1 0 0,0 0 0 0 0,0 0-1 0 0,0-1 1 0 0,0 1 0 0 0,0-1-3 0 0,4 0 5 0 0,-1 1 0 0 0,0 0 0 0 0,0-1 0 0 0,1 2 0 0 0,-1-1 0 0 0,1 1 0 0 0,-1 0 0 0 0,0 0 0 0 0,1 0 0 0 0,-1 1 0 0 0,1-1 0 0 0,-1 1 0 0 0,0 1 0 0 0,0-1 0 0 0,2 1-5 0 0,-6-1-1 0 0,5 1-26 0 0,0 1-1 0 0,0 0 0 0 0,0 1 1 0 0,-1-1-1 0 0,1 1 1 0 0,-1 0-1 0 0,0 1 0 0 0,0-1 1 0 0,-1 1-1 0 0,1 0 0 0 0,-1 0 1 0 0,0 1-1 0 0,-1-1 0 0 0,1 1 1 0 0,-1-1-1 0 0,0 1 0 0 0,0 2 28 0 0,13 18-146 0 0,-8-12 123 0 0,-1 0-1 0 0,-1 1 0 0 0,-1 0 0 0 0,0 0 0 0 0,0 0 0 0 0,-2 1 0 0 0,0 0 0 0 0,-1-1 0 0 0,0 10 24 0 0,1-4-29 0 0,-2-4 71 0 0,-1 0-1 0 0,-1 0 0 0 0,0 0 0 0 0,-2-1 0 0 0,0 1 1 0 0,-1 0-1 0 0,0-1 0 0 0,-1 0 0 0 0,-1 0 0 0 0,-5 10-41 0 0,5-14 168 0 0,0 0 0 0 0,0-1 0 0 0,-1 1 0 0 0,0-1 0 0 0,-1-1 0 0 0,0 0 0 0 0,-1 0 0 0 0,0 0 0 0 0,0-1 0 0 0,-1 0 0 0 0,0-1 0 0 0,-1 0 0 0 0,0-1 0 0 0,-10 5-168 0 0,-51 18 1718 0 0,61-29-1604 0 0,0 0 1 0 0,1 0-1 0 0,-1-1 0 0 0,0 0 1 0 0,0-1-1 0 0,1 0 1 0 0,-1 0-1 0 0,1-2 0 0 0,-1 1 1 0 0,1-1-1 0 0,-6-3-114 0 0,7 2 29 0 0,-1 0 0 0 0,1-1 0 0 0,0 0 0 0 0,0 0 0 0 0,0-1 1 0 0,0-1-1 0 0,1 1 0 0 0,0-1 0 0 0,-1-3-29 0 0,1 3-171 0 0,0 0 0 0 0,0-1 1 0 0,1-1-1 0 0,0 1 1 0 0,1-1-1 0 0,0 0 1 0 0,0-1-1 0 0,1 1 1 0 0,0-1-1 0 0,1 0 0 0 0,0-1 1 0 0,0 1-1 0 0,1-1 1 0 0,-1-5 170 0 0,5-75-6180 0 0,6 55 3895 0 0</inkml:trace>
  <inkml:trace contextRef="#ctx0" brushRef="#br0" timeOffset="28515.195">12067 1004 8840 0 0,'0'0'197'0'0,"0"0"24"0"0,-1 1 19 0 0,-4 3-29 0 0,-27 16 242 0 0,31-20-517 0 0,1 0-2 0 0,0 0 2 0 0,0 0 0 0 0,0 0 33 0 0,0 0 142 0 0,0 0 66 0 0,0 0 14 0 0,0 0 30 0 0,0 0 124 0 0,0 0 58 0 0,0 0 12 0 0,0 0-42 0 0,0 0-180 0 0,0 0-81 0 0,2 0-14 0 0,35 11 262 0 0,-32-3-35 0 0,-3-4-213 0 0,0 0 0 0 0,0 0 0 0 0,-1 0 0 0 0,1 0 1 0 0,-1 0-1 0 0,0 0 0 0 0,0 1 0 0 0,0-1 0 0 0,-1 0 0 0 0,0 1 0 0 0,0-1 0 0 0,0 0 0 0 0,0 0 1 0 0,-1 1-1 0 0,1-1 0 0 0,-1 0 0 0 0,0 0 0 0 0,0 1 0 0 0,-1-1 0 0 0,1 0 0 0 0,-1 0 1 0 0,-2 3-113 0 0,-13 62 472 0 0,-3 9-33 0 0,18-68-359 0 0,1 0 0 0 0,1 0 0 0 0,0 1 0 0 0,1-1 0 0 0,0 0 0 0 0,0 0 0 0 0,1 0 0 0 0,0 0 0 0 0,3 6-80 0 0,-5-14 3 0 0,5 27 50 0 0,-4-21-75 0 0,-1-7-86 0 0,0 7 54 0 0,0-6-7164 0 0,0-2 5477 0 0</inkml:trace>
  <inkml:trace contextRef="#ctx0" brushRef="#br0" timeOffset="29056.361">11752 1009 9040 0 0,'0'0'266'0'0,"0"0"1"0"0,0 0-126 0 0,0 0 105 0 0,0 0 66 0 0,0 0 9 0 0,0 0-12 0 0,0 0-70 0 0,0 0-30 0 0,0 0-7 0 0,0 0 7 0 0,0 0 40 0 0,0 0 21 0 0,0 0 2 0 0,1-1 25 0 0,28-19 3163 0 0,36 16-3059 0 0,-50 4-120 0 0,68-1 31 0 0,237-35 1120 0 0,-153 25-1288 0 0,-39 1 992 0 0,-121 11-676 0 0,-20 2-588 0 0,7-1-1193 0 0,-5 2-5521 0 0</inkml:trace>
  <inkml:trace contextRef="#ctx0" brushRef="#br0" timeOffset="44748.832">5802 1187 2960 0 0,'0'0'65'0'0,"0"0"7"0"0,0 0 10 0 0,0 0 83 0 0,0 0 306 0 0,0 0 134 0 0,0 0 31 0 0,0 0-60 0 0,0 0-270 0 0,0 0-119 0 0,0 0-24 0 0,0 0-15 0 0,0 0-52 0 0,0 0-28 0 0,0 0-4 0 0,0 0 0 0 0,0 0 24 0 0,0 0 100 0 0,0 0 41 0 0,0 0 10 0 0,0 0 33 0 0,0 0 134 0 0,0 0 61 0 0,0 0 12 0 0,0 0-30 0 0,0 0-128 0 0,0 0-53 0 0,0 0-10 0 0,0 0-32 0 0,0 0-119 0 0,-2-1-51 0 0,-23-7 96 0 0,23 7-7 0 0,2 1 77 0 0,0 0 30 0 0,-1 1-39 0 0,-2 2-149 0 0,2-2 37 0 0,1-1 1 0 0,-12 12 346 0 0,-3 5-122 0 0,10-8-271 0 0,-12 41 209 0 0,16-31-284 0 0,-16 38 739 0 0,2 6-403 0 0,11-51-279 0 0,0 0 1 0 0,1 1 0 0 0,1 0-1 0 0,0-1 1 0 0,1 1 0 0 0,0 0 0 0 0,1 10-38 0 0,-1 56 132 0 0,-4-24-132 0 0,5 155 0 0 0,12-92 0 0 0,-2 1 0 0 0,-9 83 256 0 0,-8-105-16 0 0,-10 110 608 0 0,-13 14-952 0 0,22 45 168 0 0,15-66-7 0 0,-3-75 31 0 0,-20 81 119 0 0,-23 84 312 0 0,6-75-103 0 0,11 22 83 0 0,6-90 122 0 0,-6 89-189 0 0,5-83-288 0 0,-17 29-106 0 0,-8 38 556 0 0,20-111-323 0 0,9-6-66 0 0,5-33-118 0 0,4 1 0 0 0,2-1 0 0 0,4 15-87 0 0,-1 6 7 0 0,4 87 7 0 0,1-10 306 0 0,-5 57-110 0 0,-1 244-82 0 0,-7-387-192 0 0,3-13 288 0 0,-1-11 163 0 0,4 37 266 0 0,-17-47-306 0 0,-10 40-38 0 0,7-48-245 0 0,-11 38 0 0 0,14-33-64 0 0,7-2-93 0 0,12-17-604 0 0,19-17-2686 0 0,-14-13 2140 0 0</inkml:trace>
  <inkml:trace contextRef="#ctx0" brushRef="#br0" timeOffset="46946.419">7389 1271 7688 0 0,'0'0'166'0'0,"0"0"29"0"0,0 0 14 0 0,0 0-9 0 0,0 0-86 0 0,0 0-40 0 0,0 0-8 0 0,0 0-28 0 0,0 0-96 0 0,0 0-10 0 0,0 0 54 0 0,0 0 214 0 0,0 0 96 0 0,0 0 22 0 0,0 0-16 0 0,0 0-72 0 0,0 0-34 0 0,0 0-4 0 0,0 0 17 0 0,0 0 74 0 0,0 0 33 0 0,0 0 4 0 0,0 0-43 0 0,0 0-170 0 0,0 0-43 0 0,0 0 0 0 0,0 0 0 0 0,0 0 8 0 0,0 0 34 0 0,0 0 20 0 0,0 0 2 0 0,0 0 22 0 0,0 0 97 0 0,0 0 45 0 0,0 0 11 0 0,0 0-29 0 0,0 0-123 0 0,0 0-58 0 0,0 0-11 0 0,0 0-5 0 0,0 0-5 0 0,0 0 19 0 0,0 0 2 0 0,0 0-10 0 0,0 0-3 0 0,0 0 0 0 0,0 0-3 0 0,0 0-10 0 0,0 0-3 0 0,0 8 66 0 0,5 21 652 0 0,0 8-622 0 0,1-13-160 0 0,0 98 365 0 0,-18-15-9 0 0,2 61-38 0 0,5-48-318 0 0,-2 64 0 0 0,-3 93 0 0 0,-7-75 0 0 0,-11 112 0 0 0,7 63 0 0 0,33-7 96 0 0,-3-224 139 0 0,-3 106 482 0 0,-22 78 353 0 0,-1-150-58 0 0,6 50-534 0 0,10 150-158 0 0,-10-222-173 0 0,-43 206 1505 0 0,15-202-1237 0 0,1-35 435 0 0,-13 46-66 0 0,12-35-384 0 0,20-80-225 0 0,3 0 0 0 0,3 1-1 0 0,-3 38-174 0 0,8-51 4 0 0,-2 52 98 0 0,-1 17 292 0 0,5-4-412 0 0,-7 28-249 0 0,-12-10 320 0 0,13-28-53 0 0,11-40 72 0 0,6-13-72 0 0,1 2 0 0 0,5 91 64 0 0,-4-87-64 0 0,-7 60 64 0 0,1-105-64 0 0,8 30 78 0 0,-9-37-12 0 0,0-2-2 0 0,0 0-29 0 0,0 0-114 0 0,0 0-11 0 0,0 0-116 0 0,0 0-518 0 0,-1-3-225 0 0,-3-10-46 0 0</inkml:trace>
  <inkml:trace contextRef="#ctx0" brushRef="#br0" timeOffset="48992.937">6028 469 4144 0 0,'-1'2'40'0'0,"-4"11"-3"0"0,-1-8 297 0 0,-2-5-190 0 0,-6-3 1505 0 0,-6 7-103 0 0,2 1 842 0 0,-7 3-750 0 0,-9-17-854 0 0,32 9-528 0 0,0-1-7 0 0,-20-3 390 0 0,20 4-418 0 0,0 0 55 0 0,-35-24 913 0 0,35 23-907 0 0,-8-12 291 0 0,-12-32 541 0 0,21 41-1063 0 0,-1 1 0 0 0,1-1-1 0 0,0 0 1 0 0,0 0-1 0 0,1 0 1 0 0,-1 0 0 0 0,1 0-1 0 0,-1 1 1 0 0,1-1-1 0 0,0 0 1 0 0,1 0-1 0 0,-1 0 1 0 0,1 0 0 0 0,0 0-1 0 0,0 0 1 0 0,0 1-1 0 0,0-1 1 0 0,1 0 0 0 0,-1 1-1 0 0,3-4-50 0 0,2-11 140 0 0,-1 1-82 0 0,-4 9-41 0 0,1 1-1 0 0,1-1 0 0 0,-1 1 1 0 0,1-1-1 0 0,1 1 0 0 0,-1 0 1 0 0,1 0-1 0 0,0 1 0 0 0,1-1 1 0 0,5-5-17 0 0,49-38-82 0 0,57-29-42 0 0,-33 21 60 0 0,-27 42 54 0 0,-55 15 8 0 0,0 1 0 0 0,0 0 0 0 0,0 0 0 0 0,0 0 0 0 0,0 0 0 0 0,0 0 0 0 0,1 0 0 0 0,-1 1 0 0 0,0-1 0 0 0,0 0 0 0 0,0 0 0 0 0,0 1 0 0 0,0-1 0 0 0,0 1 0 0 0,0-1 0 0 0,0 1 0 0 0,0-1 0 0 0,0 1 0 0 0,0 0 1 0 0,0 0-1 0 0,-1-1 0 0 0,1 1 0 0 0,0 0 0 0 0,0 0 0 0 0,-1 0 0 0 0,1 0 0 0 0,0 0 0 0 0,-1-1 0 0 0,1 2 2 0 0,4 4-10 0 0,-5-6 9 0 0,1 1-1 0 0,0-1 0 0 0,-1 1 1 0 0,1-1-1 0 0,-1 1 1 0 0,1-1-1 0 0,0 0 0 0 0,0 1 1 0 0,-1-1-1 0 0,1 0 1 0 0,0 1-1 0 0,-1-1 0 0 0,1 0 1 0 0,0 0-1 0 0,0 0 1 0 0,0 0-1 0 0,-1 0 0 0 0,1 0 1 0 0,0 0-1 0 0,0 0 1 0 0,-1 0-1 0 0,1 0 0 0 0,0 0 1 0 0,0 0-1 0 0,0 0 1 0 0,-1-1-1 0 0,1 1 0 0 0,0 0 1 0 0,-1-1-1 0 0,1 1 1 0 0,0 0-1 0 0,-1-1 1 0 0,1 1-1 0 0,0-1 0 0 0,-1 1 1 0 0,1-1-1 0 0,-1 1 1 0 0,1-1-1 0 0,-1 0 0 0 0,1 1 1 0 0,-1-1-1 0 0,1 0 1 0 0,-1 1-1 0 0,0-1 0 0 0,1 0 2 0 0,-1 0 1 0 0,1 0-1 0 0,-1 0 0 0 0,1 1 0 0 0,-1-1 0 0 0,1 0 0 0 0,0 0 0 0 0,-1 1 0 0 0,1-1 1 0 0,0 0-1 0 0,0 1 0 0 0,-1-1 0 0 0,1 1 0 0 0,0-1 0 0 0,0 1 0 0 0,0-1 0 0 0,0 1 1 0 0,0-1-1 0 0,0 1 0 0 0,0 0 0 0 0,0 0 0 0 0,0-1 0 0 0,0 1 0 0 0,0 0 0 0 0,0 0 1 0 0,0 0-1 0 0,0 0 0 0 0,0 0 0 0 0,0 0 0 0 0,0 0 0 0 0,0 1 0 0 0,0-1 0 0 0,-1 0 1 0 0,1 1-1 0 0,0-1 0 0 0,0 0 0 0 0,0 1 0 0 0,0-1 0 0 0,0 1 0 0 0,0-1 0 0 0,0 1 0 0 0,44 65-144 0 0,-35-52 91 0 0,-7-5 52 0 0,0 0 0 0 0,-1 1-1 0 0,0-1 1 0 0,-1 1 0 0 0,0-1 0 0 0,0 1-1 0 0,-1-1 1 0 0,-1 10 1 0 0,1-14-1 0 0,-2 7 1 0 0,0 1 0 0 0,-2 0 0 0 0,1-1 0 0 0,-2 0 0 0 0,1 1 0 0 0,-2-2 0 0 0,0 1 0 0 0,0-1 0 0 0,-1 0 0 0 0,-1 1 0 0 0,-5 11 0 0 0,-35 31 80 0 0,27-35 200 0 0,-14 5 150 0 0,32-24-405 0 0,-1 1 0 0 0,1-1 1 0 0,0 1-1 0 0,-1 0 0 0 0,1 0 0 0 0,0 0 1 0 0,-1 0-1 0 0,1 1 0 0 0,0-1 0 0 0,0 1 1 0 0,0 0-1 0 0,0 0 0 0 0,0 0 0 0 0,1 0 1 0 0,-1 1-1 0 0,0-1 0 0 0,1 1 1 0 0,0-1-1 0 0,0 1 0 0 0,-1 1-25 0 0,-2 2 29 0 0,5-4-20 0 0,-1-1 0 0 0,1 1 0 0 0,-1-1 0 0 0,0 0 0 0 0,0 1 0 0 0,1-1 0 0 0,-1 0 0 0 0,0 0 0 0 0,0 1 0 0 0,0-1 1 0 0,-1 0-1 0 0,1 0 0 0 0,0 0 0 0 0,0 0 0 0 0,-1-1 0 0 0,1 1 0 0 0,0 0 0 0 0,-1 0 0 0 0,1-1 0 0 0,-1 1 0 0 0,1-1 0 0 0,-1 1 1 0 0,1-1-1 0 0,-1 0 0 0 0,1 0 0 0 0,-1 1 0 0 0,1-1 0 0 0,-1 0 0 0 0,1 0 0 0 0,-1-1 0 0 0,1 1 0 0 0,-1 0 0 0 0,1 0 0 0 0,-2-1-9 0 0,-97-28 522 0 0,-21 4-300 0 0,109 23-222 0 0,-14-23-14 0 0,25 23-37 0 0,1 1 0 0 0,0 0 0 0 0,-1 0 0 0 0,1-1 1 0 0,0 1-1 0 0,0 0 0 0 0,-1-1 0 0 0,1 1 0 0 0,0 0 0 0 0,0-1 1 0 0,1 1-1 0 0,-1 0 0 0 0,0-1 0 0 0,0 1 0 0 0,1 0 0 0 0,-1-1 1 0 0,1 1-1 0 0,-1 0 0 0 0,1 0 0 0 0,-1-1 0 0 0,1 1 0 0 0,0 0 1 0 0,0 0-1 0 0,0-1 51 0 0,4-5-412 0 0,0 0 1 0 0,1 0 0 0 0,0 0 0 0 0,0 1 0 0 0,0 0-1 0 0,1 0 1 0 0,0 1 0 0 0,0 0 0 0 0,3-2 411 0 0,7-3-5728 0 0</inkml:trace>
  <inkml:trace contextRef="#ctx0" brushRef="#br0" timeOffset="49768.094">6471 296 7488 0 0,'0'0'217'0'0,"0"0"14"0"0,0 0-93 0 0,0 0-46 0 0,0 0-10 0 0,0 0-4 0 0,0 0 17 0 0,0 0 85 0 0,0 0 27 0 0,0 0 1 0 0,0 0 58 0 0,0-2 248 0 0,-5-17 747 0 0,4 17-664 0 0,1 2-205 0 0,0 0-88 0 0,0 0-16 0 0,0 0-13 0 0,0 0-30 0 0,0 0-11 0 0,0 0-2 0 0,0 0-27 0 0,6 23-53 0 0,-6 6 131 0 0,0-28-155 0 0,0-1-4 0 0,0 6 80 0 0,-6 48 906 0 0,-4 8-1068 0 0,-19 32 382 0 0,6-49-57 0 0,-59 98 1299 0 0,66-109-1389 0 0,15-26-249 0 0,8 14 167 0 0,-4-20-195 0 0,-1-1 1 0 0,0 0-1 0 0,0 1 1 0 0,1-1-1 0 0,-1 0 1 0 0,1-1-1 0 0,-1 1 1 0 0,1 0-1 0 0,-1-1 1 0 0,1 1-1 0 0,-1-1 1 0 0,1 0-1 0 0,0 0 1 0 0,-1 0 0 0 0,1 0-1 0 0,-1 0 1 0 0,1 0-1 0 0,0-1 1 0 0,-1 1-1 0 0,1-1 0 0 0,-2 1 0 0 0,61-19-12 0 0,13-3-537 0 0,9-45-1320 0 0,-57 47-200 0 0,-15 11-3167 0 0</inkml:trace>
  <inkml:trace contextRef="#ctx0" brushRef="#br0" timeOffset="50334.744">6249 464 9904 0 0,'0'-9'222'0'0,"0"8"30"0"0,0 1 20 0 0,-1-3-34 0 0,-3-17-146 0 0,4 19 128 0 0,0 1 44 0 0,0 0 0 0 0,0 0-8 0 0,0 0-35 0 0,6-1 182 0 0,21-8 413 0 0,28-6 360 0 0,12 14 41 0 0,11-14-1170 0 0,0 12-47 0 0,-13 3 64 0 0,-22 4-1947 0 0,-37-4-3202 0 0</inkml:trace>
  <inkml:trace contextRef="#ctx0" brushRef="#br0" timeOffset="50904.342">6748 567 9760 0 0,'0'1'44'0'0,"-1"-1"1"0"0,1 1 0 0 0,0 0 0 0 0,0-1-1 0 0,0 1 1 0 0,0-1 0 0 0,0 1 0 0 0,1-1-1 0 0,-1 1 1 0 0,0-1 0 0 0,0 1-1 0 0,0-1 1 0 0,0 1 0 0 0,1-1 0 0 0,-1 1-1 0 0,0-1 1 0 0,0 1 0 0 0,1-1-1 0 0,-1 1 1 0 0,0-1 0 0 0,1 1 0 0 0,-1-1-1 0 0,0 0 1 0 0,1 1 0 0 0,-1-1 0 0 0,1 0-1 0 0,-1 1 1 0 0,1-1 0 0 0,-1 0-1 0 0,1 1 1 0 0,-1-1 0 0 0,1 0 0 0 0,-1 0-1 0 0,1 0 1 0 0,-1 0 0 0 0,1 1 0 0 0,-1-1-1 0 0,1 0 1 0 0,-1 0 0 0 0,1 0-1 0 0,0 0 1 0 0,-1 0 0 0 0,1 0 0 0 0,-1-1-45 0 0,2 1 281 0 0,14 1-81 0 0,2-5 296 0 0,-13-2-308 0 0,-4 6-172 0 0,-1 0 0 0 0,1-1 0 0 0,-1 1-1 0 0,1 0 1 0 0,-1 0 0 0 0,1 0 0 0 0,-1-1 0 0 0,1 1 0 0 0,-1 0 0 0 0,1 0 0 0 0,0 0 0 0 0,-1 0-1 0 0,1 0 1 0 0,-1 0 0 0 0,1 0 0 0 0,-1 0 0 0 0,1 0 0 0 0,-1 0 0 0 0,1 0 0 0 0,-1 0-1 0 0,1 1 1 0 0,-1-1 0 0 0,1 0 0 0 0,-1 0 0 0 0,1 1 0 0 0,-1-1 0 0 0,1 0 0 0 0,-1 0 0 0 0,1 1-1 0 0,-1-1 1 0 0,1 1 0 0 0,-1-1 0 0 0,0 0 0 0 0,1 1 0 0 0,-1-1 0 0 0,0 1 0 0 0,1-1-1 0 0,-1 1 1 0 0,0-1 0 0 0,0 1 0 0 0,1-1 0 0 0,-1 1 0 0 0,0-1 0 0 0,0 1 0 0 0,0-1 0 0 0,0 1-1 0 0,0-1 1 0 0,0 1 0 0 0,0-1 0 0 0,0 1 0 0 0,0-1 0 0 0,0 1-16 0 0,19 20 1006 0 0,-9-19-921 0 0,6-9 222 0 0,-6 3 370 0 0,-8 6-606 0 0,3-1 37 0 0,6-1 49 0 0,-10 1-87 0 0,4 5 47 0 0,-1 1-121 0 0,8 0-709 0 0,4 7-2249 0 0,-15-13-1684 0 0</inkml:trace>
  <inkml:trace contextRef="#ctx0" brushRef="#br0" timeOffset="52000.687">7216 311 6864 0 0,'0'-1'200'0'0,"0"-2"94"0"0,0 2 273 0 0,0 1 117 0 0,0 0 20 0 0,0 0-75 0 0,0 0-341 0 0,0 0-154 0 0,0 0-34 0 0,0 0 0 0 0,0 0 16 0 0,0 0 4 0 0,0 0 0 0 0,0 0 10 0 0,0 0 45 0 0,0 0 17 0 0,0 0 7 0 0,0 0 3 0 0,-9 2 228 0 0,-9 26 1305 0 0,8-3-1022 0 0,9 35-713 0 0,7-12 160 0 0,39 65 288 0 0,4-38-1038 0 0,-44-52-922 0 0,-5-13-3242 0 0</inkml:trace>
  <inkml:trace contextRef="#ctx0" brushRef="#br0" timeOffset="54792.128">8208 827 7568 0 0,'0'0'166'0'0,"0"0"29"0"0,0 0 14 0 0,0 0 55 0 0,0 0 182 0 0,-1-2 76 0 0,-26-43 1420 0 0,22 21-902 0 0,4 21-866 0 0,1 3-12 0 0,0 0 19 0 0,0 0 91 0 0,-2-1 43 0 0,-1-4-233 0 0,-1 1 1 0 0,1 0 0 0 0,0-1 0 0 0,0 0 0 0 0,1 0 0 0 0,0 0-1 0 0,-1 0 1 0 0,1 0 0 0 0,1 0 0 0 0,-1 0 0 0 0,1-1 0 0 0,0 1 0 0 0,0-1-1 0 0,1 1 1 0 0,0-4-83 0 0,0 7 182 0 0,0 0 2 0 0,2-13-58 0 0,1 1 0 0 0,1-1 0 0 0,0 1 0 0 0,1 0 1 0 0,0 1-1 0 0,1-1 0 0 0,1 1 0 0 0,0 0 1 0 0,4-4-127 0 0,62-76-206 0 0,-69 84 202 0 0,-3 8 7 0 0,-1-1 1 0 0,1 1-1 0 0,-1 0 1 0 0,1-1-1 0 0,-1 1 0 0 0,1-1 1 0 0,0 1-1 0 0,0 0 0 0 0,0 0 1 0 0,0 0-1 0 0,-1-1 0 0 0,1 1 1 0 0,1 0-1 0 0,-1 0 0 0 0,0 0 1 0 0,0 1-1 0 0,0-1 0 0 0,0 0 1 0 0,1 0-1 0 0,-1 0 1 0 0,0 1-1 0 0,1-1 0 0 0,-1 1 1 0 0,1-1-1 0 0,-1 1 0 0 0,1 0 1 0 0,-1-1-1 0 0,0 1 0 0 0,1 0 1 0 0,-1 0-1 0 0,1 0 0 0 0,-1 0 1 0 0,1 0-1 0 0,-1 1 0 0 0,1-1 1 0 0,-1 0-1 0 0,1 1 1 0 0,-1-1-1 0 0,1 1-3 0 0,86-17-265 0 0,-62 12 255 0 0,-25 3-10 0 0,1 1 1 0 0,0-1-1 0 0,0 0 1 0 0,0 1-1 0 0,0 0 1 0 0,0-1-1 0 0,0 1 1 0 0,0 0-1 0 0,0 0 0 0 0,0 0 1 0 0,-1 0-1 0 0,1 0 1 0 0,0 1-1 0 0,0-1 1 0 0,0 0-1 0 0,0 1 1 0 0,0 0-1 0 0,0-1 1 0 0,-1 1-1 0 0,1 0 0 0 0,0 0 1 0 0,-1 0-1 0 0,1 0 1 0 0,0 0-1 0 0,-1 0 1 0 0,1 1-1 0 0,0 0 20 0 0,31 25-358 0 0,-15-19 227 0 0,8 93-186 0 0,-25-91 330 0 0,1 1 0 0 0,-2-1 0 0 0,1 0 0 0 0,-2 0 0 0 0,1 0 0 0 0,-1 0 0 0 0,-1 0 0 0 0,0 0 1 0 0,0 0-1 0 0,-1 0 0 0 0,0-1 0 0 0,-5 9-13 0 0,1-2 189 0 0,-2 0 0 0 0,0 0-1 0 0,0-1 1 0 0,-2-1 0 0 0,0 0 0 0 0,0 0 0 0 0,-9 7-189 0 0,-3 5 475 0 0,-37 10 720 0 0,-12-6-25 0 0,57-24-981 0 0,-14-3 70 0 0,-37-53 117 0 0,65 50-361 0 0,-1-1-49 0 0,0 1 0 0 0,1-1 1 0 0,-1 1-1 0 0,0-1 1 0 0,1 0-1 0 0,-1 0 1 0 0,1 0-1 0 0,-1 1 0 0 0,1-1 1 0 0,-1-1-1 0 0,1 1 1 0 0,0 0-1 0 0,0 0 0 0 0,-1 0 1 0 0,1-1-1 0 0,0 1 1 0 0,0-1-1 0 0,0 1 1 0 0,0-1-1 0 0,1 1 0 0 0,-1-1 1 0 0,0 1-1 0 0,1-1 1 0 0,-1 0-1 0 0,1 0 0 0 0,-1 1 1 0 0,1-1-1 0 0,0 0 1 0 0,-1 1-1 0 0,1-1 34 0 0,0-4-186 0 0,1-13-5081 0 0,3 9-414 0 0</inkml:trace>
  <inkml:trace contextRef="#ctx0" brushRef="#br0" timeOffset="55557.756">8748 626 9528 0 0,'0'0'216'0'0,"0"0"32"0"0,0 0 10 0 0,2-2-34 0 0,3-14-126 0 0,-5 14 163 0 0,0 2 58 0 0,0 0 1 0 0,3-5 133 0 0,-2 11 1934 0 0,-12 63-1851 0 0,-9 58 637 0 0,24-35-443 0 0,12-3 226 0 0,-3-34-592 0 0,-11-51-319 0 0,1 0 0 0 0,0 0 1 0 0,0-1-1 0 0,0 0 0 0 0,0 1 0 0 0,0-1 0 0 0,1 0 0 0 0,-1 0 0 0 0,1-1 0 0 0,0 1 0 0 0,0-1 0 0 0,0 0 0 0 0,0 0-45 0 0,-1 0 22 0 0,-2-1-13 0 0,1 0-1 0 0,-1-1 0 0 0,0 1 0 0 0,1 0 0 0 0,-1-1 0 0 0,1 1 0 0 0,-1-1 0 0 0,1 0 0 0 0,-1 1 1 0 0,1-1-1 0 0,-1 0 0 0 0,1 0 0 0 0,-1 0 0 0 0,1 0 0 0 0,-1 0 0 0 0,1-1 0 0 0,-1 1 0 0 0,1 0 1 0 0,-1-1-1 0 0,1 1 0 0 0,-1-1 0 0 0,1 1 0 0 0,-1-1 0 0 0,1 0 0 0 0,-1 1 0 0 0,0-1 0 0 0,1-1-8 0 0,5-1 19 0 0,59-40-722 0 0,-35-1-853 0 0,-19 23-2319 0 0,-9 17 2426 0 0,7-11-3437 0 0</inkml:trace>
  <inkml:trace contextRef="#ctx0" brushRef="#br0" timeOffset="55870.376">8611 793 13792 0 0,'0'0'314'0'0,"0"0"46"0"0,0 0 22 0 0,0 0-50 0 0,0 0-235 0 0,0 0-164 0 0,0 0-49 0 0,0 0-10 0 0,2 0 19 0 0,41-10 103 0 0,1-9 941 0 0,-1-2 307 0 0,-4 13-712 0 0,23-16-385 0 0,-20 24-137 0 0,-19 4 1 0 0,66-9 42 0 0,-6-10 1 0 0,-49 24-342 0 0,-24-8 106 0 0</inkml:trace>
  <inkml:trace contextRef="#ctx0" brushRef="#br0" timeOffset="61578.619">603 4107 8496 0 0,'0'0'190'0'0,"0"0"28"0"0,0 0 10 0 0,0 0 28 0 0,0 0 56 0 0,0-12 968 0 0,0-25 306 0 0,0 36-1294 0 0,0 1 27 0 0,-1-2 8 0 0,-18-23 1793 0 0,17 23-1875 0 0,-9-2-28 0 0,-16-1-67 0 0,-8 8 22 0 0,28-1-164 0 0,1-1 0 0 0,-1 1 0 0 0,0 0 0 0 0,1 1 0 0 0,-1 0 0 0 0,1 0 0 0 0,0 0 0 0 0,-1 0-1 0 0,2 1 1 0 0,-1 0 0 0 0,-4 5-8 0 0,-40 25 75 0 0,47-31-20 0 0,-6 2 19 0 0,3 4 16 0 0,1-1-10 0 0,4-8-74 0 0,1 1 1 0 0,-1 0-1 0 0,1 0 1 0 0,-1 0-1 0 0,1-1 1 0 0,0 1-1 0 0,-1 0 1 0 0,1 0-1 0 0,0 0 1 0 0,-1 0-1 0 0,1 0 1 0 0,0 0-1 0 0,0 0 1 0 0,0 0-1 0 0,0 0 1 0 0,0 0-1 0 0,0-1 1 0 0,0 1-1 0 0,0 0 1 0 0,1 0-1 0 0,-1 0 1 0 0,0 0-1 0 0,0 0 0 0 0,1 0 1 0 0,-1 0-1 0 0,1 0 1 0 0,-1-1-1 0 0,1 1 1 0 0,-1 0-1 0 0,1 0 1 0 0,-1-1-1 0 0,1 1 1 0 0,0 0-1 0 0,-1-1 1 0 0,1 1-1 0 0,0 0 1 0 0,0-1-1 0 0,-1 1 1 0 0,1-1-1 0 0,0 1 1 0 0,0-1-1 0 0,0 0 1 0 0,0 1-1 0 0,-1-1 1 0 0,1 0-1 0 0,0 0 1 0 0,0 1-1 0 0,0-1 1 0 0,0 0-1 0 0,0 0 1 0 0,0 0-1 0 0,0 0 1 0 0,0 0-1 0 0,0 0 1 0 0,0-1-7 0 0,0 2 11 0 0,75 9-137 0 0,24 11 246 0 0,-79-14-196 0 0,0 1-1 0 0,-1 0 1 0 0,0 2-1 0 0,0 0 1 0 0,11 9 76 0 0,18 20-175 0 0,39 55 28 0 0,-76-74 152 0 0,-8-13 12 0 0,1 0 0 0 0,-1 0 0 0 0,-1 0 0 0 0,1 0 0 0 0,-1 0 0 0 0,-1 1 0 0 0,1 0 0 0 0,-1 0 0 0 0,-1-1 0 0 0,1 1 0 0 0,-1 6-17 0 0,0-10 59 0 0,-1-1-1 0 0,0 1 0 0 0,0 0 0 0 0,0 0 0 0 0,-1 0 0 0 0,1 0 0 0 0,-1-1 0 0 0,0 1 0 0 0,0 0 0 0 0,0-1 0 0 0,0 1 0 0 0,-1-1 1 0 0,1 1-1 0 0,-1-1 0 0 0,0 1 0 0 0,0-1 0 0 0,0 0 0 0 0,-1 0 0 0 0,1 0 0 0 0,-1 0 0 0 0,0-1 0 0 0,1 1 0 0 0,-1-1 0 0 0,0 1 0 0 0,-2-1-58 0 0,-33 19 770 0 0,-101-12 816 0 0,63-18-1186 0 0,-72 18-240 0 0,49-9-496 0 0,97 0 240 0 0,2 0 0 0 0,0 0 0 0 0,0 0 0 0 0,0 0 0 0 0,0 0 0 0 0,10-10-601 0 0,23-18-5744 0 0,-16 23 820 0 0</inkml:trace>
  <inkml:trace contextRef="#ctx0" brushRef="#br0" timeOffset="62669.72">1179 4509 7568 0 0,'0'0'166'0'0,"0"0"29"0"0,0 0 14 0 0,0 0 42 0 0,0 0 126 0 0,0 0 58 0 0,0 0 12 0 0,0 0-57 0 0,0 0-235 0 0,0 0-68 0 0,0 0 57 0 0,0 0 16 0 0,0 0 0 0 0,0 0 9 0 0,0 0 39 0 0,0 0 16 0 0,0 0 7 0 0,0 0-5 0 0,0 0-22 0 0,0 0-10 0 0,0 0-2 0 0,0 0-19 0 0,0 0-72 0 0,0 0-5 0 0,0 0 8 0 0,0 0-20 0 0,0 0-10 0 0,0 0 12 0 0,0 0 61 0 0,0 0 21 0 0,0 0 7 0 0,0 0-14 0 0,1 1-62 0 0,15 23 102 0 0,-11 34 402 0 0,5 106-475 0 0,-4-52-128 0 0,0-43 31 0 0,-7-31 7 0 0,-8-18 245 0 0,8-19-165 0 0,1 0-63 0 0,0-1-1 0 0,0 1 0 0 0,0 0 1 0 0,0 0-1 0 0,0-1 0 0 0,0 1 1 0 0,-1 0-1 0 0,1-1 1 0 0,0 1-1 0 0,-1 0 0 0 0,1-1 1 0 0,0 1-1 0 0,-1 0 1 0 0,1-1-1 0 0,-1 1 0 0 0,1-1 1 0 0,-1 1-1 0 0,1-1 0 0 0,-1 1 1 0 0,1-1-1 0 0,-1 1 1 0 0,0-1-1 0 0,1 1 0 0 0,-1-1 1 0 0,0 0-1 0 0,1 1 1 0 0,-1-1-1 0 0,0 0 0 0 0,1 0 1 0 0,-1 0-1 0 0,0 1 0 0 0,0-1 1 0 0,1 0-1 0 0,-1 0 1 0 0,0 0-1 0 0,0 0-54 0 0,-7 2 485 0 0,6-1-235 0 0,-10-6 162 0 0,9 4-351 0 0,-1-1-1 0 0,1 1 0 0 0,0-1 1 0 0,-1 0-1 0 0,1 0 0 0 0,0 0 0 0 0,0 0 1 0 0,0 0-1 0 0,0-1 0 0 0,0 0 0 0 0,1 1 1 0 0,-1-1-1 0 0,1 0 0 0 0,0 0 0 0 0,-2-3-60 0 0,1 4 64 0 0,-30-19 579 0 0,7-2-918 0 0,19 17 134 0 0,1-1-1 0 0,0 0 1 0 0,0 0-1 0 0,1 0 1 0 0,0-1-1 0 0,0 0 1 0 0,0 0-1 0 0,1 0 1 0 0,1 0-1 0 0,-1-1 1 0 0,1 0-1 0 0,1 0 0 0 0,-2-7 142 0 0,4 10-413 0 0,-1 0-1 0 0,1 0 0 0 0,0 0 0 0 0,0 0 0 0 0,1 0 1 0 0,0 0-1 0 0,0 1 0 0 0,1-1 0 0 0,-1 0 0 0 0,1 1 1 0 0,0-1-1 0 0,1 1 0 0 0,-1-1 0 0 0,1 1 0 0 0,0 0 1 0 0,1 0 413 0 0,4-11-845 0 0,3-10-665 0 0</inkml:trace>
  <inkml:trace contextRef="#ctx0" brushRef="#br0" timeOffset="63271.977">1030 4587 9416 0 0,'0'0'208'0'0,"0"0"33"0"0,0 0 16 0 0,0 0 23 0 0,0 0 48 0 0,0 0 22 0 0,0 0 2 0 0,0 0-11 0 0,0 0-45 0 0,0 0-21 0 0,0 0-3 0 0,0 0 18 0 0,0 0 81 0 0,0 0 40 0 0,-6-7 1421 0 0,27-24 14 0 0,100-22-965 0 0,-48 31-881 0 0,-46 13 11 0 0,-24 8 32 0 0,15-7-22 0 0,-16 7 32 0 0,0 1 1 0 0,6 0-44 0 0,0 0-10 0 0,-1 0-16 0 0,2 0-1312 0 0,-9 0-47 0 0</inkml:trace>
  <inkml:trace contextRef="#ctx0" brushRef="#br0" timeOffset="64183.885">404 4072 9880 0 0,'0'0'290'0'0,"0"0"-3"0"0,0 0-128 0 0,0 0 153 0 0,1-12 978 0 0,5-19-1196 0 0,-2-5 807 0 0,1 15-58 0 0,1 0-109 0 0,-5 19-524 0 0,5-4 358 0 0,-1-2-499 0 0,0 1 0 0 0,1 0 1 0 0,0 1-1 0 0,0-1 1 0 0,0 1-1 0 0,1 0 1 0 0,0 1-1 0 0,0 0 1 0 0,1 0-1 0 0,-1 0 1 0 0,4 0-70 0 0,62-30 419 0 0,-28 10-331 0 0,25-8-88 0 0,6 3 11 0 0,-74 29 42 0 0,-7 2 1643 0 0,-45 13-2061 0 0,-39 40 218 0 0,39-24 147 0 0,-9 18-72 0 0,19-13 8 0 0,34-30 64 0 0,5-4-22 0 0,0 0-1 0 0,-1 0 1 0 0,1 0-1 0 0,0-1 1 0 0,0 1-1 0 0,0 0 1 0 0,0 1-1 0 0,0-1 1 0 0,0 0-1 0 0,0 0 1 0 0,0 0-1 0 0,1 0 1 0 0,-1 1-1 0 0,0-1 0 0 0,1 0 1 0 0,-1 1-1 0 0,1-1 1 0 0,-1 1-1 0 0,1-1 1 0 0,0 1-1 0 0,-1-1 1 0 0,1 0-1 0 0,0 1 1 0 0,0-1-1 0 0,0 1 1 0 0,0-1-1 0 0,0 1 0 0 0,1-1 1 0 0,-1 1-1 0 0,0-1 1 0 0,1 1 22 0 0,0 6-367 0 0,3 24-2573 0 0,-9-14 1568 0 0,-1 1-10 0 0</inkml:trace>
  <inkml:trace contextRef="#ctx0" brushRef="#br0" timeOffset="66608.584">7560 4986 4296 0 0,'0'0'120'0'0,"0"0"32"0"0,0 0-152 0 0,0 0 0 0 0,0 0 0 0 0,0 0 0 0 0,0 0-80 0 0,0 0-48 0 0,0 0 0 0 0</inkml:trace>
  <inkml:trace contextRef="#ctx0" brushRef="#br0" timeOffset="68809.642">7560 4947 5152 0 0,'0'0'116'0'0,"0"0"17"0"0,0 0 10 0 0,-2-1-23 0 0,-6-3-96 0 0,-24-10-87 0 0,3 2 1918 0 0,3 3 646 0 0,24 9-2402 0 0,1-1-19 0 0,0 1-90 0 0,1-1 0 0 0,-1 0 0 0 0,0 0 0 0 0,1 1 0 0 0,-1-1 0 0 0,0 1 0 0 0,1-1 0 0 0,-1 1 0 0 0,0-1 0 0 0,0 1 0 0 0,1-1-1 0 0,-1 1 1 0 0,0-1 0 0 0,0 1 0 0 0,0 0 0 0 0,0 0 0 0 0,0-1 0 0 0,0 1 0 0 0,1 0 0 0 0,-1 0 0 0 0,0 0 0 0 0,0 0 0 0 0,0 0 0 0 0,0 0 0 0 0,0 0 0 0 0,0 0 0 0 0,0 1 0 0 0,0-1 0 0 0,0 0 0 0 0,1 0 0 0 0,-1 1 0 0 0,0-1 0 0 0,0 1 0 0 0,0-1 0 0 0,0 1 10 0 0,-7 3 69 0 0,-3-15 327 0 0,11 9-142 0 0,0 2 14 0 0,0 0 52 0 0,0 0 28 0 0,0 0 4 0 0,0 0-39 0 0,0 0-162 0 0,0 0-73 0 0,0 0-12 0 0,0 0-28 0 0,0 0-96 0 0,0 0-10 0 0,0 0 29 0 0,0 0 98 0 0,0 0 9 0 0,0 0 1 0 0,0 0 22 0 0,0 0 5 0 0,0 0 0 0 0,0 0 32 0 0,0 0 133 0 0,0 0 56 0 0,0 0 17 0 0,0 0-12 0 0,0 0-54 0 0,0 0-20 0 0,0 0-6 0 0,0 0-18 0 0,0 0-67 0 0,0 0-28 0 0,0 0-7 0 0,0 0-8 0 0,0 0-22 0 0,0 0-8 0 0,0 0 10 0 0,0 0-1 0 0,0 0-10 0 0,0 0-3 0 0,0 0 0 0 0,0 0-3 0 0,0 0-10 0 0,0 0 2 0 0,0 0 19 0 0,0 0-7 0 0,0 6 406 0 0,5 8-317 0 0,5-12-42 0 0,4 11-10 0 0,-10-10-107 0 0,1-1 0 0 0,-1 0 1 0 0,1 0-1 0 0,0-1 0 0 0,0 1 1 0 0,0-1-1 0 0,0 0 0 0 0,0 0 0 0 0,0-1 1 0 0,0 1-1 0 0,0-1 0 0 0,0 0 1 0 0,2-1-12 0 0,-7 1-1 0 0,138 5 193 0 0,-10 0-192 0 0,20 0-64 0 0,-44-1 275 0 0,1-5 0 0 0,46-7-211 0 0,-46-2 133 0 0,101 6-120 0 0,-13 18-13 0 0,-99-1 0 0 0,0-6 0 0 0,59 2 0 0 0,-80-13 195 0 0,-65 5-10 0 0,-15-3 1699 0 0,2-2-1897 0 0,2 3-40 0 0,-19-5 93 0 0,14 2-30 0 0,2 0-23 0 0,6 3-54 0 0,-1-1 1 0 0,-2-3 38 0 0,1 0 1 0 0,0 0 0 0 0,1 0-1 0 0,-1 0 1 0 0,1-1 0 0 0,0 1-1 0 0,0-1 1 0 0,1 1 0 0 0,-1 0-1 0 0,1-1 1 0 0,1 1 0 0 0,-1-1-1 0 0,1 1 1 0 0,0-1 0 0 0,1-3 27 0 0,1-27-164 0 0,4-112 236 0 0,9 21-72 0 0,1 18 0 0 0,21-96 11 0 0,6 7 42 0 0,-5 85-610 0 0,7-9 312 0 0,-37 72 149 0 0,-2 20 112 0 0,-7-7 832 0 0,0 35-939 0 0,0 2-6 0 0,-11-19 319 0 0,9 12-222 0 0,-1 0-14 0 0,-6-4-177 0 0,3 8 180 0 0,-9 1 217 0 0,9-1-196 0 0,-4 5-26 0 0,-1-5-48 0 0,-25-7 59 0 0,0 5-414 0 0,-15-5 1147 0 0,9 0-746 0 0,-25-10-69 0 0,-22 5 432 0 0,-56 2-83 0 0,1-3 87 0 0,74 12-154 0 0,-23-8-46 0 0,-114-21 400 0 0,131 28-318 0 0,-200-24 58 0 0,125 8 658 0 0,57 16-835 0 0,13 6 397 0 0,75 2-493 0 0,5-2 60 0 0,1-1-1 0 0,0 0-10 0 0,-10 1-1074 0 0,16 5 805 0 0,-6 12 160 0 0,-5-9 6 0 0,1 0 1 0 0,-1 0-1 0 0,-1-1 1 0 0,1 1-1 0 0,-1-1 1 0 0,-1-1-1 0 0,0 1 0 0 0,0-1 1 0 0,0 0-1 0 0,-1-1 1 0 0,0 0-1 0 0,0 0 1 0 0,0-1-1 0 0,-1 0 0 0 0,0 0 1 0 0,0-1-1 0 0,-2 1 38 0 0,-66 25 92 0 0,-11-16 112 0 0,79-13-217 0 0,-14-1-119 0 0,21 0 20 0 0,2 0-176 0 0,0 0-80 0 0,0 0-1385 0 0,0 0-5484 0 0</inkml:trace>
  <inkml:trace contextRef="#ctx0" brushRef="#br0" timeOffset="128840.981">725 2612 11576 0 0,'0'0'264'0'0,"0"0"34"0"0,0 0 20 0 0,0 0-41 0 0,0 0-133 0 0,0 0 112 0 0,0 0 61 0 0,0 0 17 0 0,0 0-6 0 0,0 0-32 0 0,-1-2-10 0 0,-13-15 596 0 0,12 16-561 0 0,-5 0 652 0 0,0-3-660 0 0,5 4-1 0 0,2 0-17 0 0,0 0-72 0 0,0 0-30 0 0,0 0-8 0 0,0 0-15 0 0,0 0-64 0 0,0 0-30 0 0,0 0-4 0 0,0 0-26 0 0,0 0-113 0 0,0 0-49 0 0,0 0-11 0 0,0 0-1 0 0,0 0-29 0 0,0 0-124 0 0,2-1-58 0 0,5-3 180 0 0,-5 4-5000 0 0,-2 0 479 0 0</inkml:trace>
  <inkml:trace contextRef="#ctx0" brushRef="#br0" timeOffset="129229.128">742 2818 12328 0 0,'0'0'364'0'0,"0"0"-8"0"0,0 0-203 0 0,0 0-16 0 0,0 0 21 0 0,0 0 2 0 0,0 0-16 0 0,0 0-91 0 0,0 0-132 0 0,0 0-65 0 0,0 0-14 0 0,0 0 59 0 0,0 0 258 0 0,0 0 110 0 0,0 0 19 0 0,-2 0 12 0 0,-8 13-524 0 0,10-11-3307 0 0,0-2-1055 0 0</inkml:trace>
  <inkml:trace contextRef="#ctx0" brushRef="#br0" timeOffset="129551.4">641 3196 13256 0 0,'0'0'389'0'0,"0"0"-6"0"0,0 0-269 0 0,0 0-231 0 0,0 0-71 0 0,0 0-17 0 0,2 0-26 0 0,24-8-1206 0 0,-25 8 1081 0 0,3 0-336 0 0,-1 0-2367 0 0,7 0-334 0 0</inkml:trace>
  <inkml:trace contextRef="#ctx0" brushRef="#br0" timeOffset="130366.635">360 5262 12528 0 0,'0'0'281'0'0,"0"0"40"0"0,0 0 22 0 0,0 0-39 0 0,0 0-181 0 0,0 0-31 0 0,0 0-26 0 0,0 0-91 0 0,0 0 82 0 0,0 0 71 0 0,0 0 22 0 0,0 0 54 0 0,0 0 218 0 0,0 0 98 0 0,0 0 22 0 0,0 0-29 0 0,0 0-128 0 0,0 0-53 0 0,0 0-11 0 0,0 0-34 0 0,0 0-142 0 0,0 0-66 0 0,0 0-14 0 0,0 0 6 0 0,0 0 22 0 0,0 0-10 0 0,0 0-11 0 0,0 0-33 0 0,0 0-307 0 0,0 0-855 0 0,1-3-338 0 0,2-11-62 0 0,-2 11-11 0 0</inkml:trace>
  <inkml:trace contextRef="#ctx0" brushRef="#br0" timeOffset="130622.608">399 5728 14168 0 0,'0'0'312'0'0,"0"0"64"0"0,0 0 8 0 0,-5 5 16 0 0,5 5-320 0 0,0-10-80 0 0,0 0 0 0 0,0 0 0 0 0,0 5-120 0 0,0 0-40 0 0,0 0 0 0 0,0-5-8 0 0,0 0-912 0 0,0 0-176 0 0,-7 5-40 0 0,7-5-8 0 0</inkml:trace>
  <inkml:trace contextRef="#ctx0" brushRef="#br0" timeOffset="130937.348">327 5984 17879 0 0,'0'0'392'0'0,"-5"10"88"0"0,-7 0 8 0 0,7-5 16 0 0,-7 5-408 0 0,7 0-96 0 0,5-10 0 0 0,0 8 0 0 0,0 2 80 0 0,0 0-8 0 0,5 0 0 0 0,-5-5 0 0 0,0-5-216 0 0,7 10-48 0 0,-2-4 0 0 0,5-6-5063 0 0,-10 0-1017 0 0</inkml:trace>
  <inkml:trace contextRef="#ctx0" brushRef="#br0" timeOffset="131562.978">4486 572 14864 0 0,'0'0'433'0'0,"0"0"0"0"0,1 0-277 0 0,7-5-138 0 0,-1-3-18 0 0,-2 6 52 0 0,-5 2 214 0 0,0 0 79 0 0,0 0 9 0 0,0 0 46 0 0,0 0 176 0 0,0 0 80 0 0,0 0 14 0 0,0 0-80 0 0,0 0-348 0 0,0 0-148 0 0,0-2-52 0 0,1-7-84 0 0,3 9-21 0 0,-4 1-184 0 0,0-1-49 0 0,0 0 0 0 0,0 0-10 0 0,0 0-46 0 0,42 9-5623 0 0,-38-8 4249 0 0</inkml:trace>
  <inkml:trace contextRef="#ctx0" brushRef="#br0" timeOffset="131841.133">4822 517 14240 0 0,'0'0'416'0'0,"0"0"-3"0"0,9 4 295 0 0,-1-8-135 0 0,-8 4-366 0 0,1 2-30 0 0,14 15 144 0 0,-14-16-398 0 0,-1-1-6 0 0,0 0-5 0 0,0 0-34 0 0,0 0-20 0 0,6-6-135 0 0,33-4-573 0 0,-17 1-454 0 0,-6 6 632 0 0</inkml:trace>
  <inkml:trace contextRef="#ctx0" brushRef="#br0" timeOffset="132026.633">5199 449 13216 0 0,'0'0'298'0'0,"0"0"46"0"0,0 0 22 0 0,0 0-48 0 0,-1 1-198 0 0,6 31 986 0 0,-3-32-973 0 0,10-5-227 0 0,-8 6-316 0 0,2-5-865 0 0,4-1-3831 0 0</inkml:trace>
  <inkml:trace contextRef="#ctx0" brushRef="#br0" timeOffset="133328.079">9413 788 15488 0 0,'0'0'356'0'0,"0"0"49"0"0,0 0 19 0 0,0 0-51 0 0,0 0-213 0 0,0 0 4 0 0,0 0 27 0 0,0 0 7 0 0,-1-1 10 0 0,-3-6-84 0 0,4 5 2438 0 0,27-8-2832 0 0,0 1-5465 0 0,-11 8-561 0 0</inkml:trace>
  <inkml:trace contextRef="#ctx0" brushRef="#br0" timeOffset="133609.326">9944 773 18631 0 0,'0'0'422'0'0,"0"0"56"0"0,0 0 33 0 0,0 0-56 0 0,11 10-294 0 0,22-10-1072 0 0,-31 1 473 0 0,0 0 0 0 0,0 0 0 0 0,0-1 0 0 0,0 1-1 0 0,0-1 1 0 0,1 0 0 0 0,-1 0 0 0 0,0 0 0 0 0,0 0 0 0 0,0 0-1 0 0,0 0 1 0 0,1 0 0 0 0,-1-1 0 0 0,0 1 0 0 0,0-1-1 0 0,0 1 1 0 0,0-1 0 0 0,0 0 0 0 0,0 0 0 0 0,0 0-1 0 0,0 0 1 0 0,0 0 0 0 0,0 0 438 0 0,9-9-4173 0 0</inkml:trace>
  <inkml:trace contextRef="#ctx0" brushRef="#br0" timeOffset="133845.732">10446 763 11168 0 0,'0'0'256'0'0,"7"-5"344"0"0,-2 4-564 0 0,0-1-1 0 0,-1 1 1 0 0,1 1 0 0 0,0-1 0 0 0,-1 0 0 0 0,1 1 0 0 0,0 0 0 0 0,0 0 0 0 0,0 1 0 0 0,-1-1-1 0 0,1 1 1 0 0,0 0 0 0 0,4 1-36 0 0,5-1 138 0 0,-8 2 752 0 0,-3 15 7240 0 0,-4-9-8843 0 0,-11 21 504 0 0,7-21-1272 0 0,-6 1-5420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7:37.15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1,'283'0,"-187"30,1-11,10-4,130-14,-113 15,64 1,58-18,-232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7:50.422"/>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0 137,'216'-14,"319"15,-456-5,0-4,0-3,-1-4,35-12,41-8,-108 28,1 2,-1 2,1 2,0 2,11 3,12 0,-21-2,-11 1,1-2,-1-1,1-3,-1 0,33-9,-59 10,0 1,0 0,0 1,0 0,0 1,0 0,0 1,0 0,-1 1,1 0,-1 1,10 5,-2-3,62 12,-2 7,-65-21,1 0,1-1,-1 0,0-2,1 0,-1 0,0-1,13-3,16 2,-30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03.22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476 12 11024 0 0,'0'0'248'0'0,"0"0"34"0"0,0 0 22 0 0,0 0-29 0 0,0 0-164 0 0,0 0-26 0 0,0 0 10 0 0,0 0 1 0 0,0 0-6 0 0,0 0-15 0 0,0 0 10 0 0,0 0-15 0 0,0 0-6 0 0,-7-5 0 0 0,-54-1-5 0 0,40 7 112 0 0,-103 9 671 0 0,85 0-82 0 0,17-10-352 0 0,20 0-216 0 0,2 0 0 0 0,0 0 6 0 0,0 0 29 0 0,0 0 12 0 0,0 0 0 0 0,0 0-21 0 0,0 0-96 0 0,0 0-39 0 0,0 0-10 0 0,11 6-1 0 0,65 3-18 0 0,41-14 20 0 0,20 0-86 0 0,24 10-112 0 0,-12 5 124 0 0,116 18-144 0 0,-187-2 27 0 0,-67-20 106 0 0,6 25-6 0 0,-22 5-408 0 0,-24 18-758 0 0,-25 8 345 0 0,9-29 774 0 0,-28 19 217 0 0,-25-7 648 0 0,-138 54 1220 0 0,134-55-1909 0 0,101-44-113 0 0,-9 2-10 0 0,1 0 0 0 0,-1 1-1 0 0,1 0 1 0 0,0 1 0 0 0,0 0 0 0 0,0 0-1 0 0,0 1 1 0 0,1 0 0 0 0,-7 5 11 0 0,14-9-25 0 0,1 0 0 0 0,-1 0 0 0 0,0 0 0 0 0,1-1 1 0 0,-1 1-1 0 0,1 0 0 0 0,-1 0 0 0 0,1 0 0 0 0,0 0 0 0 0,-1 0 0 0 0,1 0 1 0 0,0 0-1 0 0,0 0 0 0 0,-1 0 0 0 0,1 0 0 0 0,0 0 0 0 0,0 0 0 0 0,0 0 1 0 0,0 1-1 0 0,1-1 0 0 0,-1 0 0 0 0,0 0 0 0 0,0 0 0 0 0,1 0 0 0 0,-1 0 1 0 0,0 0-1 0 0,1 0 0 0 0,-1-1 0 0 0,1 1 0 0 0,-1 0 0 0 0,1 0 0 0 0,0 0 1 0 0,-1 0-1 0 0,1-1 0 0 0,0 1 0 0 0,-1 0 0 0 0,1 0 0 0 0,0-1 0 0 0,0 1 26 0 0,6 6 18 0 0,1-1 0 0 0,-1 0 0 0 0,1-1 0 0 0,0 1 0 0 0,0-1 0 0 0,1-1 0 0 0,0 0 0 0 0,-1 0 0 0 0,1-1 0 0 0,0 0 0 0 0,1 0 1 0 0,-1-1-1 0 0,1 0 0 0 0,5 0-19 0 0,35 10 79 0 0,237 40 78 0 0,-199-32-157 0 0,-11 1-53 0 0,11 16-142 0 0,-83-32 168 0 0,-3-4 15 0 0,0 0 0 0 0,0 0-1 0 0,-1 0 1 0 0,1 1 0 0 0,0-1-1 0 0,-1 0 1 0 0,1 1 0 0 0,-1-1-1 0 0,1 1 1 0 0,-1 0 0 0 0,0-1 0 0 0,0 1-1 0 0,0 0 1 0 0,0 0 0 0 0,0 0-1 0 0,0 0 1 0 0,0 0 0 0 0,0 0-1 0 0,-1 0 1 0 0,1 0 0 0 0,-1 0 0 0 0,0 0-1 0 0,0 0 1 0 0,1 0 0 0 0,-1 0-1 0 0,0 0 1 0 0,-1 0 0 0 0,1 0-1 0 0,0 0 1 0 0,-1 0 0 0 0,1 0-1 0 0,-1 1 1 0 0,0-1 12 0 0,-4 6-37 0 0,0-1 0 0 0,-1 0 1 0 0,0 0-1 0 0,-1 0 0 0 0,1-1 0 0 0,-1 0 0 0 0,0 0 0 0 0,-1-1 0 0 0,1 0 0 0 0,-1 0 0 0 0,0 0 1 0 0,-1-1-1 0 0,1-1 0 0 0,-1 1 0 0 0,1-2 0 0 0,-4 2 37 0 0,-29 13 109 0 0,-111 28 310 0 0,100-32-275 0 0,-209 49 2206 0 0,-18-9-2350 0 0,252-49 75 0 0,-3 2-37 0 0,1-2-1 0 0,-1-1 1 0 0,0-1-1 0 0,-23-3-37 0 0,-54-7-16 0 0,86-6-501 0 0,21 12 421 0 0,11-14-111 0 0,-2 11 181 0 0,1 0-1 0 0,0 0 0 0 0,0 1 0 0 0,0 1 1 0 0,1-1-1 0 0,-1 2 0 0 0,1-1 0 0 0,-1 1 1 0 0,1 1-1 0 0,0 0 0 0 0,0 1 0 0 0,0 0 0 0 0,7 1 27 0 0,91 4-112 0 0,0 5 0 0 0,94 21 112 0 0,-64-6-53 0 0,-12-1-393 0 0,118 39 446 0 0,-212-54-157 0 0,65 21-328 0 0,-92-27 476 0 0,4-1-41 0 0,-1 2-1 0 0,0-1 1 0 0,0 1 0 0 0,0 1 0 0 0,-1-1 0 0 0,1 1 0 0 0,-1 1-1 0 0,0 0 1 0 0,-1 0 0 0 0,1 0 0 0 0,-1 1 0 0 0,0 0 0 0 0,-1 1-1 0 0,0 0 1 0 0,0-1 0 0 0,-1 2 0 0 0,1-1 0 0 0,-2 1 0 0 0,4 8 50 0 0,-8-9 0 0 0,-1 0 0 0 0,0 0 0 0 0,-1 1 0 0 0,1-1 0 0 0,-2 0 0 0 0,1 0 0 0 0,-1-1 0 0 0,0 1 0 0 0,-1 0 0 0 0,1-1 0 0 0,-2 0 0 0 0,1 0 0 0 0,-1 0 0 0 0,0-1 0 0 0,0 1 0 0 0,-1-1 0 0 0,0 0 0 0 0,0-1 0 0 0,0 1 0 0 0,-1-1 0 0 0,-3 2 0 0 0,-31 25 120 0 0,-2-1 0 0 0,0-3 0 0 0,-40 19-120 0 0,22-12 80 0 0,-105 47 184 0 0,31-18-211 0 0,10 0 70 0 0,-31 21-117 0 0,58-27-20 0 0,82-45-82 0 0,38-6-518 0 0,-1-9 589 0 0,0 0 0 0 0,0-1-1 0 0,0-2 1 0 0,0 0 0 0 0,17-7 25 0 0,61-13-36 0 0,24-5-78 0 0,80 20-511 0 0,-170 16 572 0 0,-28-1 53 0 0,-28 34 150 0 0,10-26-1 0 0,0 0 0 0 0,-1-1 0 0 0,0-1 0 0 0,-1 0 0 0 0,0-1 0 0 0,-1-1 0 0 0,0-1 0 0 0,-1 0 0 0 0,-1 0-149 0 0,-1 2 82 0 0,-251 126 672 0 0,199-102-626 0 0,-7-11-250 0 0,160-28-523 0 0,35 18 709 0 0,-31 1-64 0 0,135 60-88 0 0,-123-23-62 0 0,-57-24 86 0 0,-31-23 44 0 0,0 1 0 0 0,0 1 0 0 0,-1 0 0 0 0,0 0-1 0 0,0 0 1 0 0,0 1 0 0 0,-1 1 0 0 0,0 0 0 0 0,-1 0 0 0 0,0 0-1 0 0,0 1 1 0 0,0 0 0 0 0,-1 0 0 0 0,-1 1 0 0 0,1 0 0 0 0,0 2 20 0 0,-7-6-47 0 0,0-1 0 0 0,0 1 1 0 0,0-1-1 0 0,0 0 1 0 0,-1 0-1 0 0,0 0 1 0 0,0 1-1 0 0,0-2 1 0 0,-1 1-1 0 0,0 0 0 0 0,0 0 1 0 0,0-1-1 0 0,0 0 1 0 0,-1 1-1 0 0,1-1 1 0 0,-1 0-1 0 0,0-1 1 0 0,0 1-1 0 0,-1-1 1 0 0,1 0-1 0 0,-1 0 0 0 0,0 0 1 0 0,-1 0 46 0 0,-48 31-49 0 0,0-2 1 0 0,-2-3-1 0 0,-1-2 1 0 0,-15 2 48 0 0,30-11 54 0 0,-203 95 558 0 0,-54 5 392 0 0,196-81-565 0 0,96-34-464 0 0,-6 3 771 0 0,22-4-392 0 0,134-30-794 0 0,-44 8 440 0 0,133-33-66 0 0,23 7-681 0 0,-215 40 367 0 0,1 2-1 0 0,-1 2 0 0 0,1 2 1 0 0,13 3 380 0 0,-48-3-5 0 0,0 0 1 0 0,0 1-1 0 0,0 0 1 0 0,-1 1 0 0 0,1-1-1 0 0,0 1 1 0 0,0 0 0 0 0,-1 1-1 0 0,1-1 1 0 0,-1 1-1 0 0,0 0 1 0 0,0 1 0 0 0,0-1-1 0 0,4 5 5 0 0,-8-6 25 0 0,0-1 0 0 0,0 1 0 0 0,0 0-1 0 0,0 0 1 0 0,0 1 0 0 0,-1-1 0 0 0,1 0 0 0 0,-1 0-1 0 0,1 0 1 0 0,-1 0 0 0 0,0 0 0 0 0,0 1 0 0 0,0-1-1 0 0,0 0 1 0 0,0 0 0 0 0,-1 0 0 0 0,1 0-1 0 0,-1 1 1 0 0,1-1 0 0 0,-1 0 0 0 0,0 0 0 0 0,0 0-1 0 0,0 0 1 0 0,0 0 0 0 0,0 0 0 0 0,0-1 0 0 0,0 1-1 0 0,-1 0-24 0 0,-45 47 921 0 0,5-21-265 0 0,-2-2 1 0 0,-1-2-1 0 0,-45 16-656 0 0,-13 8 540 0 0,-140 79-59 0 0,131-68-498 0 0,47-29-344 0 0,65-29 326 0 0,0-1 0 0 0,-1 1 0 0 0,1 0 0 0 0,0 0 0 0 0,0-1 0 0 0,0 1 0 0 0,0 0 0 0 0,0 0-1 0 0,0-1 1 0 0,0 1 0 0 0,0 0 0 0 0,0 0 0 0 0,0-1 0 0 0,0 1 0 0 0,1 0 0 0 0,-1 0 0 0 0,0-1 0 0 0,0 1 0 0 0,1 0 0 0 0,-1-1 0 0 0,0 1 0 0 0,1 0 0 0 0,-1-1 0 0 0,1 1 0 0 0,-1 0 0 0 0,1-1 0 0 0,-1 1 0 0 0,1-1 0 0 0,-1 1 0 0 0,1-1 0 0 0,0 1 0 0 0,-1-1 0 0 0,1 0 0 0 0,0 1 0 0 0,-1-1 0 0 0,1 0 0 0 0,0 1 0 0 0,0-1 0 0 0,-1 0-1 0 0,1 0 1 0 0,0 0 0 0 0,0 0 0 0 0,-1 0 0 0 0,1 0 0 0 0,0 0 0 0 0,0 0 0 0 0,-1 0 0 0 0,1 0 0 0 0,0 0 0 0 0,0 0 0 0 0,-1 0 35 0 0,184 11-848 0 0,-52-1 784 0 0,160 23-74 0 0,-147 7-783 0 0,-100-25 426 0 0,64 30-1265 0 0,-108-45 1771 0 0,1 1 0 0 0,-1 0 1 0 0,0 0-1 0 0,0 0 0 0 0,1 0 1 0 0,-1 0-1 0 0,0 0 0 0 0,0 0 0 0 0,0 0 1 0 0,0 0-1 0 0,0 1 0 0 0,0-1 1 0 0,0 0-1 0 0,-1 1 0 0 0,1-1 1 0 0,0 1-1 0 0,-1-1 0 0 0,1 0 1 0 0,-1 1-1 0 0,0 0 0 0 0,1-1 1 0 0,-1 1-1 0 0,0-1 0 0 0,0 1 1 0 0,0-1-1 0 0,0 1 0 0 0,0-1 1 0 0,0 1-1 0 0,0-1 0 0 0,-1 1 1 0 0,1-1-1 0 0,-1 1 0 0 0,1-1 1 0 0,-1 1-1 0 0,1-1 0 0 0,-1 1 0 0 0,0-1 1 0 0,0 2-12 0 0,-41 47 890 0 0,3-19-805 0 0,-3-2 1 0 0,0-2 0 0 0,-2-1 0 0 0,0-3 0 0 0,-20 7-86 0 0,24-11 19 0 0,-226 114 1318 0 0,75-29-795 0 0,107-53-310 0 0,79-44-277 0 0,4-5-47 0 0,1-2-11 0 0,2 0-35 0 0,62-1-1170 0 0,96-33 627 0 0,-114 28 602 0 0,1 2 0 0 0,1 3 1 0 0,-1 1-1 0 0,0 2 0 0 0,0 3 1 0 0,14 4 78 0 0,-50-7-59 0 0,1 0 1 0 0,-1 1-1 0 0,1 1 1 0 0,-1-1 0 0 0,0 2-1 0 0,0 0 1 0 0,-1 0-1 0 0,1 1 1 0 0,-1 0 0 0 0,-1 1-1 0 0,1 0 1 0 0,-1 0-1 0 0,0 1 1 0 0,-1 1 0 0 0,2 1 58 0 0,-7-5 37 0 0,0-1 0 0 0,0 1 0 0 0,-1-1 0 0 0,0 1 0 0 0,0 0 0 0 0,0 0 1 0 0,-1 0-1 0 0,1 0 0 0 0,-1 0 0 0 0,0 0 0 0 0,-1 0 0 0 0,1 0 0 0 0,-1 0 1 0 0,0 1-1 0 0,-1-1 0 0 0,1 0 0 0 0,-1 0 0 0 0,0 0 0 0 0,0 0 0 0 0,0 0 1 0 0,-2 2-38 0 0,-49 97 677 0 0,11-55-11 0 0,-1-3 1 0 0,-2-1-1 0 0,-3-3 0 0 0,-1-1 1 0 0,-17 8-667 0 0,24-17 240 0 0,-267 200 182 0 0,144-129-574 0 0,137-87 152 0 0,19-8 0 0 0,9-7-5 0 0,0 0-1 0 0,-1 0 1 0 0,1 0-1 0 0,0 0 1 0 0,0 0-1 0 0,0 0 1 0 0,-1 0-1 0 0,1-1 1 0 0,0 1-1 0 0,0 0 1 0 0,0 0-1 0 0,1-1 0 0 0,-1 1 1 0 0,0-1-1 0 0,0 1 1 0 0,0-1-1 0 0,0 1 1 0 0,0-1-1 0 0,1 0 1 0 0,-1 0-1 0 0,0 1 1 0 0,0-1-1 0 0,1 0 1 0 0,-1 0-1 0 0,0 0 0 0 0,0 0 6 0 0,22 1-50 0 0,0 0-1 0 0,0-2 0 0 0,0 0 0 0 0,-1-2 0 0 0,1 0 0 0 0,5-3 51 0 0,49-6-79 0 0,144-18-289 0 0,-185 26 195 0 0,-28 2 155 0 0,1 0 0 0 0,-1 1 0 0 0,1 1 0 0 0,-1-1 1 0 0,1 1-1 0 0,-1 1 0 0 0,1-1 0 0 0,-1 1 0 0 0,1 1 0 0 0,3 1 18 0 0,55 26 0 0 0,-66-28 8 0 0,0-1-1 0 0,-1 1 0 0 0,1 0 0 0 0,0 0 0 0 0,-1 0 0 0 0,1 0 0 0 0,0 0 0 0 0,-1-1 0 0 0,1 1 0 0 0,-1 0 0 0 0,1 1 0 0 0,-1-1 0 0 0,0 0 0 0 0,1 0 1 0 0,-1 0-1 0 0,0 0 0 0 0,0 0 0 0 0,0 0 0 0 0,0 0 0 0 0,0 0 0 0 0,0 0 0 0 0,0 0 0 0 0,0 1 0 0 0,0-1 0 0 0,-1 0 0 0 0,1 0 0 0 0,0 0 0 0 0,-1 0 1 0 0,1 0-1 0 0,-1 0 0 0 0,1 0 0 0 0,-1 0 0 0 0,1 0 0 0 0,-1 0 0 0 0,0-1 0 0 0,1 1 0 0 0,-1 0 0 0 0,-1 1-7 0 0,-32 32 503 0 0,-38 15-413 0 0,-120 68 904 0 0,-24 17 286 0 0,111-71-1120 0 0,92-47-365 0 0,35-8-154 0 0,-20-7 341 0 0,105-2-1273 0 0,-9-8-546 0 0,-39 0-4188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3:22.49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183 60 8808 0 0,'-8'-6'605'0'0,"-63"-19"-3392"0"0,23 13 4510 0 0,20 7 884 0 0,7 4-323 0 0,20 1-1596 0 0,1 0-236 0 0,-4 0-187 0 0,5 0-207 0 0,-1 0-1 0 0,0 0 0 0 0,0 0 1 0 0,0 0-1 0 0,0-1 0 0 0,0 1 0 0 0,0 0 1 0 0,0 0-1 0 0,0 0 0 0 0,0 0 0 0 0,-1-1 1 0 0,1 1-1 0 0,0 0 0 0 0,0 0 1 0 0,0 0-1 0 0,0 0 0 0 0,0 0 0 0 0,0 0 1 0 0,0-1-1 0 0,0 1 0 0 0,0 0 0 0 0,0 0 1 0 0,0 0-1 0 0,-1 0 0 0 0,1 0 1 0 0,0 0-1 0 0,0 0 0 0 0,0 0 0 0 0,0-1 1 0 0,0 1-1 0 0,0 0 0 0 0,0 0 0 0 0,-1 0-57 0 0,80-7 202 0 0,-54 8-160 0 0,121 19 258 0 0,62 44-372 0 0,-62-26 8 0 0,2-18 118 0 0,-147-20-47 0 0,-1 0 1 0 0,0 0-1 0 0,1 0 1 0 0,-1 0 0 0 0,1 0-1 0 0,-1 0 1 0 0,1 0-1 0 0,-1 1 1 0 0,1-1-1 0 0,-1 0 1 0 0,0 0-1 0 0,1 1 1 0 0,-1-1-1 0 0,0 0 1 0 0,1 0-1 0 0,-1 1 1 0 0,1-1 0 0 0,-1 0-1 0 0,0 1 1 0 0,0-1-1 0 0,1 0 1 0 0,-1 1-1 0 0,0-1 1 0 0,0 1-1 0 0,1-1 1 0 0,-1 0-1 0 0,0 1 1 0 0,0-1 0 0 0,0 1-1 0 0,0-1 1 0 0,0 1-1 0 0,0-1 1 0 0,0 1-1 0 0,0-1 1 0 0,0 0-1 0 0,0 1 1 0 0,0-1-1 0 0,0 1 1 0 0,0-1-1 0 0,0 1 1 0 0,0-1 0 0 0,0 1-1 0 0,0-1 1 0 0,0 0-1 0 0,-1 1 1 0 0,1-1-1 0 0,0 1 1 0 0,0-1-1 0 0,0 0 1 0 0,-1 1-1 0 0,1-1 1 0 0,0 1-1 0 0,-1-1 1 0 0,1 0 0 0 0,0 0-1 0 0,-1 1 1 0 0,1-1-1 0 0,0 0 1 0 0,-1 0-1 0 0,1 1 1 0 0,-1-1-8 0 0,-24 20 290 0 0,-1 0 0 0 0,0-2 1 0 0,-2-1-1 0 0,-20 9-290 0 0,-47 11 91 0 0,-32 22 69 0 0,15-9 40 0 0,41-12-126 0 0,121-43 118 0 0,144-15-128 0 0,-88 7-64 0 0,-83 10 0 0 0,1 2 0 0 0,-1 0 0 0 0,1 1 0 0 0,0 1 0 0 0,-1 1 0 0 0,8 3 0 0 0,27 1 0 0 0,-43-5-39 0 0,0 0 0 0 0,0 1 0 0 0,-1 1 0 0 0,1 0 0 0 0,-1 1 0 0 0,0 0 0 0 0,0 2 0 0 0,-1-1-1 0 0,1 2 1 0 0,-1 0 0 0 0,0 0 0 0 0,8 7 39 0 0,-18-12-17 0 0,-1 0-1 0 0,0 0 1 0 0,0 0 0 0 0,0 0-1 0 0,0 0 1 0 0,0 0-1 0 0,0 1 1 0 0,0-1 0 0 0,-1 1-1 0 0,1-1 1 0 0,-1 1 0 0 0,0 0-1 0 0,1 0 1 0 0,-1-1-1 0 0,-1 1 1 0 0,1 0 0 0 0,0 0-1 0 0,-1 0 1 0 0,1 0 0 0 0,-1 0-1 0 0,0 0 1 0 0,0 0-1 0 0,0 0 1 0 0,0 0 0 0 0,-1 0-1 0 0,1 0 1 0 0,-1 0-1 0 0,0-1 1 0 0,0 2 17 0 0,-7 5 52 0 0,-1-1-1 0 0,0 1 1 0 0,0-1-1 0 0,-1-1 1 0 0,0 0-1 0 0,-1 0 0 0 0,1-1 1 0 0,-5 1-52 0 0,7-2 41 0 0,-174 63 485 0 0,139-50-372 0 0,-1-2 1 0 0,0-3 0 0 0,-1-1-1 0 0,-28 3-154 0 0,-77 3 596 0 0,57-17-344 0 0,87-6 104 0 0,19-2-46 0 0,-9 5-408 0 0,8-2 60 0 0,1 1 0 0 0,0 0 0 0 0,-1 0 0 0 0,1 1 0 0 0,0 1 0 0 0,0 0 0 0 0,0 1 0 0 0,1 1 0 0 0,0 0 38 0 0,17-1 1 0 0,173 0-464 0 0,-190 0 435 0 0,1 1-1 0 0,-1 0 0 0 0,1 1 0 0 0,-1 1 0 0 0,1 0 0 0 0,-1 1 0 0 0,0 1 1 0 0,-1 0-1 0 0,1 0 0 0 0,-1 2 0 0 0,9 5 29 0 0,22 43-289 0 0,-42-52 235 0 0,-1 0 1 0 0,1 0-1 0 0,-1 0 1 0 0,0 0-1 0 0,0 1 1 0 0,0-1-1 0 0,0 0 1 0 0,0 1-1 0 0,-1-1 1 0 0,0 1 0 0 0,0-1-1 0 0,0 0 1 0 0,0 1-1 0 0,0-1 1 0 0,0 1-1 0 0,-1-1 1 0 0,0 1-1 0 0,0-1 1 0 0,-1 3 53 0 0,-36 58-24 0 0,-80 34 1080 0 0,115-97-1101 0 0,0 0-1 0 0,1 0 1 0 0,-1 1 0 0 0,1 0 0 0 0,-1-1 0 0 0,1 1 0 0 0,0 0-1 0 0,0 0 1 0 0,0 0 0 0 0,0 0 0 0 0,0 0 0 0 0,0 1 0 0 0,0-1 0 0 0,1 1-1 0 0,-1-1 1 0 0,1 1 0 0 0,0 0 0 0 0,0-1 0 0 0,0 1 0 0 0,0 0-1 0 0,0 0 1 0 0,1 0 0 0 0,-1 1 45 0 0,38 6-3789 0 0,1-10 1969 0 0,2-4-17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31:32.641"/>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1787 1073 4776 0 0,'0'0'135'0'0,"0"0"118"0"0,0 0 393 0 0,0 0 170 0 0,0 0 31 0 0,0 0-55 0 0,0 0-260 0 0,0 0-109 0 0,0 0-27 0 0,0 0-38 0 0,0 0-140 0 0,0 0-68 0 0,0 0-12 0 0,0 11 51 0 0,-5 52 1195 0 0,-7-9-1199 0 0,7-25 65 0 0,9 99-122 0 0,2-74-128 0 0,28 89 368 0 0,-13 5 112 0 0,1 52-95 0 0,-15-110-376 0 0,-3 0 1 0 0,-5 0-1 0 0,-4 0 0 0 0,-5 8-9 0 0,-33 193 514 0 0,16-108 734 0 0,2 81-1248 0 0,9 26 256 0 0,11-45-32 0 0,-33 60 295 0 0,-11 43-187 0 0,10-49-32 0 0,27-126-228 0 0,1-11-72 0 0,-5 35 139 0 0,4-52 302 0 0,-10 168-157 0 0,1-43 60 0 0,14 153-159 0 0,8-265-118 0 0,-1 87 73 0 0,-11-161-1 0 0,6 10 741 0 0,9-42-843 0 0,-8-6 91 0 0,9 22 0 0 0,0-35-128 0 0,1-1-60 0 0,-6 128 102 0 0,0-158-97 0 0,0-2-16 0 0,0 0-15 0 0,0 0-64 0 0,1 1-30 0 0,3 4-57 0 0,4 6-203 0 0,-6-5-3405 0 0,-2-6-1808 0 0</inkml:trace>
  <inkml:trace contextRef="#ctx0" brushRef="#br0" timeOffset="5232.425">1926 1058 8032 0 0,'0'0'182'0'0,"0"0"29"0"0,0 0 12 0 0,0 0-21 0 0,0 0-90 0 0,0 0-42 0 0,0 0-6 0 0,-2-1-11 0 0,-41-3 3478 0 0,42 4-3257 0 0,1 0-88 0 0,0 0-40 0 0,0 0-8 0 0,0 0-9 0 0,0 0-29 0 0,0 0-17 0 0,0 0-3 0 0,0 0-24 0 0,0 0-102 0 0,0 0-46 0 0,0 0-10 0 0,0 0 26 0 0,0 0 117 0 0,0 0 50 0 0,22 15 109 0 0,40 10-200 0 0,-6-16-151 0 0,42 1 214 0 0,-25-7 9 0 0,202 48-86 0 0,-101-31-183 0 0,25-15 264 0 0,137-4 325 0 0,-192-1-328 0 0,71 0 0 0 0,12-2-64 0 0,-151-2 0 0 0,174-4 0 0 0,-112 7 220 0 0,105-15-220 0 0,-127 7 36 0 0,239-6 78 0 0,87 14 305 0 0,-199 7-408 0 0,106 18-26 0 0,-88-13 50 0 0,15 0 118 0 0,100 10-214 0 0,474 26 1747 0 0,-146 11-1205 0 0,-75 21-481 0 0,-135-16 0 0 0,-147-18-3 0 0,426 43-124 0 0,-159-43-912 0 0,-497-40 713 0 0</inkml:trace>
  <inkml:trace contextRef="#ctx0" brushRef="#br0" timeOffset="8898.349">985 1482 9520 0 0,'0'0'276'0'0,"0"0"2"0"0,0 0-142 0 0,0 0 66 0 0,0 0 43 0 0,0 0 10 0 0,0 0-59 0 0,0 0-239 0 0,0 0-54 0 0,0 0 47 0 0,0 0 197 0 0,0 0 86 0 0,0 0 21 0 0,0 0-22 0 0,0 0-100 0 0,0 0-42 0 0,0 0-8 0 0,0 0 55 0 0,-2-1 242 0 0,-52-13 1711 0 0,-7 38-1056 0 0,-22 15-796 0 0,1 10 44 0 0,28-9 53 0 0,31-16-105 0 0,22-23-297 0 0,1-1-14 0 0,0 14-3 0 0,16-5-23 0 0,40 1 33 0 0,6 6-2 0 0,-60-16 70 0 0,3 1-4 0 0,1 1 0 0 0,-1 0 0 0 0,0 0 1 0 0,0 0-1 0 0,0 0 0 0 0,0 1 0 0 0,-1 0 0 0 0,1 0 0 0 0,-1 0 0 0 0,1 1 0 0 0,-1-1 0 0 0,0 1 0 0 0,-1 0 1 0 0,2 2 9 0 0,28 44-228 0 0,-33-46 228 0 0,1 0 0 0 0,0 0 0 0 0,-1 0 0 0 0,0 0 0 0 0,0 1 0 0 0,0-1 0 0 0,-1 0 0 0 0,1 0 0 0 0,-1 0 0 0 0,0 0 0 0 0,0 0 0 0 0,0 0 0 0 0,-1 0 0 0 0,0 2 0 0 0,-13 22 171 0 0,-1-1 1 0 0,-2 0-1 0 0,0-2 1 0 0,-14 14-172 0 0,-55 30 581 0 0,53-57-461 0 0,19-4-126 0 0,-13-3-752 0 0,27-4 565 0 0,1-1-5 0 0,0 0-85 0 0,0 0-346 0 0,0 0-150 0 0,0 0-26 0 0</inkml:trace>
  <inkml:trace contextRef="#ctx0" brushRef="#br0" timeOffset="10072.43">1184 1949 7600 0 0,'0'0'166'0'0,"0"0"29"0"0,0 0 14 0 0,0 0 29 0 0,1-12 1410 0 0,13 10 5333 0 0,-8 11-7653 0 0,1 30 736 0 0,-2 34 48 0 0,-5 133-1388 0 0,0-205-4237 0 0</inkml:trace>
  <inkml:trace contextRef="#ctx0" brushRef="#br0" timeOffset="11451.724">658 6382 11792 0 0,'0'0'342'0'0,"0"0"4"0"0,-2 0-224 0 0,-118 9 2002 0 0,76-3-1905 0 0,-93 48 3165 0 0,37-1-3215 0 0,57-26-213 0 0,35-23 44 0 0,0 0 0 0 0,1 0 0 0 0,0 1 0 0 0,0 0 0 0 0,0 1 1 0 0,1 0-1 0 0,0 0 0 0 0,0 0 0 0 0,0 0 0 0 0,1 1 0 0 0,-1 1 0 0 0,-21 50-152 0 0,48-27-348 0 0,18 3-256 0 0,16-5 756 0 0,39 12-454 0 0,0 6-334 0 0,-85-43 701 0 0,0 0 0 0 0,0 0-1 0 0,-1 0 1 0 0,0 1 0 0 0,0 0 0 0 0,0 1 0 0 0,0 0 0 0 0,-1 0 0 0 0,0 1-1 0 0,0 0 1 0 0,0 1 87 0 0,-6-7 38 0 0,0 1-1 0 0,0 0 0 0 0,0 0 1 0 0,0 0-1 0 0,0 0 0 0 0,-1 0 1 0 0,1 0-1 0 0,0 0 1 0 0,-1 0-1 0 0,0 0 0 0 0,1 0 1 0 0,-1 0-1 0 0,0 0 0 0 0,0 0 1 0 0,0 0-1 0 0,0 0 1 0 0,-1 0-1 0 0,1 0 0 0 0,-1 0 1 0 0,1 0-1 0 0,-1 0 0 0 0,1 0 1 0 0,-1 0-1 0 0,0 0 1 0 0,0 0-1 0 0,0-1 0 0 0,0 1 1 0 0,0 0-1 0 0,-1 0-37 0 0,-2 7 160 0 0,-40 31 1007 0 0,-46 13 38 0 0,-29 2-420 0 0,73-31-399 0 0,-63 25 298 0 0,64-28-634 0 0,2 3-624 0 0,41-23 226 0 0,2-1-18 0 0,0 0-143 0 0,0 0-595 0 0,0 0-264 0 0,0 0-52 0 0,0 0-10 0 0</inkml:trace>
  <inkml:trace contextRef="#ctx0" brushRef="#br0" timeOffset="12434.832">641 7035 11232 0 0,'0'0'256'0'0,"0"0"34"0"0,0 0 20 0 0,0 0-40 0 0,0 0-158 0 0,0 0-12 0 0,0 0 18 0 0,0 0 2 0 0,2 6 0 0 0,20 34-120 0 0,-12 39 106 0 0,-12-53 211 0 0,-1-1 0 0 0,-1 1 1 0 0,-1 0-1 0 0,-1-1 0 0 0,-2 2-317 0 0,2-3 269 0 0,-36 89 1449 0 0,7-33-239 0 0,25-55-1206 0 0,9-17-181 0 0,1-7-141 0 0,0-1-26 0 0,0 0-31 0 0,5-14-460 0 0,57-178-1247 0 0,14-58-133 0 0,-43 132 3387 0 0,-31 108-885 0 0,-2 9-508 0 0,0 1 0 0 0,0-1 0 0 0,0 1 0 0 0,0-1-1 0 0,0 1 1 0 0,0 0 0 0 0,0-1 0 0 0,0 1 0 0 0,0-1-1 0 0,1 1 1 0 0,-1-1 0 0 0,0 1 0 0 0,0-1 0 0 0,0 1 0 0 0,1 0-1 0 0,-1-1 1 0 0,0 1 0 0 0,1 0 0 0 0,-1-1 0 0 0,0 1 0 0 0,1 0-1 0 0,-1-1 1 0 0,0 1 0 0 0,1 0 0 0 0,-1 0 0 0 0,0-1 0 0 0,1 1-1 0 0,-1 0 1 0 0,1 0 0 0 0,-1 0 0 0 0,1-1 0 0 0,-1 1 0 0 0,1 0-1 0 0,-1 0 1 0 0,1 0 0 0 0,-1 0 0 0 0,0 0 0 0 0,1 0 0 0 0,-1 0-1 0 0,1 0 1 0 0,-1 0 0 0 0,1 0 0 0 0,-1 0 0 0 0,1 1-1 0 0,-1-1 1 0 0,1 0 0 0 0,-1 0 0 0 0,0 0 0 0 0,1 1-48 0 0,3 0 6 0 0,-1 1 0 0 0,1 0 1 0 0,-1 0-1 0 0,0 1 0 0 0,1-1 1 0 0,-1 1-1 0 0,0-1 0 0 0,0 1 1 0 0,-1 0-1 0 0,1 0 0 0 0,0 0 0 0 0,-1 1 1 0 0,0-1-1 0 0,0 1 0 0 0,0-1 1 0 0,0 1-1 0 0,-1 0 0 0 0,1-1 1 0 0,-1 1-1 0 0,0 0 0 0 0,0 0 1 0 0,0 3-7 0 0,-1-7-1 0 0,29 99 1 0 0,-12-20-73 0 0,5 14 122 0 0,-8-63-49 0 0,4 20 304 0 0,20-8 768 0 0,-37-41-956 0 0,-1-1 18 0 0,6-1 152 0 0,-4 0-243 0 0,1 0-1 0 0,-1 0 1 0 0,0 0 0 0 0,0 0-1 0 0,0 0 1 0 0,0 0-1 0 0,0-1 1 0 0,-1 1-1 0 0,1-1 1 0 0,0 1-1 0 0,-1-1 1 0 0,1 0 0 0 0,-1 0-1 0 0,1 0 1 0 0,-1 1-1 0 0,0-1 1 0 0,0 0-1 0 0,0-1 1 0 0,0 1-1 0 0,0 0 1 0 0,0 0 0 0 0,0 0-1 0 0,-1-1 1 0 0,1 0-43 0 0,12-42 954 0 0,3-87-538 0 0,-38-61 768 0 0,21 183-1286 0 0,1-1 0 0 0,0 1 0 0 0,0 0 0 0 0,2-1-1 0 0,-1 1 1 0 0,1 0 0 0 0,0-1 0 0 0,2-2 102 0 0,9-24-2583 0 0,-4 14 1071 0 0</inkml:trace>
  <inkml:trace contextRef="#ctx0" brushRef="#br0" timeOffset="14652.376">3330 552 7920 0 0,'0'0'174'0'0,"-1"2"29"0"0,-2 4-95 0 0,0-1 43 0 0,0 0 0 0 0,-1-1-1 0 0,1 1 1 0 0,-1 0-1 0 0,0-1 1 0 0,0 0-1 0 0,0 0 1 0 0,0 0-1 0 0,-1 0 1 0 0,0-1-1 0 0,0 0 1 0 0,-4 3-151 0 0,-19-1 905 0 0,-33 4 480 0 0,0 11-115 0 0,45-15-996 0 0,-8-13 264 0 0,-1-2 1006 0 0,17-1-762 0 0,7 10-753 0 0,0 0 0 0 0,0-1-1 0 0,1 1 1 0 0,-1 0 0 0 0,0-1-1 0 0,0 1 1 0 0,1-1 0 0 0,-1 1-1 0 0,1-1 1 0 0,-1 1 0 0 0,1-1-1 0 0,0 1 1 0 0,0-1 0 0 0,-1 1-1 0 0,1-1 1 0 0,0 1 0 0 0,0-1 0 0 0,1 1-1 0 0,-1-1 1 0 0,0 0 0 0 0,0 1-1 0 0,1-1 1 0 0,-1 1 0 0 0,1-1-1 0 0,0 0-28 0 0,0-4-77 0 0,0 0 59 0 0,1-1-1 0 0,0 0 1 0 0,0 1 0 0 0,0-1-1 0 0,1 1 1 0 0,0 0 0 0 0,0 0-1 0 0,0 0 1 0 0,1 0 0 0 0,0 1-1 0 0,0-1 1 0 0,0 1-1 0 0,3-2 19 0 0,15-12-50 0 0,78-52-164 0 0,-39 22 214 0 0,-18 12 0 0 0,-8-11 0 0 0,59 45-60 0 0,-50 13 48 0 0,-16-14 12 0 0,9 18 0 0 0,29 55 118 0 0,-63-65-124 0 0,0-1-1 0 0,0 1 1 0 0,-1 0 0 0 0,0 0 0 0 0,0 1 0 0 0,0-1 0 0 0,0 0-1 0 0,0 1 1 0 0,-1-1 0 0 0,0 1 0 0 0,0-1 0 0 0,0 1-1 0 0,0 4 7 0 0,2 7 19 0 0,-1-4 61 0 0,0 0 0 0 0,-1 0-1 0 0,-1 0 1 0 0,0 0 0 0 0,0 0-1 0 0,-1 0 1 0 0,0 0 0 0 0,-1 0-1 0 0,-1-1 1 0 0,0 1-1 0 0,-4 10-79 0 0,-3-1 54 0 0,0 0 1 0 0,0-2-1 0 0,-2 1 0 0 0,-1-1 0 0 0,-11 13-54 0 0,22-30 23 0 0,-99 92 1121 0 0,19-41 229 0 0,78-51-1312 0 0,0 0 0 0 0,0-1 0 0 0,0 1-1 0 0,0-1 1 0 0,0 0 0 0 0,-1 0 0 0 0,1-1 0 0 0,0 1 0 0 0,-1-1 0 0 0,1 0 0 0 0,0 0-1 0 0,0-1 1 0 0,-1 1 0 0 0,1-1 0 0 0,0 0 0 0 0,0 0 0 0 0,-1 0 0 0 0,1-1-1 0 0,0 1 1 0 0,-1-2-61 0 0,-57-46 160 0 0,56 40-224 0 0,1 0-1 0 0,-1-1 0 0 0,2 0 0 0 0,-1 0 1 0 0,1 0-1 0 0,1 0 0 0 0,0-1 1 0 0,0 1-1 0 0,1-1 0 0 0,0 0 0 0 0,1-1 65 0 0,-4-7-175 0 0,4 17 136 0 0,0 0-1 0 0,1 0 0 0 0,-1 0 1 0 0,0 0-1 0 0,1 0 0 0 0,-1 0 1 0 0,1 0-1 0 0,0 0 0 0 0,0 0 1 0 0,0 0-1 0 0,0 0 1 0 0,0 0-1 0 0,0 0 0 0 0,1 0 1 0 0,-1 0-1 0 0,1 0 0 0 0,-1 0 1 0 0,1 0-1 0 0,0 0 0 0 0,0 0 40 0 0,0 0-368 0 0,-2-8-986 0 0,2-11 112 0 0,3 9-3540 0 0,-3 10-687 0 0</inkml:trace>
  <inkml:trace contextRef="#ctx0" brushRef="#br0" timeOffset="15143.213">3883 626 12464 0 0,'0'0'281'0'0,"0"0"40"0"0,0 0 22 0 0,0 0-39 0 0,6-4-185 0 0,10 4-119 0 0,-12 3 10 0 0,-3-2 44 0 0,-1-1 10 0 0,0 0 0 0 0,5 14 682 0 0,-15 30 1215 0 0,-33 93-797 0 0,14-38-1153 0 0,27-94-10 0 0,1 0 0 0 0,-1 0-1 0 0,2 1 1 0 0,-1-1 0 0 0,0 0 0 0 0,1 1-1 0 0,0-1 1 0 0,0 0 0 0 0,1 1 0 0 0,-1-1 0 0 0,1 0-1 0 0,0 0 1 0 0,1 1 0 0 0,0-1-1 0 0,14 25-1062 0 0,2-15-2171 0 0,-7-19 2035 0 0</inkml:trace>
  <inkml:trace contextRef="#ctx0" brushRef="#br0" timeOffset="16603.422">11111 1142 13040 0 0,'0'0'297'0'0,"0"0"39"0"0,0 0 19 0 0,-2-1-34 0 0,-23-13-134 0 0,-4-26 5 0 0,26 33-106 0 0,1 0 0 0 0,0-1 1 0 0,0 1-1 0 0,0-1 0 0 0,1 0 1 0 0,0 1-1 0 0,0-1 0 0 0,1 0 1 0 0,0 0-1 0 0,0 1 0 0 0,1-1 1 0 0,0 0-1 0 0,1 0-86 0 0,39-104 1241 0 0,-33 95-1165 0 0,75-119 100 0 0,-11 65 282 0 0,-69 69-421 0 0,-1-1-16 0 0,0 0 0 0 0,0 0 0 0 0,0 1 0 0 0,0-1 0 0 0,1 1 0 0 0,-1 0 0 0 0,1 0 0 0 0,0 0 0 0 0,0 0 0 0 0,0 0 0 0 0,0 0 0 0 0,0 1 0 0 0,0 0 0 0 0,0-1 0 0 0,0 1 0 0 0,1 0 0 0 0,-1 0-1 0 0,1 1-20 0 0,-2 0 3 0 0,0 1 0 0 0,0-1-1 0 0,0 0 1 0 0,1 0 0 0 0,-1 0-1 0 0,0 0 1 0 0,0 0 0 0 0,1 0-1 0 0,-1-1 1 0 0,0 1 0 0 0,0-1-1 0 0,0 0 1 0 0,0 1 0 0 0,0-1-1 0 0,0 0 1 0 0,0 0 0 0 0,0 0-1 0 0,0-1 1 0 0,0 1 0 0 0,0-1-3 0 0,4 0 5 0 0,-1 1 0 0 0,0 0 0 0 0,0-1 0 0 0,1 2 0 0 0,-1-1 0 0 0,1 1 0 0 0,-1 0 0 0 0,0 0 0 0 0,1 0 0 0 0,-1 1 0 0 0,1-1 0 0 0,-1 1 0 0 0,0 1 0 0 0,0-1 0 0 0,2 1-5 0 0,-6-1-1 0 0,5 1-26 0 0,0 1-1 0 0,0 0 0 0 0,0 1 1 0 0,-1-1-1 0 0,1 1 1 0 0,-1 0-1 0 0,0 1 0 0 0,0-1 1 0 0,-1 1-1 0 0,1 0 0 0 0,-1 0 1 0 0,0 1-1 0 0,-1-1 0 0 0,1 1 1 0 0,-1-1-1 0 0,0 1 0 0 0,0 2 28 0 0,13 18-146 0 0,-8-12 123 0 0,-1 0-1 0 0,-1 1 0 0 0,-1 0 0 0 0,0 0 0 0 0,0 0 0 0 0,-2 1 0 0 0,0 0 0 0 0,-1-1 0 0 0,0 10 24 0 0,1-4-29 0 0,-2-4 71 0 0,-1 0-1 0 0,-1 0 0 0 0,0 0 0 0 0,-2-1 0 0 0,0 1 1 0 0,-1 0-1 0 0,0-1 0 0 0,-1 0 0 0 0,-1 0 0 0 0,-5 10-41 0 0,5-14 168 0 0,0 0 0 0 0,0-1 0 0 0,-1 1 0 0 0,0-1 0 0 0,-1-1 0 0 0,0 0 0 0 0,-1 0 0 0 0,0 0 0 0 0,0-1 0 0 0,-1 0 0 0 0,0-1 0 0 0,-1 0 0 0 0,0-1 0 0 0,-10 5-168 0 0,-51 18 1718 0 0,61-29-1604 0 0,0 0 1 0 0,1 0-1 0 0,-1-1 0 0 0,0 0 1 0 0,0-1-1 0 0,1 0 1 0 0,-1 0-1 0 0,1-2 0 0 0,-1 1 1 0 0,1-1-1 0 0,-6-3-114 0 0,7 2 29 0 0,-1 0 0 0 0,1-1 0 0 0,0 0 0 0 0,0 0 0 0 0,0-1 1 0 0,0-1-1 0 0,1 1 0 0 0,0-1 0 0 0,-1-3-29 0 0,1 3-171 0 0,0 0 0 0 0,0-1 1 0 0,1-1-1 0 0,0 1 1 0 0,1-1-1 0 0,0 0 1 0 0,0-1-1 0 0,1 1 1 0 0,0-1-1 0 0,1 0 0 0 0,0-1 1 0 0,0 1-1 0 0,1-1 1 0 0,-1-5 170 0 0,5-75-6180 0 0,6 55 3895 0 0</inkml:trace>
  <inkml:trace contextRef="#ctx0" brushRef="#br0" timeOffset="28515.195">12067 1004 8840 0 0,'0'0'197'0'0,"0"0"24"0"0,-1 1 19 0 0,-4 3-29 0 0,-27 16 242 0 0,31-20-517 0 0,1 0-2 0 0,0 0 2 0 0,0 0 0 0 0,0 0 33 0 0,0 0 142 0 0,0 0 66 0 0,0 0 14 0 0,0 0 30 0 0,0 0 124 0 0,0 0 58 0 0,0 0 12 0 0,0 0-42 0 0,0 0-180 0 0,0 0-81 0 0,2 0-14 0 0,35 11 262 0 0,-32-3-35 0 0,-3-4-213 0 0,0 0 0 0 0,0 0 0 0 0,-1 0 0 0 0,1 0 1 0 0,-1 0-1 0 0,0 0 0 0 0,0 1 0 0 0,0-1 0 0 0,-1 0 0 0 0,0 1 0 0 0,0-1 0 0 0,0 0 0 0 0,0 0 1 0 0,-1 1-1 0 0,1-1 0 0 0,-1 0 0 0 0,0 0 0 0 0,0 1 0 0 0,-1-1 0 0 0,1 0 0 0 0,-1 0 1 0 0,-2 3-113 0 0,-13 62 472 0 0,-3 9-33 0 0,18-68-359 0 0,1 0 0 0 0,1 0 0 0 0,0 1 0 0 0,1-1 0 0 0,0 0 0 0 0,0 0 0 0 0,1 0 0 0 0,0 0 0 0 0,3 6-80 0 0,-5-14 3 0 0,5 27 50 0 0,-4-21-75 0 0,-1-7-86 0 0,0 7 54 0 0,0-6-7164 0 0,0-2 5477 0 0</inkml:trace>
  <inkml:trace contextRef="#ctx0" brushRef="#br0" timeOffset="29056.361">11752 1009 9040 0 0,'0'0'266'0'0,"0"0"1"0"0,0 0-126 0 0,0 0 105 0 0,0 0 66 0 0,0 0 9 0 0,0 0-12 0 0,0 0-70 0 0,0 0-30 0 0,0 0-7 0 0,0 0 7 0 0,0 0 40 0 0,0 0 21 0 0,0 0 2 0 0,1-1 25 0 0,28-19 3163 0 0,36 16-3059 0 0,-50 4-120 0 0,68-1 31 0 0,237-35 1120 0 0,-153 25-1288 0 0,-39 1 992 0 0,-121 11-676 0 0,-20 2-588 0 0,7-1-1193 0 0,-5 2-5521 0 0</inkml:trace>
  <inkml:trace contextRef="#ctx0" brushRef="#br0" timeOffset="44748.832">5802 1187 2960 0 0,'0'0'65'0'0,"0"0"7"0"0,0 0 10 0 0,0 0 83 0 0,0 0 306 0 0,0 0 134 0 0,0 0 31 0 0,0 0-60 0 0,0 0-270 0 0,0 0-119 0 0,0 0-24 0 0,0 0-15 0 0,0 0-52 0 0,0 0-28 0 0,0 0-4 0 0,0 0 0 0 0,0 0 24 0 0,0 0 100 0 0,0 0 41 0 0,0 0 10 0 0,0 0 33 0 0,0 0 134 0 0,0 0 61 0 0,0 0 12 0 0,0 0-30 0 0,0 0-128 0 0,0 0-53 0 0,0 0-10 0 0,0 0-32 0 0,0 0-119 0 0,-2-1-51 0 0,-23-7 96 0 0,23 7-7 0 0,2 1 77 0 0,0 0 30 0 0,-1 1-39 0 0,-2 2-149 0 0,2-2 37 0 0,1-1 1 0 0,-12 12 346 0 0,-3 5-122 0 0,10-8-271 0 0,-12 41 209 0 0,16-31-284 0 0,-16 38 739 0 0,2 6-403 0 0,11-51-279 0 0,0 0 1 0 0,1 1 0 0 0,1 0-1 0 0,0-1 1 0 0,1 1 0 0 0,0 0 0 0 0,1 10-38 0 0,-1 56 132 0 0,-4-24-132 0 0,5 155 0 0 0,12-92 0 0 0,-2 1 0 0 0,-9 83 256 0 0,-8-105-16 0 0,-10 110 608 0 0,-13 14-952 0 0,22 45 168 0 0,15-66-7 0 0,-3-75 31 0 0,-20 81 119 0 0,-23 84 312 0 0,6-75-103 0 0,11 22 83 0 0,6-90 122 0 0,-6 89-189 0 0,5-83-288 0 0,-17 29-106 0 0,-8 38 556 0 0,20-111-323 0 0,9-6-66 0 0,5-33-118 0 0,4 1 0 0 0,2-1 0 0 0,4 15-87 0 0,-1 6 7 0 0,4 87 7 0 0,1-10 306 0 0,-5 57-110 0 0,-1 244-82 0 0,-7-387-192 0 0,3-13 288 0 0,-1-11 163 0 0,4 37 266 0 0,-17-47-306 0 0,-10 40-38 0 0,7-48-245 0 0,-11 38 0 0 0,14-33-64 0 0,7-2-93 0 0,12-17-604 0 0,19-17-2686 0 0,-14-13 2140 0 0</inkml:trace>
  <inkml:trace contextRef="#ctx0" brushRef="#br0" timeOffset="46946.419">7389 1271 7688 0 0,'0'0'166'0'0,"0"0"29"0"0,0 0 14 0 0,0 0-9 0 0,0 0-86 0 0,0 0-40 0 0,0 0-8 0 0,0 0-28 0 0,0 0-96 0 0,0 0-10 0 0,0 0 54 0 0,0 0 214 0 0,0 0 96 0 0,0 0 22 0 0,0 0-16 0 0,0 0-72 0 0,0 0-34 0 0,0 0-4 0 0,0 0 17 0 0,0 0 74 0 0,0 0 33 0 0,0 0 4 0 0,0 0-43 0 0,0 0-170 0 0,0 0-43 0 0,0 0 0 0 0,0 0 0 0 0,0 0 8 0 0,0 0 34 0 0,0 0 20 0 0,0 0 2 0 0,0 0 22 0 0,0 0 97 0 0,0 0 45 0 0,0 0 11 0 0,0 0-29 0 0,0 0-123 0 0,0 0-58 0 0,0 0-11 0 0,0 0-5 0 0,0 0-5 0 0,0 0 19 0 0,0 0 2 0 0,0 0-10 0 0,0 0-3 0 0,0 0 0 0 0,0 0-3 0 0,0 0-10 0 0,0 0-3 0 0,0 8 66 0 0,5 21 652 0 0,0 8-622 0 0,1-13-160 0 0,0 98 365 0 0,-18-15-9 0 0,2 61-38 0 0,5-48-318 0 0,-2 64 0 0 0,-3 93 0 0 0,-7-75 0 0 0,-11 112 0 0 0,7 63 0 0 0,33-7 96 0 0,-3-224 139 0 0,-3 106 482 0 0,-22 78 353 0 0,-1-150-58 0 0,6 50-534 0 0,10 150-158 0 0,-10-222-173 0 0,-43 206 1505 0 0,15-202-1237 0 0,1-35 435 0 0,-13 46-66 0 0,12-35-384 0 0,20-80-225 0 0,3 0 0 0 0,3 1-1 0 0,-3 38-174 0 0,8-51 4 0 0,-2 52 98 0 0,-1 17 292 0 0,5-4-412 0 0,-7 28-249 0 0,-12-10 320 0 0,13-28-53 0 0,11-40 72 0 0,6-13-72 0 0,1 2 0 0 0,5 91 64 0 0,-4-87-64 0 0,-7 60 64 0 0,1-105-64 0 0,8 30 78 0 0,-9-37-12 0 0,0-2-2 0 0,0 0-29 0 0,0 0-114 0 0,0 0-11 0 0,0 0-116 0 0,0 0-518 0 0,-1-3-225 0 0,-3-10-46 0 0</inkml:trace>
  <inkml:trace contextRef="#ctx0" brushRef="#br0" timeOffset="48992.937">6028 469 4144 0 0,'-1'2'40'0'0,"-4"11"-3"0"0,-1-8 297 0 0,-2-5-190 0 0,-6-3 1505 0 0,-6 7-103 0 0,2 1 842 0 0,-7 3-750 0 0,-9-17-854 0 0,32 9-528 0 0,0-1-7 0 0,-20-3 390 0 0,20 4-418 0 0,0 0 55 0 0,-35-24 913 0 0,35 23-907 0 0,-8-12 291 0 0,-12-32 541 0 0,21 41-1063 0 0,-1 1 0 0 0,1-1-1 0 0,0 0 1 0 0,0 0-1 0 0,1 0 1 0 0,-1 0 0 0 0,1 0-1 0 0,-1 1 1 0 0,1-1-1 0 0,0 0 1 0 0,1 0-1 0 0,-1 0 1 0 0,1 0 0 0 0,0 0-1 0 0,0 0 1 0 0,0 1-1 0 0,0-1 1 0 0,1 0 0 0 0,-1 1-1 0 0,3-4-50 0 0,2-11 140 0 0,-1 1-82 0 0,-4 9-41 0 0,1 1-1 0 0,1-1 0 0 0,-1 1 1 0 0,1-1-1 0 0,1 1 0 0 0,-1 0 1 0 0,1 0-1 0 0,0 1 0 0 0,1-1 1 0 0,5-5-17 0 0,49-38-82 0 0,57-29-42 0 0,-33 21 60 0 0,-27 42 54 0 0,-55 15 8 0 0,0 1 0 0 0,0 0 0 0 0,0 0 0 0 0,0 0 0 0 0,0 0 0 0 0,0 0 0 0 0,1 0 0 0 0,-1 1 0 0 0,0-1 0 0 0,0 0 0 0 0,0 0 0 0 0,0 1 0 0 0,0-1 0 0 0,0 1 0 0 0,0-1 0 0 0,0 1 0 0 0,0-1 0 0 0,0 1 0 0 0,0 0 1 0 0,0 0-1 0 0,-1-1 0 0 0,1 1 0 0 0,0 0 0 0 0,0 0 0 0 0,-1 0 0 0 0,1 0 0 0 0,0 0 0 0 0,-1-1 0 0 0,1 2 2 0 0,4 4-10 0 0,-5-6 9 0 0,1 1-1 0 0,0-1 0 0 0,-1 1 1 0 0,1-1-1 0 0,-1 1 1 0 0,1-1-1 0 0,0 0 0 0 0,0 1 1 0 0,-1-1-1 0 0,1 0 1 0 0,0 1-1 0 0,-1-1 0 0 0,1 0 1 0 0,0 0-1 0 0,0 0 1 0 0,0 0-1 0 0,-1 0 0 0 0,1 0 1 0 0,0 0-1 0 0,0 0 1 0 0,-1 0-1 0 0,1 0 0 0 0,0 0 1 0 0,0 0-1 0 0,0 0 1 0 0,-1-1-1 0 0,1 1 0 0 0,0 0 1 0 0,-1-1-1 0 0,1 1 1 0 0,0 0-1 0 0,-1-1 1 0 0,1 1-1 0 0,0-1 0 0 0,-1 1 1 0 0,1-1-1 0 0,-1 1 1 0 0,1-1-1 0 0,-1 0 0 0 0,1 1 1 0 0,-1-1-1 0 0,1 0 1 0 0,-1 1-1 0 0,0-1 0 0 0,1 0 2 0 0,-1 0 1 0 0,1 0-1 0 0,-1 0 0 0 0,1 1 0 0 0,-1-1 0 0 0,1 0 0 0 0,0 0 0 0 0,-1 1 0 0 0,1-1 1 0 0,0 0-1 0 0,0 1 0 0 0,-1-1 0 0 0,1 1 0 0 0,0-1 0 0 0,0 1 0 0 0,0-1 0 0 0,0 1 1 0 0,0-1-1 0 0,0 1 0 0 0,0 0 0 0 0,0 0 0 0 0,0-1 0 0 0,0 1 0 0 0,0 0 0 0 0,0 0 1 0 0,0 0-1 0 0,0 0 0 0 0,0 0 0 0 0,0 0 0 0 0,0 0 0 0 0,0 1 0 0 0,0-1 0 0 0,-1 0 1 0 0,1 1-1 0 0,0-1 0 0 0,0 0 0 0 0,0 1 0 0 0,0-1 0 0 0,0 1 0 0 0,0-1 0 0 0,0 1 0 0 0,44 65-144 0 0,-35-52 91 0 0,-7-5 52 0 0,0 0 0 0 0,-1 1-1 0 0,0-1 1 0 0,-1 1 0 0 0,0-1 0 0 0,0 1-1 0 0,-1-1 1 0 0,-1 10 1 0 0,1-14-1 0 0,-2 7 1 0 0,0 1 0 0 0,-2 0 0 0 0,1-1 0 0 0,-2 0 0 0 0,1 1 0 0 0,-2-2 0 0 0,0 1 0 0 0,0-1 0 0 0,-1 0 0 0 0,-1 1 0 0 0,-5 11 0 0 0,-35 31 80 0 0,27-35 200 0 0,-14 5 150 0 0,32-24-405 0 0,-1 1 0 0 0,1-1 1 0 0,0 1-1 0 0,-1 0 0 0 0,1 0 0 0 0,0 0 1 0 0,-1 0-1 0 0,1 1 0 0 0,0-1 0 0 0,0 1 1 0 0,0 0-1 0 0,0 0 0 0 0,0 0 0 0 0,1 0 1 0 0,-1 1-1 0 0,0-1 0 0 0,1 1 1 0 0,0-1-1 0 0,0 1 0 0 0,-1 1-25 0 0,-2 2 29 0 0,5-4-20 0 0,-1-1 0 0 0,1 1 0 0 0,-1-1 0 0 0,0 0 0 0 0,0 1 0 0 0,1-1 0 0 0,-1 0 0 0 0,0 0 0 0 0,0 1 0 0 0,0-1 1 0 0,-1 0-1 0 0,1 0 0 0 0,0 0 0 0 0,0 0 0 0 0,-1-1 0 0 0,1 1 0 0 0,0 0 0 0 0,-1 0 0 0 0,1-1 0 0 0,-1 1 0 0 0,1-1 0 0 0,-1 1 1 0 0,1-1-1 0 0,-1 0 0 0 0,1 0 0 0 0,-1 1 0 0 0,1-1 0 0 0,-1 0 0 0 0,1 0 0 0 0,-1-1 0 0 0,1 1 0 0 0,-1 0 0 0 0,1 0 0 0 0,-2-1-9 0 0,-97-28 522 0 0,-21 4-300 0 0,109 23-222 0 0,-14-23-14 0 0,25 23-37 0 0,1 1 0 0 0,0 0 0 0 0,-1 0 0 0 0,1-1 1 0 0,0 1-1 0 0,0 0 0 0 0,-1-1 0 0 0,1 1 0 0 0,0 0 0 0 0,0-1 1 0 0,1 1-1 0 0,-1 0 0 0 0,0-1 0 0 0,0 1 0 0 0,1 0 0 0 0,-1-1 1 0 0,1 1-1 0 0,-1 0 0 0 0,1 0 0 0 0,-1-1 0 0 0,1 1 0 0 0,0 0 1 0 0,0 0-1 0 0,0-1 51 0 0,4-5-412 0 0,0 0 1 0 0,1 0 0 0 0,0 0 0 0 0,0 1 0 0 0,0 0-1 0 0,1 0 1 0 0,0 1 0 0 0,0 0 0 0 0,3-2 411 0 0,7-3-5728 0 0</inkml:trace>
  <inkml:trace contextRef="#ctx0" brushRef="#br0" timeOffset="49768.094">6471 296 7488 0 0,'0'0'217'0'0,"0"0"14"0"0,0 0-93 0 0,0 0-46 0 0,0 0-10 0 0,0 0-4 0 0,0 0 17 0 0,0 0 85 0 0,0 0 27 0 0,0 0 1 0 0,0 0 58 0 0,0-2 248 0 0,-5-17 747 0 0,4 17-664 0 0,1 2-205 0 0,0 0-88 0 0,0 0-16 0 0,0 0-13 0 0,0 0-30 0 0,0 0-11 0 0,0 0-2 0 0,0 0-27 0 0,6 23-53 0 0,-6 6 131 0 0,0-28-155 0 0,0-1-4 0 0,0 6 80 0 0,-6 48 906 0 0,-4 8-1068 0 0,-19 32 382 0 0,6-49-57 0 0,-59 98 1299 0 0,66-109-1389 0 0,15-26-249 0 0,8 14 167 0 0,-4-20-195 0 0,-1-1 1 0 0,0 0-1 0 0,0 1 1 0 0,1-1-1 0 0,-1 0 1 0 0,1-1-1 0 0,-1 1 1 0 0,1 0-1 0 0,-1-1 1 0 0,1 1-1 0 0,-1-1 1 0 0,1 0-1 0 0,0 0 1 0 0,-1 0 0 0 0,1 0-1 0 0,-1 0 1 0 0,1 0-1 0 0,0-1 1 0 0,-1 1-1 0 0,1-1 0 0 0,-2 1 0 0 0,61-19-12 0 0,13-3-537 0 0,9-45-1320 0 0,-57 47-200 0 0,-15 11-3167 0 0</inkml:trace>
  <inkml:trace contextRef="#ctx0" brushRef="#br0" timeOffset="50334.744">6249 464 9904 0 0,'0'-9'222'0'0,"0"8"30"0"0,0 1 20 0 0,-1-3-34 0 0,-3-17-146 0 0,4 19 128 0 0,0 1 44 0 0,0 0 0 0 0,0 0-8 0 0,0 0-35 0 0,6-1 182 0 0,21-8 413 0 0,28-6 360 0 0,12 14 41 0 0,11-14-1170 0 0,0 12-47 0 0,-13 3 64 0 0,-22 4-1947 0 0,-37-4-3202 0 0</inkml:trace>
  <inkml:trace contextRef="#ctx0" brushRef="#br0" timeOffset="50904.342">6748 567 9760 0 0,'0'1'44'0'0,"-1"-1"1"0"0,1 1 0 0 0,0 0 0 0 0,0-1-1 0 0,0 1 1 0 0,0-1 0 0 0,0 1 0 0 0,1-1-1 0 0,-1 1 1 0 0,0-1 0 0 0,0 1-1 0 0,0-1 1 0 0,0 1 0 0 0,1-1 0 0 0,-1 1-1 0 0,0-1 1 0 0,0 1 0 0 0,1-1-1 0 0,-1 1 1 0 0,0-1 0 0 0,1 1 0 0 0,-1-1-1 0 0,0 0 1 0 0,1 1 0 0 0,-1-1 0 0 0,1 0-1 0 0,-1 1 1 0 0,1-1 0 0 0,-1 0-1 0 0,1 1 1 0 0,-1-1 0 0 0,1 0 0 0 0,-1 0-1 0 0,1 0 1 0 0,-1 0 0 0 0,1 1 0 0 0,-1-1-1 0 0,1 0 1 0 0,-1 0 0 0 0,1 0-1 0 0,0 0 1 0 0,-1 0 0 0 0,1 0 0 0 0,-1-1-45 0 0,2 1 281 0 0,14 1-81 0 0,2-5 296 0 0,-13-2-308 0 0,-4 6-172 0 0,-1 0 0 0 0,1-1 0 0 0,-1 1-1 0 0,1 0 1 0 0,-1 0 0 0 0,1 0 0 0 0,-1-1 0 0 0,1 1 0 0 0,-1 0 0 0 0,1 0 0 0 0,0 0 0 0 0,-1 0-1 0 0,1 0 1 0 0,-1 0 0 0 0,1 0 0 0 0,-1 0 0 0 0,1 0 0 0 0,-1 0 0 0 0,1 0 0 0 0,-1 0-1 0 0,1 1 1 0 0,-1-1 0 0 0,1 0 0 0 0,-1 0 0 0 0,1 1 0 0 0,-1-1 0 0 0,1 0 0 0 0,-1 0 0 0 0,1 1-1 0 0,-1-1 1 0 0,1 1 0 0 0,-1-1 0 0 0,0 0 0 0 0,1 1 0 0 0,-1-1 0 0 0,0 1 0 0 0,1-1-1 0 0,-1 1 1 0 0,0-1 0 0 0,0 1 0 0 0,1-1 0 0 0,-1 1 0 0 0,0-1 0 0 0,0 1 0 0 0,0-1 0 0 0,0 1-1 0 0,0-1 1 0 0,0 1 0 0 0,0-1 0 0 0,0 1 0 0 0,0-1 0 0 0,0 1-16 0 0,19 20 1006 0 0,-9-19-921 0 0,6-9 222 0 0,-6 3 370 0 0,-8 6-606 0 0,3-1 37 0 0,6-1 49 0 0,-10 1-87 0 0,4 5 47 0 0,-1 1-121 0 0,8 0-709 0 0,4 7-2249 0 0,-15-13-1684 0 0</inkml:trace>
  <inkml:trace contextRef="#ctx0" brushRef="#br0" timeOffset="52000.687">7216 311 6864 0 0,'0'-1'200'0'0,"0"-2"94"0"0,0 2 273 0 0,0 1 117 0 0,0 0 20 0 0,0 0-75 0 0,0 0-341 0 0,0 0-154 0 0,0 0-34 0 0,0 0 0 0 0,0 0 16 0 0,0 0 4 0 0,0 0 0 0 0,0 0 10 0 0,0 0 45 0 0,0 0 17 0 0,0 0 7 0 0,0 0 3 0 0,-9 2 228 0 0,-9 26 1305 0 0,8-3-1022 0 0,9 35-713 0 0,7-12 160 0 0,39 65 288 0 0,4-38-1038 0 0,-44-52-922 0 0,-5-13-3242 0 0</inkml:trace>
  <inkml:trace contextRef="#ctx0" brushRef="#br0" timeOffset="54792.128">8208 827 7568 0 0,'0'0'166'0'0,"0"0"29"0"0,0 0 14 0 0,0 0 55 0 0,0 0 182 0 0,-1-2 76 0 0,-26-43 1420 0 0,22 21-902 0 0,4 21-866 0 0,1 3-12 0 0,0 0 19 0 0,0 0 91 0 0,-2-1 43 0 0,-1-4-233 0 0,-1 1 1 0 0,1 0 0 0 0,0-1 0 0 0,0 0 0 0 0,1 0 0 0 0,0 0-1 0 0,-1 0 1 0 0,1 0 0 0 0,1 0 0 0 0,-1 0 0 0 0,1-1 0 0 0,0 1 0 0 0,0-1-1 0 0,1 1 1 0 0,0-4-83 0 0,0 7 182 0 0,0 0 2 0 0,2-13-58 0 0,1 1 0 0 0,1-1 0 0 0,0 1 0 0 0,1 0 1 0 0,0 1-1 0 0,1-1 0 0 0,1 1 0 0 0,0 0 1 0 0,4-4-127 0 0,62-76-206 0 0,-69 84 202 0 0,-3 8 7 0 0,-1-1 1 0 0,1 1-1 0 0,-1 0 1 0 0,1-1-1 0 0,-1 1 0 0 0,1-1 1 0 0,0 1-1 0 0,0 0 0 0 0,0 0 1 0 0,0 0-1 0 0,-1-1 0 0 0,1 1 1 0 0,1 0-1 0 0,-1 0 0 0 0,0 0 1 0 0,0 1-1 0 0,0-1 0 0 0,0 0 1 0 0,1 0-1 0 0,-1 0 1 0 0,0 1-1 0 0,1-1 0 0 0,-1 1 1 0 0,1-1-1 0 0,-1 1 0 0 0,1 0 1 0 0,-1-1-1 0 0,0 1 0 0 0,1 0 1 0 0,-1 0-1 0 0,1 0 0 0 0,-1 0 1 0 0,1 0-1 0 0,-1 1 0 0 0,1-1 1 0 0,-1 0-1 0 0,1 1 1 0 0,-1-1-1 0 0,1 1-3 0 0,86-17-265 0 0,-62 12 255 0 0,-25 3-10 0 0,1 1 1 0 0,0-1-1 0 0,0 0 1 0 0,0 1-1 0 0,0 0 1 0 0,0-1-1 0 0,0 1 1 0 0,0 0-1 0 0,0 0 0 0 0,0 0 1 0 0,-1 0-1 0 0,1 0 1 0 0,0 1-1 0 0,0-1 1 0 0,0 0-1 0 0,0 1 1 0 0,0 0-1 0 0,0-1 1 0 0,-1 1-1 0 0,1 0 0 0 0,0 0 1 0 0,-1 0-1 0 0,1 0 1 0 0,0 0-1 0 0,-1 0 1 0 0,1 1-1 0 0,0 0 20 0 0,31 25-358 0 0,-15-19 227 0 0,8 93-186 0 0,-25-91 330 0 0,1 1 0 0 0,-2-1 0 0 0,1 0 0 0 0,-2 0 0 0 0,1 0 0 0 0,-1 0 0 0 0,-1 0 0 0 0,0 0 1 0 0,0 0-1 0 0,-1 0 0 0 0,0-1 0 0 0,-5 9-13 0 0,1-2 189 0 0,-2 0 0 0 0,0 0-1 0 0,0-1 1 0 0,-2-1 0 0 0,0 0 0 0 0,0 0 0 0 0,-9 7-189 0 0,-3 5 475 0 0,-37 10 720 0 0,-12-6-25 0 0,57-24-981 0 0,-14-3 70 0 0,-37-53 117 0 0,65 50-361 0 0,-1-1-49 0 0,0 1 0 0 0,1-1 1 0 0,-1 1-1 0 0,0-1 1 0 0,1 0-1 0 0,-1 0 1 0 0,1 0-1 0 0,-1 1 0 0 0,1-1 1 0 0,-1-1-1 0 0,1 1 1 0 0,0 0-1 0 0,0 0 0 0 0,-1 0 1 0 0,1-1-1 0 0,0 1 1 0 0,0-1-1 0 0,0 1 1 0 0,0-1-1 0 0,1 1 0 0 0,-1-1 1 0 0,0 1-1 0 0,1-1 1 0 0,-1 0-1 0 0,1 0 0 0 0,-1 1 1 0 0,1-1-1 0 0,0 0 1 0 0,-1 1-1 0 0,1-1 34 0 0,0-4-186 0 0,1-13-5081 0 0,3 9-414 0 0</inkml:trace>
  <inkml:trace contextRef="#ctx0" brushRef="#br0" timeOffset="55557.756">8748 626 9528 0 0,'0'0'216'0'0,"0"0"32"0"0,0 0 10 0 0,2-2-34 0 0,3-14-126 0 0,-5 14 163 0 0,0 2 58 0 0,0 0 1 0 0,3-5 133 0 0,-2 11 1934 0 0,-12 63-1851 0 0,-9 58 637 0 0,24-35-443 0 0,12-3 226 0 0,-3-34-592 0 0,-11-51-319 0 0,1 0 0 0 0,0 0 1 0 0,0-1-1 0 0,0 0 0 0 0,0 1 0 0 0,0-1 0 0 0,1 0 0 0 0,-1 0 0 0 0,1-1 0 0 0,0 1 0 0 0,0-1 0 0 0,0 0 0 0 0,0 0-45 0 0,-1 0 22 0 0,-2-1-13 0 0,1 0-1 0 0,-1-1 0 0 0,0 1 0 0 0,1 0 0 0 0,-1-1 0 0 0,1 1 0 0 0,-1-1 0 0 0,1 0 0 0 0,-1 1 1 0 0,1-1-1 0 0,-1 0 0 0 0,1 0 0 0 0,-1 0 0 0 0,1 0 0 0 0,-1 0 0 0 0,1-1 0 0 0,-1 1 0 0 0,1 0 1 0 0,-1-1-1 0 0,1 1 0 0 0,-1-1 0 0 0,1 1 0 0 0,-1-1 0 0 0,1 0 0 0 0,-1 1 0 0 0,0-1 0 0 0,1-1-8 0 0,5-1 19 0 0,59-40-722 0 0,-35-1-853 0 0,-19 23-2319 0 0,-9 17 2426 0 0,7-11-3437 0 0</inkml:trace>
  <inkml:trace contextRef="#ctx0" brushRef="#br0" timeOffset="55870.376">8611 793 13792 0 0,'0'0'314'0'0,"0"0"46"0"0,0 0 22 0 0,0 0-50 0 0,0 0-235 0 0,0 0-164 0 0,0 0-49 0 0,0 0-10 0 0,2 0 19 0 0,41-10 103 0 0,1-9 941 0 0,-1-2 307 0 0,-4 13-712 0 0,23-16-385 0 0,-20 24-137 0 0,-19 4 1 0 0,66-9 42 0 0,-6-10 1 0 0,-49 24-342 0 0,-24-8 106 0 0</inkml:trace>
  <inkml:trace contextRef="#ctx0" brushRef="#br0" timeOffset="61578.619">603 4107 8496 0 0,'0'0'190'0'0,"0"0"28"0"0,0 0 10 0 0,0 0 28 0 0,0 0 56 0 0,0-12 968 0 0,0-25 306 0 0,0 36-1294 0 0,0 1 27 0 0,-1-2 8 0 0,-18-23 1793 0 0,17 23-1875 0 0,-9-2-28 0 0,-16-1-67 0 0,-8 8 22 0 0,28-1-164 0 0,1-1 0 0 0,-1 1 0 0 0,0 0 0 0 0,1 1 0 0 0,-1 0 0 0 0,1 0 0 0 0,0 0 0 0 0,-1 0-1 0 0,2 1 1 0 0,-1 0 0 0 0,-4 5-8 0 0,-40 25 75 0 0,47-31-20 0 0,-6 2 19 0 0,3 4 16 0 0,1-1-10 0 0,4-8-74 0 0,1 1 1 0 0,-1 0-1 0 0,1 0 1 0 0,-1 0-1 0 0,1-1 1 0 0,0 1-1 0 0,-1 0 1 0 0,1 0-1 0 0,0 0 1 0 0,-1 0-1 0 0,1 0 1 0 0,0 0-1 0 0,0 0 1 0 0,0 0-1 0 0,0 0 1 0 0,0 0-1 0 0,0-1 1 0 0,0 1-1 0 0,0 0 1 0 0,1 0-1 0 0,-1 0 1 0 0,0 0-1 0 0,0 0 0 0 0,1 0 1 0 0,-1 0-1 0 0,1 0 1 0 0,-1-1-1 0 0,1 1 1 0 0,-1 0-1 0 0,1 0 1 0 0,-1-1-1 0 0,1 1 1 0 0,0 0-1 0 0,-1-1 1 0 0,1 1-1 0 0,0 0 1 0 0,0-1-1 0 0,-1 1 1 0 0,1-1-1 0 0,0 1 1 0 0,0-1-1 0 0,0 0 1 0 0,0 1-1 0 0,-1-1 1 0 0,1 0-1 0 0,0 0 1 0 0,0 1-1 0 0,0-1 1 0 0,0 0-1 0 0,0 0 1 0 0,0 0-1 0 0,0 0 1 0 0,0 0-1 0 0,0 0 1 0 0,0-1-7 0 0,0 2 11 0 0,75 9-137 0 0,24 11 246 0 0,-79-14-196 0 0,0 1-1 0 0,-1 0 1 0 0,0 2-1 0 0,0 0 1 0 0,11 9 76 0 0,18 20-175 0 0,39 55 28 0 0,-76-74 152 0 0,-8-13 12 0 0,1 0 0 0 0,-1 0 0 0 0,-1 0 0 0 0,1 0 0 0 0,-1 0 0 0 0,-1 1 0 0 0,1 0 0 0 0,-1 0 0 0 0,-1-1 0 0 0,1 1 0 0 0,-1 6-17 0 0,0-10 59 0 0,-1-1-1 0 0,0 1 0 0 0,0 0 0 0 0,0 0 0 0 0,-1 0 0 0 0,1 0 0 0 0,-1-1 0 0 0,0 1 0 0 0,0 0 0 0 0,0-1 0 0 0,0 1 0 0 0,-1-1 1 0 0,1 1-1 0 0,-1-1 0 0 0,0 1 0 0 0,0-1 0 0 0,0 0 0 0 0,-1 0 0 0 0,1 0 0 0 0,-1 0 0 0 0,0-1 0 0 0,1 1 0 0 0,-1-1 0 0 0,0 1 0 0 0,-2-1-58 0 0,-33 19 770 0 0,-101-12 816 0 0,63-18-1186 0 0,-72 18-240 0 0,49-9-496 0 0,97 0 240 0 0,2 0 0 0 0,0 0 0 0 0,0 0 0 0 0,0 0 0 0 0,0 0 0 0 0,10-10-601 0 0,23-18-5744 0 0,-16 23 820 0 0</inkml:trace>
  <inkml:trace contextRef="#ctx0" brushRef="#br0" timeOffset="62669.72">1179 4509 7568 0 0,'0'0'166'0'0,"0"0"29"0"0,0 0 14 0 0,0 0 42 0 0,0 0 126 0 0,0 0 58 0 0,0 0 12 0 0,0 0-57 0 0,0 0-235 0 0,0 0-68 0 0,0 0 57 0 0,0 0 16 0 0,0 0 0 0 0,0 0 9 0 0,0 0 39 0 0,0 0 16 0 0,0 0 7 0 0,0 0-5 0 0,0 0-22 0 0,0 0-10 0 0,0 0-2 0 0,0 0-19 0 0,0 0-72 0 0,0 0-5 0 0,0 0 8 0 0,0 0-20 0 0,0 0-10 0 0,0 0 12 0 0,0 0 61 0 0,0 0 21 0 0,0 0 7 0 0,0 0-14 0 0,1 1-62 0 0,15 23 102 0 0,-11 34 402 0 0,5 106-475 0 0,-4-52-128 0 0,0-43 31 0 0,-7-31 7 0 0,-8-18 245 0 0,8-19-165 0 0,1 0-63 0 0,0-1-1 0 0,0 1 0 0 0,0 0 1 0 0,0 0-1 0 0,0-1 0 0 0,0 1 1 0 0,-1 0-1 0 0,1-1 1 0 0,0 1-1 0 0,-1 0 0 0 0,1-1 1 0 0,0 1-1 0 0,-1 0 1 0 0,1-1-1 0 0,-1 1 0 0 0,1-1 1 0 0,-1 1-1 0 0,1-1 0 0 0,-1 1 1 0 0,1-1-1 0 0,-1 1 1 0 0,0-1-1 0 0,1 1 0 0 0,-1-1 1 0 0,0 0-1 0 0,1 1 1 0 0,-1-1-1 0 0,0 0 0 0 0,1 0 1 0 0,-1 0-1 0 0,0 1 0 0 0,0-1 1 0 0,1 0-1 0 0,-1 0 1 0 0,0 0-1 0 0,0 0-54 0 0,-7 2 485 0 0,6-1-235 0 0,-10-6 162 0 0,9 4-351 0 0,-1-1-1 0 0,1 1 0 0 0,0-1 1 0 0,-1 0-1 0 0,1 0 0 0 0,0 0 0 0 0,0 0 1 0 0,0 0-1 0 0,0-1 0 0 0,0 0 0 0 0,1 1 1 0 0,-1-1-1 0 0,1 0 0 0 0,0 0 0 0 0,-2-3-60 0 0,1 4 64 0 0,-30-19 579 0 0,7-2-918 0 0,19 17 134 0 0,1-1-1 0 0,0 0 1 0 0,0 0-1 0 0,1 0 1 0 0,0-1-1 0 0,0 0 1 0 0,0 0-1 0 0,1 0 1 0 0,1 0-1 0 0,-1-1 1 0 0,1 0-1 0 0,1 0 0 0 0,-2-7 142 0 0,4 10-413 0 0,-1 0-1 0 0,1 0 0 0 0,0 0 0 0 0,0 0 0 0 0,1 0 1 0 0,0 0-1 0 0,0 1 0 0 0,1-1 0 0 0,-1 0 0 0 0,1 1 1 0 0,0-1-1 0 0,1 1 0 0 0,-1-1 0 0 0,1 1 0 0 0,0 0 1 0 0,1 0 413 0 0,4-11-845 0 0,3-10-665 0 0</inkml:trace>
  <inkml:trace contextRef="#ctx0" brushRef="#br0" timeOffset="63271.977">1030 4587 9416 0 0,'0'0'208'0'0,"0"0"33"0"0,0 0 16 0 0,0 0 23 0 0,0 0 48 0 0,0 0 22 0 0,0 0 2 0 0,0 0-11 0 0,0 0-45 0 0,0 0-21 0 0,0 0-3 0 0,0 0 18 0 0,0 0 81 0 0,0 0 40 0 0,-6-7 1421 0 0,27-24 14 0 0,100-22-965 0 0,-48 31-881 0 0,-46 13 11 0 0,-24 8 32 0 0,15-7-22 0 0,-16 7 32 0 0,0 1 1 0 0,6 0-44 0 0,0 0-10 0 0,-1 0-16 0 0,2 0-1312 0 0,-9 0-47 0 0</inkml:trace>
  <inkml:trace contextRef="#ctx0" brushRef="#br0" timeOffset="64183.885">404 4072 9880 0 0,'0'0'290'0'0,"0"0"-3"0"0,0 0-128 0 0,0 0 153 0 0,1-12 978 0 0,5-19-1196 0 0,-2-5 807 0 0,1 15-58 0 0,1 0-109 0 0,-5 19-524 0 0,5-4 358 0 0,-1-2-499 0 0,0 1 0 0 0,1 0 1 0 0,0 1-1 0 0,0-1 1 0 0,0 1-1 0 0,1 0 1 0 0,0 1-1 0 0,0 0 1 0 0,1 0-1 0 0,-1 0 1 0 0,4 0-70 0 0,62-30 419 0 0,-28 10-331 0 0,25-8-88 0 0,6 3 11 0 0,-74 29 42 0 0,-7 2 1643 0 0,-45 13-2061 0 0,-39 40 218 0 0,39-24 147 0 0,-9 18-72 0 0,19-13 8 0 0,34-30 64 0 0,5-4-22 0 0,0 0-1 0 0,-1 0 1 0 0,1 0-1 0 0,0-1 1 0 0,0 1-1 0 0,0 0 1 0 0,0 1-1 0 0,0-1 1 0 0,0 0-1 0 0,0 0 1 0 0,0 0-1 0 0,1 0 1 0 0,-1 1-1 0 0,0-1 0 0 0,1 0 1 0 0,-1 1-1 0 0,1-1 1 0 0,-1 1-1 0 0,1-1 1 0 0,0 1-1 0 0,-1-1 1 0 0,1 0-1 0 0,0 1 1 0 0,0-1-1 0 0,0 1 1 0 0,0-1-1 0 0,0 1 0 0 0,1-1 1 0 0,-1 1-1 0 0,0-1 1 0 0,1 1 22 0 0,0 6-367 0 0,3 24-2573 0 0,-9-14 1568 0 0,-1 1-10 0 0</inkml:trace>
  <inkml:trace contextRef="#ctx0" brushRef="#br0" timeOffset="66608.584">7560 4986 4296 0 0,'0'0'120'0'0,"0"0"32"0"0,0 0-152 0 0,0 0 0 0 0,0 0 0 0 0,0 0 0 0 0,0 0-80 0 0,0 0-48 0 0,0 0 0 0 0</inkml:trace>
  <inkml:trace contextRef="#ctx0" brushRef="#br0" timeOffset="68809.642">7560 4947 5152 0 0,'0'0'116'0'0,"0"0"17"0"0,0 0 10 0 0,-2-1-23 0 0,-6-3-96 0 0,-24-10-87 0 0,3 2 1918 0 0,3 3 646 0 0,24 9-2402 0 0,1-1-19 0 0,0 1-90 0 0,1-1 0 0 0,-1 0 0 0 0,0 0 0 0 0,1 1 0 0 0,-1-1 0 0 0,0 1 0 0 0,1-1 0 0 0,-1 1 0 0 0,0-1 0 0 0,0 1 0 0 0,1-1-1 0 0,-1 1 1 0 0,0-1 0 0 0,0 1 0 0 0,0 0 0 0 0,0 0 0 0 0,0-1 0 0 0,0 1 0 0 0,1 0 0 0 0,-1 0 0 0 0,0 0 0 0 0,0 0 0 0 0,0 0 0 0 0,0 0 0 0 0,0 0 0 0 0,0 0 0 0 0,0 1 0 0 0,0-1 0 0 0,0 0 0 0 0,1 0 0 0 0,-1 1 0 0 0,0-1 0 0 0,0 1 0 0 0,0-1 0 0 0,0 1 10 0 0,-7 3 69 0 0,-3-15 327 0 0,11 9-142 0 0,0 2 14 0 0,0 0 52 0 0,0 0 28 0 0,0 0 4 0 0,0 0-39 0 0,0 0-162 0 0,0 0-73 0 0,0 0-12 0 0,0 0-28 0 0,0 0-96 0 0,0 0-10 0 0,0 0 29 0 0,0 0 98 0 0,0 0 9 0 0,0 0 1 0 0,0 0 22 0 0,0 0 5 0 0,0 0 0 0 0,0 0 32 0 0,0 0 133 0 0,0 0 56 0 0,0 0 17 0 0,0 0-12 0 0,0 0-54 0 0,0 0-20 0 0,0 0-6 0 0,0 0-18 0 0,0 0-67 0 0,0 0-28 0 0,0 0-7 0 0,0 0-8 0 0,0 0-22 0 0,0 0-8 0 0,0 0 10 0 0,0 0-1 0 0,0 0-10 0 0,0 0-3 0 0,0 0 0 0 0,0 0-3 0 0,0 0-10 0 0,0 0 2 0 0,0 0 19 0 0,0 0-7 0 0,0 6 406 0 0,5 8-317 0 0,5-12-42 0 0,4 11-10 0 0,-10-10-107 0 0,1-1 0 0 0,-1 0 1 0 0,1 0-1 0 0,0-1 0 0 0,0 1 1 0 0,0-1-1 0 0,0 0 0 0 0,0 0 0 0 0,0-1 1 0 0,0 1-1 0 0,0-1 0 0 0,0 0 1 0 0,2-1-12 0 0,-7 1-1 0 0,138 5 193 0 0,-10 0-192 0 0,20 0-64 0 0,-44-1 275 0 0,1-5 0 0 0,46-7-211 0 0,-46-2 133 0 0,101 6-120 0 0,-13 18-13 0 0,-99-1 0 0 0,0-6 0 0 0,59 2 0 0 0,-80-13 195 0 0,-65 5-10 0 0,-15-3 1699 0 0,2-2-1897 0 0,2 3-40 0 0,-19-5 93 0 0,14 2-30 0 0,2 0-23 0 0,6 3-54 0 0,-1-1 1 0 0,-2-3 38 0 0,1 0 1 0 0,0 0 0 0 0,1 0-1 0 0,-1 0 1 0 0,1-1 0 0 0,0 1-1 0 0,0-1 1 0 0,1 1 0 0 0,-1 0-1 0 0,1-1 1 0 0,1 1 0 0 0,-1-1-1 0 0,1 1 1 0 0,0-1 0 0 0,1-3 27 0 0,1-27-164 0 0,4-112 236 0 0,9 21-72 0 0,1 18 0 0 0,21-96 11 0 0,6 7 42 0 0,-5 85-610 0 0,7-9 312 0 0,-37 72 149 0 0,-2 20 112 0 0,-7-7 832 0 0,0 35-939 0 0,0 2-6 0 0,-11-19 319 0 0,9 12-222 0 0,-1 0-14 0 0,-6-4-177 0 0,3 8 180 0 0,-9 1 217 0 0,9-1-196 0 0,-4 5-26 0 0,-1-5-48 0 0,-25-7 59 0 0,0 5-414 0 0,-15-5 1147 0 0,9 0-746 0 0,-25-10-69 0 0,-22 5 432 0 0,-56 2-83 0 0,1-3 87 0 0,74 12-154 0 0,-23-8-46 0 0,-114-21 400 0 0,131 28-318 0 0,-200-24 58 0 0,125 8 658 0 0,57 16-835 0 0,13 6 397 0 0,75 2-493 0 0,5-2 60 0 0,1-1-1 0 0,0 0-10 0 0,-10 1-1074 0 0,16 5 805 0 0,-6 12 160 0 0,-5-9 6 0 0,1 0 1 0 0,-1 0-1 0 0,-1-1 1 0 0,1 1-1 0 0,-1-1 1 0 0,-1-1-1 0 0,0 1 0 0 0,0-1 1 0 0,0 0-1 0 0,-1-1 1 0 0,0 0-1 0 0,0 0 1 0 0,0-1-1 0 0,-1 0 0 0 0,0 0 1 0 0,0-1-1 0 0,-2 1 38 0 0,-66 25 92 0 0,-11-16 112 0 0,79-13-217 0 0,-14-1-119 0 0,21 0 20 0 0,2 0-176 0 0,0 0-80 0 0,0 0-1385 0 0,0 0-5484 0 0</inkml:trace>
  <inkml:trace contextRef="#ctx0" brushRef="#br0" timeOffset="128840.981">725 2612 11576 0 0,'0'0'264'0'0,"0"0"34"0"0,0 0 20 0 0,0 0-41 0 0,0 0-133 0 0,0 0 112 0 0,0 0 61 0 0,0 0 17 0 0,0 0-6 0 0,0 0-32 0 0,-1-2-10 0 0,-13-15 596 0 0,12 16-561 0 0,-5 0 652 0 0,0-3-660 0 0,5 4-1 0 0,2 0-17 0 0,0 0-72 0 0,0 0-30 0 0,0 0-8 0 0,0 0-15 0 0,0 0-64 0 0,0 0-30 0 0,0 0-4 0 0,0 0-26 0 0,0 0-113 0 0,0 0-49 0 0,0 0-11 0 0,0 0-1 0 0,0 0-29 0 0,0 0-124 0 0,2-1-58 0 0,5-3 180 0 0,-5 4-5000 0 0,-2 0 479 0 0</inkml:trace>
  <inkml:trace contextRef="#ctx0" brushRef="#br0" timeOffset="129229.128">742 2818 12328 0 0,'0'0'364'0'0,"0"0"-8"0"0,0 0-203 0 0,0 0-16 0 0,0 0 21 0 0,0 0 2 0 0,0 0-16 0 0,0 0-91 0 0,0 0-132 0 0,0 0-65 0 0,0 0-14 0 0,0 0 59 0 0,0 0 258 0 0,0 0 110 0 0,0 0 19 0 0,-2 0 12 0 0,-8 13-524 0 0,10-11-3307 0 0,0-2-1055 0 0</inkml:trace>
  <inkml:trace contextRef="#ctx0" brushRef="#br0" timeOffset="129551.4">641 3196 13256 0 0,'0'0'389'0'0,"0"0"-6"0"0,0 0-269 0 0,0 0-231 0 0,0 0-71 0 0,0 0-17 0 0,2 0-26 0 0,24-8-1206 0 0,-25 8 1081 0 0,3 0-336 0 0,-1 0-2367 0 0,7 0-334 0 0</inkml:trace>
  <inkml:trace contextRef="#ctx0" brushRef="#br0" timeOffset="130366.635">360 5262 12528 0 0,'0'0'281'0'0,"0"0"40"0"0,0 0 22 0 0,0 0-39 0 0,0 0-181 0 0,0 0-31 0 0,0 0-26 0 0,0 0-91 0 0,0 0 82 0 0,0 0 71 0 0,0 0 22 0 0,0 0 54 0 0,0 0 218 0 0,0 0 98 0 0,0 0 22 0 0,0 0-29 0 0,0 0-128 0 0,0 0-53 0 0,0 0-11 0 0,0 0-34 0 0,0 0-142 0 0,0 0-66 0 0,0 0-14 0 0,0 0 6 0 0,0 0 22 0 0,0 0-10 0 0,0 0-11 0 0,0 0-33 0 0,0 0-307 0 0,0 0-855 0 0,1-3-338 0 0,2-11-62 0 0,-2 11-11 0 0</inkml:trace>
  <inkml:trace contextRef="#ctx0" brushRef="#br0" timeOffset="130622.608">399 5728 14168 0 0,'0'0'312'0'0,"0"0"64"0"0,0 0 8 0 0,-5 5 16 0 0,5 5-320 0 0,0-10-80 0 0,0 0 0 0 0,0 0 0 0 0,0 5-120 0 0,0 0-40 0 0,0 0 0 0 0,0-5-8 0 0,0 0-912 0 0,0 0-176 0 0,-7 5-40 0 0,7-5-8 0 0</inkml:trace>
  <inkml:trace contextRef="#ctx0" brushRef="#br0" timeOffset="130937.348">327 5984 17879 0 0,'0'0'392'0'0,"-5"10"88"0"0,-7 0 8 0 0,7-5 16 0 0,-7 5-408 0 0,7 0-96 0 0,5-10 0 0 0,0 8 0 0 0,0 2 80 0 0,0 0-8 0 0,5 0 0 0 0,-5-5 0 0 0,0-5-216 0 0,7 10-48 0 0,-2-4 0 0 0,5-6-5063 0 0,-10 0-1017 0 0</inkml:trace>
  <inkml:trace contextRef="#ctx0" brushRef="#br0" timeOffset="131562.978">4486 572 14864 0 0,'0'0'433'0'0,"0"0"0"0"0,1 0-277 0 0,7-5-138 0 0,-1-3-18 0 0,-2 6 52 0 0,-5 2 214 0 0,0 0 79 0 0,0 0 9 0 0,0 0 46 0 0,0 0 176 0 0,0 0 80 0 0,0 0 14 0 0,0 0-80 0 0,0 0-348 0 0,0 0-148 0 0,0-2-52 0 0,1-7-84 0 0,3 9-21 0 0,-4 1-184 0 0,0-1-49 0 0,0 0 0 0 0,0 0-10 0 0,0 0-46 0 0,42 9-5623 0 0,-38-8 4249 0 0</inkml:trace>
  <inkml:trace contextRef="#ctx0" brushRef="#br0" timeOffset="131841.133">4822 517 14240 0 0,'0'0'416'0'0,"0"0"-3"0"0,9 4 295 0 0,-1-8-135 0 0,-8 4-366 0 0,1 2-30 0 0,14 15 144 0 0,-14-16-398 0 0,-1-1-6 0 0,0 0-5 0 0,0 0-34 0 0,0 0-20 0 0,6-6-135 0 0,33-4-573 0 0,-17 1-454 0 0,-6 6 632 0 0</inkml:trace>
  <inkml:trace contextRef="#ctx0" brushRef="#br0" timeOffset="132026.633">5199 449 13216 0 0,'0'0'298'0'0,"0"0"46"0"0,0 0 22 0 0,0 0-48 0 0,-1 1-198 0 0,6 31 986 0 0,-3-32-973 0 0,10-5-227 0 0,-8 6-316 0 0,2-5-865 0 0,4-1-3831 0 0</inkml:trace>
  <inkml:trace contextRef="#ctx0" brushRef="#br0" timeOffset="133328.079">9413 788 15488 0 0,'0'0'356'0'0,"0"0"49"0"0,0 0 19 0 0,0 0-51 0 0,0 0-213 0 0,0 0 4 0 0,0 0 27 0 0,0 0 7 0 0,-1-1 10 0 0,-3-6-84 0 0,4 5 2438 0 0,27-8-2832 0 0,0 1-5465 0 0,-11 8-561 0 0</inkml:trace>
  <inkml:trace contextRef="#ctx0" brushRef="#br0" timeOffset="133609.326">9944 773 18631 0 0,'0'0'422'0'0,"0"0"56"0"0,0 0 33 0 0,0 0-56 0 0,11 10-294 0 0,22-10-1072 0 0,-31 1 473 0 0,0 0 0 0 0,0 0 0 0 0,0-1 0 0 0,0 1-1 0 0,0-1 1 0 0,1 0 0 0 0,-1 0 0 0 0,0 0 0 0 0,0 0 0 0 0,0 0-1 0 0,0 0 1 0 0,1 0 0 0 0,-1-1 0 0 0,0 1 0 0 0,0-1-1 0 0,0 1 1 0 0,0-1 0 0 0,0 0 0 0 0,0 0 0 0 0,0 0-1 0 0,0 0 1 0 0,0 0 0 0 0,0 0 438 0 0,9-9-4173 0 0</inkml:trace>
  <inkml:trace contextRef="#ctx0" brushRef="#br0" timeOffset="133845.732">10446 763 11168 0 0,'0'0'256'0'0,"7"-5"344"0"0,-2 4-564 0 0,0-1-1 0 0,-1 1 1 0 0,1 1 0 0 0,0-1 0 0 0,-1 0 0 0 0,1 1 0 0 0,0 0 0 0 0,0 0 0 0 0,0 1 0 0 0,-1-1-1 0 0,1 1 1 0 0,0 0 0 0 0,4 1-36 0 0,5-1 138 0 0,-8 2 752 0 0,-3 15 7240 0 0,-4-9-8843 0 0,-11 21 504 0 0,7-21-1272 0 0,-6 1-5420 0 0</inkml:trace>
  <inkml:trace contextRef="#ctx0" brushRef="#br1" timeOffset="168142.895">6565 1733 11544 0 0,'0'0'264'0'0,"0"0"34"0"0,0 0 20 0 0,0 0-41 0 0,0 0-197 0 0,0 0-112 0 0,-1-12 1347 0 0,-5 12 422 0 0,13 17-1174 0 0,10 11-357 0 0,16 17 239 0 0,-26-39-301 0 0,1 0-1 0 0,-1 1 0 0 0,0 0 0 0 0,-1 0 1 0 0,1 0-1 0 0,-2 1 0 0 0,1 0 0 0 0,-1 0 0 0 0,3 6-143 0 0,4 5 69 0 0,43 69 253 0 0,10 28-2 0 0,29 53-266 0 0,-54-103 20 0 0,24 56 329 0 0,-7-14 74 0 0,21 1-399 0 0,-11-27 116 0 0,147 92 672 0 0,-165-135-593 0 0,-1 2 0 0 0,-2 1 0 0 0,-3 3 0 0 0,26 34-273 0 0,-9 0 18 0 0,63 43 433 0 0,-2-24-254 0 0,-5-9 723 0 0,-23-29-572 0 0,-25-24-144 0 0,-42-30-204 0 0,7 5 128 0 0,-27-7-128 0 0,1 1-16 0 0,30 26-160 0 0,-15-9 224 0 0,-17-7-280 0 0,-4-10 218 0 0,-1-4-60 0 0,1 10 24 0 0,-1-11 46 0 0,0 0 0 0 0,0 0 0 0 0,-1 0 0 0 0,1 0 0 0 0,0 0 0 0 0,-1 0 0 0 0,1 0 0 0 0,0 0 0 0 0,0 0 0 0 0,-1 0 0 0 0,1 0 0 0 0,0 0 0 0 0,0 0 0 0 0,-1 0 0 0 0,1 0 0 0 0,0 0 0 0 0,0 0 0 0 0,-1 0 1 0 0,1 0-1 0 0,0 1 0 0 0,0-1 0 0 0,-1 0 0 0 0,1 0 0 0 0,0 0 0 0 0,0 1 0 0 0,0-1 0 0 0,-1 0 0 0 0,1 0 0 0 0,0 0 0 0 0,0 1 0 0 0,0-1 0 0 0,0 0 0 0 0,0 0 0 0 0,0 1 0 0 0,-1-1 0 0 0,1 0 0 0 0,0 0 0 0 0,0 1 1 0 0,0-1-1 0 0,0 0 0 0 0,0 0 0 0 0,0 1 0 0 0,0-1 0 0 0,0 0 0 0 0,0 1 0 0 0,0-1 0 0 0,0 0 0 0 0,0 0 0 0 0,0 1 0 0 0,0-1 0 0 0,1 0 0 0 0,-1 0 0 0 0,0 1 0 0 0,0-1 4 0 0,-10-1 0 0 0,1-2 22 0 0,7 2 80 0 0,0 1 6 0 0,-7-1-21 0 0,-1-2-70 0 0,-12 1-77 0 0,16-1 66 0 0,-6 1 176 0 0,-65-23-170 0 0,21 9 48 0 0,-16-15 58 0 0,34 20 52 0 0,-11-9-24 0 0,47 20-216 0 0,2 0 2 0 0,-1-1 15 0 0,-8-2 42 0 0,0 2 1 0 0,7 1-49 0 0,2 0-32 0 0,0 0-1 0 0,0 0 14 0 0,0 0-4 0 0,0 0 13 0 0,1 1-2 0 0,28 13 160 0 0,0-10-76 0 0,96 7-1725 0 0,-71-6 997 0 0,1 10 1432 0 0,-39-9-717 0 0,6 1 0 0 0,-15-6 0 0 0,-2-2 0 0 0,1-1 0 0 0,4 1 0 0 0,-4-4 0 0 0,16-10 64 0 0,-7-28 184 0 0,-14 41-154 0 0,-1-12 222 0 0,-10-83 490 0 0,-7 12-559 0 0,1-29-94 0 0,0 22-99 0 0,10 64 148 0 0,5 25-138 0 0,-5-6-10 0 0,0-1-44 0 0,-3 1-10 0 0,2 4-14 0 0,-1 4-62 0 0,6 1-19 0 0,-20 6-238 0 0,-7 38-2521 0 0,18-34 1722 0 0</inkml:trace>
  <inkml:trace contextRef="#ctx0" brushRef="#br1" timeOffset="170112.455">6448 3183 7968 0 0,'0'0'233'0'0,"2"-1"55"0"0,1-1-181 0 0,1 0 0 0 0,0 0 0 0 0,0 1 1 0 0,0 0-1 0 0,-1-1 0 0 0,1 1 0 0 0,0 1 0 0 0,0-1 0 0 0,1 0 0 0 0,-1 1 1 0 0,0 0-1 0 0,0 0 0 0 0,0 0 0 0 0,0 1 0 0 0,0-1 0 0 0,0 1 0 0 0,0 0 0 0 0,0 0 1 0 0,0 1-1 0 0,3 1-107 0 0,25 7 1540 0 0,-13-1-43 0 0,9 21-546 0 0,16 39 77 0 0,11 8-324 0 0,45 51-89 0 0,-22-38-312 0 0,-7-7 302 0 0,95 103-513 0 0,-39-74 79 0 0,17 13 178 0 0,16-3 51 0 0,-60-38-80 0 0,-1-11-366 0 0,-55-47 118 0 0,35 22 878 0 0,-54-39-574 0 0,-24-8-256 0 0,15-5 360 0 0,-15 3-416 0 0,-1 1 6 0 0,0 0 15 0 0,0 0-14 0 0,0-23 447 0 0,0 13-442 0 0,0 8-141 0 0,0 2-24 0 0,-5-11 274 0 0,4-1-172 0 0,-4 1-13 0 0,-1 1 0 0 0,2 2-18 0 0,3 6-72 0 0,0 1 0 0 0,-9-16 116 0 0,9 15 65 0 0,0 1-23 0 0,-3-6-55 0 0,-2 1-13 0 0,4 4 0 0 0,-8-9 0 0 0,6-9 0 0 0,-17-66 0 0 0,15 38 64 0 0,-27-45 504 0 0,-1 53-568 0 0,7 7-77 0 0,11 13-67 0 0,10 12 19 0 0,5 11-285 0 0,1 3 286 0 0,7 17-84 0 0,30 31-117 0 0,18 1-47 0 0,11 23-147 0 0,-27-19 519 0 0,-17-20 0 0 0,11 34 0 0 0,-32-58-80 0 0,-1-14 81 0 0,0 0-1 0 0,1 0 0 0 0,-1 0 1 0 0,0 0-1 0 0,0 0 0 0 0,0 0 1 0 0,0 0-1 0 0,0 0 0 0 0,0 0 1 0 0,0 0-1 0 0,-1 0 0 0 0,1 0 1 0 0,0 0-1 0 0,0 0 0 0 0,-1 0 1 0 0,1 0-1 0 0,-1 0 0 0 0,1 0 1 0 0,-1 0-1 0 0,1 0 0 0 0,-1 0 1 0 0,0 0-1 0 0,1-1 0 0 0,-1 1 0 0 0,0 0 1 0 0,0 0-1 0 0,0-1 0 0 0,1 1 1 0 0,-1-1-1 0 0,0 1 0 0 0,0 0 1 0 0,0-1-1 0 0,-1 1 0 0 0,-61 37 587 0 0,-59-16-253 0 0,67-13 492 0 0,14-9-314 0 0,37 1-552 0 0,-4 2 16 0 0,6-2-32 0 0,1-1-8 0 0,-7 1 50 0 0,0 2 14 0 0,-1-1 0 0 0,3 1-12 0 0,-17-6-468 0 0,11 1-1738 0 0,2-2-4903 0 0</inkml:trace>
  <inkml:trace contextRef="#ctx0" brushRef="#br1" timeOffset="170707.047">6493 4539 11600 0 0,'0'0'264'0'0,"0"0"34"0"0,0 0 21 0 0,0 0-36 0 0,0 0-171 0 0,0 0-28 0 0,0 0 4 0 0,0 0 0 0 0,0 0 10 0 0,0 0 45 0 0,0 0 17 0 0,7-6 495 0 0,20-2 1651 0 0,22 23-1495 0 0,77 8-153 0 0,-68-23-658 0 0,172 19 0 0 0,-108-13 0 0 0,16 19 208 0 0,-46-5 466 0 0,-61-10-140 0 0,-21-6-544 0 0,-5-1-53 0 0,-4-2-44 0 0,-1-1 9 0 0,0 0 8 0 0,0 0-15 0 0,0 0-75 0 0,0 0-39 0 0,0 0-5 0 0,0 0-37 0 0,0 0-159 0 0,-43-18-4490 0 0,36 15 3068 0 0,-15-10-12 0 0</inkml:trace>
  <inkml:trace contextRef="#ctx0" brushRef="#br1" timeOffset="171413.771">7178 4524 9728 0 0,'0'0'222'0'0,"-2"-1"30"0"0,-12-3 354 0 0,13 4-284 0 0,1 0 77 0 0,0 0 8 0 0,0 0-18 0 0,0 0-77 0 0,0 0-31 0 0,0 0-7 0 0,0 0-30 0 0,0 0-118 0 0,0 0-50 0 0,0 0-10 0 0,0 0 4 0 0,0 0 29 0 0,0 0 12 0 0,16-10 407 0 0,14 19 452 0 0,125 23-29 0 0,-13 10-176 0 0,-97-37 206 0 0,-34 0-842 0 0,56 31 464 0 0,-46-15-387 0 0,-21-19-142 0 0,1-1-37 0 0,-1 0 1 0 0,0-1 0 0 0,0 1-1 0 0,0 0 1 0 0,0 0 0 0 0,-1-1-1 0 0,1 1 1 0 0,0 0 0 0 0,0 0-1 0 0,0-1 1 0 0,0 1 0 0 0,-1 0-1 0 0,1-1 1 0 0,0 1 0 0 0,-1 0-1 0 0,1-1 1 0 0,-1 1 0 0 0,1 0-1 0 0,-1-1 1 0 0,1 1 0 0 0,-1-1-1 0 0,1 1 1 0 0,-1-1 0 0 0,1 1-1 0 0,-1-1 1 0 0,0 1 0 0 0,1-1-1 0 0,-1 0 1 0 0,0 1 0 0 0,1-1-1 0 0,-1 0 1 0 0,0 0 0 0 0,1 1-1 0 0,-1-1 1 0 0,0 0 0 0 0,0 0-1 0 0,1 0 1 0 0,-1 0 0 0 0,0 0-1 0 0,0 0-27 0 0,-104 53 14 0 0,56-24 567 0 0,-1-3 0 0 0,-2-2 1 0 0,-38 12-582 0 0,69-27 16 0 0,20-8-164 0 0,1-1-87 0 0,0 0-21 0 0,-12-10-2264 0 0,12 7-2150 0 0,0-10-1442 0 0</inkml:trace>
  <inkml:trace contextRef="#ctx0" brushRef="#br1" timeOffset="172496.593">6510 5964 12528 0 0,'0'0'281'0'0,"0"0"40"0"0,0-2 22 0 0,2-14-193 0 0,1 1-1 0 0,0 0 1 0 0,2 0 0 0 0,-1 0-1 0 0,2 0 1 0 0,0 1 0 0 0,1 0-1 0 0,0 0-149 0 0,-1 2 90 0 0,56-72 183 0 0,4 34 1220 0 0,10 6-18 0 0,15-28-199 0 0,18-13-327 0 0,133-91-784 0 0,129-80-165 0 0,-253 176 160 0 0,-3 2 650 0 0,-94 67-356 0 0,-16 9-244 0 0,-4 2-96 0 0,-1 0-39 0 0,0 0-10 0 0,0 0-1 0 0,0 0-25 0 0,-32 12-336 0 0,-29 14-1641 0 0,-10 12-3444 0 0,57-30-928 0 0,11-6 6637 0 0,1-1-263 0 0,2-1 206 0 0,0 0 39 0 0,0 0 35 0 0,0 0 108 0 0,0 0 48 0 0,0 0 11 0 0,0 0-47 0 0,0 0-200 0 0,-5-62 1697 0 0,5 60-1594 0 0,0 2-29 0 0,0-2-123 0 0,-15-33 840 0 0,14 34-861 0 0,1 1-54 0 0,0 0-20 0 0,0 0-6 0 0,0 0-35 0 0,0 0-124 0 0,-2 0-21 0 0,-16 4 12 0 0,16-3 150 0 0,2-1 189 0 0,0 0 78 0 0,-19 1 2661 0 0,11 6-2939 0 0,6-5-21 0 0,2-2 3 0 0,0 0 10 0 0,17 0 150 0 0,40-5-54 0 0,15-16-101 0 0,10-4-72 0 0,6-3 0 0 0,-66 22-53 0 0,-16 4 42 0 0,0 5 11 0 0,-5-2-3 0 0,0 0 0 0 0,-1 0 0 0 0,1 0-1 0 0,0 0 1 0 0,-1 0 0 0 0,1 1-1 0 0,-1-1 1 0 0,1 0 0 0 0,-1 0 0 0 0,1 1-1 0 0,-1-1 1 0 0,0 0 0 0 0,0 0-1 0 0,0 1 1 0 0,0-1 0 0 0,0 0 0 0 0,0 1-1 0 0,0-1 1 0 0,0 0 0 0 0,0 1-1 0 0,0-1 1 0 0,-1 0 0 0 0,1 0 0 0 0,-1 1-1 0 0,1-1 1 0 0,-1 0 0 0 0,1 0-1 0 0,-1 0 1 0 0,0 0 0 0 0,1 0 0 0 0,-1 1 3 0 0,-7 19-27 0 0,-9 30 27 0 0,-21 49 30 0 0,33-87 36 0 0,-1 0 1 0 0,-1-1 0 0 0,0 0 0 0 0,0 0 0 0 0,-2-1-1 0 0,1 0 1 0 0,-4 3-67 0 0,7-8 29 0 0,-43 46 131 0 0,-36 28 178 0 0,68-57-54 0 0,14-23-476 0 0,2 0-88 0 0,0 0-28 0 0,0 0-29 0 0,0 0-107 0 0,6 0-1773 0 0,-5 0-4400 0 0</inkml:trace>
  <inkml:trace contextRef="#ctx0" brushRef="#br1" timeOffset="173780.012">6205 7154 11672 0 0,'0'0'341'0'0,"0"0"-1"0"0,0 0-123 0 0,0 0 294 0 0,0 0 156 0 0,0 0 33 0 0,0 0-44 0 0,0 0-200 0 0,0 0-83 0 0,0 0-18 0 0,0 0-44 0 0,0 0-167 0 0,-5-7 1384 0 0,5 4-1482 0 0,1 0-1 0 0,-1 0 0 0 0,1 0 1 0 0,0-1-1 0 0,0 1 0 0 0,0 0 1 0 0,0 0-1 0 0,0 0 0 0 0,1 1 1 0 0,-1-1-1 0 0,1 0 0 0 0,0 0 1 0 0,0 1-1 0 0,0-1 0 0 0,0 1 1 0 0,0 0-1 0 0,0-1 0 0 0,1 1 0 0 0,-1 0 1 0 0,4-1-46 0 0,3-6 60 0 0,58-64 565 0 0,119-95-118 0 0,-53 54-262 0 0,124-126-53 0 0,-37 14-192 0 0,-32 49 0 0 0,42-44 0 0 0,-24 29 0 0 0,20 2 72 0 0,-115 100 132 0 0,33-28-178 0 0,-67 39 195 0 0,-32 26 200 0 0,-44 52-261 0 0,-1 1-16 0 0,0 0-58 0 0,0 0 14 0 0,0 0 38 0 0,0 0-7 0 0,-12 1 90 0 0,-10 4-130 0 0,-22 24-198 0 0,43-29 45 0 0,1 0-22 0 0,0 0 4 0 0,0 0 2 0 0,0 0-8 0 0,0 0 16 0 0,0 0 6 0 0,0 0-33 0 0,0 0-140 0 0,0 0-62 0 0,0 0-12 0 0,0 0-7 0 0,0 0-28 0 0,0 0-7 0 0,0 0-6 0 0,0 0 22 0 0,0 0 94 0 0,0 0 41 0 0,0 0 8 0 0,-1 0 34 0 0,-6-4 100 0 0,5 3-78 0 0,2 1-24 0 0,-11-5-206 0 0,6 3 66 0 0,1-1 0 0 0,-1 1 0 0 0,0 0-1 0 0,1 0 1 0 0,-1 1 0 0 0,0-1-1 0 0,0 1 1 0 0,0 0 0 0 0,0 0-1 0 0,0 1 1 0 0,0 0 0 0 0,-1 0 0 0 0,1 0-1 0 0,0 0 1 0 0,-4 1 302 0 0,-29 5-283 0 0,-25 9 597 0 0,-9 10 631 0 0,41-16-153 0 0,29-9-569 0 0,2 0 1 0 0,0 0-18 0 0,0 0-72 0 0,0 0-34 0 0,0 0-4 0 0,0 0 5 0 0,0 0 22 0 0,0 0 4 0 0,2-1 1 0 0,70-38 310 0 0,72-29 322 0 0,20 0-422 0 0,-26 29-338 0 0,-136 38 0 0 0,-1 1 0 0 0,1 0 0 0 0,0 0 0 0 0,-1 0 0 0 0,1 0 0 0 0,-1 0 0 0 0,1 0 0 0 0,0 0 0 0 0,-1 0 0 0 0,1 1 0 0 0,-1-1 0 0 0,1 1 0 0 0,-1-1 0 0 0,1 1 0 0 0,-1 0 0 0 0,1-1 0 0 0,-1 1 0 0 0,0 0 0 0 0,1 0 0 0 0,-1 0 0 0 0,0 0 0 0 0,0 0 0 0 0,0 0 0 0 0,0 0 0 0 0,0 1 0 0 0,1 0 0 0 0,-2 2 27 0 0,1 1-1 0 0,-1 0 0 0 0,0-1 0 0 0,0 1 0 0 0,0 0 0 0 0,-1-1 0 0 0,0 1 0 0 0,0-1 0 0 0,0 1 0 0 0,0-1 0 0 0,-1 1 0 0 0,1-1 0 0 0,-1 0 0 0 0,-1 1 1 0 0,1-1-1 0 0,-1 0-26 0 0,-6 17-34 0 0,-37 54 34 0 0,-36 52 615 0 0,11-28 250 0 0,25-36-317 0 0,7-9-80 0 0,7-1 268 0 0,27-43-569 0 0,4-1-150 0 0,1-8-107 0 0,0-1-62 0 0,13 9-831 0 0,-4-9-666 0 0,3-9-5260 0 0</inkml:trace>
  <inkml:trace contextRef="#ctx0" brushRef="#br1" timeOffset="178353.267">8871 3728 8208 0 0,'0'0'234'0'0,"0"0"6"0"0,0 0-101 0 0,0 0 121 0 0,0 0 76 0 0,0 0 15 0 0,0 0-106 0 0,0 0-432 0 0,0 0-127 0 0,0 0-6 0 0,0 0 32 0 0,0 0 133 0 0,0 0 54 0 0,0 0 6 0 0,0 0 34 0 0,0 0 118 0 0,0 0 51 0 0,0 0 11 0 0,0 0 6 0 0,0 0 23 0 0,0 0 11 0 0,0 0 1 0 0,0 0-16 0 0,0 0-59 0 0,0 0 7 0 0,0 0 9 0 0,0 0-3 0 0,0 0-4 0 0,0 0-6 0 0,0 0-6 0 0,0 0-2 0 0,0 0 16 0 0,0 0 66 0 0,0 0 29 0 0,0 0 8 0 0,0 0-19 0 0,0 0-78 0 0,0 0-12 0 0,0 0-14 0 0,0 0 0 0 0,0 0 16 0 0,0 0 4 0 0,0 0 0 0 0,-1 0-16 0 0,-3-4-79 0 0,4 3-44 0 0,0 1 115 0 0,0 0 59 0 0,0 0 12 0 0,0 0-13 0 0,-2 0-63 0 0,-6-4-35 0 0,6 3 71 0 0,2 1 3 0 0,0 0 1 0 0,0 0 37 0 0,0 0 15 0 0,0 0 1 0 0,0 0-6 0 0,0 0-22 0 0,0 0-10 0 0,0 0-2 0 0,0 0 14 0 0,0 0 62 0 0,0 0 27 0 0,0 0 8 0 0,0 0 5 0 0,0 0 17 0 0,0 0 10 0 0,0 0 1 0 0,0 0-18 0 0,0 0-74 0 0,0 0-38 0 0,0-1-6 0 0,6-43 295 0 0,21-10-148 0 0,29-34-158 0 0,-49 76-117 0 0,0 1 0 0 0,1-1 0 0 0,1 1 0 0 0,0 1 0 0 0,0 0 0 0 0,1 0 0 0 0,1 1 0 0 0,8-6 0 0 0,86-85-168 0 0,27 11-231 0 0,-43 40 159 0 0,120-79 42 0 0,-159 84 252 0 0,-39 34 18 0 0,-9 9-29 0 0,-1 0 0 0 0,1 0 1 0 0,0 0-1 0 0,-1 0 0 0 0,1 0 1 0 0,-1-1-1 0 0,1 1 0 0 0,-1 0 0 0 0,1-1 1 0 0,-1 1-1 0 0,0-1 0 0 0,0 0 1 0 0,0 1-1 0 0,0-1 0 0 0,0 0 0 0 0,0 0 1 0 0,0 1-1 0 0,-1-1 0 0 0,1 0 1 0 0,-1 0-1 0 0,1 0 0 0 0,-1 0 0 0 0,0 0 1 0 0,1 0-1 0 0,-1 0 0 0 0,0 0 0 0 0,-1 0 1 0 0,1 0-1 0 0,0 0 0 0 0,0 0 1 0 0,-1 0-1 0 0,1 0 0 0 0,-1 0 0 0 0,0-1-43 0 0,-29-42 1448 0 0,-74-28-234 0 0,-127-60-853 0 0,27 13-200 0 0,98 38-150 0 0,-54-30 474 0 0,82 42-490 0 0,76 68-32 0 0,0-1-1 0 0,0 0 0 0 0,0 0 1 0 0,0 0-1 0 0,0 0 1 0 0,1 0-1 0 0,-1 0 1 0 0,1-1-1 0 0,0 1 1 0 0,0 0-1 0 0,0-1 1 0 0,0 1-1 0 0,1-1 1 0 0,0 1-1 0 0,-1-1 1 0 0,1 1-1 0 0,0-1 1 0 0,1 1-1 0 0,-1-1 1 0 0,1 1-1 0 0,-1 0 1 0 0,1-1-1 0 0,0 1 1 0 0,0 0-1 0 0,0-1 0 0 0,1 1 1 0 0,-1 0-1 0 0,1 0 1 0 0,0 0-1 0 0,0 0 1 0 0,0 0-1 0 0,2-1 38 0 0,85-82-798 0 0,-80 79 754 0 0,121-85-246 0 0,12 7 276 0 0,-70 45 78 0 0,-65 35-85 0 0,-6 5 27 0 0,0-1-1 0 0,0 0 0 0 0,1 0 1 0 0,-1 0-1 0 0,0 0 0 0 0,0 0 1 0 0,-1 0-1 0 0,1 0 0 0 0,0 0 1 0 0,0 0-1 0 0,0 0 0 0 0,-1 0 1 0 0,1-1-1 0 0,0 1 0 0 0,-1 0 1 0 0,1 0-1 0 0,-1-1 0 0 0,0 1 1 0 0,1 0-1 0 0,-1-1 0 0 0,0 1 0 0 0,0 0 1 0 0,0-1-1 0 0,0 1 0 0 0,0-1 1 0 0,0 1-1 0 0,0 0 0 0 0,-1-2-5 0 0,0-3 43 0 0,-1-1 0 0 0,0 1 0 0 0,-1 0 0 0 0,1 0 0 0 0,-1 0 0 0 0,0 0 0 0 0,-1 0-1 0 0,1 0 1 0 0,-1 1 0 0 0,0 0 0 0 0,-1 0 0 0 0,1 0 0 0 0,-1 0 0 0 0,0 1 0 0 0,0-1-1 0 0,0 1 1 0 0,-1 1 0 0 0,0-1 0 0 0,1 1 0 0 0,-2 0-43 0 0,-8-9 124 0 0,-27-14-59 0 0,-1 1 1 0 0,-2 3-1 0 0,0 1 1 0 0,-1 2-1 0 0,-3 2-65 0 0,20 6 33 0 0,-92-33 33 0 0,96 33-58 0 0,10 5 4 0 0,1 0 1 0 0,0-1 0 0 0,0-1 0 0 0,1 0 0 0 0,0-1-1 0 0,-12-10-12 0 0,-14-26 348 0 0,39 44-260 0 0,1-10 200 0 0,1 8-293 0 0,0 0-1 0 0,0 0 0 0 0,0 0 1 0 0,1 0-1 0 0,-1 1 0 0 0,1-1 1 0 0,0 1-1 0 0,0-1 0 0 0,0 1 1 0 0,0 0-1 0 0,0 0 0 0 0,0 0 0 0 0,0 1 1 0 0,1-1-1 0 0,-1 1 0 0 0,1 0 1 0 0,-1 0-1 0 0,1 0 0 0 0,0 0 1 0 0,-1 0-1 0 0,1 1 0 0 0,0 0 1 0 0,3 0 5 0 0,48-5-94 0 0,44 5 94 0 0,-92 1 0 0 0,1 2 11 0 0,-6-2 42 0 0,-2-1 11 0 0,0 0 2 0 0,-2 1-8 0 0,-29 8-46 0 0,-59 10-12 0 0,31-8 64 0 0,-19-5-64 0 0,-15-12 15 0 0,-8-24 362 0 0,-107-142 191 0 0,97 92-392 0 0,33-22-176 0 0,55 67 0 0 0,-2-44 0 0 0,23-24 0 0 0,5 61 7 0 0,2 0 0 0 0,1 1 0 0 0,3-1 0 0 0,6-17-7 0 0,-8 30 36 0 0,0 5-27 0 0,1 1-1 0 0,1 0 1 0 0,1 0 0 0 0,0 1-1 0 0,2 0 1 0 0,1 1-1 0 0,1 0 1 0 0,0 1-1 0 0,2 1 1 0 0,0 0-1 0 0,1 1 1 0 0,6-3-9 0 0,121-107-167 0 0,-86 71 166 0 0,-53 49-6 0 0,0 1 0 0 0,1 1 0 0 0,0-1 0 0 0,1 1 0 0 0,-1 0 0 0 0,1 0 0 0 0,0 1 0 0 0,1 0-1 0 0,-1 0 1 0 0,6-2 7 0 0,-1 3-6 0 0,-1 0 0 0 0,1 1-1 0 0,0 0 1 0 0,0 1-1 0 0,0 1 1 0 0,0-1 0 0 0,0 2-1 0 0,0 0 1 0 0,0 0-1 0 0,11 3 7 0 0,88-3-64 0 0,-84 1 48 0 0,1 1 0 0 0,-1 2 0 0 0,0 0 1 0 0,0 2-1 0 0,-1 1 0 0 0,11 4 16 0 0,-10-3-35 0 0,134 71-96 0 0,-54-18 120 0 0,-73-34 22 0 0,0 1 0 0 0,-2 2-1 0 0,-1 2 1 0 0,-2 0 0 0 0,-1 2-1 0 0,3 8-10 0 0,20 37 0 0 0,-16 60 120 0 0,-26-92-24 0 0,-7-29-111 0 0,-1-1 0 0 0,-1 1 0 0 0,-1 0-1 0 0,0 0 1 0 0,-1-1 0 0 0,-1 1 0 0 0,-1-1-1 0 0,0 1 1 0 0,-2 1 15 0 0,1-5 45 0 0,-1 0-1 0 0,0-1 1 0 0,-1 0-1 0 0,-1 0 1 0 0,0 0 0 0 0,-9 11-45 0 0,-9 13 125 0 0,11-18-39 0 0,-1 0-1 0 0,-1-2 0 0 0,0 0 1 0 0,-2-1-1 0 0,0-1 0 0 0,0-1 1 0 0,-18 10-86 0 0,-114 46 1053 0 0,24-39-758 0 0,100-26-180 0 0,-1-1 1 0 0,0-2 0 0 0,0-1-1 0 0,0-1 1 0 0,-1-2-116 0 0,-24 2 90 0 0,-106-5-80 0 0,5 0-1160 0 0,110 10-2988 0 0,32-16 2602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0.613"/>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1,'76'78,"-3"4,-31-8,28 25,1 0,-60-82,0-1,2-1,-1 1,2-2,0 0,1-1,0 0,6 3,62 59,54 55,-34-15,-95-108,0 0,-1 0,1 1,-1 0,-1 0,0 1,0-1,-1 1,0 1,3 7,59 102,-34-42,87 57,-74-87,-17-13,-20-20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2.388"/>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1,'2'8,"0"0,1 0,0 0,0 0,1-1,0 1,0-1,0 0,1 0,0-1,1 1,0-1,3 3,23 23,2-1,0-2,2-1,20 10,49 13,-82-36,-2 0,0 1,-1 1,0 0,-2 2,0 0,-1 1,-1 1,-1 1,4 8,-7-11,1 6,2 0,0-1,2-1,0-1,2 0,1-1,0-2,9 7,183 103,-45-33,-157-88,1 0,-1 0,-1 1,0 0,0 0,-1 1,0 1,1 1,-5-7,0 0,1 0,0-1,-1 0,1 0,1 0,-1 0,0-1,1 0,0 0,0-1,0 1,0-1,0-1,6 2,3-1,0-2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4.154"/>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1,'112'20,"-27"-11,0-3,0-4,8-4,17 0,84-4,-172 4,0 2,1 0,-1 2,0 1,1 0,4 3,67 6,-81-12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6.004"/>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0 891,'0'-9,"0"0,1 1,0-1,0 0,0 1,1-1,1 1,0 0,0-1,0 1,1 1,0-1,1 0,-1 1,4-3,11-11,0 1,2 0,1 1,0 2,1 0,1 2,0 0,12-4,58-40,91-40,-72 25,-67 47,138-74,26-10,-102 55,-25 38,-62-11,-18 20,1-1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08.001"/>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2 1559,'0'-19,"-1"12,1 0,0 0,0 0,0 0,1 0,0 0,0 0,1 1,0-1,0 0,1 1,0 0,0-1,1-1,80-73,186-122,-126 99,38-43,-134 105,-1-3,-3-1,-1-2,22-36,32-22,-41 22,-32 64,0 2,1 0,0 2,2 0,0 2,5-1,42-24,-35 20,35-27,21-6,75-92,-157 124,-9 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10.335"/>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0,'462'0,"-366"31,-83-26,-3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41.74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294 1869,'1'-22,"1"0,1 0,0 1,2-1,1 1,4-10,137-369,-56 148,-85 224,-2-1,-1 1,-1-1,-1 0,-1 0,-3-8,1-40,2 66,-1 0,0 0,-1 0,0 0,0 1,-1-1,-1 1,0 0,0 0,-1 0,0 0,0 1,-2 0,1 0,-1 0,0 1,0 0,-1 0,-6-3,-52-43,-22-39,70 78,0-1,1 0,1-2,1 0,1-1,0 0,1-1,1-2,-51-70,-6 31,31 1,24 22,11 26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17:36:45.03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1 103,'215'-1,"-53"-31,-44-1,201 33,-148-17,-68 7,-79 6,1 1,-1 1,0 1,1 1,9 2,19-1,-37-1,-4 0,1 0,-1 0,0 1,1 1,-1 0,0 0,0 1,8 4,-6-2,1-1,0-1,0 0,0-1,0-1,0 0,0-1,11-1,-13 0,2 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6.09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7.86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55,'27'-9,"32"-5,0 3,0 2,1 3,0 2,0 3,43 5,13-2,66-1,-112 17,-51-12</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1.33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4.21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7.4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17,'0'-2,"3"-2,3 0,7 2,4 0,1 0,1 2,0-1,-1 1,0 1,5-1,1 0,0 0,-2 0,6 6,2 1,-2 0,-5-2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9.8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53.8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1,'2'0,"5"0,3 0,9 0,6 0,2 0,7 0,1 0,0 0,0 0,-4 0,-6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0.676"/>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0,'21'2,"0"0,1 1,-1 2,-1 0,17 6,1 1,129 28,-109-24,-44-12,1 0,-1 0,1-1,0-1,0 0,15-1,-196-3,144 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5.012"/>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1,'8'0,"5"0,7 0,8 0,5 0,-1 0,3 0,-5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0.467"/>
    </inkml:context>
    <inkml:brush xml:id="br0">
      <inkml:brushProperty name="width" value="0.05" units="cm"/>
      <inkml:brushProperty name="height" value="0.05" units="cm"/>
      <inkml:brushProperty name="color" value="#F6630D"/>
      <inkml:brushProperty name="ignorePressure" value="1"/>
    </inkml:brush>
  </inkml:definitions>
  <inkml:trace contextRef="#ctx0" brushRef="#br0">219 0,'-1'5,"1"0,1-1,-1 1,1-1,-1 1,2-1,-1 1,0-1,1 1,0-1,0 0,0 0,0 0,2 2,2 7,0 1,-1-1,0 1,-1 0,-1 0,0 0,-1 1,0-1,-1 1,-1-1,0 1,-1-1,-3 11,2 29,3-46,-1-1,-1 1,0-1,0 1,0-1,-1 1,0-1,0 0,-1 0,0 0,0 0,-1 0,1-1,-2 0,-1 4,-10 8,0-1,0-1,-2 0,0-1,0-1,-2-1,1 0,-2-2,0 0,19-10,1-1,0 1,-1-1,1 0,0 1,-1-1,1 0,0 0,-1 0,1 0,-1 0,1 0,0 0,-1 0,1-1,-1 1,1 0,0-1,0 1,-1-1,1 0,0 1,0-1,-1 0,1 0,0 0,0 1,0-1,0 0,0-1,1 1,-1 0,0 0,0 0,1 0,-1-1,1 1,-1 0,1-1,-1 1,1 0,0-1,0 1,-1-1,1 1,0 0,0-1,1 0,-3-16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8.330"/>
    </inkml:context>
    <inkml:brush xml:id="br0">
      <inkml:brushProperty name="width" value="0.05" units="cm"/>
      <inkml:brushProperty name="height" value="0.05" units="cm"/>
      <inkml:brushProperty name="color" value="#F6630D"/>
      <inkml:brushProperty name="ignorePressure" value="1"/>
    </inkml:brush>
  </inkml:definitions>
  <inkml:trace contextRef="#ctx0" brushRef="#br0">446 501,'-16'17,"7"-8,0 1,0-1,-1-1,0 0,-1 0,1-1,-2 0,1-1,-1-1,-4 1,-1-1,0-1,0 0,0-1,-1-1,1-1,-1-1,1 0,-1-1,-2-1,15 2,0-1,-1 0,1 0,0-1,-1 1,1-1,0 0,0 0,0-1,1 0,-1 1,0-2,1 1,0 0,0-1,0 0,0 0,1 0,-1 0,1-1,0 1,1-1,-1 0,1 0,0 0,0 0,0 0,0-4,-5-18,2-1,1 0,1 0,2 0,0 0,2 0,4-22,0 27,1 0,1 0,1 0,1 1,5-8,-14 29,4-7,-1 0,1 1,1-1,0 1,0 0,0 0,1 0,0 1,0 0,0 0,1 1,0-1,0 1,0 1,1 0,0 0,0 0,0 1,0 0,0 0,1 1,-1 0,1 1,-1 0,1 0,4 1,-4-1,-1 0,1 0,-1 1,1 0,-1 0,1 1,-1 0,1 0,-1 1,0 1,0-1,0 1,0 0,0 1,-1 0,1 0,-1 1,0 0,0 0,-1 1,1-1,-1 1,-1 1,1-1,-1 1,0 0,3 7,22 117,-1-28,-27-85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6.2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0,'1045'0,"-1023"0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8.43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1,'25'9,"207"-2,713-7,-925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21.95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0,'596'0,"-401"32,-53-14,100-1,-76-4,-144-11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4.30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0,'8'0,"20"3,13 4,17 14,7 7,2-2,6 3,-9-2,-11-7,-7 1,-5 1,-7-4,-4-5,-4-5,-4 0,-2-2,-3-2,-4-2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6.72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0,'3'0,"15"0,10 0,11 0,4 0,2 0,0 0,-4 0,-7 0,-5 0,-3 0,-3 0,0 0,-1 0,2 0,-1 0,-5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57.30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117 0,'-7'12,"-3"180,10-146,2-3,3 0,1 0,2-1,4 8,-10-42,8 37,-1 0,-3 1,-1 0,-3 17,-3 1012,-2-1029,-1-1,-3 0,-12 41,15-68,-20 161,3 64,-13-64,22-55,3-83,1 1,3 0,-1 30,3-29,-4 325,8-231,1-114,1 0,1 0,0-1,2 1,7 17,12 52,-21-73,0 0,2-1,0 0,1 0,0-1,2 0,0 0,3 3,20 32,-19-31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03.837"/>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2,'32'0,"22"-1,1 2,-1 2,0 3,0 2,4 3,63 10,-100-19,-1 2,0 0,0 0,-1 2,18 8,35 9,13-4,-64-15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17.716"/>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1,'3'0,"3"0,7 0,6 0,3 0,1 0,-1 0,3 0,2 0,-2 0,-2 0,3 0,3 2,-4 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0.255"/>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1,'11'5,"6"3,4-1,0 1,3 0,-1-2,0-1,-3-3,-1 2,-1 0,-1 0,-3-2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6.574"/>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1,'3'0,"4"0,5 0,5 0,1 0,4 0,3 0,1 0,-2 0,-2 0,4 0,0 0,-2 0,-1 0,-6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8.918"/>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0,'2'0,"5"0,3 0,3 0,4 0,3 0,4 0,-1 0,3 0,-2 0,-1 0,1 0,2 0,-4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4:30.553"/>
    </inkml:context>
    <inkml:brush xml:id="br0">
      <inkml:brushProperty name="width" value="0.05" units="cm"/>
      <inkml:brushProperty name="height" value="0.05" units="cm"/>
    </inkml:brush>
  </inkml:definitions>
  <inkml:trace contextRef="#ctx0" brushRef="#br0">1410 1300 7264 0 0,'0'0'157'0'0,"0"0"23"0"0,0 0 11 0 0,0 0 1 0 0,0 0 0 0 0,0 0-14 0 0,0 0-55 0 0,0 0-24 0 0,0 0-3 0 0,0 0 9 0 0,0 0 39 0 0,0 0 15 0 0,0 0 1 0 0,0 0-10 0 0,6-6 156 0 0,15-17 612 0 0,-20 22-828 0 0,16 2 3215 0 0,-3 59-2384 0 0,-9-38-496 0 0,20 148 92 0 0,-9 133-453 0 0,2 164 152 0 0,-1-109-216 0 0,14 105 0 0 0,23 87 0 0 0,-19-234 89 0 0,-15-71 341 0 0,-12 306 25 0 0,-21-177-86 0 0,6-224-148 0 0,0 181 542 0 0,21 42 400 0 0,-13-14 189 0 0,3-218-1299 0 0,3-67-53 0 0,-6 5 0 0 0,-9-33 0 0 0,0 7 64 0 0,1-24-64 0 0,-20 85 0 0 0,5-50 11 0 0,17-34-1568 0 0,5-30 1095 0 0</inkml:trace>
  <inkml:trace contextRef="#ctx0" brushRef="#br0" timeOffset="1192.139">1554 1247 7856 0 0,'0'0'362'0'0,"0"0"-11"0"0,0 1-223 0 0,-5 14-319 0 0,21 7 1589 0 0,67-8 528 0 0,-23-9-1463 0 0,18 0-268 0 0,104-4 522 0 0,361-1 990 0 0,-327-8-1567 0 0,76-18-140 0 0,166-3-75 0 0,201 19 338 0 0,-393 5-263 0 0,292-21 0 0 0,105-6 0 0 0,-76 6 0 0 0,211 7 210 0 0,-505 14 254 0 0,419 9 86 0 0,-66 5-223 0 0,-13-14-57 0 0,-310-14 166 0 0,-7-5-56 0 0,127 0-496 0 0,-211 29-12 0 0,-166 0-286 0 0,1 4-30 0 0</inkml:trace>
  <inkml:trace contextRef="#ctx0" brushRef="#br0" timeOffset="2552.793">564 1615 11272 0 0,'0'0'416'0'0,"0"0"-236"0"0,0 0 20 0 0,-2 0 37 0 0,-11 1-68 0 0,1 0-1 0 0,-1 0 1 0 0,0 2 0 0 0,0 0 0 0 0,1 0-1 0 0,0 1 1 0 0,0 0 0 0 0,0 1 0 0 0,-6 4-169 0 0,-49 11 72 0 0,-43 30-72 0 0,-1 18 0 0 0,39-5 0 0 0,67-58 16 0 0,3-4 58 0 0,4 1-4 0 0,1 1-39 0 0,1-1 0 0 0,0 1 1 0 0,-1-1-1 0 0,1 0 1 0 0,1 0-1 0 0,-1 0 1 0 0,0 0-1 0 0,0-1 0 0 0,1 0 1 0 0,-1 0-1 0 0,1 0 1 0 0,-1 0-1 0 0,1-1 1 0 0,-1 1-1 0 0,1-1 0 0 0,3-1-31 0 0,16 4 155 0 0,35 3 52 0 0,21 9-143 0 0,-68-12-66 0 0,0 0 1 0 0,-1 2 0 0 0,1-1-1 0 0,-1 2 1 0 0,1-1 0 0 0,-2 1-1 0 0,1 1 1 0 0,-1 0 0 0 0,5 5 1 0 0,-9-7-31 0 0,-2-3 26 0 0,0 1-1 0 0,0 0 1 0 0,0 0-1 0 0,-1 1 1 0 0,1-1-1 0 0,-1 1 1 0 0,0-1-1 0 0,0 1 1 0 0,0 0-1 0 0,-1 0 0 0 0,1 1 1 0 0,-1-1-1 0 0,0 0 1 0 0,0 1-1 0 0,0 1 6 0 0,-2-3 3 0 0,2 4 8 0 0,0 0 1 0 0,0 1-1 0 0,-1-1 1 0 0,0 1-1 0 0,-1 0 1 0 0,0-1-1 0 0,0 1 0 0 0,0-1 1 0 0,-1 1-1 0 0,0 0 1 0 0,-1-1-1 0 0,0 0 1 0 0,0 1-1 0 0,0-1 0 0 0,-1 0 1 0 0,0 0-1 0 0,-1 0 1 0 0,1-1-1 0 0,-3 4-11 0 0,-45 48 1279 0 0,-16-19-533 0 0,46-34-666 0 0,-31-16-748 0 0,44 7 640 0 0,2 0 14 0 0,1-12-901 0 0,9 7 469 0 0</inkml:trace>
  <inkml:trace contextRef="#ctx0" brushRef="#br0" timeOffset="2884.145">956 2057 15168 0 0,'0'0'554'0'0,"0"0"-330"0"0,0 0-41 0 0,0 0 17 0 0,0 0 6 0 0,-4 6 2 0 0,-42 101-144 0 0,30-37-64 0 0,11-49-16 0 0,2 0 0 0 0,0 1-1 0 0,1-1 1 0 0,1 0-1 0 0,1 1 1 0 0,2 12 16 0 0,-1-16-54 0 0</inkml:trace>
  <inkml:trace contextRef="#ctx0" brushRef="#br0" timeOffset="3899.757">536 6176 15256 0 0,'0'0'448'0'0,"-2"0"-7"0"0,-7 0-335 0 0,-1 1 0 0 0,0 0 1 0 0,1 0-1 0 0,-1 1 0 0 0,1 0 0 0 0,-1 1 1 0 0,1 0-1 0 0,-7 4-106 0 0,-29 8-236 0 0,23-10 29 0 0,0 2-1 0 0,1 0 0 0 0,0 2 0 0 0,0 0 0 0 0,1 1 0 0 0,-17 12 208 0 0,-12 8 14 0 0,32-20 44 0 0,0 0-1 0 0,0 1 0 0 0,1 1 1 0 0,1 1-1 0 0,0 0 0 0 0,1 1 1 0 0,-5 6-58 0 0,12-12 16 0 0,3-3-8 0 0,0-1 0 0 0,0 0 0 0 0,0 1 0 0 0,0 0 0 0 0,1 0 0 0 0,-1 0 0 0 0,1 1 0 0 0,1-1 0 0 0,-1 1 0 0 0,1-1 0 0 0,0 1 0 0 0,0 0 0 0 0,1 0 0 0 0,-1 0 0 0 0,1 0 0 0 0,1 0 0 0 0,-1 0 0 0 0,1 2-8 0 0,2-5 3 0 0,0 0 1 0 0,1 0-1 0 0,-1-1 1 0 0,1 1-1 0 0,-1-1 1 0 0,1 1 0 0 0,0-1-1 0 0,0 0 1 0 0,0 0-1 0 0,0 0 1 0 0,0 0 0 0 0,1 0-1 0 0,-1-1 1 0 0,0 0-1 0 0,1 1 1 0 0,-1-1 0 0 0,1-1-1 0 0,0 1 1 0 0,-1 0-1 0 0,1-1 1 0 0,0 0 0 0 0,-1 0-1 0 0,2 0-3 0 0,56 5 246 0 0,10 0-163 0 0,-58-5-97 0 0,0 0 0 0 0,-1 1-1 0 0,1 0 1 0 0,0 1-1 0 0,-1 0 1 0 0,1 1-1 0 0,-1 1 1 0 0,10 3 14 0 0,76 42-198 0 0,-91-44 195 0 0,-1 1-1 0 0,-1 0 1 0 0,1 0 0 0 0,-1 0-1 0 0,0 0 1 0 0,-1 1 0 0 0,1 0-1 0 0,-1 0 1 0 0,-1 0-1 0 0,1 0 1 0 0,-1 1 0 0 0,0-1-1 0 0,-1 1 1 0 0,0 0 0 0 0,1 5 3 0 0,-3-12 8 0 0,1 6 62 0 0,1 0-1 0 0,-2 0 1 0 0,1 0 0 0 0,-1 1 0 0 0,0-1 0 0 0,0 0-1 0 0,-1 1 1 0 0,0-1 0 0 0,0 0 0 0 0,0 0-1 0 0,-1 0 1 0 0,0 0 0 0 0,-1 0 0 0 0,-2 4-70 0 0,3-6 78 0 0,0 0 0 0 0,-1-1 0 0 0,0 1 1 0 0,0-1-1 0 0,0 0 0 0 0,0 0 0 0 0,-1 0 0 0 0,1 0 0 0 0,-1-1 1 0 0,0 1-1 0 0,0-1 0 0 0,0 0 0 0 0,-1 0 0 0 0,1 0 0 0 0,-1-1 1 0 0,0 0-1 0 0,1 0 0 0 0,-1 0 0 0 0,-1 0-78 0 0,-75 9 391 0 0,80-11-412 0 0,-1-1 0 0 0,0 1 0 0 0,1 0 0 0 0,-1 0-1 0 0,1-1 1 0 0,-1 1 0 0 0,1-1 0 0 0,-1 1 0 0 0,1-1 0 0 0,-1 0 0 0 0,1 0 0 0 0,0 0 0 0 0,-1 1 0 0 0,1-1 0 0 0,0 0 0 0 0,0-1 0 0 0,-1 1 0 0 0,1 0 0 0 0,0 0 0 0 0,0 0 0 0 0,0-1 0 0 0,1 1 0 0 0,-1 0 0 0 0,0-1-1 0 0,0 0 22 0 0,0 0-31 0 0,-1 0-115 0 0,1-1 0 0 0,-1 0 0 0 0,1 0 0 0 0,0 0 0 0 0,0 0 0 0 0,0 0 0 0 0,1 0 0 0 0,-1 0 0 0 0,0 0 0 0 0,1 0 0 0 0,0 0 0 0 0,0 0 0 0 0,0 0-1 0 0,0 0 1 0 0,0 0 0 0 0,1 0 0 0 0,0 0 0 0 0,-1 0 0 0 0,1 0 0 0 0,0 0 0 0 0,0 0 0 0 0,1 0 0 0 0,-1 0 0 0 0,0 0 0 0 0,1 1 0 0 0,0-1 0 0 0,1-1 146 0 0,8-11-1696 0 0</inkml:trace>
  <inkml:trace contextRef="#ctx0" brushRef="#br0" timeOffset="11548.561">824 6815 5552 0 0,'0'0'118'0'0,"-1"-11"230"0"0,1-35 4503 0 0,1 45-4464 0 0,-1 1-3 0 0,0 0-27 0 0,0-8-41 0 0,1 4 3367 0 0,3-8-2343 0 0,-9 15 1437 0 0,-15 73-3188 0 0,12-26 210 0 0,-2 38-207 0 0,3-11 690 0 0,-3 31-240 0 0,5-35 404 0 0,-1 7-510 0 0,-1-24-32 0 0,34-102-1608 0 0,14-84 736 0 0,-40 124 1004 0 0,1 0 0 0 0,-1-1 0 0 0,1 1 0 0 0,-2 0 0 0 0,1-1 0 0 0,-1 1 0 0 0,0 0 0 0 0,0-1 0 0 0,-1 1 0 0 0,0-1 0 0 0,0 1 0 0 0,0 0 0 0 0,-1 0 0 0 0,0 0 0 0 0,0 0 0 0 0,-1 0 0 0 0,1 0 0 0 0,-1 0 0 0 0,-1 1 0 0 0,1-1 0 0 0,-1 1 0 0 0,-1-1-36 0 0,-18-23 595 0 0,17 22-552 0 0,-6-22-217 0 0,9 20 185 0 0,2 8 46 0 0,1 1 29 0 0,0 0 8 0 0,17 0 2 0 0,47 40 278 0 0,26 33-236 0 0,-2-8-138 0 0,33-17 11 0 0,-79-38-152 0 0,-40-13 296 0 0,0 0 0 0 0,0 0 1 0 0,0 0-1 0 0,-1-1 0 0 0,1 1 1 0 0,-1 0-1 0 0,0-1 0 0 0,0 1 1 0 0,0 0-1 0 0,0-1 0 0 0,-1 0 1 0 0,1 1-1 0 0,-1-1 0 0 0,0 1 1 0 0,0-1-1 0 0,0 1 0 0 0,0-1 1 0 0,-1 0-1 0 0,0 1 0 0 0,0-4-155 0 0,-27-94 639 0 0,-5-14-424 0 0,1-115-293 0 0,37 131 68 0 0,22-108-844 0 0,-11 145 77 0 0,-10 37 346 0 0</inkml:trace>
  <inkml:trace contextRef="#ctx0" brushRef="#br0" timeOffset="12992.381">2200 617 7224 0 0,'0'0'209'0'0,"-2"1"-5"0"0,-17 7-161 0 0,-1-3 933 0 0,18-4-463 0 0,-45-12 2390 0 0,36 4-2599 0 0,1 0 1 0 0,0-1-1 0 0,0 0 1 0 0,1 0-1 0 0,0-1 1 0 0,0-1 0 0 0,1 1-1 0 0,0-1 1 0 0,1-1-1 0 0,0 0 1 0 0,-3-7-305 0 0,9 17 2 0 0,-5-19-2 0 0,4 13 11 0 0,1 1 1 0 0,0-1-1 0 0,0 0 1 0 0,1 0 0 0 0,-1 1-1 0 0,2-1 1 0 0,-1 0 0 0 0,1 0-1 0 0,0 1 1 0 0,0-1 0 0 0,0 0-1 0 0,1 1 1 0 0,0-1 0 0 0,1 1-1 0 0,0 0 1 0 0,-1-1 0 0 0,2 1-1 0 0,-1 1 1 0 0,1-1 0 0 0,0 0-1 0 0,0 1 1 0 0,1 0 0 0 0,1-1-12 0 0,38-35 268 0 0,83-46-28 0 0,-118 82-232 0 0,1 0 0 0 0,-1 1 0 0 0,1 1 0 0 0,1-1 0 0 0,-1 2 0 0 0,0-1 0 0 0,1 1 0 0 0,-1 1 0 0 0,1 0 0 0 0,0 1 0 0 0,-1 0 0 0 0,1 0 0 0 0,0 1 0 0 0,-1 0 0 0 0,1 1 0 0 0,1 1-8 0 0,-6-1-6 0 0,0 0 0 0 0,0 0 0 0 0,0 0 0 0 0,-1 1 0 0 0,1 0 0 0 0,0 1 0 0 0,-1-1 1 0 0,0 1-1 0 0,0 0 0 0 0,0 0 0 0 0,-1 0 0 0 0,1 1 0 0 0,-1 0 0 0 0,0 0 1 0 0,1 2 5 0 0,28 65 0 0 0,-16 27-80 0 0,-19-76 88 0 0,-1-1 1 0 0,-1 1 0 0 0,-1-1 0 0 0,-1 1-1 0 0,-1-2 1 0 0,0 1 0 0 0,-2-1 0 0 0,-3 5-9 0 0,4-8 57 0 0,-52 61 711 0 0,10-36-208 0 0,28-38-237 0 0,-13-14-582 0 0,32 8 209 0 0,1 0 0 0 0,0-1 1 0 0,0 0-1 0 0,0 1 0 0 0,0-1 0 0 0,0 0 0 0 0,0 0 0 0 0,0 0 0 0 0,0 0 0 0 0,1 0 0 0 0,-1 0 0 0 0,1 0 0 0 0,0-1 0 0 0,0 1 0 0 0,0-1 0 0 0,0 1 0 0 0,0-1 0 0 0,0 0 50 0 0,1 3-6 0 0,-11-50-1524 0 0,11 31 526 0 0</inkml:trace>
  <inkml:trace contextRef="#ctx0" brushRef="#br0" timeOffset="13345.711">2831 564 16016 0 0,'0'0'582'0'0,"1"1"-379"0"0,8 71-309 0 0,-3-12-48 0 0,-4-5 111 0 0,-3-48 48 0 0,1 1 0 0 0,-1-1 0 0 0,2 1 0 0 0,-1 0 0 0 0,1-1 0 0 0,0 1 0 0 0,1-1 0 0 0,0 0 0 0 0,2 8-5 0 0,13 32-1181 0 0,-10-41-149 0 0</inkml:trace>
  <inkml:trace contextRef="#ctx0" brushRef="#br0" timeOffset="14967.908">11702 553 2960 0 0,'-39'-15'288'0'0,"21"7"236"0"0,-60-19 4238 0 0,51 26-3777 0 0,-1-2 1 0 0,1-2-1 0 0,0 0 0 0 0,0-1 0 0 0,-6-4-985 0 0,-17-3 612 0 0,-33-23 581 0 0,78 35-1157 0 0,0 0 0 0 0,0-1 0 0 0,0 0 0 0 0,0 1 0 0 0,0-2 0 0 0,1 1 0 0 0,-1 0 0 0 0,1-1 1 0 0,0 0-1 0 0,0 0 0 0 0,0 0 0 0 0,0-1 0 0 0,0 0 0 0 0,0 1 0 0 0,1-1 0 0 0,0 0 0 0 0,0-1 0 0 0,0 1 0 0 0,0 0 0 0 0,1-1 0 0 0,0 0 1 0 0,0 1-1 0 0,0-1 0 0 0,0 0 0 0 0,1 0 0 0 0,0 0 0 0 0,0 0 0 0 0,0 0 0 0 0,1 0 0 0 0,-1-1 0 0 0,1 1 0 0 0,0 0 0 0 0,1 0 0 0 0,-1 0 0 0 0,2-3-36 0 0,6-14-41 0 0,1 2 0 0 0,0-1 0 0 0,2 2-1 0 0,1-1 1 0 0,0 1 0 0 0,4-3 41 0 0,-12 17 0 0 0,4-6 0 0 0,0 1 0 0 0,1 0 0 0 0,0 1 0 0 0,1 0 0 0 0,0 0-1 0 0,0 1 1 0 0,1 0 0 0 0,0 1 0 0 0,10-6 1 0 0,-7 7-1 0 0,-9 3 0 0 0,-1 0 0 0 0,1 1 0 0 0,0-1 0 0 0,0 1 0 0 0,0 0 0 0 0,0 0 0 0 0,0 1 0 0 0,0-1 0 0 0,1 1 0 0 0,-1 1 0 0 0,0-1 0 0 0,1 1 0 0 0,-1 0 0 0 0,0 0 0 0 0,1 0 0 0 0,-1 1 0 0 0,0-1 0 0 0,1 1 0 0 0,-1 1 0 0 0,0-1 0 0 0,0 1 0 0 0,0 0 0 0 0,1 0 0 0 0,64 83-196 0 0,-46-49-104 0 0,20 70-665 0 0,-33-69 892 0 0,6 41 89 0 0,-18-72 79 0 0,0 0-1 0 0,0 0 0 0 0,-1 0 1 0 0,0 0-1 0 0,0 0 0 0 0,-1 0 1 0 0,0-1-1 0 0,0 1 0 0 0,0-1 1 0 0,0 0-1 0 0,-1 0 0 0 0,0 0 1 0 0,0 0-1 0 0,0-1 1 0 0,-4 3-95 0 0,-10 14 384 0 0,3-7-199 0 0,0 1 1 0 0,-1-2-1 0 0,-1 0 0 0 0,-1-1 1 0 0,1-1-1 0 0,-2-1 0 0 0,1 0 1 0 0,-1-1-1 0 0,-1-1 0 0 0,0-1 1 0 0,0-1-1 0 0,0 0 0 0 0,-18 1-185 0 0,28-5-36 0 0,0-1-1 0 0,0 0 1 0 0,0 0-1 0 0,0-1 0 0 0,0-1 1 0 0,0 1-1 0 0,0-2 1 0 0,0 1-1 0 0,0-1 0 0 0,0-1 1 0 0,1 0-1 0 0,-1 0 0 0 0,-3-3 37 0 0,0-3-337 0 0,-3-1-14 0 0</inkml:trace>
  <inkml:trace contextRef="#ctx0" brushRef="#br0" timeOffset="16009.453">10600 1026 10184 0 0,'0'0'368'0'0,"0"0"-198"0"0,0 0 57 0 0,0 0 49 0 0,2 0 11 0 0,96-26 1 0 0,-55 16-304 0 0,20-5 73 0 0,47-17 1052 0 0,200 1 1605 0 0,-66 36-1985 0 0,-67-15-635 0 0,126-39 120 0 0,-182 39-204 0 0,-60 5-1516 0 0,-61 5 1077 0 0</inkml:trace>
  <inkml:trace contextRef="#ctx0" brushRef="#br0" timeOffset="16540.69">12110 234 9528 0 0,'0'0'432'0'0,"0"0"-4"0"0,0 0-215 0 0,0 0 107 0 0,0 0 80 0 0,0 0 15 0 0,7 6 417 0 0,20 42 664 0 0,-6 61-776 0 0,-19 67 17 0 0,8-106-228 0 0,7-32-314 0 0,-15-36-132 0 0,17 1-1407 0 0,-13-8 864 0 0</inkml:trace>
  <inkml:trace contextRef="#ctx0" brushRef="#br0" timeOffset="16812.459">11817 140 13824 0 0,'0'0'406'0'0,"0"0"-4"0"0,2-1-258 0 0,112-37 970 0 0,-14 23-277 0 0,-6 1-198 0 0,50-40 90 0 0,-137 51-696 0 0,0 0 0 0 0,0 1 0 0 0,0 0 0 0 0,0 1 0 0 0,0 0 0 0 0,1 0 0 0 0,-1 0 0 0 0,0 1 0 0 0,1 0 0 0 0,-1 0 0 0 0,0 1 0 0 0,5 1-33 0 0,38-5 14 0 0,-45 2-15 0 0,0 0 1 0 0,0 1 0 0 0,1-1 0 0 0,-1 1 0 0 0,0 0 0 0 0,0 0 0 0 0,1 1 0 0 0,-1-1 0 0 0,0 1 0 0 0,0 1 0 0 0,0-1-1 0 0,1 1 1 0 0,76 3-1988 0 0,-65 0 313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5:03.27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133 65 10392 0 0,'-1'0'341'0'0,"-4"-6"-246"0"0,-15-12-14 0 0,-3 11 726 0 0,-5-7-843 0 0,-25-5 276 0 0,51 18-83 0 0,17 2 2402 0 0,37 3-2531 0 0,86 0 593 0 0,10 1 14 0 0,19 5-635 0 0,-40 1 0 0 0,-97-6-95 0 0,-1 0 0 0 0,0 2 1 0 0,0 1-1 0 0,-1 2 0 0 0,0 0 1 0 0,-1 2-1 0 0,16 10 95 0 0,68 67-481 0 0,-107-83 481 0 0,-4 3 42 0 0,-3-5 20 0 0,1 1-1 0 0,-2-1 1 0 0,1 0-1 0 0,0 0 1 0 0,-1 0-1 0 0,0 0 1 0 0,0-1-1 0 0,0 1 1 0 0,0-1-1 0 0,0 0 1 0 0,-1 0-1 0 0,1-1 1 0 0,-1 1-1 0 0,0-1 1 0 0,0 0-1 0 0,0 0 1 0 0,-4 0-62 0 0,-62 24 10 0 0,-23 12 44 0 0,-84 31 27 0 0,-14 4 583 0 0,98-33-164 0 0,34 3 196 0 0,59-42-706 0 0,0-1 1 0 0,0 1-1 0 0,0-1 1 0 0,0 1-1 0 0,0-1 1 0 0,1 1-1 0 0,-1 0 1 0 0,0 0-1 0 0,1-1 1 0 0,-1 1-1 0 0,0 0 1 0 0,1 0-1 0 0,-1 0 1 0 0,1 0-1 0 0,-1 0 1 0 0,1 0-1 0 0,0-1 1 0 0,-1 1-1 0 0,1 0 0 0 0,0 0 1 0 0,0 0-1 0 0,-1 0 1 0 0,1 0-1 0 0,0 0 1 0 0,0 0-1 0 0,0 1 1 0 0,0-1-1 0 0,1 0 1 0 0,-1 0-1 0 0,0 0 1 0 0,0 0-1 0 0,0-1 1 0 0,1 1-1 0 0,-1 0 1 0 0,1 0-1 0 0,-1 0 1 0 0,1 0-1 0 0,-1 0 1 0 0,1 0-1 0 0,-1 0 1 0 0,1-1-1 0 0,0 1 1 0 0,-1 0-1 0 0,1 0 1 0 0,0-1-1 0 0,0 1 1 0 0,0 0-1 0 0,0-1 10 0 0,44 18-85 0 0,16-13 85 0 0,54-4-80 0 0,-21-2 64 0 0,89 12-48 0 0,-174-10 60 0 0,22 4-18 0 0,-1 2 1 0 0,0 0-1 0 0,0 2 1 0 0,23 10 21 0 0,-42-14-41 0 0,-5-3 9 0 0,0 0 0 0 0,0 0 0 0 0,-1 1 0 0 0,1 0 0 0 0,-1 0 1 0 0,1 0-1 0 0,-1 1 0 0 0,0-1 0 0 0,0 1 0 0 0,-1 1 0 0 0,1-1 0 0 0,-1 0 1 0 0,0 1-1 0 0,0 0 0 0 0,0 0 0 0 0,-1 0 0 0 0,2 3 32 0 0,-6-3-14 0 0,1 0 1 0 0,-1 0-1 0 0,-1 0 0 0 0,1 0 1 0 0,0 0-1 0 0,-1 0 0 0 0,0-1 1 0 0,0 1-1 0 0,-1-1 0 0 0,1 1 1 0 0,-1-1-1 0 0,0 0 0 0 0,0 0 1 0 0,-1 0-1 0 0,1 0 0 0 0,-1-1 1 0 0,0 1-1 0 0,1-1 0 0 0,-2 0 1 0 0,1 0-1 0 0,0-1 0 0 0,-3 2 14 0 0,4-1-9 0 0,-45 29 114 0 0,-2-1 1 0 0,-1-3 0 0 0,-1-2 0 0 0,-1-3-1 0 0,-39 12-105 0 0,74-28 23 0 0,-182 56 545 0 0,67-31-280 0 0,113-33-22 0 0,26-4-244 0 0,8 1-59 0 0,0 0 0 0 0,1 1 0 0 0,-1 0 0 0 0,0 1 0 0 0,1 1 0 0 0,-1 0 0 0 0,1 1 0 0 0,12 2 37 0 0,7-1-56 0 0,142 24-26 0 0,-64 3 18 0 0,-87-21 28 0 0,1 1 0 0 0,-2 1 0 0 0,1 1 0 0 0,-1 1 0 0 0,22 14 36 0 0,-19-11-122 0 0,38 31-70 0 0,-63-44 185 0 0,0 1 0 0 0,0 0 1 0 0,-1 0-1 0 0,1 0 0 0 0,-1 0 0 0 0,1 0 0 0 0,-1 0 0 0 0,0 0 0 0 0,0 1 0 0 0,0-1 0 0 0,0 0 1 0 0,0 1-1 0 0,0-1 0 0 0,-1 0 0 0 0,1 1 0 0 0,-1-1 0 0 0,0 1 0 0 0,0-1 0 0 0,0 1 1 0 0,0-1-1 0 0,0 1 0 0 0,0-1 0 0 0,-1 1 0 0 0,1-1 0 0 0,-1 1 0 0 0,0-1 0 0 0,1 0 0 0 0,-1 1 1 0 0,-1 1 5 0 0,-1 2 10 0 0,0 0-1 0 0,-1 1 1 0 0,0-1-1 0 0,0-1 0 0 0,0 1 1 0 0,-1 0-1 0 0,0-1 1 0 0,0 0-1 0 0,0 0 0 0 0,-3 1-8 0 0,-125 111 444 0 0,-31-18 252 0 0,125-72-570 0 0,-34 33 44 0 0,73-58-174 0 0,-1-1-1 0 0,1 0 0 0 0,0 0 0 0 0,0 0 1 0 0,0 0-1 0 0,0 0 0 0 0,0 1 0 0 0,0-1 0 0 0,0 0 1 0 0,0 0-1 0 0,0 0 0 0 0,0 0 0 0 0,1 0 1 0 0,-1 1-1 0 0,0-1 0 0 0,1 0 0 0 0,-1 0 0 0 0,1 0 1 0 0,-1 0-1 0 0,1 0 0 0 0,0 0 0 0 0,-1 0 1 0 0,1 0-1 0 0,0-1 0 0 0,0 1 0 0 0,0 0 0 0 0,-1 0 1 0 0,1 0-1 0 0,0-1 0 0 0,0 1 0 0 0,0-1 1 0 0,0 1-1 0 0,0-1 0 0 0,0 1 0 0 0,1-1 0 0 0,-1 1 1 0 0,0-1-1 0 0,0 0 0 0 0,0 0 0 0 0,0 1 1 0 0,0-1-1 0 0,0 0 0 0 0,1 0 0 0 0,-1 0 0 0 0,0 0 1 0 0,0 0-1 0 0,0-1 0 0 0,1 1 5 0 0,94 15 185 0 0,-75-15-203 0 0,0 2-1 0 0,-1 0 0 0 0,1 1 0 0 0,-1 1 0 0 0,0 1 0 0 0,0 1 0 0 0,3 2 19 0 0,31 11-134 0 0,-47-16 38 0 0,-1 1 0 0 0,1 0-1 0 0,-1 0 1 0 0,-1 0 0 0 0,1 1 0 0 0,0 0 0 0 0,-1 0 0 0 0,0 1 0 0 0,0-1 0 0 0,-1 1 0 0 0,0 0 0 0 0,0 0-1 0 0,3 5 97 0 0,-6 8-247 0 0,-7-3 127 0 0,-50 51 133 0 0,19-31 181 0 0,-81 58 694 0 0,31-41-376 0 0,-35 6-437 0 0,-67 21 724 0 0,124-41-171 0 0,22-17 128 0 0,41-19-692 0 0,2-2-69 0 0,0-1 1 0 0,0 1 0 0 0,0 0 0 0 0,0 0-1 0 0,0-1 1 0 0,0 1 0 0 0,0 0-1 0 0,0-1 1 0 0,1 1 0 0 0,-1 0 0 0 0,0-1-1 0 0,0 1 1 0 0,1 0 0 0 0,-1-1 0 0 0,1 1-1 0 0,-1-1 1 0 0,0 1 0 0 0,1-1-1 0 0,-1 1 1 0 0,1-1 0 0 0,-1 1 0 0 0,1-1-1 0 0,-1 1 1 0 0,1-1 0 0 0,0 1-1 0 0,-1-1 1 0 0,1 0 0 0 0,0 0 0 0 0,-1 1-1 0 0,1-1 1 0 0,0 0 0 0 0,-1 0 0 0 0,1 0-1 0 0,0 1 1 0 0,0-1 4 0 0,2 0-4 0 0,9 4 4 0 0,1-2 0 0 0,0 0 0 0 0,1 0 0 0 0,-1-2 0 0 0,0 1 0 0 0,0-2 0 0 0,1 0 0 0 0,-1 0 0 0 0,0-1 0 0 0,0-1 0 0 0,0 0 0 0 0,1-1 0 0 0,41-7 0 0 0,211-18-546 0 0,-152 20 482 0 0,37 19-64 0 0,-126 2-95 0 0,-28 9 55 0 0,-3-13 163 0 0,0-1 0 0 0,0 0 0 0 0,-1 0 0 0 0,0 0 0 0 0,0-1 0 0 0,-1 0 0 0 0,1-1 0 0 0,-1 0 0 0 0,-1 0 0 0 0,1 0 0 0 0,0-1 0 0 0,-8 2 5 0 0,-4 4 5 0 0,-129 45 214 0 0,-109 23 522 0 0,158-53-571 0 0,199-40-1233 0 0,194-18 924 0 0,-245 34 139 0 0,-1 1 0 0 0,1 3 0 0 0,-1 2 0 0 0,22 7 0 0 0,8 11 0 0 0,-16 23 0 0 0,-59-43-12 0 0,1-1-1 0 0,-2 1 0 0 0,1-1 0 0 0,-1 1 1 0 0,1 0-1 0 0,-1 0 0 0 0,-1 0 1 0 0,1 0-1 0 0,-1 0 0 0 0,0 0 0 0 0,0 0 1 0 0,0 0-1 0 0,-1 0 0 0 0,1 0 0 0 0,-1 0 1 0 0,-1-1-1 0 0,1 1 0 0 0,-1 0 0 0 0,1 0 1 0 0,-1-1-1 0 0,-1 1 0 0 0,1-1 0 0 0,-1 0 1 0 0,1 1-1 0 0,-1-1 0 0 0,0-1 0 0 0,-1 1 1 0 0,1 0-1 0 0,-1-1 0 0 0,1 1 0 0 0,-1-1 1 0 0,0 0-1 0 0,-1-1 0 0 0,1 1 1 0 0,0 0-1 0 0,-2-1 13 0 0,-166 102 386 0 0,11-20-18 0 0,12-5-8 0 0,44-30-32 0 0,84-36-200 0 0,20-12-64 0 0,1-1-32 0 0,0 0-122 0 0,0 0-10 0 0,0 0 12 0 0,39 9-244 0 0,38-21 228 0 0,-47 6 88 0 0,1 2-1 0 0,-1 0 0 0 0,1 2 0 0 0,19 2 17 0 0,88-1-64 0 0,-99-2 43 0 0,0 2 0 0 0,-1 1 0 0 0,1 2 1 0 0,0 2-1 0 0,-1 1 0 0 0,7 3 21 0 0,-36-6-31 0 0,1 0 0 0 0,-1 1 0 0 0,0 0 1 0 0,0 0-1 0 0,0 1 0 0 0,0 0 0 0 0,0 1 1 0 0,6 4 30 0 0,-13-7-2 0 0,0-1 1 0 0,0 1 0 0 0,0-1 0 0 0,0 1-1 0 0,0 0 1 0 0,0 0 0 0 0,-1 0-1 0 0,1 0 1 0 0,0 0 0 0 0,-1 0 0 0 0,0 0-1 0 0,1 1 1 0 0,-1-1 0 0 0,0 0 0 0 0,0 1-1 0 0,0-1 1 0 0,-1 1 0 0 0,1-1-1 0 0,-1 1 1 0 0,1 0 0 0 0,-1-1 0 0 0,0 1-1 0 0,0-1 1 0 0,0 1 0 0 0,0 0 0 0 0,0-1-1 0 0,-1 1 1 0 0,1-1 0 0 0,-1 1-1 0 0,0 0 1 0 0,0-1 0 0 0,0 0 0 0 0,0 1-1 0 0,-1 1 2 0 0,-7 11 34 0 0,-1 0 0 0 0,-1 0 0 0 0,0-1-1 0 0,-1-1 1 0 0,-1 0 0 0 0,0 0-1 0 0,-8 4-33 0 0,-117 77 113 0 0,68-51 121 0 0,-80 45 379 0 0,56-35-613 0 0,7-13 232 0 0,20-15-120 0 0,17-1-41 0 0,72-23-78 0 0,176-36-7 0 0,34-4-276 0 0,-189 33 290 0 0,0 2 0 0 0,1 2 0 0 0,27 3 0 0 0,68 15 0 0 0,-127-14 0 0 0,-10-2 0 0 0,0 0 0 0 0,1 0 0 0 0,-1 0 0 0 0,0 0 0 0 0,0 1 0 0 0,0-1 0 0 0,0 0 0 0 0,1 1 0 0 0,-1 0 0 0 0,0-1 0 0 0,0 1 0 0 0,0 0 0 0 0,0 0 0 0 0,0 0 0 0 0,-1 0 0 0 0,1 1 0 0 0,0-1 0 0 0,0 0 0 0 0,-1 1 0 0 0,1-1 0 0 0,-1 1 0 0 0,1 0 0 0 0,-1-1 0 0 0,0 1 0 0 0,0 0 0 0 0,0 0 0 0 0,1 0 0 0 0,-1 2 0 0 0,-3 2 12 0 0,0 1-1 0 0,0-1 0 0 0,0 0 0 0 0,-1 0 1 0 0,0 0-1 0 0,-1 0 0 0 0,1 0 0 0 0,-1-1 1 0 0,0 1-1 0 0,-1-1 0 0 0,1 0 0 0 0,-1-1 1 0 0,0 1-1 0 0,0-1 0 0 0,-1 0 1 0 0,1 0-1 0 0,-1 0 0 0 0,0-1 0 0 0,0 0 1 0 0,0 0-1 0 0,0 0 0 0 0,0-1 0 0 0,-5 1-11 0 0,-12 9-11 0 0,-380 189 75 0 0,210-114 0 0 0,123-54-68 0 0,-2-3 0 0 0,-2-4 0 0 0,-8 0 4 0 0,50-20-60 0 0,32-6 60 0 0,0 0 0 0 0,0 0 0 0 0,0 0 0 0 0,0 0 0 0 0,0 1 0 0 0,0-1 0 0 0,0 0 0 0 0,1 0 0 0 0,-1 0 0 0 0,0 1 0 0 0,0-1 0 0 0,0 0 0 0 0,0 0 0 0 0,0 0 0 0 0,0 1 0 0 0,0-1 0 0 0,0 0 0 0 0,0 0 0 0 0,0 0 0 0 0,0 1 0 0 0,0-1 0 0 0,0 0 0 0 0,0 0 0 0 0,0 0 0 0 0,0 1 0 0 0,0-1 0 0 0,0 0 0 0 0,-1 0 0 0 0,1 0 0 0 0,0 0 0 0 0,0 1 0 0 0,0-1 0 0 0,0 0 0 0 0,0 0 0 0 0,0 0 0 0 0,0 0 0 0 0,-1 1 0 0 0,2-1 0 0 0,98-9 0 0 0,-11 0 0 0 0,156 3 0 0 0,-234 7-8 0 0,185 26-272 0 0,-182-24 275 0 0,0 1 0 0 0,-1 1 0 0 0,1 0 0 0 0,-1 0-1 0 0,0 2 1 0 0,0-1 0 0 0,-1 1 0 0 0,0 1 0 0 0,0 0 0 0 0,-1 1 0 0 0,0 0 0 0 0,0 0 0 0 0,4 7 5 0 0,-9-10 0 0 0,0 1 0 0 0,-1 0 0 0 0,1 0 0 0 0,-1 1 0 0 0,-1-1 0 0 0,1 1 0 0 0,-1 0 0 0 0,-1 0 0 0 0,0 0 0 0 0,0 0 0 0 0,0 0 0 0 0,-1 1 0 0 0,0-1 0 0 0,-1 0 0 0 0,1 1 0 0 0,-2-1 0 0 0,1 0 0 0 0,-1 1 0 0 0,-1-1 1 0 0,1 0-1 0 0,-2 0 0 0 0,1 0 0 0 0,-1 0 0 0 0,0 0 0 0 0,0 0 0 0 0,-1-1 0 0 0,0 0 0 0 0,-1 0 0 0 0,1 0 0 0 0,-1 0 0 0 0,-1 0 0 0 0,1-1 0 0 0,-2 1 0 0 0,-12 13 100 0 0,-63 49 65 0 0,-52 4 447 0 0,116-64-540 0 0,10-4-44 0 0,0-1-1 0 0,0 0 0 0 0,-1-1 1 0 0,1 1-1 0 0,-1-2 0 0 0,1 1 1 0 0,-1-1-1 0 0,0-1 0 0 0,0 0 1 0 0,-2 0-28 0 0,-5-1 54 0 0,15 0-120 0 0,1 0-34 0 0,0 0 16 0 0,0 0 10 0 0,0 0 2 0 0,11-5-72 0 0,12-2 113 0 0,0 1 1 0 0,0 1-1 0 0,0 1 0 0 0,0 0 0 0 0,1 2 0 0 0,-1 1 0 0 0,1 1 0 0 0,-1 1 0 0 0,1 1 0 0 0,11 3 31 0 0,-15-3-29 0 0,173 32-82 0 0,-122-3-322 0 0,-68-29 414 0 0,0 1 1 0 0,0-1-1 0 0,-1 1 1 0 0,1 0 0 0 0,-1 0-1 0 0,0 0 1 0 0,0 0-1 0 0,0 0 1 0 0,0 0-1 0 0,0 0 1 0 0,-1 1 0 0 0,1-1-1 0 0,-1 1 1 0 0,0-1-1 0 0,0 1 1 0 0,0 0-1 0 0,-1-1 1 0 0,1 1 0 0 0,-1 0-1 0 0,0 0 1 0 0,0-1-1 0 0,0 1 1 0 0,-1 0-1 0 0,1-1 1 0 0,-1 1 0 0 0,0 0-1 0 0,0-1 1 0 0,0 1-1 0 0,0-1 1 0 0,-1 1-1 0 0,0-1 1 0 0,1 0 0 0 0,-1 0-1 0 0,0 1 1 0 0,0-1-1 0 0,-1-1 1 0 0,1 1-1 0 0,-1 0 1 0 0,-1 1 18 0 0,-95 117 520 0 0,60-86-339 0 0,-148 118 389 0 0,-167 92 56 0 0,212-151-562 0 0,123-79-64 0 0,19-15-1 0 0,0 0 0 0 0,0 0-1 0 0,-1 1 1 0 0,1-1 0 0 0,0 0-1 0 0,0 1 1 0 0,0-1 0 0 0,0 0-1 0 0,0 1 1 0 0,0-1 0 0 0,0 0-1 0 0,0 1 1 0 0,0-1 0 0 0,0 0-1 0 0,0 1 1 0 0,0-1 0 0 0,0 0-1 0 0,0 1 1 0 0,0-1 0 0 0,0 0-1 0 0,0 1 1 0 0,0-1 0 0 0,0 0-1 0 0,1 0 1 0 0,-1 1 0 0 0,0-1-1 0 0,0 0 1 0 0,0 1 0 0 0,1-1-1 0 0,-1 0 1 0 0,0 0 0 0 0,0 1-1 0 0,0-1 1 0 0,1 0 0 0 0,-1 0-1 0 0,0 0 1 0 0,1 1 0 0 0,-1-1-1 0 0,0 0 1 0 0,0 0 0 0 0,1 0-1 0 0,-1 0 1 0 0,0 0 0 0 0,1 0-1 0 0,-1 0 1 0 0,0 0 0 0 0,1 1-1 0 0,-1-1 1 0 0,0 0 0 0 0,1 0-1 0 0,-1 0 1 0 0,0-1 0 0 0,1 1-1 0 0,-1 0 1 0 0,0 0 0 0 0,1 0-1 0 0,-1 0 1 0 0,0 0 0 0 0,1 0-1 0 0,-1 0 1 0 0,0 0 0 0 0,0-1-1 0 0,1 1 1 0 0,-1 0 0 0 0,0 0-1 0 0,0 0 1 0 0,1-1 0 0 0,-1 1 1 0 0,139-25-70 0 0,-88 8 72 0 0,91-18 172 0 0,-3 24-410 0 0,-53 15-270 0 0,-45-3-256 0 0,-47 9 557 0 0,-33 15 444 0 0,-27-1-82 0 0,-23 1-782 0 0,-5-1 379 0 0,76-21 214 0 0,-1-1-1 0 0,0-1 0 0 0,1-1 0 0 0,-1 0 0 0 0,1-1 0 0 0,-18-4 33 0 0,1 2-156 0 0,-75 7-819 0 0,87-4 485 0 0,1 0-20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35:13.6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541 300 7264 0 0,'0'0'264'0'0,"0"0"-140"0"0,0 0 44 0 0,0 0 37 0 0,0 0 10 0 0,-1-1-35 0 0,-24-34-594 0 0,24 33 156 0 0,-5-7-354 0 0,-21-6 76 0 0,24 13 549 0 0,0 0 0 0 0,0 0 0 0 0,0 1 0 0 0,-1 0 1 0 0,1 0-1 0 0,0 0 0 0 0,-1 0 0 0 0,1 0 0 0 0,-1 1 0 0 0,1-1 0 0 0,-1 1 1 0 0,1 0-1 0 0,-1 0 0 0 0,1 0 0 0 0,-1 0 0 0 0,-1 1-13 0 0,-36-1 855 0 0,31-1-622 0 0,0 0-1 0 0,0 0 1 0 0,0 1-1 0 0,0 1 0 0 0,0 0 1 0 0,0 0-1 0 0,0 1 1 0 0,1 0-1 0 0,-1 1 1 0 0,0 0-1 0 0,1 0 1 0 0,0 1-1 0 0,0 0 1 0 0,-9 6-233 0 0,15-8 40 0 0,0-1 0 0 0,0 1 1 0 0,0-1-1 0 0,0 1 0 0 0,-1-1 1 0 0,1 0-1 0 0,-1 0 1 0 0,1-1-1 0 0,0 1 0 0 0,-1-1 1 0 0,1 1-1 0 0,-1-1 0 0 0,1 0 1 0 0,-1 0-1 0 0,1-1 0 0 0,-1 1 1 0 0,1-1-1 0 0,-1 0 1 0 0,1 0-1 0 0,-1 0 0 0 0,1 0 1 0 0,-1-1-41 0 0,-68-19 24 0 0,68 20 70 0 0,-1 0-1 0 0,1 0 1 0 0,-1-1 0 0 0,1 1 0 0 0,-1-1 0 0 0,1 0 0 0 0,0 0 0 0 0,0-1 0 0 0,0 1 0 0 0,0-1-1 0 0,0 0 1 0 0,1 0 0 0 0,-1 0 0 0 0,1 0 0 0 0,0-1 0 0 0,0 1 0 0 0,0-1 0 0 0,0 0 0 0 0,0 0-94 0 0,2 2 500 0 0,1 2 17 0 0,0 0 10 0 0,0 0 1 0 0,0 0-66 0 0,21-21-185 0 0,64-13-228 0 0,-79 33-55 0 0,-1 0 1 0 0,1 0 0 0 0,-1 0 0 0 0,1 1 0 0 0,0 0 0 0 0,-1 0 0 0 0,1 1 0 0 0,-1-1 0 0 0,1 1-1 0 0,-1 0 1 0 0,1 1 0 0 0,-1-1 0 0 0,0 1 0 0 0,1 0 5 0 0,-1 1 12 0 0,1-2 0 0 0,0 1 0 0 0,0 0 0 0 0,0-1 0 0 0,0 0 0 0 0,1-1 1 0 0,-1 1-1 0 0,0-1 0 0 0,0 0 0 0 0,0-1 0 0 0,3 0-12 0 0,169-37 1606 0 0,-93 23-837 0 0,-67 11-598 0 0,0 0 0 0 0,0 1 0 0 0,0 1 0 0 0,0 1 0 0 0,19 0-171 0 0,57 6 511 0 0,80 10-108 0 0,-118-4-372 0 0,0-3 1 0 0,1-3-1 0 0,41-1-31 0 0,18 1 0 0 0,55 0 160 0 0,24-6-80 0 0,-62-16-80 0 0,43-9 144 0 0,-148 12-144 0 0,-23 13 0 0 0,-2 0 0 0 0,1 0 0 0 0,-1 0 0 0 0,0 0 0 0 0,0 0 0 0 0,0-1 0 0 0,0 1 0 0 0,0-1 0 0 0,0 0 0 0 0,0 0 0 0 0,0 0 0 0 0,-1 0 0 0 0,1 0 0 0 0,-1 0 0 0 0,0-1 0 0 0,1 0 0 0 0,-1 1 0 0 0,0-1 0 0 0,-1 0 0 0 0,1 0 0 0 0,0-1 0 0 0,4-1 0 0 0,4 0 0 0 0,-4 0 0 0 0,1 0 0 0 0,1 1 11 0 0,-6 3 42 0 0,-1-1-15 0 0,2-5-240 0 0,-2 6-572 0 0,0 1-212 0 0,4 5-34 0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59.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0 706 0,'0'0'0,"0"0"1,0 0 2,0 0 2,0 0 0,0 0 2,0 0 1,0 0 0,0 0 0,0 0-1,0 0-1,0 0-1,0 0-2,0 0 0,0 0 0,0 0 1,0 0 0,0 0 3,36 1-3,-6-15 2,12-2-1,7-8 1,17 1-1,12-10 1,4 2-2,10-4 0,7 1 0,-1-1-1,-2 4 0,3 0 0,-9 5-1,-6 2-1,-5 4 0,-11 1 0,-8 3 1,-5 3-1,-8 2-1,-6 2 0,-8 2 0,-4 0 0,-7 3-1,-2 1 0,-3 0-1,-6 2-1,-11 1-3,0 0-5,0 0-8,-15-7-9,-1 4 1,-4-6 0</inkml:trace>
  <inkml:trace contextRef="#ctx0" brushRef="#br0" timeOffset="581">1285-1 10,'-16'0'16,"4"3"-5,1 0 0,2-2-1,9-1 1,0 0 0,11 3 1,15-5-3,14 5-2,9-2-2,14 1-3,9 1 0,6 0 0,1 3-1,-4-1-1,-16 1 1,-8 0 0,-10 2 0,-14 1 0,-7 0 0,-6 2 0,-7-1 0,-4 3 1,-1-2-1,2 4 1,-6-2 0,2 4 0,-8 0 0,-4 4 1,-9 2-1,-3 3 1,-10 5 0,-9 3-1,-4 0 1,-3 3-1,2-4 0,4-1 0,7-4-1,7 0 0,8-7 0,9-3 0,7-4-1,6-4 1,0-10 0,2 13 0,-2-13 0,0 0 2,0 0-2,0 0-1,0 0-4,0 0-6,0 0-20,-9-10-1,2-1-1,-2-5 0</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0 258 14,'0'0'8,"0"0"1,0 0 0,0 0 0,0 0-1,13 1-2,-13-1-1,18 4-1,-3-1 0,6 0 0,12 0-2,4 3 2,11-2-1,9 4 1,8-4 0,10 4 0,7-5 1,5 7-1,-1-7 1,3 4 0,-4-6 0,-1 2-1,-9-3 0,-8 2-1,-8-3 1,-11 2-1,-10-3 0,-11 2 0,-10-2 0,-4 2-1,-13 0-2,0 0-1,0 0-1,0 0-3,0 0-2,-14-3-6,14 3-15,-16-8-2,2-4 2,6-2 1</inkml:trace>
  <inkml:trace contextRef="#ctx0" brushRef="#br0" timeOffset="521">1187 0 6,'0'0'18,"0"0"1,0 0-2,0 0-9,0 0-5,0 0-2,3 12-1,-3-12 0,12 13 2,-5-1 1,10 1 2,6 5 0,5 0 0,8 5 0,2-1 0,10 2-2,-1-1 1,4-1-2,-7 0 0,-4-2 0,-8-3-1,-4-1 0,-8-5 0,-7 0 0,-13-11 0,10 17 0,-10-17 1,-1 15-1,-3-6 1,-3 4 0,-7 0 0,-5 6 0,-9-2 0,-6 5 0,-9 0 1,-8 4-1,-6-2 0,-1 1 1,-2 3 0,8 1-1,3-6 0,7-1 0,5-6 0,13-1 0,7-5 0,6-1-1,11-9 0,-9 0 0,9 0-1,0 0 0,0 0 0,0 0-1,0 0-1,0 0-4,0 0-6,9 7-18,-9-7-1,0 0 1,0 0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2: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143 420 11,'0'0'12,"0"0"-3,0 0-2,0 0-2,0 0-1,0 0 0,0 0 1,0 0 1,0 0 1,0 0 1,0 0 0,10-5-1,-1 2-1,8 2-1,6-2 0,11 1-2,10 0 0,12 2-1,9 0 1,12 2-1,5 1 1,8 0 0,1 1 0,0 0-1,-6 0 1,-6 0-1,-9 0 0,-8-1-1,-11 2 0,-9-3 0,-13 0 0,-6 0 0,-9-1-1,-4 0 1,-10-1-1,12 0-1,-12 0-2,0 0-7,-15-5-12,2 0-6,-5-2 0,-2-4-1</inkml:trace>
  <inkml:trace contextRef="#ctx0" brushRef="#br0" timeOffset="701">461 60 5,'12'-8'9,"2"-1"0,0 1 1,-1-1 0,1 2 0,-5 0 0,0 2 0,-9 5-3,12-9 0,-12 9-3,0 0 0,0 0-2,0 0-1,0 0-1,0 0 0,0 0 0,0 0 0,0 0 1,0 0-1,0 0 0,-15 11 0,5-4 1,-2 2-1,-3 6 1,-3 0-1,-4 6 1,-5 2 0,-6 4 1,-6 1-1,-3 1 1,-2 3 0,-1-5 0,0 2 0,2-2 0,6-1-1,5-6 1,7-1-2,5-4 1,6-1 0,3-2 0,5-1-1,6-11 0,-3 13 0,3-13 1,1 10-1,-1-10 0,0 0 1,3 11-1,-3-11 0,0 0 0,0 0 1,0 0-1,0 0 0,-1 11 1,1-11-1,0 0 0,-1 9 1,1-9-1,-3 10 0,3-10 1,0 0-1,-1 9 0,1-9 0,0 0 1,5 12-1,-5-12 1,13 16 0,-2-5 0,5 6 1,6 1 0,7 6 0,7 3 0,8 3 0,4 2-1,6 2 0,1 1 0,1 1 0,1-1 0,-1-1 0,-6-3-1,-5-4 0,-7-4 1,-5-3-1,-5-5 1,-6-3-1,-9-6 1,-3-2 0,-10-4-1,0 0 1,10 3 0,-10-3 0,0 0 0,0 0 0,0 0-1,0 0 1,0 0-1,0 0 0,0 0 0,0 0 0,0 0-1,0 0-1,0 0 0,0 0-2,0 0-4,0 0-11,0 0-9,-11-10-2,5 0 1,0-2 0</inkml:trace>
  <inkml:trace contextRef="#ctx0" brushRef="#br0" timeOffset="58134">1689 207 17,'0'0'13,"0"0"-3,0 0-1,0 0-3,0 0-2,-2-9-1,2 9 0,0 0-1,0 0 0,0 0-1,0 0 1,0 0 0,0 0 0,0 0-1,0 0 0,0 0 0,0 0 0,2 14 0,-1-3 1,0 1 0,0 6 0,0 3 0,1 6 1,-2 2 1,2 3-1,-5-2 2,5 1-2,-4-5 2,4 0-2,0-9 1,5-1 0,2-9-1,8-5-1,3-5 0,2-4 0,3-7 0,3-1 0,-3-5 0,1-1-1,-4 1 0,-3 0 1,-3 1-1,-1 2 0,-1 3 0,-1 2-1,1 2 0,0 4 0,-1 1 0,-3 2-1,1 4 1,1 4-1,-4 4 2,-2 3-1,-3 5 2,-2 2-1,-3 3 1,1 3-1,-3 1 2,0 1-2,0-5 1,1 1-1,3-4 0,0-4-1,4-2-2,-4-13-3,10 6-19,-10-6-5,6-18-2,-5 2 1</inkml:trace>
  <inkml:trace contextRef="#ctx0" brushRef="#br0" timeOffset="59165">2392 556 10,'-16'-1'16,"5"-2"2,-1 0-1,0-5-2,3-2-2,4-6-3,5 0-3,7-3-2,9-2-2,5 0-3,8 1 0,6 2-2,3 4 1,3 6 0,1 2 1,-5 7-1,-4 4 1,-6 4 0,-5 6 0,-8 3 2,-6 3-1,-6 0 2,-4 2 0,-6 0 1,1-1 0,-10-2 1,2-1 0,-6-8 0,2 1-1,-5-6 0,-1-1-1,-2-6 0,1-1-1,3-5-1,2-1-3,3 1-3,0-9-7,11 3-8,7-4-9,7-1-2,11-2 1</inkml:trace>
  <inkml:trace contextRef="#ctx0" brushRef="#br0" timeOffset="59566">2911 350 9,'-8'10'19,"3"5"0,-6-3 1,1 0-15,3 4-3,-1 0 1,3 3 1,-5 0 2,6 2 0,0 0 0,5 0 1,-2-1 0,8 1-1,4-6 0,8-2-2,6-7 0,8-4 0,1-8-2,3-4 0,-4-6 0,1-4 0,-7-2 0,-4 0 1,-12-2 0,-5 3-1,-6 3 1,-2 3-1,-1 4 0,3 11-1,-8-14-1,8 14-2,0 0-4,-12-11-6,12 11-11,11 4-7,-2-2-1,1-1 1</inkml:trace>
  <inkml:trace contextRef="#ctx0" brushRef="#br0" timeOffset="59936">3344 357 28,'0'0'23,"17"21"0,-13-8 1,0 4-18,1 5-4,-1 3 1,1 4 2,-3-2 0,3 1 1,-5-6 0,5 0 1,-2-6-1,7-4 0,3-11-1,10-5-1,6-9-2,8-3-1,4-7 0,3-2-1,2-1 0,-3 0-1,-4 3 1,-9 5 0,-7 5 0,-8 4 0,-6 6 0,-9 3-1,0 0 1,8 18 0,-7 1 0,0 4 0,0 3 0,2 7 1,1 1 0,2-2 0,0 0-1,2-7-2,2 0-6,-4-9-16,6-7-6,0-9-1,3-8 0</inkml:trace>
  <inkml:trace contextRef="#ctx0" brushRef="#br0" timeOffset="60387">4562 486 39,'21'0'26,"-6"-3"3,-15 3-2,8-16-19,-8 16-3,-12-12 2,-3 11-1,-10-1 0,-1 5-1,-7 1 0,5 4-1,-1 2 0,3 1-1,4 0-2,7 1-1,4-2 0,5-1 0,5 1-1,3-1 1,6 1-1,3 1 1,4 3-1,4 0 0,4 2-2,1 2 2,5 1 0,1 2 0,0 2 0,-2-1 0,-2 1 0,-4 1 1,-4-1 1,-6 0-1,-9 0 2,-7 1 0,-11-4 2,-4 3-2,-9-1 0,-5 0 0,-5 1-8,-6-4-25,-5-8 0,3-8-3,-2-7 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5:40.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3,'0'0'10,"0"0"-3,0 0-3,0 0-1,0 0-2,0 0 0,0 0 2,0 0 0,0 0 1,0 0 0,0 0 0,0 0 0,0 0 0,0 0 0,0 0 0,0 0 0,0 0 0,0 0 1,0 0 0,0 0 1,0 0-1,0 0-1,0 0 0,16-4-1,0 6-1,14 2 0,13 3-1,18-1 1,15 2 0,13 2 0,6 4-1,8-1 1,-1 3-1,-5-1-1,-9 1 1,-12-1-1,-15-1 0,-10-1 0,-8-3-1,-10-2-3,-5-2-8,-6-2-13,-9-8 1,-2-4-1,-12-6 1</inkml:trace>
  <inkml:trace contextRef="#ctx0" brushRef="#br0" timeOffset="490">842 0 9,'32'20'20,"6"-1"-2,12 4-3,7 3-3,10 3-4,10 1 0,6 2-4,3 3 0,-1-2-1,-4-1-1,-8-3-1,-5-2 1,-13-7-1,-12 1-1,-13-7 1,-7-5 0,-10-2 1,-13-7 0,0 11 1,-15-7-1,-14-1 0,-11 1 0,-12 0 0,-12 1-1,-13 0 1,-8 2-1,-7-2 2,-2 3-1,-1 1 0,6 5 0,4-2 0,10 6 0,7-4-1,10 2-1,14-3-1,9-2-2,14 0-4,1-6-7,11-2-13,9-3-2,0 0 2,-5-13-1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4:21.7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422 192 9,'0'0'9,"0"0"0,0 0-1,0 0-2,0 0-1,0 0-2,0 0-1,-3 10 1,3-10-1,-4 19 1,2-4-1,-3 5 1,3 6 1,-4 7-1,3 10 1,-4 6-1,0 12-1,-4 5 1,-1 3 0,-3 4 0,0-1 0,-1-5 0,2-3 0,-1-12 1,5-6-1,1-9 0,5-7 0,0-7-1,2-6-1,1-5-2,1-12-5,0 0-15,0 0-4,5-21 1,0-2 0</inkml:trace>
  <inkml:trace contextRef="#ctx0" brushRef="#br0" timeOffset="691">702 583 10,'0'0'13,"0"0"-1,2 13-1,-1-4 0,-2 5-1,0 5-1,-3 5 1,1 7-1,-3 1-2,-1 8 0,-1-1 0,2 6-2,-3-5-1,2 1 0,2-5 0,4-2-2,0-4 0,3-3-3,4-3-2,2-8-6,2-3-17,3-5-2,3-9 1,4-7 0</inkml:trace>
  <inkml:trace contextRef="#ctx0" brushRef="#br0" timeOffset="1061">996 878 6,'28'8'19,"-6"-11"-1,11 2-1,4-1-11,3-6-3,3 3 1,-5-3 1,0 1 3,-8-5-1,-5 2 0,-11-5 1,-4 3 0,-7-5-1,-2 4-2,-4-2-1,-1 3-2,-4 2 0,-1 1-2,-7 4 1,-5 6 0,-4 5 0,-3 5 0,-5 3 1,-2 6 0,-3 2 0,3 4 1,2 2 0,7 2 0,5-3 0,5 0-1,5-3 1,10 0-1,8-4 0,9-3-2,9-3-1,5-7-4,13 3-9,0-4-16,3-4-1,0-3-1,-4-3 1</inkml:trace>
  <inkml:trace contextRef="#ctx0" brushRef="#br0" timeOffset="1552">1827 821 14,'0'0'24,"-21"-9"1,9 3 2,-2 1-12,-3-1-6,0 6-3,-2 0-1,2 5-2,-1 1-1,4 3 0,5 3-2,2 2 1,9 3-1,8 0 0,6 1 0,4 2 0,5-1 0,1 1-1,1 0 2,-2-2-2,-1 1 0,-6 0 0,-3 1 1,-8 1 0,-1 1 0,-9 0 1,-8 1 0,-3 2 2,-13-2 0,-1 1 1,-10-3 0,-1-1 1,-8-2-1,3 0 0,-2-7 0,3-2-2,1-1 0,3-6-3,5 2-10,-1-8-20,-1-6 1,1 0-3,-2-7 2</inkml:trace>
  <inkml:trace contextRef="#ctx0" brushRef="#br0" timeOffset="2433">0 1300 21,'0'0'15,"0"0"-1,9 7-4,-9-7-4,0 0-2,16 12-2,-7-6 1,8 0 0,7 5 1,11-2 1,9 3-1,11-1 1,16 3 1,15-4 0,20 4-1,14-4-1,15 2 0,5-5 0,11-1 0,3-3-1,-4-1-2,-12-1 1,-12 0 0,-20 0-1,-13 2 0,-19-1 0,-17 2-1,-17 2-1,-10-2-1,-6 2-5,-13-2-3,-11-4-10,0 0-9,-8 10 2,-13-10 0</inkml:trace>
  <inkml:trace contextRef="#ctx0" brushRef="#br0" timeOffset="15242">2236 989 11,'-7'10'17,"7"-10"0,12-5 0,6-5-1,6-6-1,12-3-3,7-9-2,13-3-4,5-6-3,7-3-2,3 0 0,-5 2-2,-4 3 0,-7 4 0,-9 7-4,-12 3-5,-6 7-8,-4 7-7,-12 0-1,2 6 1</inkml:trace>
  <inkml:trace contextRef="#ctx0" brushRef="#br0" timeOffset="15852">2771 393 5,'-11'-3'16,"11"3"-4,0 0-3,0 0 1,0 0-2,21 2 0,2-2-1,10-2 0,6 1-1,5-2-2,3-1-1,-1 1-2,-4 2 0,-6 0-1,-8 2 0,-9 3-1,-8 3 1,-6 2-1,-3 3 1,-2 4-1,-3 1 1,0 3 1,-2 2-1,-1 2 1,-5 1 1,-3 1 2,-5 1 0,-8-2 0,-2 4 2,-5-4-2,2 1 1,1 0-6,9 2-21,5-7-3,16-3-2,4-6 1</inkml:trace>
  <inkml:trace contextRef="#ctx0" brushRef="#br0" timeOffset="16493">2257 1753 17,'0'0'22,"0"0"-1,0 0 2,18 9-12,-2-7-5,13 5 0,8 3 1,16 7-1,6 5 0,13 10-1,5 5-2,5 8-2,1 3-1,-4-1 0,-9 1-2,-10-6 1,-6-4-3,-13-11-8,-5-12-11,-4-4-4,-9-14 1,-1-2 0</inkml:trace>
  <inkml:trace contextRef="#ctx0" brushRef="#br0" timeOffset="16834">3091 1905 17,'0'0'22,"0"0"2,0 0 0,0 0-14,0 0-5,-9-3 0,9 3 0,0 11-2,2 1 0,3 1 0,3 5-1,6 4 0,3 2 0,5 4-1,5 3 0,-1 2-1,1-1-1,-5 0 0,-4 0 0,-6-2 0,-3-1 0,-10-2 1,-8-1 0,-5-2 1,-7-2 1,-5-2 1,-4-2 0,-5-5 0,-2 1 0,-2-6-1,0-4-4,4-6-21,4-3-3,2-13-4,10-7 2</inkml:trace>
  <inkml:trace contextRef="#ctx0" brushRef="#br0" timeOffset="17475">3503 134 0,'4'11'12,"-4"-11"2,0 0-9,-12 18 0,3-1 2,1 7 1,-6 5 2,2 8 0,-6 2 1,5 3-1,-3 2-3,5-1-2,3-7-2,4-6-1,2-9-1,3-7 0,-1-14 0,12-8-1,-4-16 0,-2-13 1,-2-7-1,-2-8 2,-3-4-1,1 0 0,-5 2 1,2 9 1,-1 5-1,3 14 1,1 5-1,1 7 0,-1 14 0,4-11-1,-4 11-1,0 0 0,14 20-1,-9-3 1,2 6-1,-1 8-1,4 7 2,0 7 0,1 4 0,5 0 0,2 2 1,3-2-1,3-5 1,3-6 0,2-9 0,4-9 0,2-8-2,-2-13 0,0-12-2,-4-12 1,0-10-1,-5-12 1,-2-10 0,-7-5 1,-4-2 0,-2 3 3,-4 4-1,1 7 1,-4 9 0,2 10-3,3 12-5,-1 10-11,-6 9-9,18 6 1,-9 4-1</inkml:trace>
  <inkml:trace contextRef="#ctx0" brushRef="#br0" timeOffset="18466">3717 1981 15,'0'0'22,"-12"-6"-1,12 6 0,2 13-8,0-2-12,0 7 0,3 7-1,-2 6 1,1 9-1,3 8 1,1 5 1,2 2-1,1-2 0,2-2 0,1-5 1,1-5 2,1-12 1,3-4 2,-3-17 0,5-6 1,-3-17-1,6-7 0,-1-16-1,5-8-1,-2-10-3,1-4-1,2-3 0,0 3-1,-1 4 0,0 4 0,0 10 0,-4 9-2,1 9-2,-6 2-12,-2 8-14,-2 3-1,-12 1 0,-4-1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4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10,'0'0'18,"0"0"-7,0 0-4,-13 10 0,13-10-4,-7 14-8,10 0-9,-3-14-1,10 14-4</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6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0-9 39,'27'8'29,"-10"-2"3,-7-3-4,-10-3-15,0 0-9,0 0-9,0 0-8,0 0-10,12-3-7,2-3 0,6 1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0,'22'-4'18,"-2"5"4,-8 1-3,-12-2-4,13 1-2,-13-1-5,0 0-7,6 11-20,10-4 1,-1-14-5,12-2-1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64,'16'27'32,"-2"-10"-3,-4-11-5,1 0-34,-11-6-12,0 0-8,4 11-1,-4-11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36,'16'7'24,"-1"2"-2,-15-9-14,12 9-23,-12-9-5,9 9-3,-9-9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3.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0 494 20,'0'0'16,"0"0"0,0 0-2,9-13-3,4 8-3,5-1-3,6 1-3,10-2 0,5 0-1,10 0 0,4 3 1,4-1 0,7 1-1,-2 1 0,0-6 0,-5 8 0,-4-5 0,-9 5 0,-8 1-1,-7-1 0,-11-5-2,-5 4-4,-13 2-6,5-12-6,-5 12-4,-13-26 1,6 3-1</inkml:trace>
  <inkml:trace contextRef="#ctx0" brushRef="#br0" timeOffset="371">485 0 11,'17'10'11,"6"1"-2,4 0 0,7 1 0,10 2-2,1 0 0,7 4 0,4-1-2,0 0 0,-2 1 0,-4 0-2,-5 0-1,-10 0-1,-3 1-1,-12-2 1,-6 2-1,-7-1 0,-6-1 1,-4 4 0,-6-3-1,-4 3 2,-5 2 0,-3-1 0,-8 3 0,-4-1 1,-6 1 0,-9-2 1,1 3 0,-3-4-1,1-1-1,-2 0 1,7-1 0,8-1-2,5-2 1,7-2-1,8-3 0,7-2 0,9-10 1,-9 12 0,9-12 0,0 0 0,0 0 1,0 0-1,0 0-2,3-11-2,-1-3-4,4 1-11,-4-5-10,-1-6-2,0-2 0,3-5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1.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25 221 4,'0'0'6,"-16"4"-2,16-4-1,0 0-1,-10 8 0,10-8 1,0 0 1,0 0 3,10 12 1,2-7 2,8-3-1,9 1 1,11-2-1,9 2 0,13-3-2,4 1-3,9-1-1,3 0-1,1-1 0,-2 2-1,-6-2 0,-4 0-1,-10 1-2,-5-3-7,-9-2-15,-3 0 0,-13-7 0,-1-3 0</inkml:trace>
  <inkml:trace contextRef="#ctx0" brushRef="#br0" timeOffset="370">782 15 5,'9'5'13,"4"-5"-4,2-1-1,9 1 1,5 0 1,10 2 0,5 0 0,8 6 1,3-3-2,3 7-4,0 1-1,-3 4-3,-6 0 0,-10 5-1,-9 1 0,-8 3 0,-14 2 0,-10 2 0,-11 2 1,-11 1 1,-11 3 0,-7 1 1,-10 0 0,-4 1 1,-5-5 0,-2 0 0,-3-3 0,6-2-1,0-4-1,11-4 0,5-5 0,5-2-1,5-3-1,9-6-5,9-3-13,7-6-9,5-12-1,4-8 0,5-15 1</inkml:trace>
  <inkml:trace contextRef="#ctx0" brushRef="#br0" timeOffset="5728">-2 291 7,'0'0'10,"-5"-10"-1,5 10 0,0 0-2,9-3 0,-9 3-1,14 0 0,-2 0 1,1 2-1,8-1-1,4 2 1,5 0-2,6 3-1,7-3 0,6 2 0,5-2 0,2 1 0,7-5 1,2 0 0,2-6 0,2 1-1,-4-4-1,-1 1 0,-6 0-1,-3 1 0,-6 1-2,-6 2 1,-7 3 0,-6 1 0,-4 1 0,-7 1 0,-3 0 0,-7-1-1,-9 0-7,11 3-15,-11-3-3,-7-17 1,-6 0-1</inkml:trace>
  <inkml:trace contextRef="#ctx0" brushRef="#br0" timeOffset="6219">1089-6 11,'0'0'19,"-12"-15"1,12 15-7,0 0-5,0 0-3,0 0-4,0 0-2,0 0 1,15 13-1,-4-5 2,6 2 0,2 2 0,6 2 0,7 2 0,3 2 0,4 2 0,6-2-1,-2 2-1,-2 0 1,-1-3 0,-9 0 0,-3-2 1,-8-2 2,-2-1-2,-10-3 1,-8-9 0,5 18 1,-12-8 0,2 1-2,-6 3 1,-5 0-1,-7 2 0,-8 3 0,-6 3-1,-10 2 1,-3 1 0,-17 1 0,-2 2 1,-6 0 1,-4 3 0,-2-4 0,7 1 0,0-5 0,10-1 1,11-5-2,11-3 0,9-4 0,12-4-2,11-2 1,10-4-1,-12 4 1,12-4-1,0 0-1,0 0-1,0 0-5,10-4-11,-10 4-9,8-10 1,-4-5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9:02.9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62 270 9,'-23'4'16,"7"3"-3,1-3-2,6 0-2,9-4-1,0 0-2,22-5-1,3-4-1,6-1 1,8-7 0,5 2 0,6-5 0,-3 2 0,-3 1-1,-2 2 1,2 3-3,-5 4 1,-4 3-2,-7 3 0,-7 4 0,-1 5 0,0 2 0,-6 5-1,-9 2 2,3 4 0,-3-2 1,5 4 0,6-2 1,8-2-1,18-7 1,14-1-1,9-8 0,9-2-2,0-3 0,-1-2-1,-6-3 0,-8 2 0,-19 3-1,-11 2 0,-11 3 1,-7 3 1,-11-5 0,17 17 0,-9-5 0,7 3 1,1 2-1,7 1 1,4-1-1,2-2-1,4 1-2,-1-7-5,7 2-11,-7-6-11,-1-7-2,-2-6 1,-4-11-1</inkml:trace>
  <inkml:trace contextRef="#ctx0" brushRef="#br0" timeOffset="551">1812 0 19,'6'17'18,"-4"-3"0,4 3-7,1 5-8,-2 3 1,4 5 1,-5 4 2,6 4 0,-4 2 0,1 3 0,-1-2 0,1 1-2,-1-2-1,0-1-2,-2-5 0,-1-5-1,-2-7 0,1-3 0,-2-7 0,0-12 0,0 0-1,-9-3-1,0-16 0,-3-11-1,-1-9-1,-6-8-1,0-8 0,-4-6 1,2-1 0,0 3 1,2 4 1,-1 10 0,4 9 2,3 8-1,5 10 1,8 18-2,0 0 2,11 4-1,10 16 0,7 5 1,7 4 0,7 6 1,6 1 0,5 3 0,1-2-1,3-2 1,-6-5 0,-1-2-2,-7-1 1,-6-7 0,-7 0 0,-6-6-1,-8-2 1,-6-3 0,-10-9 0,4 11 1,-4-11 0,-17 11 1,-2-5 1,-2 6 0,-12-1 0,-4 7 1,-11-1-1,2 2 0,-11 1 0,0 2-1,1-4-1,8-1 0,4 0-2,8-5-3,11 4-2,2-8-7,18 1-18,5-9-1,17 2-2,-3-11 2</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4: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520-8 17,'0'0'15,"1"-10"0,-1 10-1,0 0-2,0 0 1,0 0-3,0 0-3,0 0-1,0 0-3,-11 12-1,0 5-1,-4 8-1,-4 9 0,-3 8 0,-6 12 1,-5 10-1,-3 8 1,3 6-1,0 2 1,4 0 0,5-3-1,6-5 1,7-9 0,7-12-2,5-11 1,1-10-1,2-11-1,0-9-5,-4-10-5,4-16-4,-6-8-2,-4-7-2,3-7-1</inkml:trace>
  <inkml:trace contextRef="#ctx0" brushRef="#br0" timeOffset="341">40 523 23,'-11'-1'15,"11"1"0,-11 2 1,11-2 1,23-2-4,7 3-2,12-4-4,15 4-1,12-3-1,11 1-1,7-1-1,-3 1-2,-7-1 1,-10 1-1,-17-1 0,-13 1 0,-16-1-2,-21 2-2,0 0-8,0 0-13,-13-11-4,13 11 0,-12-15 1</inkml:trace>
  <inkml:trace contextRef="#ctx0" brushRef="#br0" timeOffset="681">865 604 14,'0'0'19,"-21"-10"-4,16-5-7,4-3-1,6-7 0,5 1-1,5-6 1,8 4 0,0-5 0,6 9-1,-3-1 0,3 10 0,-3 6-1,1 3-2,-3 8-2,-1 6-1,-2 8 0,-3 2 0,-4 6 0,-2 1 1,-4-1 0,-3 5-1,-2-7 2,-3-2 0,-1-4 0,-2-3 1,3-15-1,-17 16 0,3-15 1,-4-1-1,-6-6 0,-3 0-1,-4-1 0,-1-3-1,2 0-1,1-4-5,8 2-8,6-3-8,12-1-6,14 1 1,11-3-1</inkml:trace>
  <inkml:trace contextRef="#ctx0" brushRef="#br0" timeOffset="1132">1632 408 20,'-8'10'15,"8"-10"-3,0 0-1,-8 13-1,8-13-3,-4 13-2,6-3 0,-4 1-1,5 4 0,-1 4 0,1 3-1,1 3 0,1 5 0,-1 0-1,3 3 1,-2 1-1,0-2-1,-2-3 1,1-4-1,-2-5 0,2-4 1,-2-6 1,-2-10 1,0 0 0,0 0 0,0 0 1,-14-8-1,4-11 1,0-1-1,0-8 0,3-3-1,3-4-1,9 1-1,5-1 1,11 3-1,8 5-1,8 5 0,9 5-1,4 5 0,2 7 1,1 3-1,-2 5 0,-6 2-2,-3 6-2,-13-2-7,-4 6-13,-10 1-4,-6 1-2,-8 0 2</inkml:trace>
  <inkml:trace contextRef="#ctx0" brushRef="#br0" timeOffset="1853">0 1173 11,'0'0'10,"0"0"0,0 0 1,0 0 1,0 0 1,0 0-2,12 6 1,-1-5-1,7-4-2,13 2-1,11-2-1,16 2-2,17-1-2,19 1 0,21 0-1,18 2-1,16-1 0,9 2 0,8-1 0,1-1 0,-4-2 0,-6 0 0,-16 0 0,-13-1 0,-21-2 0,-18 2 0,-20 0 0,-14 2 0,-16 0 0,-12 0-1,-12 1-1,-15 0 1,0 0-1,0 0 0,0 0-3,-19 3-5,-1-2-19,-7 1-2,-6-6 1,-7-2 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08.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1117 121 5,'0'0'9,"0"0"-1,0 0-1,0 0-1,0 0-1,-11-14 0,-7 5-1,-10-2-1,-5-1 0,-11-2 0,-11-1 0,-8 0 0,-7 2 0,-4 2 1,-2 5-1,-1 4 0,-2 7 1,4 6 0,1 10 0,6 7-1,4 8 1,8 6-1,10 7-1,7 3 0,6 5 0,13 0-1,10 2 0,6 2 1,12 2-1,7-2 1,12-2-1,15 0 0,17-3 1,9 1-1,16-6 1,13-9 0,15-6-1,3-13 1,6-7-1,-1-15 1,6-8 1,-17-17-2,-8-10 1,-15-13-2,-15-8 1,-11-10 0,-7-4-1,-26-1 1,-16-6-1,-7 4 0,-11 4 0,-11 3 0,-10 5 1,-8 7-1,-17 6-1,1 8 1,-9 8-1,-3 7-1,-2 7-2,-1 12-3,-1 3-6,4 10-7,6 4-7,4 4 1,4 2 0</inkml:trace>
  <inkml:trace contextRef="#ctx0" brushRef="#br0" timeOffset="761">459 295 14,'0'0'16,"10"0"-8,-10 0-1,0 0-2,0 0-2,0 0 0,0 0 1,0 0 1,3 9 0,-3-9 1,0 0-1,0 0 2,0 0-3,0 0 0,0 0-1,0 0 0,0 0-1,0 0-1,0 0 0,0 0 1,0 0-1,0 0-2,0 0-4,0 0-4,10-1-7,-10 1-1,20-2-1,-6 1-2</inkml:trace>
  <inkml:trace contextRef="#ctx0" brushRef="#br0" timeOffset="1182">875 370 5,'9'0'13,"1"0"0,6 0 0,-2 0-1,6 1-2,-5-2-1,0 3-1,-3-2 0,0 3-1,-2-3-2,-10 0 0,11 2-1,-11-2 0,0 0-1,0 0 1,0 0-1,0 0 0,0 0-1,-4 10-1,4-10 0,0 0 0,0 0 0,-10 6-2,10-6-1,0 0-5,0 0-12,15-3-9,-15 3 1,15-8 1</inkml:trace>
  <inkml:trace contextRef="#ctx0" brushRef="#br0" timeOffset="1813">444 703 5,'0'0'13,"0"0"1,0 0-2,0 0 1,0 0-1,12-4 0,1-5 0,6 2-3,4-5-2,4 3-1,-3-3-1,2 4-1,-4 0 0,0 5-1,-6 3-1,-5 5 0,-11-5-2,14 21 0,-8-6 0,5 4 0,0 1 1,3 3 0,-1-1 0,4 0 0,1-2 1,0-1-1,-3 0 1,-1-2-1,-4-1 0,-3 0 0,-1-4 0,-2 2 0,-3-5 0,-1-9 0,2 13 0,-2-13 1,0 0-1,0 0 0,0 0 0,0 0-1,0 0-4,0 0-8,13-13-16,-3-4-3,5-4 1,2-9 0</inkml:trace>
  <inkml:trace contextRef="#ctx0" brushRef="#br0" timeOffset="2614">442 350 3,'-9'-9'11,"9"9"-1,0 0-2,0 0 0,0 0 0,0 0 0,0 0 0,0 0-1,0 0 0,10-8 1,-10 8-3,9-3-1,-9 3-2,0 0-1,11-8-1,-11 8 0,0 0 0,0 0 0,0 0 1,0 0 0,-11 12 1,11-12 0,0 0 1,-10 11 0,10-11 0,0 0 0,0 0-1,0 0 0,13-6-1,-1-1 0,4 2-1,-1-2 0,1 3-1,-4-3 1,1 5-1,-13 2 0,0 0 1,5 9-1,-5-9 1,-15 15-1,15-15 1,-14 15 0,14-15 1,-13 11 0,13-11 0,0 0 1,0 0 0,0 0 0,0 0 1,0 0 0,-12 6-1,12-6 0,-11-4 0,2 2-1,9 2 0,-17-6-1,17 6 0,-14-5-2,14 5-2,0 0-2,0 0-8,20-3-12,6 0-2,4-4 1,5-5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13.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971 41 13,'-23'-7'18,"-5"-4"-1,1 4-10,-2 2 1,0-2-1,0 6 0,-2-1-1,-1 4 3,0-1-2,0 7 0,-3-1-1,1 4-1,-5 5-2,1 4-1,-4 4 1,0 5-1,-4 5 1,-2 5 0,3 6 0,-1 4 0,2 2 1,2 2-1,3 3-2,3 1 1,6 2-1,5 2 0,4-1 0,5 4-1,7 2 1,6 4-1,6 0 1,8 0 0,7-2 0,6-2-1,7-5 1,4-2-1,12-8 0,1-9 1,6-7 0,3-6-1,8-7 0,8-5 0,6-6 1,7-10 0,1-3-1,9-8 1,2-4-1,1-4 0,-5-6 1,-3-6-1,0-8 0,-7-6 0,-11-10 1,-1-2-1,-10-7 0,-8-5 1,-8-7-1,-12-2-1,-15-3 0,-10 0 1,-20 1 0,-18 0 0,-16 2 0,-15 4 0,-12 5 0,-7 5 1,-12 5-1,-11 8 1,7 8-2,-9 9-1,8 11-5,-4 2-6,4 11-16,1 10-2,3 7 1,11 6 0</inkml:trace>
  <inkml:trace contextRef="#ctx0" brushRef="#br0" timeOffset="851">356 453 26,'0'0'21,"6"10"-1,-6-10-1,17 5-19,-3-3-1,-2 2-1,2-1 1,-3 1 1,-11-4 0,12 4 3,-12-4 1,0 0 1,0 0 1,-9 10 1,0-6 1,-3-5 0,12 1 0,-20 3 0,20-3-3,-13 1-1,13-1-1,0 0-2,11-5-2,-11 5-1,18-4 0,-9 2-1,-9 2-2,18-6-9,-18 6-13,11-9-2,-1 6 2,-1-6 0</inkml:trace>
  <inkml:trace contextRef="#ctx0" brushRef="#br0" timeOffset="1202">775 361 41,'4'10'23,"-4"-10"0,0 0-2,0 0-14,0 0-9,0 0 2,0 0 0,0 0 2,0 0 1,0 0 2,0 0-1,11 4 0,-11-4-2,18 8-2,-18-8 0,21 14-1,-9-5 1,-2 3-1,3 1 1,-2-1 0,1 2-1,-3-3 1,1-1 1,-10-10 0,8 16 1,-8-16 1,-11 4 1,-1-8 0,-2 2 0,1-3-1,-1 1 1,2 0-2,2 1-2,10 3 0,0 0 0,-1-9-2,1 9 1,17-5-1,-4 2 1,-1 1 0,4 0 0,-3 3 0,4 2 1,-1 4-1,1 1 1,-2 3-1,-3 0 1,-1 0-1,-3-1 0,4 1-1,-12-11-8,1 9-17,-1-9-2,-13-2 1,4-5-1</inkml:trace>
  <inkml:trace contextRef="#ctx0" brushRef="#br0" timeOffset="1883">439 794 2,'0'0'12,"0"0"-5,3 9-6,-3-9 2,0 0 4,3 14 3,-3-14 3,3 13 0,-5-3 0,0 2-1,-1 1-2,2 6-2,-4 0-1,10 4-2,-3 0-1,7 3 0,10-1-1,7 0-1,5-1-1,7-1 0,9-5 0,-3-3 0,1-5 0,-2-5 1,-6-6 1,-4-2 2,-6-9 0,-1-2 0,-5-5 0,-2 0 0,-4-3-1,3 3-2,-6 0-1,2 5 0,-4 3-1,-10 11-1,10-14 1,-10 14-1,0 0 0,0 0 0,0 0 0,0 0 0,0 0-2,0 0-4,0 0-12,0 0-12,0 0-1,-10-10 1,-3-14-1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9:31.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1411 129 3,'-10'-10'14,"-6"0"0,-3-1-2,-3 0-2,-7 1-1,-5-3-2,-7 1-1,-4-2-2,-4 3-2,-2 2 0,-2 2 0,0 0-2,1 5 0,1 2 0,-1 3 0,2 4 0,4 0 0,-2 5 1,0 3-1,2 2 0,-2 5 0,3 3 0,3 4 0,1 6 0,-1 4 0,1 4 0,-1 6 0,0 5 1,3 2 0,2 3 0,0 3 0,5 1 1,5 1-1,5 0 1,12 1-1,6-3 1,7-3-1,9 0 0,7-4-1,7-3 1,6 0 0,3-6-1,7-3 1,7-6 0,4-2 0,5-8 1,7-5 1,5-10-1,3-6 0,7-9 1,0-6-1,0-10 0,4-9-1,-4-8 0,-3-7-1,-4-7 0,-3-6 0,-5-8 0,-5-5-1,-7-1 0,-6 0-1,-6-2 1,-4 5-1,-5 2 1,-4 6-1,-4 5 1,-5 5 1,-4 4-1,-6 1 1,-9 5 0,-7-1 0,-10 3 0,-11-1 1,-10 1-1,-7 2 0,-12 4 0,-8 4-2,-6 5-2,-7 5-5,-2 8-12,-3 10-2,-4 3 0,0 9-1</inkml:trace>
  <inkml:trace contextRef="#ctx0" brushRef="#br0" timeOffset="1272">697 1346 4,'-39'5'6,"-2"6"-1,-10 6-2,-6 7 0,-6 4 1,-2 10-1,-2 4 1,0 6 0,6 3 0,4 4-1,13 2 1,6-1 0,11 0-1,10 0 1,13 3-1,10 1 0,16 3-1,10 0 1,11 1-1,10-1 0,9-3 0,13-3 1,4-11 0,4-8 2,5-10 0,4-14-1,4-10 0,2-13-1,3-10 0,-4-17 0,1-11-2,-1-14-1,-7-5-1,-11-6 1,-8-5 0,-13-1 0,-11 2-1,-12 1 1,-11 7 0,-13 5 0,-9 3 0,-11 4 0,-11 5-1,-11 4 2,-9 5-1,-11 7 0,-10 8 0,-10 9 0,-10 11-1,-10 13-2,-10 10-6,-8 13-9,-5 12-4,-8 8 0,7 8-1</inkml:trace>
  <inkml:trace contextRef="#ctx0" brushRef="#br0" timeOffset="2043">1215 2596 7,'-32'-18'13,"-2"-1"-2,-9 0-1,-4-1-2,0 1-2,-6 3 0,-2 6-2,-3 1 0,-2 7 0,-5 8 0,-2 3 0,-4 8 0,-1 7-2,4 5-1,4 4 0,3 3 0,6 4-1,6 2 1,10 4 0,8 4 1,8 1-1,8 6 0,4 2 0,12 6 0,9 4 0,6 4 0,9 1-1,6-1 1,4 0 1,8-4 0,3-1 0,3-5 1,5-3 0,6-9 0,3-4 1,8-11 0,9-8-1,5-7-1,11-10 0,2-11-1,3-4 0,3-10-1,2-2 0,-3-7 0,-3 1 0,-5-4 0,-5-3 0,-6-2 1,-5-7-1,-5-6 1,-7-10-1,-10-7 0,-9-10 0,-11-8-1,-12-6 1,-11-3-1,-10 1 2,-13 4-1,-10 4 0,-10 7 0,-10 8 0,-7 8 1,-10 8-1,-9 5 0,-7 8 0,-10 6 0,-5 9 0,-13 8 0,-7 11 0,-10 9-1,-9 8-2,-9 13-10,-10 8-13,-10 3-2,-6 3 1,-7-6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47.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143 228 3,'-6'-11'11,"6"11"-3,0 0-2,0 0-2,0 0-1,0 0-3,0 0 0,0 0 0,0 0 0,2 10 0,3 2 0,2 7 1,0 6 0,2 11 1,0 7 0,1 7 0,2 6 0,-2 4 0,1 4 0,1-1 1,3 0-1,2-1 0,2-5 0,2-5-1,-1-4 1,-2-7-1,-2-7 0,-3-6 1,-5-7-2,-4-8-3,-4-13-8,0 0-7,-15-9 0</inkml:trace>
  <inkml:trace contextRef="#ctx0" brushRef="#br0" timeOffset="441">0 700 8,'0'0'10,"19"-20"-7,-5 6 1,5-4 0,3-1 0,7-3-1,7-2 0,5-1-1,5-3 0,5 1-1,0-2 2,-1 5-2,-4 4 1,-7 3-2,-8 3-3,-8 6-7,-7 9-6,-16-1 0</inkml:trace>
  <inkml:trace contextRef="#ctx0" brushRef="#br0" timeOffset="802">450 732 3,'9'-10'4,"4"5"1,6-4 1,4-2 1,5 3 0,3-5 0,3 4 0,-1-2 0,-1 3-2,-4 3 0,-4 5-2,-6 5-1,-1 5 0,-6 3-1,-2 5 0,-3 3 1,-1 4-1,-3 3 0,-1 2-1,0 0 1,-2 3 0,-1-3 0,-1-2-1,-3 0 1,-3-2 0,-2-3 0,-4-2 0,-2-4 2,-3-4-2,-2-2 1,2-5 0,-1-5 1,3-3 0,1-8-1,6-1 1,3-6-1,5 0 0,7-5-1,7 1-1,6-2 0,8 1 0,4 2-2,2 3 1,4 1-1,1-1-1,2 5-6,-2-1-12,-4-2-2,1-3 0,-6-4 1</inkml:trace>
  <inkml:trace contextRef="#ctx0" brushRef="#br0" timeOffset="1332">984 186 12,'0'0'13,"0"0"-12,2 10-1,-2-10 0,12 21 2,-3-5 0,2 5 2,3 3-1,2 6 2,1 5-1,0 6 1,2 6-1,0 5 0,-3 4-1,0-2 0,-3 2 0,-3-5-1,-1-5 1,-2-7-1,-2-8 1,-1-10 0,0-5 2,-4-16-1,10 3 0,-1-16-1,4-7 0,-1-7 0,2-2 0,-1-2-1,0 1 1,-2 0-2,1 7 1,-6 5-2,-3 8 1,-3 10 0,0 0-1,10-8 1,-10 8-2,13 1 1,-13-1-1,16-1 1,-6 1 0,-1 1 0,0 0 0,-9-1 0,13 2 0,-13-2 0,0 0 0,11 9 1,-11-9-1,5 9 0,-5-9 0,4 20 1,0-6-1,-2 4 1,0 5-1,-1 4 1,-1 1-1,-2 1 1,-1-1 0,-3-4 1,0-2 0,-1-3-1,-1-4 1,-5-5 0,-1-1 0,-5-4 0,1-2 0,-4-2-1,-1-1 0,1-2 0,2-2-1,4-2-3,2-4-1,14 10-3,-10-25-6,19 8-7,2-6-8,5-8 2,4-7-1</inkml:trace>
  <inkml:trace contextRef="#ctx0" brushRef="#br0" timeOffset="2083">1627 0 4,'0'0'15,"0"0"0,0 0-10,14 8-2,-8 8 0,1 5 2,1 7 0,1 8 1,-2 9-1,1 7 1,-2 6-2,-1 9 1,1-4-1,0 2-1,-1-3-2,3-8-4,5-6-8,2-13-7,5-21-3,8-8 0</inkml:trace>
  <inkml:trace contextRef="#ctx0" brushRef="#br0" timeOffset="2374">2026 461 17,'22'2'8,"2"-5"0,6-4-1,3-4-1,1-5-2,0-1-1,-3-4 0,-4-2 0,-7-1 1,-4 0 0,-8 0 0,-5 3 0,-6 1 0,-3 4 0,-4 1 0,-3 7-1,-3 4-1,-4 5 0,-4 6-1,0 9 2,-5 5-1,1 8 0,-3 5 1,2 6 0,0 3-1,4 2 0,5-2 0,7-2 1,5-6-2,9-4 1,7-8 0,11-2 0,10-4 0,10-5-1,5-7 1,8 2-1,4-5 0,2-1 0,-2-1-2,-5-1-1,-4 1-5,-12 0-16,-2-2-4,-6-5 0,-14-7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51.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2,'0'0'4,"0"0"0,0 0-2,-6 14-1,11-1 0,4 7 0,5 4 1,1 7-1,5 7 1,3 4 1,3 7-1,0 1 0,-2 1 0,0-2 0,-4-1-1,-1-5 1,-2-4-1,-4-7 1,-2-8-1,-1-7 1,-1-4 0,1-7 2,0-8 0,3-7 1,-1-8 0,4-14-1,-2-9 1,3-3-1,-2-15-1,1-5 0,-3-11-1,-2 2 0,-3-9 0,-1 9-1,-3-2 1,0 8-1,-1 7 0,-2 12 0,0 8-1,0 12-1,-1 12-2,0 15-5,0 0-5,-4 16-7,-4 7-1,-1 3 0</inkml:trace>
  <inkml:trace contextRef="#ctx0" brushRef="#br0" timeOffset="2003">251 1420 5,'0'0'11,"0"0"-1,0 0-2,0 0-1,0 0-2,0 0 0,10 9-2,-6 8-1,1 8 0,2 6-2,2 8 2,1 8-1,0 4 1,-1 1-1,-1-1 1,-2-2-1,0-5 0,-2-5 0,-3-8 0,1-7 0,-1-7-1,1-4 1,-2-4 1,0-9-1,0 0 1,6-12 0,-5-7-2,-1-7 0,-1-10-1,-3-9 0,0-10 0,-2-4-1,-1-2 0,-1 1 1,2 5 0,0 8 1,2 8 0,0 11 0,2 8-1,2 10 0,0 10 1,0 0-1,11 23 0,-5-1 0,3 9 1,4 6 0,3 8 0,3 3 0,7 1 0,4 0 1,5-3-1,5-5 1,3-7-1,2-5 1,1-8-1,0-6 1,-5-6-1,-4-4 1,-4-6 1,-3-6-1,-4-5 1,-4-7 0,-5-6 0,-4-6 1,-3-4 1,-4-6-2,-6-3 1,-4-3 0,-7-2-1,0 0 0,-5-1 0,1 3-1,-1-1 0,1 0 0,3 2-1,2 2 0,3 2-1,5 2-1,6 5-7,7 8-13,-2 5 0,6 7-1,-7 4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27.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1991 7347 21,'0'0'10,"0"0"-1,13-3 0,-13 3-2,18 0-2,-5 0-1,3 0-1,2 0 1,3 1-1,1-1 1,4 1 0,0-2 1,4 1 0,0-1-1,4 2 0,2-2 0,6 2-1,-1-1 0,5 2-1,6-2 0,3 2-1,5 0 1,3-1-1,2 1 1,3-1-1,5 0 0,1 1 0,1 0 0,7 0 1,1 1-1,3 0 0,0-1-1,5 1 1,0 0 0,4-1 0,3 0-1,2 1 1,0-1 0,-1-1-1,7 1 1,-2 0 0,3 1-1,3 1 1,-2-1 0,0 2 0,-2-1-1,5 2 1,-6-1 0,5 1-1,-5-1 1,0 0-1,-1-1 1,1 0-1,-1-1 1,0 1-1,2-2 1,-4 1-1,-2-2 1,0 1 0,-6-3-1,-2 0 1,-7-1-1,-6 0 1,-8 0 0,-7 1 0,-5 0-1,-7 0 1,-6 1-1,-8 1 1,-8-1-1,-2 1 0,-11-1 1,2 0 0,-19 0 1,14 1-1,-14-1 1,0 0 0,0 0-1,0 0 1,0 0-1,0 0 0,13-4 0,-13 4-1,0 0 2,10-9-2,-10 9 0,8-10 0,-8 10 1,0 0-1,0 0 1,0 0-1,62-36 1,-62 36-1,0 0 0,57-23 1,-57 23-2,0 0 1,60-19 0,-60 19-1,46-6 1,-46 6-1,47 1 1,-47-1 0,44 2-1,-44-2 1,0 0 0,49 5 0,-49-5 0,0 0 0,0 0 0,0 0 1,0 0-1,0 0 0,0 0 0,41-2 0,-41 2-1,0 0-3,0 0-5,0 0-21,0 0-1,0 0-2,-66-18 0</inkml:trace>
  <inkml:trace contextRef="#ctx0" brushRef="#br0" timeOffset="2694">5555 6237 6,'5'-27'14,"-3"-9"-8,2-5-1,3-9 1,0-6 1,1-5 0,-3-8 0,5-4 0,-3-5 0,-2-4 0,-5-6-1,-1-3-2,-6-4-2,-6-1-1,-2-2-2,-10-3 0,-4 1 0,-6-4 0,-4 2-1,-7 2 1,-5 3-1,-4 0 1,-8 3 1,-6 3 0,-7 1 0,-8 2 1,-7 2 1,-5 5-1,-7 0 1,-4 1 0,-4 2 1,-6 2-1,-1 3 0,2-1 0,-1 3 1,0 0 0,-2-3 0,2 6 1,1-2 1,9 1 0,-2 0 0,9 7 0,4-2 0,14 6 0,9-1-1,13 6-1,10 2 0,13 5-2,12 2 1,12 2-2,12 3-1,8 1-1,13 5-5,4-4-12,13-1-11,5-1-1,4-6 1,2-1-1</inkml:trace>
  <inkml:trace contextRef="#ctx0" brushRef="#br0" timeOffset="32827">0 1625 7,'0'0'10,"4"-10"-9,-4 10-1,15-8 0,-1 5 0,3-3 1,8 1 1,6-4 0,5-2 1,7-2 1,7-1-1,7 1 1,10-7 0,9 1-1,10-3 0,8 0 0,8 0-1,11-2 0,9-2-1,8-1 0,9 0 1,6-1-1,8-2 1,10-2 1,10-3 0,12-2 1,8-6 0,11 0 0,12-6 0,8 1 2,10-5-2,8 1-1,7-4 0,9-1-1,6-1 0,6-1 0,-1 0-1,3 1-1,3-1 0,-1 0 1,0 3-1,-1 5 0,-9 5 0,1 3 0,-14 3-3,1 2-7,-12 2-12,-14 3 0,-28-1-1,-33 2-2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8:2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1288-1 3,'0'0'3,"0"0"1,0 0-1,0 0 0,-11 0-1,11 0 0,0 0-1,-11 5 1,11-5-1,-11 7 0,11-7 0,-15 8 1,15-8-2,-14 11 1,4-4-1,-2 2 1,0 0 0,-1 0 1,1 2-1,-3 2 1,0 2 1,1 2-1,-4 2 1,3 2-1,-3 3 0,3 3-1,-4 1 0,3 3 0,-2 0 0,-2-2 1,0 5-1,0 1 1,0-1-1,-3 0 2,2 0-1,-2 1 0,2 1 0,-2 3-1,4-2 1,-2 2 0,-1 3-1,2 1 0,-7 2 0,2 3 1,-3-1-1,-5 4 1,-6-2 1,5-1 0,-2 0-1,4-3 0,0 1 1,3-3-1,2-1 0,7 0-1,4-1 0,-3-2 1,1-1-1,0 4 1,1-3-1,0 1 1,-3-1-1,3-4 1,0 1-2,1 3 1,0-3 0,5-1-1,-2-2 1,6 1-1,-2-2 1,4 4-1,-4-3 0,3-4 1,-2 2-1,0 0 1,1-2 0,-3 1 0,2-3-1,-2 0 1,5 0-1,-1 1 1,0-1-1,1-1 1,2 2-1,4-1 1,-5-1-1,4 1 1,-2-1 0,1-2-1,2 0 1,-2-1 0,-1-1-1,-4-1 1,3-1-1,3 1 1,-2-2 0,1-1 0,-3 1-1,2-2 1,-2-1 0,3 1 1,0 0-1,-3-3 0,2 0-1,0 0 1,2-2 0,-3-2-1,4-1 1,-1-9-1,-1 14 1,1-14-1,-2 11 1,2-11 0,3 10-1,-3-10 1,8 13-1,-8-13 0,8 13 0,-8-13 1,11 19-1,-3-10 0,-2 2 0,2 0 0,-5 0 1,4 0-1,3-1 0,1 0 0,-2 0 1,-9-10-1,17 15 0,-5-8 1,2 1-1,-3-2 1,2 0-1,0 0 1,1 0-1,3 1 1,-2 0-1,2-1 0,0 1 1,3-1-1,0 1 1,2-1-1,2-2 1,0 1 0,-3-3 0,8-2-1,2-2 1,1 0-1,0-2 0,1-2 1,2 1-1,-1-2 0,10 0 0,-9 0 0,5 0 1,1-3-1,3 2 1,2-1-1,0-1 1,0 1-1,-8 1 0,1 0 1,-4 0-2,-11 4 2,-1 0-2,-12 1 1,0 0 0,0 2-1,-11 1 1,0 0 0,0 0 0,0 0-2,0 0-4,0 0-11,0 0-10,-9-9-2,9 9 0,-5-19 0</inkml:trace>
  <inkml:trace contextRef="#ctx0" brushRef="#br0" timeOffset="1893">858 2701 3,'0'0'7,"0"0"-1,0 0-1,0 0-2,0 0 1,0 0-1,0 0 1,0 0 1,0 0 1,0 0 0,0 0 2,0 0 1,14 4-1,-14-4 1,17 8-2,-3-3-1,0-1 0,7 2-2,-1-1 0,7 2-1,-4 0-1,4-2 1,3 0 0,2-2-1,-2 0 0,0 1 1,-1-3-1,0 0-1,-1-1 1,-3 2-2,-8-1 1,-4 0 0,-4-1 0,-9 0 0,12 3 1,-12-3-1,0 0 0,0 0 0,0 0 0,0 0-1,0 0 1,0 0-1,0 0 0,0 0 0,0 0 0,0 0 0,0 0 0,0 0 0,0 0 0,0 0 1,0 0-1,0 0 1,0 0-1,0 0 0,0 0 1,0 0-1,0 0 0,0 0 0,0 0 0,0 0 0,0 0 0,0 0 0,0 0 0,0 0 0,0 0 0,2 12 1,-6-3-1,0 3 0,-5 5 0,-3 2 0,-2 5 0,-2 5 1,-2-1-2,-6 8 2,5-1-1,-3-1 1,2-1-1,1-1 1,0-3 0,3-4 0,0-1 0,7-8 0,-4-2 0,4-3-1,1 0 0,8-11 1,-12 12-1,12-12 0,-8 9 0,8-9 0,0 0 0,0 0 1,0 0 0,0 0-1,0 0 1,0 0 0,0 0 0,0 0-1,0 0 1,0 0-1,7-17 0,1 1 0,11-4-2,2-9 1,6-8 0,4-6-1,6-4 1,1-3 0,4-1 0,-5 4 0,-4 2 1,-4 10 0,-5 3 0,-5 11 0,-7 4 0,-4 8 0,-8 9 1,6-11-1,-6 11-1,0 0 1,0 0-1,0 0 0,0 0 0,0 0 0,0 0 1,-12 5-1,12-5 0,-18-4 1,18 4-1,-20-2 2,4 0-2,-2 0 1,-5 3 0,-5-3 0,-5 2 1,-4-2-1,-4 0 1,-1 1-1,-2 0 0,4-2 1,0-2-1,4-2 1,6 1-1,-1-1 0,6 1-1,1-1 2,9 2-1,-2 0 0,8 2 0,9 3 0,-14-4 0,14 4 0,0 0 0,0 0-1,0 0 0,9 0 0,-9 0 1,11 5-1,-11-5 0,19 9 1,-3-3 0,5 2 0,7-2 0,-2 5 0,6-4 0,-2 1 1,8-4-2,1 1 1,-8-3 0,-1 2-1,-6-2 1,-4-3-1,-1 4 1,-4 0-1,-4 4 1,-11-7 0,15 10 0,-15-10 0,13 11 0,-13-11 0,9 12 0,-9-12 0,0 0 0,7 9 0,-7-9 0,-2 13 0,-3-3 0,-1 4 0,-3 3 0,-5 7 0,-10 5 1,-1 3 0,-5 7-1,-1 3 0,-5 4 0,-1-1-1,0 5-9,-8-4-10,8-4-8,3-3-1,-5-15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7:19.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2358 125 1,'-60'-8'4,"-6"-2"-1,-6 3-1,-4-1 0,-6 2 0,-2-2 0,-6 2-1,-1-1 1,-1 3 0,2 1 1,3-1-1,3 3 1,3 3 0,3 2 0,5 4-1,-1 3 0,4 3 0,2 2-1,-6 5 0,2 2 0,2 3 0,0-1-1,2 2 1,1 1 0,1 0 0,1 1 1,6 3 0,3 2 0,3 3-1,5 4 1,5 1 0,4 3 0,8 2-1,5-1 0,9 1-1,4 0 1,8-1 0,4-5 0,9 3 1,5 1-1,6-3 2,4 3-1,7 1 1,7 2-1,3-2 2,3 7 0,5-4-2,6 0 1,5-2 0,6-1 1,2-4-1,10-1 0,5-3 0,9-1 0,6-4 0,6-3-1,2-3 0,3-2 0,5-5-1,2-3 0,-3-5 0,-2-6-1,0-4 1,-2-5-1,2-6 1,0-5 0,0-5-1,-2-5 0,1-4 0,1-2 0,-2-4 0,0-3 1,-9-1-1,-6-3 0,-7-1 0,-7-3 0,-7-3 1,-6-1-1,-10-4 1,-4-5 0,-5-2-1,-6 1 0,-4-5 0,-5-1 1,-6 2-1,-7-4 0,-8 2 0,-7 3 0,-11 1 0,-7 3 0,-15-1 0,-12 3 0,-12 3 0,-10 1 0,-15 4-1,-11 1 1,-8 2 0,-9 4 0,-7 8 0,-3 1-1,-8 8 0,-6 7-2,-2 8-2,-12 5-6,-8 10-8,-9 10-6,-9 6 0,-5 4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57:09.969"/>
    </inkml:context>
    <inkml:brush xml:id="br0">
      <inkml:brushProperty name="width" value="0.05" units="cm"/>
      <inkml:brushProperty name="height" value="0.05" units="cm"/>
      <inkml:brushProperty name="color" value="#E71224"/>
    </inkml:brush>
  </inkml:definitions>
  <inkml:trace contextRef="#ctx0" brushRef="#br0">67 592 7800 0 0,'0'0'174'0'0,"0"0"29"0"0,0 0 13 0 0,-5-7 124 0 0,5-2-329 0 0,-5 0-11 0 0,-16-11 760 0 0,19 19-547 0 0,-11-7 3 0 0,11 6-53 0 0,-6 0-64 0 0,-2-1 3306 0 0,10-4 65 0 0,28-13-2623 0 0,88-6-317 0 0,-54 21-314 0 0,76 0 316 0 0,-43-13-181 0 0,152-43 897 0 0,-53 18-1004 0 0,32-3-31 0 0,122-33-137 0 0,-48 5 452 0 0,-79 10 120 0 0,-72 12 72 0 0,-100 42-357 0 0,-15-10 146 0 0,-29 20-493 0 0,-4 0 60 0 0,-1 0-1 0 0,0 0-10 0 0,0 0-1 0 0,0 0 0 0 0,0 0-33 0 0,0 0-128 0 0,0 0-11 0 0,0 0-19 0 0,0 0-121 0 0,0 0-52 0 0,0 10-833 0 0,5 5-1294 0 0,0-5-4843 0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324"/>
    </inkml:context>
    <inkml:brush xml:id="br0">
      <inkml:brushProperty name="width" value="0.05" units="cm"/>
      <inkml:brushProperty name="height" value="0.05" units="cm"/>
      <inkml:brushProperty name="color" value="#E71224"/>
    </inkml:brush>
  </inkml:definitions>
  <inkml:trace contextRef="#ctx0" brushRef="#br0">0 11 11632 0 0,'0'0'264'0'0,"0"0"34"0"0,0 0 21 0 0,0 0-36 0 0,0 0-151 0 0,0 0 56 0 0,0 0 41 0 0,0 0 10 0 0,0 0-25 0 0,0 0-99 0 0,0 0-10 0 0,0 0 42 0 0,0 0-2 0 0,0 0-7 0 0,0 0 36 0 0,0 0 164 0 0,0 0 70 0 0,0 0 9 0 0,0 0 3 0 0,0 0-11 0 0,0 0-8 0 0,0 0-1 0 0,0 0-42 0 0,0 0-180 0 0,0 0-76 0 0,0 0-20 0 0,0 0-3 0 0,1-2-18 0 0,4-5-66 0 0,-4 6-75 0 0,-1 1-33 0 0,0 0-166 0 0,0 0-48 0 0,0 0-1 0 0,0 0-62 0 0,0 0-265 0 0,0 0-118 0 0,0 0-872 0 0,0 0-3395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686"/>
    </inkml:context>
    <inkml:brush xml:id="br0">
      <inkml:brushProperty name="width" value="0.05" units="cm"/>
      <inkml:brushProperty name="height" value="0.05" units="cm"/>
      <inkml:brushProperty name="color" value="#E71224"/>
    </inkml:brush>
  </inkml:definitions>
  <inkml:trace contextRef="#ctx0" brushRef="#br0">0 0 7920 0 0,'0'0'174'0'0,"0"0"29"0"0,0 0 13 0 0,2 0-31 0 0,70 5 1477 0 0,-29 1-1457 0 0,1-2 78 0 0,-28-9 714 0 0,-10 6-979 0 0,7-2-3292 0 0,-3-4-419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0.934"/>
    </inkml:context>
    <inkml:brush xml:id="br0">
      <inkml:brushProperty name="width" value="0.05" units="cm"/>
      <inkml:brushProperty name="height" value="0.05" units="cm"/>
      <inkml:brushProperty name="color" value="#E71224"/>
    </inkml:brush>
  </inkml:definitions>
  <inkml:trace contextRef="#ctx0" brushRef="#br0">0 10 13680 0 0,'0'0'306'0'0,"0"0"46"0"0,0 0 23 0 0,0 0-43 0 0,1-1-215 0 0,19-7 69 0 0,-19 7 2 0 0,15 5 176 0 0,-15-3-474 0 0,11 0-456 0 0,9 8-1644 0 0,-14-4 942 0 0,3 0-3030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893A089-6061-4BFE-AEE7-E809E3449DC9}" emma:medium="tactile" emma:mode="ink">
          <msink:context xmlns:msink="http://schemas.microsoft.com/ink/2010/main" type="writingRegion" rotatedBoundingBox="887,6040 24896,5403 25061,11608 1052,12245"/>
        </emma:interpretation>
      </emma:emma>
    </inkml:annotationXML>
    <inkml:traceGroup>
      <inkml:annotationXML>
        <emma:emma xmlns:emma="http://www.w3.org/2003/04/emma" version="1.0">
          <emma:interpretation id="{582DB893-9787-4EA4-B382-DD811B93DE1E}" emma:medium="tactile" emma:mode="ink">
            <msink:context xmlns:msink="http://schemas.microsoft.com/ink/2010/main" type="paragraph" rotatedBoundingBox="10174,5793 23090,5450 23145,7506 10228,7849" alignmentLevel="2"/>
          </emma:interpretation>
        </emma:emma>
      </inkml:annotationXML>
      <inkml:traceGroup>
        <inkml:annotationXML>
          <emma:emma xmlns:emma="http://www.w3.org/2003/04/emma" version="1.0">
            <emma:interpretation id="{651A98B9-3553-462C-814E-4C4FE9A83515}" emma:medium="tactile" emma:mode="ink">
              <msink:context xmlns:msink="http://schemas.microsoft.com/ink/2010/main" type="line" rotatedBoundingBox="10174,5793 23090,5450 23145,7506 10228,7849"/>
            </emma:interpretation>
          </emma:emma>
        </inkml:annotationXML>
        <inkml:traceGroup>
          <inkml:annotationXML>
            <emma:emma xmlns:emma="http://www.w3.org/2003/04/emma" version="1.0">
              <emma:interpretation id="{54355177-5513-4DA6-AF31-5499C0994546}" emma:medium="tactile" emma:mode="ink">
                <msink:context xmlns:msink="http://schemas.microsoft.com/ink/2010/main" type="inkWord" rotatedBoundingBox="10191,6458 16376,6294 16404,7346 10219,7510"/>
              </emma:interpretation>
              <emma:one-of disjunction-type="recognition" id="oneOf0">
                <emma:interpretation id="interp0" emma:lang="" emma:confidence="1">
                  <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4">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3">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A2B10238-EC2C-40E9-A188-595C5F061179}" emma:medium="tactile" emma:mode="ink">
                <msink:context xmlns:msink="http://schemas.microsoft.com/ink/2010/main" type="inkWord" rotatedBoundingBox="19188,5554 23090,5450 23145,7506 19243,7610"/>
              </emma:interpretation>
              <emma:one-of disjunction-type="recognition" id="oneOf1">
                <emma:interpretation id="interp1" emma:lang="" emma:confidence="1">
                  <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4">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49">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DAB93FD5-BB47-4131-8D5C-A40374C32CD7}" emma:medium="tactile" emma:mode="ink">
            <msink:context xmlns:msink="http://schemas.microsoft.com/ink/2010/main" type="paragraph" rotatedBoundingBox="1363,7896 24787,7511 24816,9301 1392,9686" alignmentLevel="1"/>
          </emma:interpretation>
        </emma:emma>
      </inkml:annotationXML>
      <inkml:traceGroup>
        <inkml:annotationXML>
          <emma:emma xmlns:emma="http://www.w3.org/2003/04/emma" version="1.0">
            <emma:interpretation id="{7DDB6302-FD39-40C1-85EA-EE09435CCCE5}" emma:medium="tactile" emma:mode="ink">
              <msink:context xmlns:msink="http://schemas.microsoft.com/ink/2010/main" type="line" rotatedBoundingBox="1363,7896 24787,7511 24816,9301 1392,9686"/>
            </emma:interpretation>
          </emma:emma>
        </inkml:annotationXML>
        <inkml:traceGroup>
          <inkml:annotationXML>
            <emma:emma xmlns:emma="http://www.w3.org/2003/04/emma" version="1.0">
              <emma:interpretation id="{FAAC392E-6279-4FE1-BC63-438A18083CD5}" emma:medium="tactile" emma:mode="ink">
                <msink:context xmlns:msink="http://schemas.microsoft.com/ink/2010/main" type="inkWord" rotatedBoundingBox="1363,7937 5435,7870 5464,9619 1392,9686"/>
              </emma:interpretation>
              <emma:one-of disjunction-type="recognition" id="oneOf2">
                <emma:interpretation id="interp2"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785C6B9F-869E-46BD-8B71-E4F5BE7C913D}" emma:medium="tactile" emma:mode="ink">
                <msink:context xmlns:msink="http://schemas.microsoft.com/ink/2010/main" type="inkWord" rotatedBoundingBox="5916,7821 8458,7779 8481,9167 5939,9209"/>
              </emma:interpretation>
              <emma:one-of disjunction-type="recognition" id="oneOf3">
                <emma:interpretation id="interp3"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4FA8528D-9F38-44E2-91B5-6182E9560B3A}" emma:medium="tactile" emma:mode="ink">
                <msink:context xmlns:msink="http://schemas.microsoft.com/ink/2010/main" type="inkWord" rotatedBoundingBox="10844,7819 15826,7737 15853,9368 10871,9450"/>
              </emma:interpretation>
              <emma:one-of disjunction-type="recognition" id="oneOf4">
                <emma:interpretation id="interp4"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7674FB5C-82AC-4ACD-8EAD-9AF86CD196B8}" emma:medium="tactile" emma:mode="ink">
                <msink:context xmlns:msink="http://schemas.microsoft.com/ink/2010/main" type="inkWord" rotatedBoundingBox="17610,8011 20668,7961 20690,9263 17632,9313"/>
              </emma:interpretation>
              <emma:one-of disjunction-type="recognition" id="oneOf5">
                <emma:interpretation id="interp5"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037878EC-22CC-497A-AF57-35FABBC62272}" emma:medium="tactile" emma:mode="ink">
                <msink:context xmlns:msink="http://schemas.microsoft.com/ink/2010/main" type="inkWord" rotatedBoundingBox="21231,7965 24794,7906 24812,9005 21249,9063"/>
              </emma:interpretation>
              <emma:one-of disjunction-type="recognition" id="oneOf6">
                <emma:interpretation id="interp6"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traceGroup>
    <inkml:traceGroup>
      <inkml:annotationXML>
        <emma:emma xmlns:emma="http://www.w3.org/2003/04/emma" version="1.0">
          <emma:interpretation id="{5510C63E-9ED2-4932-BC82-15A35AAD7BAE}" emma:medium="tactile" emma:mode="ink">
            <msink:context xmlns:msink="http://schemas.microsoft.com/ink/2010/main" type="paragraph" rotatedBoundingBox="998,10288 25007,9620 25061,11581 1053,12250" alignmentLevel="1"/>
          </emma:interpretation>
        </emma:emma>
      </inkml:annotationXML>
      <inkml:traceGroup>
        <inkml:annotationXML>
          <emma:emma xmlns:emma="http://www.w3.org/2003/04/emma" version="1.0">
            <emma:interpretation id="{D577FEF7-D3A6-460A-AFE3-BB8511660742}" emma:medium="tactile" emma:mode="ink">
              <msink:context xmlns:msink="http://schemas.microsoft.com/ink/2010/main" type="line" rotatedBoundingBox="998,10288 25007,9620 25061,11581 1053,12250"/>
            </emma:interpretation>
          </emma:emma>
        </inkml:annotationXML>
        <inkml:traceGroup>
          <inkml:annotationXML>
            <emma:emma xmlns:emma="http://www.w3.org/2003/04/emma" version="1.0">
              <emma:interpretation id="{CB0640F9-B013-4853-86E6-80AFF8F96413}" emma:medium="tactile" emma:mode="ink">
                <msink:context xmlns:msink="http://schemas.microsoft.com/ink/2010/main" type="inkWord" rotatedBoundingBox="1001,10400 5160,10284 5212,12134 1053,12250"/>
              </emma:interpretation>
              <emma:one-of disjunction-type="recognition" id="oneOf7">
                <emma:interpretation id="interp7"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9">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223042CA-4F60-41AC-88B4-0A82C98A9E25}" emma:medium="tactile" emma:mode="ink">
                <msink:context xmlns:msink="http://schemas.microsoft.com/ink/2010/main" type="inkWord" rotatedBoundingBox="6005,10232 7289,11011 6723,11945 5439,11166"/>
              </emma:interpretation>
              <emma:one-of disjunction-type="recognition" id="oneOf8">
                <emma:interpretation id="interp8"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Group>
        <inkml:traceGroup>
          <inkml:annotationXML>
            <emma:emma xmlns:emma="http://www.w3.org/2003/04/emma" version="1.0">
              <emma:interpretation id="{546A7E87-BF6D-4453-A20A-C52FE535793F}" emma:medium="tactile" emma:mode="ink">
                <msink:context xmlns:msink="http://schemas.microsoft.com/ink/2010/main" type="inkWord" rotatedBoundingBox="7500,10902 7870,10892 7881,11265 7510,11275"/>
              </emma:interpretation>
              <emma:one-of disjunction-type="recognition" id="oneOf9">
                <emma:interpretation id="interp9" emma:lang="" emma:confidence="0">
                  <emma:literal>•</emma:literal>
                </emma:interpretation>
                <emma:interpretation id="interp10" emma:lang="" emma:confidence="0">
                  <emma:literal>G</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&lt;</emma:literal>
                </emma:interpretation>
              </emma:one-of>
            </emma:emma>
          </inkml:annotationXML>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Group>
        <inkml:traceGroup>
          <inkml:annotationXML>
            <emma:emma xmlns:emma="http://www.w3.org/2003/04/emma" version="1.0">
              <emma:interpretation id="{8BE1F13D-4281-451A-A8FB-10F98ADB3F3B}" emma:medium="tactile" emma:mode="ink">
                <msink:context xmlns:msink="http://schemas.microsoft.com/ink/2010/main" type="inkWord" rotatedBoundingBox="7645,10103 8688,10074 8729,11541 7685,11570"/>
              </emma:interpretation>
              <emma:one-of disjunction-type="recognition" id="oneOf10">
                <emma:interpretation id="interp14" emma:lang="" emma:confidence="1">
                  <emma:literal/>
                </emma:interpretation>
              </emma:one-of>
            </emma:emma>
          </inkml:annotationXML>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4E17CA72-4121-4F5D-B20B-52610CB2B5AB}" emma:medium="tactile" emma:mode="ink">
                <msink:context xmlns:msink="http://schemas.microsoft.com/ink/2010/main" type="inkWord" rotatedBoundingBox="10704,10058 15658,9920 15690,11066 10736,11204"/>
              </emma:interpretation>
              <emma:one-of disjunction-type="recognition" id="oneOf11">
                <emma:interpretation id="interp15"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3">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5389C9B5-28B5-41BD-BDE0-B9B32A03A03E}" emma:medium="tactile" emma:mode="ink">
                <msink:context xmlns:msink="http://schemas.microsoft.com/ink/2010/main" type="inkWord" rotatedBoundingBox="17984,9856 22709,9725 22746,11035 18021,11166"/>
              </emma:interpretation>
              <emma:one-of disjunction-type="recognition" id="oneOf12">
                <emma:interpretation id="interp16"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58699.324">17476 2694 116 0,'22'-15'46'0,"-9"4"-24"0,0 3-15 0,0 8 15 15,1-3-7-15,8-5 0 16,0 1-5-16,-5 0-1 16,-3-4 17-1,-1-4-15-15,-4 4 15 0,-5 0-10 16,1 0-4-16,-14 0-3 15,-9 7-5 1,0 0-3-16,5-3 0 16,0 3-1-16,0 8 0 15,-1-4 0-15,1 0 0 16,0 0 0-16,0 0-3 16,-1 0 2-16,1 4-1 15,0-1 0-15,0 8 4 16,-1 11 5-1,6-3 1 1,-1-4 3-16,4 7-2 16,1-4 2-16,4 0 0 15,0 8 1-15,0-4 0 16,0 4 0-16,4 0 2 16,1 11 4-16,-1-8-6 0,5 8-2 15,0-8-3-15,0 5-2 16,4-5-1-16,0-7 0 15,0-4-5-15,10-3 1 16,3 0-9-16,1-8-4 16,-1 1-22-16,5-5-10 15,4-3-36-15,5 0-13 16,-9-7 0 0</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19">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3">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E52474D7-C825-4167-9177-F9BCCCB686BB}" emma:medium="tactile" emma:mode="ink">
                <msink:context xmlns:msink="http://schemas.microsoft.com/ink/2010/main" type="inkWord" rotatedBoundingBox="23408,9998 25016,9954 25047,11051 23438,11096"/>
              </emma:interpretation>
              <emma:one-of disjunction-type="recognition" id="oneOf13">
                <emma:interpretation id="interp17"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1.118"/>
    </inkml:context>
    <inkml:brush xml:id="br0">
      <inkml:brushProperty name="width" value="0.05" units="cm"/>
      <inkml:brushProperty name="height" value="0.05" units="cm"/>
      <inkml:brushProperty name="color" value="#E71224"/>
    </inkml:brush>
  </inkml:definitions>
  <inkml:trace contextRef="#ctx0" brushRef="#br0">1 1 11576 0 0,'0'0'264'0'0,"0"0"34"0"0,0 0 20 0 0,0 0-41 0 0,0 0-122 0 0,0 0 159 0 0,0 0 92 0 0,0 0 11 0 0,0 0-33 0 0,0 0-163 0 0,1 1-77 0 0,3 17 340 0 0,-2-9-3544 0 0,-2-9 1950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217"/>
    </inkml:context>
    <inkml:brush xml:id="br0">
      <inkml:brushProperty name="width" value="0.05" units="cm"/>
      <inkml:brushProperty name="height" value="0.05" units="cm"/>
      <inkml:brushProperty name="color" value="#E71224"/>
    </inkml:brush>
  </inkml:definitions>
  <inkml:trace contextRef="#ctx0" brushRef="#br0">51 1 10680 0 0,'0'0'241'0'0,"0"0"38"0"0,0 0 11 0 0,0 0-28 0 0,0 0-154 0 0,0 0-23 0 0,0 0 20 0 0,0 0 49 0 0,0 0 26 0 0,0 0 4 0 0,0 0 17 0 0,0 0 75 0 0,0 0 39 0 0,0 0 5 0 0,0 0-22 0 0,0 0-87 0 0,0 0-34 0 0,-2 0-7 0 0,-12 0 1150 0 0,13 0-1094 0 0,1 0-54 0 0,-2 0-20 0 0,-23 12-429 0 0,24-11-278 0 0,0 1-21 0 0,-3 6-6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399"/>
    </inkml:context>
    <inkml:brush xml:id="br0">
      <inkml:brushProperty name="width" value="0.05" units="cm"/>
      <inkml:brushProperty name="height" value="0.05" units="cm"/>
      <inkml:brushProperty name="color" value="#E71224"/>
    </inkml:brush>
  </inkml:definitions>
  <inkml:trace contextRef="#ctx0" brushRef="#br0">22 1 7728 0 0,'0'0'216'0'0,"0"0"56"0"0,-5 3-272 0 0,-1 7 0 0 0,1 0 0 0 0,0-5 0 0 0,5-5 0 0 0,0 0-176 0 0,0 0 24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617"/>
    </inkml:context>
    <inkml:brush xml:id="br0">
      <inkml:brushProperty name="width" value="0.05" units="cm"/>
      <inkml:brushProperty name="height" value="0.05" units="cm"/>
      <inkml:brushProperty name="color" value="#E71224"/>
    </inkml:brush>
  </inkml:definitions>
  <inkml:trace contextRef="#ctx0" brushRef="#br0">34 0 11632 0 0,'0'0'256'0'0,"-5"5"48"0"0,5-5 16 0 0,-5 10 8 0 0,-1-2-264 0 0,1 3-64 0 0,0-1 0 0 0,5 0 0 0 0,0-10-128 0 0,0 5-48 0 0,-7 5-8 0 0,7-10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2.900"/>
    </inkml:context>
    <inkml:brush xml:id="br0">
      <inkml:brushProperty name="width" value="0.05" units="cm"/>
      <inkml:brushProperty name="height" value="0.05" units="cm"/>
      <inkml:brushProperty name="color" value="#E71224"/>
    </inkml:brush>
  </inkml:definitions>
  <inkml:trace contextRef="#ctx0" brushRef="#br0">6 0 11432 0 0,'0'0'320'0'0,"0"0"80"0"0,0 0-320 0 0,0 0-80 0 0,0 0 0 0 0,0 0 0 0 0,0 0 136 0 0,0 0 16 0 0,0 9 0 0 0,0-9 0 0 0,-5 10-152 0 0,5-10-112 0 0,0 0 16 0 0,0 0 8 0 0,0 0-1032 0 0,0 0-200 0 0,0 0-48 0 0,0 0-8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3.077"/>
    </inkml:context>
    <inkml:brush xml:id="br0">
      <inkml:brushProperty name="width" value="0.05" units="cm"/>
      <inkml:brushProperty name="height" value="0.05" units="cm"/>
      <inkml:brushProperty name="color" value="#E71224"/>
    </inkml:brush>
  </inkml:definitions>
  <inkml:trace contextRef="#ctx0" brushRef="#br0">10 1 16495 0 0,'0'0'360'0'0,"0"0"80"0"0,-5 10 8 0 0,0 0 24 0 0,5 0-376 0 0,0 0-96 0 0,0-5 0 0 0,0 5 0 0 0,0 0 0 0 0,0-10 0 0 0,0 5 0 0 0,5 4-4895 0 0,7-4-961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262"/>
    </inkml:context>
    <inkml:brush xml:id="br0">
      <inkml:brushProperty name="width" value="0.05" units="cm"/>
      <inkml:brushProperty name="height" value="0.05" units="cm"/>
      <inkml:brushProperty name="color" value="#E71224"/>
    </inkml:brush>
  </inkml:definitions>
  <inkml:trace contextRef="#ctx0" brushRef="#br0">12 5 11792 0 0,'0'0'342'0'0,"0"0"4"0"0,0 0-158 0 0,0 0 162 0 0,0 0 98 0 0,0 0 22 0 0,0 0-56 0 0,0 0-235 0 0,-2-1-99 0 0,-5-2-39 0 0,5 2 91 0 0,2 1 20 0 0,0 0-6 0 0,0 0 11 0 0,0 0 55 0 0,0 0 20 0 0,0 0 7 0 0,0 0-22 0 0,0 0-94 0 0,0 0-41 0 0,0 0-8 0 0,0 0-28 0 0,0 0-106 0 0,0 0-48 0 0,0 0-10 0 0,0 0-57 0 0,0 0-230 0 0,0 0-106 0 0,0 0-22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457"/>
    </inkml:context>
    <inkml:brush xml:id="br0">
      <inkml:brushProperty name="width" value="0.05" units="cm"/>
      <inkml:brushProperty name="height" value="0.05" units="cm"/>
      <inkml:brushProperty name="color" value="#E71224"/>
    </inkml:brush>
  </inkml:definitions>
  <inkml:trace contextRef="#ctx0" brushRef="#br0">5 0 13272 0 0,'0'0'288'0'0,"0"0"64"0"0,0 0 16 0 0,0 0 8 0 0,0 0-304 0 0,0 0-72 0 0,0 0 0 0 0,0 0 0 0 0,0 0-896 0 0,0 0-192 0 0,-5 5-32 0 0,5-5-16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6.795"/>
    </inkml:context>
    <inkml:brush xml:id="br0">
      <inkml:brushProperty name="width" value="0.05" units="cm"/>
      <inkml:brushProperty name="height" value="0.05" units="cm"/>
      <inkml:brushProperty name="color" value="#E71224"/>
    </inkml:brush>
  </inkml:definitions>
  <inkml:trace contextRef="#ctx0" brushRef="#br0">17 1 12544 0 0,'0'0'365'0'0,"0"0"-4"0"0,-6 5 14 0 0,-4 9 140 0 0,9-13-279 0 0,1-1-112 0 0,0 0-71 0 0,0 0-168 0 0,0 0-30 0 0,0 0-46 0 0,0 0-222 0 0,0 0-99 0 0,0 0-21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2:59.545"/>
    </inkml:context>
    <inkml:brush xml:id="br0">
      <inkml:brushProperty name="width" value="0.05" units="cm"/>
      <inkml:brushProperty name="height" value="0.05" units="cm"/>
      <inkml:brushProperty name="color" value="#E71224"/>
    </inkml:brush>
  </inkml:definitions>
  <inkml:trace contextRef="#ctx0" brushRef="#br0">89 37 7400 0 0,'0'0'216'0'0,"0"-2"-11"0"0,0-4-93 0 0,0 4 240 0 0,0 2 92 0 0,0 0 11 0 0,-1-2-54 0 0,-3-3-225 0 0,3 3-116 0 0,1 2-143 0 0,0 0-23 0 0,0-12 19 0 0,0 9 171 0 0,0 3 5 0 0,0 0 29 0 0,0 0 150 0 0,-1-2 69 0 0,1 2-211 0 0,0 0 1 0 0,0 1-1 0 0,0-1 1 0 0,0 0-1 0 0,0 1 1 0 0,-1-1-1 0 0,1 0 1 0 0,0 0-1 0 0,0 1 0 0 0,0-1 1 0 0,0 0-1 0 0,0 0 1 0 0,-1 1-1 0 0,1-1 1 0 0,0 0-1 0 0,0 0 1 0 0,0 1-1 0 0,-1-1 0 0 0,1 0 1 0 0,0 0-1 0 0,0 0 1 0 0,-1 0-1 0 0,1 1 1 0 0,0-1-1 0 0,0 0 0 0 0,-1 0 1 0 0,1 0-1 0 0,0 0 1 0 0,0 0-1 0 0,-1 0 1 0 0,1 0-1 0 0,0 0 1 0 0,-1 0-1 0 0,1 0 0 0 0,0 0 1 0 0,0 0-1 0 0,-1 0 1 0 0,1 0-1 0 0,0 0 1 0 0,-1 0-1 0 0,1 0 1 0 0,0 0-127 0 0,0 1 156 0 0,0-1-52 0 0,0 0-28 0 0,0 0-4 0 0,0 0-2 0 0,0 0-4 0 0,0 0-2 0 0,0 0 0 0 0,0 0-1 0 0,0 0 1 0 0,0 0 0 0 0,-1 2 6 0 0,-4 5 15 0 0,4-6-12 0 0,1-1 11 0 0,-10 21 252 0 0,-3 26 72 0 0,-7 28 200 0 0,-2 41-37 0 0,21-109-471 0 0,12 12 93 0 0,16 0-193 0 0,-25-18 2 0 0,-1-1-1 0 0,1 1 1 0 0,-1-1-1 0 0,1 0 1 0 0,-1 0-1 0 0,1 0 1 0 0,-1 0-1 0 0,1 0 1 0 0,0 0 0 0 0,-1 0-1 0 0,1-1 1 0 0,-1 1-1 0 0,1 0 1 0 0,-1-1-1 0 0,1 1 1 0 0,-1-1-1 0 0,1 0 1 0 0,-1 1-1 0 0,0-1 1 0 0,1 0-1 0 0,-1 0 1 0 0,0 0-1 0 0,0 0 1 0 0,1 0-1 0 0,-1-1-1 0 0,11-7 26 0 0,33-31 38 0 0,-30 25-169 0 0,-2-14 64 0 0,52-64 415 0 0,-37 67-763 0 0,-4-3-114 0 0,-20 23 487 0 0,2-4 16 0 0,-1 13 11 0 0,2 60 138 0 0,-3-43-149 0 0,12 37 0 0 0,-12-40 129 0 0,18 22 225 0 0,3-11 411 0 0,13-11-765 0 0,-4-19 100 0 0,-17-26 686 0 0,8-21-448 0 0,9-29-191 0 0,-28 57-83 0 0,-5 12 4 0 0,-1 8 68 0 0,0 1 9 0 0,0 0-1 0 0,0-3-24 0 0,-1-7-96 0 0,-3 1-66 0 0,3 7-176 0 0,1 2-59 0 0,0 0-10 0 0,0 0 13 0 0,0 0 55 0 0,0 0 24 0 0,0 0 3 0 0,0 0-32 0 0,0 0-134 0 0,1 9-1272 0 0,3-4-2857 0 0,-3 0-1405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0.261"/>
    </inkml:context>
    <inkml:brush xml:id="br0">
      <inkml:brushProperty name="width" value="0.05" units="cm"/>
      <inkml:brushProperty name="height" value="0.05" units="cm"/>
      <inkml:brushProperty name="color" value="#E71224"/>
    </inkml:brush>
  </inkml:definitions>
  <inkml:trace contextRef="#ctx0" brushRef="#br0">49 0 9184 0 0,'0'0'208'0'0,"0"0"33"0"0,0 0 14 0 0,0 0 15 0 0,0 0 62 0 0,0 0 27 0 0,0 0 8 0 0,-6 6 769 0 0,-14 9 1953 0 0,14 12-2210 0 0,6-24-617 0 0,0-3-71 0 0,0 19 667 0 0,0 9-707 0 0,-7-6 146 0 0,2 11 279 0 0,0-17 458 0 0,6-11-1052 0 0,4 9-1995 0 0,-6-14 993 0 0,1 0-514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1.238"/>
    </inkml:context>
    <inkml:brush xml:id="br0">
      <inkml:brushProperty name="width" value="0.05" units="cm"/>
      <inkml:brushProperty name="height" value="0.05" units="cm"/>
      <inkml:brushProperty name="color" value="#E71224"/>
    </inkml:brush>
  </inkml:definitions>
  <inkml:trace contextRef="#ctx0" brushRef="#br0">40 79 8840 0 0,'0'0'197'0'0,"0"0"24"0"0,0 0 19 0 0,-2 0-29 0 0,-6 0-138 0 0,6 0 77 0 0,2 0 14 0 0,0 0-4 0 0,0 0-8 0 0,0 0-35 0 0,-6 1 823 0 0,0 1-348 0 0,5-2-515 0 0,1 0 1 0 0,-1 0 0 0 0,0 0-1 0 0,0 1 1 0 0,1-1 0 0 0,-1 0 0 0 0,0 1-1 0 0,1-1 1 0 0,-1 1 0 0 0,0-1 0 0 0,1 1-1 0 0,-1-1 1 0 0,0 1 0 0 0,1-1 0 0 0,-1 1-1 0 0,1-1 1 0 0,-1 1 0 0 0,1 0 0 0 0,-1-1-1 0 0,1 1 1 0 0,0 0 0 0 0,-1-1 0 0 0,1 1-1 0 0,0 0 1 0 0,0 0 0 0 0,-1 0-1 0 0,1-1 1 0 0,0 1 0 0 0,0 0 0 0 0,0 0-1 0 0,0-1 1 0 0,0 1 0 0 0,0 0 0 0 0,0 0-1 0 0,0 0 1 0 0,0-1 0 0 0,1 2-78 0 0,-1 134 2052 0 0,10-112-1926 0 0,-9-23-48 0 0,25-1 231 0 0,19-29 222 0 0,-44 29-531 0 0,1 0 14 0 0,0-1 1 0 0,1 0 0 0 0,-1 1 0 0 0,0-1-1 0 0,0 0 1 0 0,0 0 0 0 0,0 0 0 0 0,0 0 0 0 0,0-1-1 0 0,0 1 1 0 0,0 0 0 0 0,0-1 0 0 0,0 0-1 0 0,-1 1 1 0 0,1-1 0 0 0,0 0 0 0 0,-1 0-1 0 0,0 0 1 0 0,1 0 0 0 0,-1 0 0 0 0,0 0-1 0 0,0 0 1 0 0,0 0 0 0 0,-1 0 0 0 0,1-1 0 0 0,0 1-1 0 0,-1 0 1 0 0,1-1-15 0 0,10-20 237 0 0,-6 2-39 0 0,0 3-80 0 0,5 0-267 0 0,-9 16 69 0 0,1 2-1 0 0,24 17-414 0 0,-6 39 424 0 0,4 23 527 0 0,-19-73-425 0 0,16 8 314 0 0,15-23-25 0 0,-29 5-254 0 0,0-1 0 0 0,0 0 0 0 0,0-1 0 0 0,-1 1 0 0 0,0-1-1 0 0,0 0 1 0 0,0-1 0 0 0,-1 0 0 0 0,0 0 0 0 0,0 0 0 0 0,-1 0-1 0 0,0-1 1 0 0,0 1 0 0 0,-1-1 0 0 0,0 0 0 0 0,0 0 0 0 0,0 0 0 0 0,-1-1-1 0 0,-1 1 1 0 0,0-1 0 0 0,1-4-66 0 0,10-69 92 0 0,-12 80-37 0 0,0-26-19 0 0,0 26-90 0 0,0 2-11 0 0,0 0-6 0 0,0 0-1 0 0,0 0 0 0 0,0 0-4 0 0,0 0-17 0 0,0 0-10 0 0,-5 16-482 0 0,5-12-2631 0 0,0-4 1922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2.062"/>
    </inkml:context>
    <inkml:brush xml:id="br0">
      <inkml:brushProperty name="width" value="0.05" units="cm"/>
      <inkml:brushProperty name="height" value="0.05" units="cm"/>
      <inkml:brushProperty name="color" value="#E71224"/>
    </inkml:brush>
  </inkml:definitions>
  <inkml:trace contextRef="#ctx0" brushRef="#br0">17 1 9416 0 0,'0'0'208'0'0,"0"0"33"0"0,2 0 16 0 0,14 0 13 0 0,12 15-184 0 0,-18 2-603 0 0,-10-16 661 0 0,0-1 15 0 0,0 0 51 0 0,0 6 734 0 0,-4 63 1803 0 0,-15 8-2564 0 0,-13-31 282 0 0,17-29-13 0 0,13-16-197 0 0,11-1 3235 0 0,38-4-3293 0 0,20-15 523 0 0,-14 5-248 0 0,-12 7-456 0 0,-20 3 116 0 0,-12 4-49 0 0,-7 0-4 0 0,-2 0-13 0 0,1 1-12 0 0,2 2-65 0 0,-6 8-298 0 0,-14 29-4971 0 0,16-37 3539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5.620"/>
    </inkml:context>
    <inkml:brush xml:id="br0">
      <inkml:brushProperty name="width" value="0.05" units="cm"/>
      <inkml:brushProperty name="height" value="0.05" units="cm"/>
      <inkml:brushProperty name="color" value="#E71224"/>
    </inkml:brush>
  </inkml:definitions>
  <inkml:trace contextRef="#ctx0" brushRef="#br0">1 50 11792 0 0,'0'0'342'0'0,"0"0"4"0"0,0 0-162 0 0,0 0 145 0 0,0 0 88 0 0,2 0 21 0 0,45-25 1824 0 0,-28 14-837 0 0,25-3-649 0 0,-13 24-2050 0 0,-19-6-3817 0 0,-6-3-55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
    </inkml:context>
    <inkml:brush xml:id="br0">
      <inkml:brushProperty name="width" value="0.05" units="cm"/>
      <inkml:brushProperty name="height" value="0.05" units="cm"/>
      <inkml:brushProperty name="color" value="#E71224"/>
    </inkml:brush>
  </inkml:definitions>
  <inkml:trace contextRef="#ctx0" brushRef="#br0">1 19 12528 0 0,'0'0'281'0'0,"2"0"40"0"0,46-4 445 0 0,6 8-142 0 0,-32-4-608 0 0,0-14 304 0 0,-3 18-536 0 0,-19-5 161 0 0,0 0 1 0 0,1 1 0 0 0,0-1 0 0 0,-1 1-1 0 0,1-1 1 0 0,-1 1 0 0 0,1-1 0 0 0,0 1-1 0 0,-1-1 1 0 0,1 1 0 0 0,0 0 0 0 0,-1-1-1 0 0,1 1 1 0 0,0 0 0 0 0,0-1 0 0 0,-1 1-1 0 0,1 0 1 0 0,0 0 0 0 0,0 0 0 0 0,0 0 0 0 0,-1 0-1 0 0,1 0 1 0 0,0 0 0 0 0,0 0 0 0 0,0 0-1 0 0,-1 0 1 0 0,1 0 0 0 0,0 1 0 0 0,0-1-1 0 0,-1 0 1 0 0,1 0 0 0 0,0 1 0 0 0,-1-1-1 0 0,1 1 1 0 0,0-1 0 0 0,-1 1 0 0 0,1-1-1 0 0,0 1 55 0 0,4 2-668 0 0,0-3-186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309"/>
    </inkml:context>
    <inkml:brush xml:id="br0">
      <inkml:brushProperty name="width" value="0.05" units="cm"/>
      <inkml:brushProperty name="height" value="0.05" units="cm"/>
      <inkml:brushProperty name="color" value="#E71224"/>
    </inkml:brush>
  </inkml:definitions>
  <inkml:trace contextRef="#ctx0" brushRef="#br0">1 0 14368 0 0,'0'0'330'0'0,"0"0"45"0"0,6 4 362 0 0,31 12-539 0 0,7-6-501 0 0,-42-10-4 0 0,16-15-1413 0 0,-3 11-2340 0 0,-5 3-86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484"/>
    </inkml:context>
    <inkml:brush xml:id="br0">
      <inkml:brushProperty name="width" value="0.05" units="cm"/>
      <inkml:brushProperty name="height" value="0.05" units="cm"/>
      <inkml:brushProperty name="color" value="#E71224"/>
    </inkml:brush>
  </inkml:definitions>
  <inkml:trace contextRef="#ctx0" brushRef="#br0">0 48 13992 0 0,'0'0'314'0'0,"2"-2"46"0"0,0 1-312 0 0,1 0 0 0 0,-1 0 0 0 0,0 0 0 0 0,1 0-1 0 0,-1 0 1 0 0,1 1 0 0 0,-1-1 0 0 0,1 1 0 0 0,-1 0 0 0 0,1-1 0 0 0,-1 1-1 0 0,1 0 1 0 0,-1 1 0 0 0,1-1 0 0 0,0 0 0 0 0,-1 1 0 0 0,1-1 0 0 0,1 2-48 0 0,50-6 117 0 0,-14-1-237 0 0,2-5-708 0 0,-7-10 525 0 0,-2 18-198 0 0,-12 4-3922 0 0,-14 3 337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6.746"/>
    </inkml:context>
    <inkml:brush xml:id="br0">
      <inkml:brushProperty name="width" value="0.05" units="cm"/>
      <inkml:brushProperty name="height" value="0.05" units="cm"/>
      <inkml:brushProperty name="color" value="#E71224"/>
    </inkml:brush>
  </inkml:definitions>
  <inkml:trace contextRef="#ctx0" brushRef="#br0">0 1 13272 0 0,'0'0'298'0'0,"0"0"46"0"0,0 0 23 0 0,0 0-43 0 0,7 5-201 0 0,18 9-139 0 0,0-13-2130 0 0,-17-1 1293 0 0,-6 0-126 0 0,-2 0-21 0 0,11 0-2062 0 0,-10 0 2406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07.086"/>
    </inkml:context>
    <inkml:brush xml:id="br0">
      <inkml:brushProperty name="width" value="0.05" units="cm"/>
      <inkml:brushProperty name="height" value="0.05" units="cm"/>
      <inkml:brushProperty name="color" value="#E71224"/>
    </inkml:brush>
  </inkml:definitions>
  <inkml:trace contextRef="#ctx0" brushRef="#br0">1 8 11600 0 0,'0'-1'29'0'0,"1"1"0"0"0,0-1 0 0 0,-1 1 1 0 0,1-1-1 0 0,-1 0 0 0 0,1 1 0 0 0,0 0 1 0 0,-1-1-1 0 0,1 1 0 0 0,0-1 0 0 0,0 1 1 0 0,-1 0-1 0 0,1 0 0 0 0,0-1 0 0 0,0 1 1 0 0,0 0-1 0 0,-1 0 0 0 0,1 0 0 0 0,0 0 1 0 0,0 0-1 0 0,0 0 0 0 0,-1 0 0 0 0,1 0 1 0 0,0 0-1 0 0,0 0 0 0 0,0 1 0 0 0,-1-1 1 0 0,1 0-1 0 0,0 0 0 0 0,0 1 0 0 0,-1-1 1 0 0,1 0-1 0 0,0 1 0 0 0,-1-1 0 0 0,1 1 1 0 0,0-1-1 0 0,-1 1-29 0 0,18 5 190 0 0,-3-5-2846 0 0,-15-1-1728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31.758"/>
    </inkml:context>
    <inkml:brush xml:id="br0">
      <inkml:brushProperty name="width" value="0.05" units="cm"/>
      <inkml:brushProperty name="height" value="0.05" units="cm"/>
      <inkml:brushProperty name="color" value="#E71224"/>
    </inkml:brush>
  </inkml:definitions>
  <inkml:trace contextRef="#ctx0" brushRef="#br0">134 754 7112 0 0,'0'0'157'0'0,"0"0"23"0"0,0 0 13 0 0,0 0-11 0 0,0 0-89 0 0,0 3-88 0 0,0 1 54 0 0,0-3 26 0 0,18 21 3929 0 0,41 44-1822 0 0,-14 13-2122 0 0,-34-48 129 0 0,1-2 84 0 0,-11-23-194 0 0,1 1 0 0 0,0-1 1 0 0,1 0-1 0 0,-1 0 1 0 0,1-1-1 0 0,0 1 1 0 0,1 0-1 0 0,-1-1 1 0 0,1 0-1 0 0,0 0 1 0 0,2 2-90 0 0,26 35 20 0 0,-32-41-250 0 0,0-1-80 0 0,0 0-12 0 0,0 0-115 0 0,0 0-467 0 0,0-14-1355 0 0,0 3 1101 0 0</inkml:trace>
  <inkml:trace contextRef="#ctx0" brushRef="#br0" timeOffset="565.499">24 767 11312 0 0,'0'0'332'0'0,"0"0"-4"0"0,-2-1-210 0 0,-12-10-8 0 0,13 10-14 0 0,0-1 0 0 0,-5-21-84 0 0,24-33-390 0 0,-7 38 314 0 0,16-17 270 0 0,27-8 1656 0 0,-53 42-1756 0 0,32-4 99 0 0,2 0-138 0 0,3 10-67 0 0,-28-1 14 0 0,3-3 63 0 0,1 12-59 0 0,-13-11 83 0 0,5 9 193 0 0,4 36 219 0 0,-3-16-96 0 0,-6 11 262 0 0,-7-22-15 0 0,4-18-410 0 0,2 0-209 0 0,0 1-1 0 0,-1-1 0 0 0,0 0 0 0 0,1 1 0 0 0,-1-1 0 0 0,0 1 0 0 0,0-1 0 0 0,0 0 0 0 0,-1 0 0 0 0,1 0 0 0 0,0 0 0 0 0,-1 0 0 0 0,0 0 0 0 0,1 0 0 0 0,-1 0 0 0 0,0 0 0 0 0,0-1 0 0 0,0 1 0 0 0,0-1 0 0 0,0 1 1 0 0,-2 0-45 0 0,1 0 2 0 0,-5 4-15 0 0,1-1-40 0 0,-2-1-13 0 0,2-3-2725 0 0,7-1 1203 0 0</inkml:trace>
  <inkml:trace contextRef="#ctx0" brushRef="#br0" timeOffset="1279.835">394 728 10680 0 0,'0'0'241'0'0,"0"0"38"0"0,0 0 11 0 0,0 0-28 0 0,0 0-158 0 0,0 0-40 0 0,0 0 0 0 0,0 0 0 0 0,-2 0-11 0 0,-17-19-32 0 0,18 4 107 0 0,10-98 1926 0 0,-3 44-1630 0 0,1 1 756 0 0,-7 48-931 0 0,0 18-66 0 0,5-16 1108 0 0,8 3-995 0 0,-12 14-296 0 0,0 1-1 0 0,0 0 1 0 0,0 0 0 0 0,0 0-1 0 0,0 0 1 0 0,0 0-1 0 0,-1 0 1 0 0,1 0-1 0 0,0 0 1 0 0,0 0-1 0 0,0 1 1 0 0,0-1-1 0 0,0 0 1 0 0,0 0-1 0 0,0 1 1 0 0,-1-1-1 0 0,1 1 1 0 0,0-1-1 0 0,0 1 1 0 0,0-1-1 0 0,-1 1 1 0 0,1-1-1 0 0,0 1 1 0 0,-1 0-1 0 0,1-1 1 0 0,0 1-1 0 0,-1 0 1 0 0,1 0-1 0 0,-1-1 1 0 0,1 1-1 0 0,-1 0 1 0 0,0 0-1 0 0,1 0 1 0 0,10 16 0 0 0,17 42 0 0 0,-22 22 79 0 0,-7-54 32 0 0,1 69 222 0 0,-23-63 248 0 0,22-31-558 0 0,-1 0 0 0 0,0-1 0 0 0,1 1 0 0 0,-1-1-1 0 0,0 1 1 0 0,0-1 0 0 0,0 0 0 0 0,-1 0-1 0 0,1 1 1 0 0,0-2 0 0 0,0 1 0 0 0,-1 0 0 0 0,1 0-1 0 0,0-1 1 0 0,-1 1 0 0 0,1-1 0 0 0,0 0 0 0 0,-1 0-1 0 0,1 1 1 0 0,-1-2 0 0 0,1 1 0 0 0,0 0-1 0 0,-1 0 1 0 0,1-1 0 0 0,-1 0 0 0 0,1 1 0 0 0,-1-1-23 0 0,-20-2-185 0 0,4-11-274 0 0,16 12 233 0 0,0 0 0 0 0,0-1 0 0 0,1 0 0 0 0,-1 1 0 0 0,1-1 0 0 0,0 0 0 0 0,0 0 0 0 0,0 0 0 0 0,0-1 0 0 0,0 1 0 0 0,0 0 0 0 0,1-1 0 0 0,0 1 0 0 0,0-1 0 0 0,-1-1 226 0 0,2-9-5693 0 0</inkml:trace>
  <inkml:trace contextRef="#ctx0" brushRef="#br0" timeOffset="2082.065">620 0 11488 0 0,'0'0'264'0'0,"0"0"34"0"0,0 0 20 0 0,0 0-41 0 0,0 0-192 0 0,0 0-106 0 0,0 0 64 0 0,0 0 21 0 0,-1 2 50 0 0,-24 41 2196 0 0,-10 2-788 0 0,19 18-1485 0 0,16-39-47 0 0,0-22-33 0 0,15 13 18 0 0,8 0-115 0 0,12 3 126 0 0,2 2 14 0 0,-10 4 0 0 0,7 1 0 0 0,-18-5 0 0 0,-9-5 22 0 0,-13 42 980 0 0,5-56-882 0 0,-16 35 546 0 0,-27 12-84 0 0,1-10-3909 0 0,20-32 2111 0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35.749"/>
    </inkml:context>
    <inkml:brush xml:id="br0">
      <inkml:brushProperty name="width" value="0.05" units="cm"/>
      <inkml:brushProperty name="height" value="0.05" units="cm"/>
      <inkml:brushProperty name="color" value="#E71224"/>
    </inkml:brush>
  </inkml:definitions>
  <inkml:trace contextRef="#ctx0" brushRef="#br0">89 397 13888 0 0,'0'0'406'0'0,"0"0"-4"0"0,0 0-220 0 0,0 0 33 0 0,0 0 45 0 0,0 0 11 0 0,0 2-45 0 0,0 40-532 0 0,0-41 426 0 0,6 5 121 0 0,0 23-128 0 0,11 45 467 0 0,20 23-259 0 0,63 169-297 0 0,-67-188-510 0 0,-32-77 362 0 0,-1 4-2424 0 0,0-5-2461 0 0</inkml:trace>
  <inkml:trace contextRef="#ctx0" brushRef="#br0" timeOffset="470.275">24 462 11488 0 0,'0'0'264'0'0,"0"0"34"0"0,-1-1 20 0 0,-10-18 66 0 0,0-29 866 0 0,10 44-1241 0 0,1 1 0 0 0,0 0 0 0 0,0-1-1 0 0,1 1 1 0 0,-1 0 0 0 0,1 0 0 0 0,0 0 0 0 0,-1-1-1 0 0,1 1 1 0 0,1 0 0 0 0,-1 0 0 0 0,0 0-1 0 0,1 0 1 0 0,-1 1 0 0 0,1-1 0 0 0,0 0 0 0 0,1 0-9 0 0,13-25-1 0 0,18-16 44 0 0,81-3 1531 0 0,-92 39-1426 0 0,42 8 13 0 0,-61 1-169 0 0,0 0 0 0 0,0 0 0 0 0,-1 1 1 0 0,1-1-1 0 0,-1 1 0 0 0,1 0 0 0 0,-1 0 0 0 0,1 0 1 0 0,-1 0-1 0 0,0 1 0 0 0,0-1 0 0 0,0 1 0 0 0,0 0 1 0 0,-1 0-1 0 0,1 0 0 0 0,-1 0 0 0 0,1 0 0 0 0,-1 0 1 0 0,0 1-1 0 0,-1-1 0 0 0,1 1 0 0 0,0-1 0 0 0,-1 1 1 0 0,0 0-1 0 0,0 0 0 0 0,0 0 0 0 0,0 3 8 0 0,0-1 95 0 0,-1 1 0 0 0,0-1 0 0 0,0 1 0 0 0,-1-1 0 0 0,0 0 0 0 0,0 1 0 0 0,0-1 0 0 0,-1 0 0 0 0,0 0 0 0 0,0 0 0 0 0,-1 0 0 0 0,1 0 0 0 0,-1 0 0 0 0,0-1 0 0 0,-1 1 0 0 0,0-1 0 0 0,1 0-1 0 0,-2 0 1 0 0,1-1 0 0 0,0 1 0 0 0,-1-1 0 0 0,0 0 0 0 0,0 0 0 0 0,0 0 0 0 0,-1-1 0 0 0,1 1 0 0 0,-2-1-95 0 0,-86 54 1465 0 0,72-56-1385 0 0,10-22-3630 0 0,15 9-526 0 0,1 1-1249 0 0</inkml:trace>
  <inkml:trace contextRef="#ctx0" brushRef="#br0" timeOffset="1108.444">538 595 12528 0 0,'0'0'281'0'0,"-2"1"40"0"0,-41 17 445 0 0,3-17-1344 0 0,36-2 509 0 0,1-1 0 0 0,0 1-1 0 0,-1-1 1 0 0,1 0 0 0 0,0 0-1 0 0,0 0 1 0 0,0 0 0 0 0,0 0-1 0 0,1-1 1 0 0,-1 1 0 0 0,1-1-1 0 0,-1 0 1 0 0,1 0 0 0 0,0 1-1 0 0,0-2 1 0 0,0 1 0 0 0,0 0-1 0 0,1 0 1 0 0,-1-1 0 0 0,0-2 69 0 0,-20-27 348 0 0,14 13 378 0 0,5 14-560 0 0,0 0 0 0 0,0 0-1 0 0,1 0 1 0 0,0 0-1 0 0,0 0 1 0 0,1-1 0 0 0,-1 1-1 0 0,2-1 1 0 0,-1 1 0 0 0,0-1-1 0 0,1 0 1 0 0,1 1 0 0 0,-1-1-166 0 0,40-93 258 0 0,9 48-714 0 0,-43 46 448 0 0,1 1-1 0 0,0 0 0 0 0,0 0 1 0 0,1 0-1 0 0,-1 1 1 0 0,1 1-1 0 0,0-1 0 0 0,0 1 1 0 0,4-1 8 0 0,-10 4 3 0 0,0 0 1 0 0,1 0-1 0 0,-1 0 0 0 0,0 0 1 0 0,1 0-1 0 0,-1 0 1 0 0,0 1-1 0 0,0-1 0 0 0,1 1 1 0 0,-1 0-1 0 0,0-1 1 0 0,0 1-1 0 0,0 0 0 0 0,0 0 1 0 0,0 1-1 0 0,0-1 1 0 0,0 0-1 0 0,0 1 0 0 0,-1-1 1 0 0,1 1-1 0 0,0-1 1 0 0,0 2-4 0 0,1 2-16 0 0,0 0 0 0 0,0 0 0 0 0,-1 0 0 0 0,0 0 0 0 0,0 1 0 0 0,0-1 0 0 0,-1 0 0 0 0,0 1 0 0 0,0 0 0 0 0,0-1 0 0 0,-1 1 0 0 0,1 4 16 0 0,-24 127 258 0 0,-4-52 2259 0 0,21-67-2282 0 0,-3-27-798 0 0,-9-40-1244 0 0,14 38 1279 0 0</inkml:trace>
  <inkml:trace contextRef="#ctx0" brushRef="#br0" timeOffset="1529.803">769 0 14368 0 0,'0'0'330'0'0,"0"0"45"0"0,0 0 17 0 0,0 0-47 0 0,0 0-254 0 0,0 0-232 0 0,0 0-78 0 0,0 0-18 0 0,0 0 14 0 0,-1 1 72 0 0,-74 12 639 0 0,46 8 1589 0 0,27-19-2089 0 0,1 0 0 0 0,-1 0 0 0 0,1 0-1 0 0,-1 0 1 0 0,1 0 0 0 0,0 1-1 0 0,0-1 1 0 0,0 0 0 0 0,0 1-1 0 0,0-1 1 0 0,0 1 0 0 0,1 0-1 0 0,-1-1 1 0 0,1 1 0 0 0,-1-1 0 0 0,1 1-1 0 0,0 0 1 0 0,0-1 0 0 0,1 1-1 0 0,-1-1 1 0 0,0 1 0 0 0,1 0-1 0 0,0-1 1 0 0,-1 1 0 0 0,1-1-1 0 0,1 2 13 0 0,10 31-775 0 0,67 29-433 0 0,-59-43 1218 0 0,2 27 594 0 0,-15-23-66 0 0,-2 24-55 0 0,0-5-396 0 0,-26-5 624 0 0,-30 14 1543 0 0,12-14-1687 0 0,-21 1-152 0 0,58-39-499 0 0,0 0 1 0 0,0 1-1 0 0,1-1 1 0 0,-1 0-1 0 0,0 0 1 0 0,0-1-1 0 0,0 1 1 0 0,0 0-1 0 0,0-1 1 0 0,0 1-1 0 0,0-1 1 0 0,-1 1-1 0 0,1-1 1 0 0,0 0-1 0 0,0 0 1 0 0,0 0-1 0 0,0 0 1 0 0,0 0 0 0 0,-1-1-1 0 0,1 1 1 0 0,0-1-1 0 0,0 1 1 0 0,0-1-1 0 0,0 0 1 0 0,0 0-1 0 0,-1 0 84 0 0,-8-8-1035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3.017"/>
    </inkml:context>
    <inkml:brush xml:id="br0">
      <inkml:brushProperty name="width" value="0.05" units="cm"/>
      <inkml:brushProperty name="height" value="0.05" units="cm"/>
      <inkml:brushProperty name="color" value="#E71224"/>
    </inkml:brush>
  </inkml:definitions>
  <inkml:trace contextRef="#ctx0" brushRef="#br0">6 41 3312 0 0,'0'-8'68'0'0,"0"6"16"0"0,0 2 5 0 0,0-2-10 0 0,0-18 1003 0 0,0 14 1184 0 0,0 12-1489 0 0,0-4-661 0 0,0-2 11 0 0,0 0-9 0 0,0 0-38 0 0,0 0-14 0 0,0 0-2 0 0,0 2-11 0 0,0 3-42 0 0,0-10 5 0 0,0 3 61 0 0,0 2 4 0 0,0 0-7 0 0,0 0 34 0 0,0 0 149 0 0,0 0 60 0 0,0 0 17 0 0,0 0-26 0 0,0 0-118 0 0,0 0-50 0 0,0 0-10 0 0,0 0-8 0 0,0 0-20 0 0,0 0-8 0 0,0 0-4 0 0,0 0-32 0 0,-1 1-102 0 0,-3 2 40 0 0,4 2 47 0 0,0 23 32 0 0,0-27-11 0 0,0-1 0 0 0,0 0 0 0 0,0 3 8 0 0,16 35 428 0 0,1 24 1057 0 0,-3-22-312 0 0,-13-39-1003 0 0,6 16 446 0 0,-7-15-464 0 0,1-1-38 0 0,4 6-148 0 0,5-4-38 0 0,-8-3 8 0 0,0 0 0 0 0,-1 0 1 0 0,1 1-1 0 0,0-1 0 0 0,-1 0 1 0 0,1-1-1 0 0,0 1 0 0 0,-1 0 0 0 0,1 0 1 0 0,-1-1-1 0 0,1 1 0 0 0,0-1 1 0 0,-1 1-1 0 0,1-1 0 0 0,-1 0 1 0 0,1 1-1 0 0,-1-1 0 0 0,0 0 1 0 0,1 0-1 0 0,-1 0 0 0 0,0 0 1 0 0,1 0-1 0 0,-1-1 0 0 0,0 1 1 0 0,0 0-1 0 0,0 0 0 0 0,0-1 1 0 0,0 1-1 0 0,-1-1 0 0 0,1 1 1 0 0,0-1-1 0 0,-1 1 0 0 0,1-1 1 0 0,-1 0-9 0 0,4-5 13 0 0,12-28-13 0 0,-4 3 0 0 0,-5 25 0 0 0,19-31-16 0 0,-5 23-280 0 0,-19 13 232 0 0,-2 2 0 0 0,0 0 26 0 0,0 0 105 0 0,1 1 14 0 0,30 34-7 0 0,-25 6-58 0 0,-6-39 64 0 0,2 1 16 0 0,31 82 1002 0 0,-32-83-1042 0 0,0-1-1 0 0,1 1 1 0 0,-1 0-1 0 0,1-1 1 0 0,-1 1-1 0 0,1-1 1 0 0,0 0 0 0 0,-1 0-1 0 0,1 1 1 0 0,0-1-1 0 0,0 0 1 0 0,0-1-1 0 0,0 1 1 0 0,0 0-1 0 0,0 0 1 0 0,0-1 0 0 0,0 1-1 0 0,0-1 1 0 0,0 0-1 0 0,0 0 1 0 0,1 1-1 0 0,-1-1 1 0 0,0-1-1 0 0,2 1-55 0 0,26-11 268 0 0,-27 9-257 0 0,0-1 0 0 0,0 1 0 0 0,0-1-1 0 0,0 0 1 0 0,0 0 0 0 0,-1 0 0 0 0,1 0 0 0 0,-1 0-1 0 0,0 0 1 0 0,0-1 0 0 0,0 1 0 0 0,0-1-1 0 0,0 0 1 0 0,0-3-11 0 0,5-7 57 0 0,3-20 9 0 0,-5 14-66 0 0,6-46-43 0 0,-11 63 100 0 0,0 3 29 0 0,0-9 88 0 0,0-3-172 0 0,0 10-72 0 0,0 2 2 0 0,0-3-17 0 0,0-7-91 0 0,0 8-43 0 0,0 2-5 0 0,0 0-16 0 0,0 0-69 0 0,6-5 21 0 0,-3 1-1055 0 0,0 3-2524 0 0,-3 1-1509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3.690"/>
    </inkml:context>
    <inkml:brush xml:id="br0">
      <inkml:brushProperty name="width" value="0.05" units="cm"/>
      <inkml:brushProperty name="height" value="0.05" units="cm"/>
      <inkml:brushProperty name="color" value="#E71224"/>
    </inkml:brush>
  </inkml:definitions>
  <inkml:trace contextRef="#ctx0" brushRef="#br0">56 253 8720 0 0,'-9'-52'418'0'0,"-13"35"76"0"0,9-21 708 0 0,2 17 230 0 0,12-4 96 0 0,9-6-450 0 0,-10 29-822 0 0,16-13 469 0 0,-10 7-694 0 0,-6 7-30 0 0,1-1-1 0 0,-1 1 0 0 0,1 0 0 0 0,-1-1 1 0 0,1 1-1 0 0,0 0 0 0 0,0-1 1 0 0,-1 1-1 0 0,1 0 0 0 0,0 0 1 0 0,0 0-1 0 0,0 0 0 0 0,0 0 0 0 0,0 0 1 0 0,0 0-1 0 0,1 0 0 0 0,-1 0 1 0 0,0 0-1 0 0,0 1 0 0 0,1-1 1 0 0,-1 1-1 0 0,0-1 0 0 0,1 1 1 0 0,-1-1-1 0 0,1 1 0 0 0,-1 0 0 0 0,1-1 1 0 0,-1 1-1 0 0,0 0 0 0 0,1 0 1 0 0,-1 0-1 0 0,1 0 0 0 0,-1 0 1 0 0,1 1-1 0 0,-1-1 0 0 0,1 0 1 0 0,0 1-1 0 0,-1 0-4 0 0,-1-1 1 0 0,0 1 0 0 0,0-1 0 0 0,1 1 0 0 0,-1-1 0 0 0,0 1 0 0 0,1 0 0 0 0,-1-1 0 0 0,1 0 0 0 0,-1 1-1 0 0,1-1 1 0 0,-1 1 0 0 0,1-1 0 0 0,-1 1 0 0 0,1-1 0 0 0,-1 0 0 0 0,1 0 0 0 0,-1 1 0 0 0,1-1 0 0 0,0 0 0 0 0,-1 0-1 0 0,1 1 1 0 0,0-1 0 0 0,-1 0 0 0 0,1 0 0 0 0,-1 0 0 0 0,1 0 0 0 0,0 0 0 0 0,-1 0 0 0 0,1 0 0 0 0,0 0-1 0 0,-1 0 1 0 0,1-1 0 0 0,0 1 0 0 0,-1 0 0 0 0,1 0 0 0 0,-1 0 0 0 0,1-1 0 0 0,0 1 0 0 0,-1 0 0 0 0,1-1-1 0 0,-1 1 1 0 0,1 0 0 0 0,-1-1 0 0 0,1 1 0 0 0,-1-1 0 0 0,1 1 0 0 0,-1-1 0 0 0,0 1 0 0 0,1-1 0 0 0,-1 1 0 0 0,0-1-1 0 0,1 0 1 0 0,-1 1 0 0 0,0-1 0 0 0,0 0 3 0 0,18-4-484 0 0,16-6 222 0 0,-34 10 262 0 0,1 1 0 0 0,0 0 0 0 0,0-1 0 0 0,0 1 0 0 0,0 0 0 0 0,0 0 0 0 0,-1-1 0 0 0,1 1 0 0 0,0 0 0 0 0,0 0 0 0 0,0 0 0 0 0,0 0 0 0 0,0 0 0 0 0,0 0 0 0 0,0 1 0 0 0,0-1 0 0 0,0 0 0 0 0,0 0 0 0 0,-1 1 0 0 0,1-1 0 0 0,0 0 0 0 0,0 1 0 0 0,0-1 0 0 0,-1 1 0 0 0,1-1 0 0 0,0 1 0 0 0,0-1 0 0 0,-1 1 0 0 0,1 0 0 0 0,0-1 0 0 0,-1 1 0 0 0,1 0 0 0 0,-1 0 0 0 0,1-1 0 0 0,-1 1 0 0 0,1 0 0 0 0,-1 0 0 0 0,1 0 0 0 0,1 3 0 0 0,8 25 0 0 0,-10-21 14 0 0,0-6 58 0 0,0 0 10 0 0,-17 51 542 0 0,-25 5 1478 0 0,41-57-1951 0 0,-2-2-30 0 0,-10-2-8 0 0,2 3-9 0 0,-1 4-42 0 0,-10-4 2 0 0,-31-19-382 0 0,51 18 148 0 0,0 1-180 0 0,-8 0-1572 0 0,10 0-3779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44.169"/>
    </inkml:context>
    <inkml:brush xml:id="br0">
      <inkml:brushProperty name="width" value="0.05" units="cm"/>
      <inkml:brushProperty name="height" value="0.05" units="cm"/>
      <inkml:brushProperty name="color" value="#E71224"/>
    </inkml:brush>
  </inkml:definitions>
  <inkml:trace contextRef="#ctx0" brushRef="#br0">6 186 12816 0 0,'0'0'289'0'0,"0"0"40"0"0,0 0 22 0 0,0 0-40 0 0,-1 3-203 0 0,-3 20-96 0 0,9 49-187 0 0,-4-61 94 0 0,8 9 65 0 0,-3-2 32 0 0,11 3 469 0 0,-2-3-282 0 0,8 22-70 0 0,-22-31-112 0 0,-1-7 59 0 0,0 36 1082 0 0,0-36-998 0 0,0-2-4 0 0,-4 5 1719 0 0,3-5-1671 0 0,1 0-8 0 0,-2-2-32 0 0,-24-55 624 0 0,26 27-562 0 0,3 8-429 0 0,-3 17 161 0 0,0 0 0 0 0,1 0 0 0 0,-1 0 0 0 0,1 1 0 0 0,0-1 0 0 0,1 0 0 0 0,-1 1 0 0 0,1-1 0 0 0,0 0 0 0 0,0 1 0 0 0,0 0 0 0 0,0 0 0 0 0,1 0 0 0 0,2-3 38 0 0,62-48-919 0 0,-6 25 17 0 0,-57 27 759 0 0,1 0 0 0 0,-1 0 1 0 0,1 0-1 0 0,0 1 0 0 0,0 0 0 0 0,0 0 1 0 0,0 1-1 0 0,0-1 0 0 0,0 1 0 0 0,0 0 0 0 0,0 0 1 0 0,1 1-1 0 0,-1-1 0 0 0,2 1 143 0 0,54-9-4464 0 0,-37 5 2834 0 0</inkml:trace>
  <inkml:trace contextRef="#ctx0" brushRef="#br0" timeOffset="435.742">421 339 12872 0 0,'0'0'289'0'0,"0"0"40"0"0,0 0 23 0 0,0 0-36 0 0,-1-3-206 0 0,-10-25-260 0 0,11 36 48 0 0,0-5-48 0 0,0-6-188 0 0,1 0 215 0 0,-1-1 1 0 0,1 1-1 0 0,0-1 1 0 0,0 1-1 0 0,0-1 1 0 0,0 1-1 0 0,0 0 1 0 0,1-1-1 0 0,0 1 1 0 0,-1 0-1 0 0,1 0 1 0 0,1 0-1 0 0,-1 0 1 0 0,0 0-1 0 0,1 1 1 0 0,1-2 122 0 0,19-18 689 0 0,-21 21-610 0 0,0-1 1 0 0,0 1-1 0 0,1 0 1 0 0,-1 0-1 0 0,0 0 0 0 0,0 0 1 0 0,1 0-1 0 0,-1 0 0 0 0,1 0 1 0 0,-1 1-1 0 0,1-1 1 0 0,-1 1-1 0 0,1 0 0 0 0,-1 0 1 0 0,1 0-1 0 0,-1 0 1 0 0,1 0-1 0 0,-1 0 0 0 0,1 1 1 0 0,-1-1-1 0 0,1 1 0 0 0,-1 0 1 0 0,0 0-1 0 0,2 0-79 0 0,62 52 32 0 0,-27-8-428 0 0,-19 6 1110 0 0,-19-48-522 0 0,-10 16 960 0 0,0 11 226 0 0,-32-10-183 0 0,-31-3-289 0 0,22-24-378 0 0,42-3-314 0 0,-17-15-129 0 0,18-5-616 0 0,17-27-1887 0 0,3 21-3427 0 0,-3 16 917 0 0</inkml:trace>
  <inkml:trace contextRef="#ctx0" brushRef="#br0" timeOffset="842.026">647 1 15232 0 0,'0'0'348'0'0,"0"0"49"0"0,0 0 19 0 0,0 0-50 0 0,0 1-236 0 0,11 27-212 0 0,6 21 82 0 0,-12-22 0 0 0,6 68 282 0 0,-17-26 356 0 0,1 4 12 0 0,1-26-78 0 0,9 9-138 0 0,1-49-482 0 0,-5-6-112 0 0,1 0-1 0 0,-1 0 0 0 0,1 0 0 0 0,-1 0 0 0 0,1-1 0 0 0,0 1 0 0 0,-1-1 0 0 0,1 1 0 0 0,0-1 1 0 0,-1 0-1 0 0,1 1 0 0 0,0-1 0 0 0,0 0 0 0 0,-1 0 0 0 0,1 0 0 0 0,0-1 0 0 0,0 1 1 0 0,-1 0-1 0 0,1-1 0 0 0,0 1 0 0 0,-1-1 0 0 0,1 1 0 0 0,0-1 0 0 0,-1 0 0 0 0,1 0 0 0 0,-1 1 1 0 0,1-1-1 0 0,-1 0 0 0 0,1-1 0 0 0,-1 1 0 0 0,0 0 0 0 0,0 0 0 0 0,1-1 0 0 0,-1 1 0 0 0,0 0 1 0 0,0-1-1 0 0,0 1 0 0 0,-1-1 0 0 0,1 1 161 0 0,10-15-1773 0 0</inkml:trace>
  <inkml:trace contextRef="#ctx0" brushRef="#br0" timeOffset="1286.601">1084 133 14064 0 0,'0'0'413'0'0,"0"0"-10"0"0,-7-4-201 0 0,2 3-125 0 0,0 1-1 0 0,1 0 1 0 0,-1 1-1 0 0,0-1 1 0 0,0 1-1 0 0,1 0 1 0 0,-1 0-1 0 0,0 0 1 0 0,1 1-1 0 0,-1 0 0 0 0,1 0 1 0 0,0 0-1 0 0,-4 2-76 0 0,-48 14-135 0 0,52-18 154 0 0,1 0 0 0 0,0 0 0 0 0,-1 0-1 0 0,1 1 1 0 0,0-1 0 0 0,0 1 0 0 0,-1 0 0 0 0,1 0 0 0 0,0 0 0 0 0,0 0 0 0 0,0 0 0 0 0,0 1-1 0 0,0-1 1 0 0,0 1 0 0 0,1 0 0 0 0,-1 0 0 0 0,0 0 0 0 0,1 0 0 0 0,0 1 0 0 0,-1-1-1 0 0,1 1 1 0 0,0-1 0 0 0,0 1 0 0 0,-1 2-19 0 0,-16 6 648 0 0,17-11-604 0 0,1 0 0 0 0,-1 0 0 0 0,0 0 0 0 0,0 1 0 0 0,0-1 0 0 0,1 1 0 0 0,-1-1 0 0 0,0 1 0 0 0,1 0 0 0 0,-1-1 0 0 0,0 1 0 0 0,1 0 0 0 0,-1 0 0 0 0,1 0 0 0 0,0 0 0 0 0,-1 1 0 0 0,1-1 0 0 0,0 0 0 0 0,0 0 0 0 0,-1 1 0 0 0,1-1 0 0 0,0 1 0 0 0,0-1 0 0 0,1 1 0 0 0,-2 0-44 0 0,-1 6 49 0 0,6-2-49 0 0,41 15-160 0 0,9-6 175 0 0,-49-15-38 0 0,0 0-1 0 0,0 0 0 0 0,0 1 0 0 0,0 0 0 0 0,0 0 0 0 0,0 0 1 0 0,0 0-1 0 0,0 1 0 0 0,-1-1 0 0 0,1 1 0 0 0,0 0 0 0 0,-1 0 1 0 0,1 0-1 0 0,0 1 24 0 0,29 11-408 0 0,-30-13 395 0 0,0 0 1 0 0,0 0-1 0 0,0 0 1 0 0,0 1-1 0 0,-1-1 0 0 0,1 1 1 0 0,-1 0-1 0 0,1-1 1 0 0,-1 1-1 0 0,0 1 1 0 0,1-1-1 0 0,-1 0 1 0 0,0 0-1 0 0,0 1 0 0 0,-1-1 1 0 0,1 1-1 0 0,0 0 1 0 0,-1-1-1 0 0,0 1 1 0 0,1 0-1 0 0,-1 0 1 0 0,0 0-1 0 0,-1 0 1 0 0,1 1 11 0 0,15 12-48 0 0,-10-8 92 0 0,1 20-27 0 0,-7-26 76 0 0,0-2 10 0 0,0 0 46 0 0,-18 15 1443 0 0,15-13-1510 0 0,-2 1 44 0 0,0 0 1 0 0,0 0 0 0 0,-1 0 0 0 0,1-1 0 0 0,-1 1 0 0 0,1-1 0 0 0,-1 0 0 0 0,1-1 0 0 0,-1 0 0 0 0,0 0 0 0 0,0 0-1 0 0,0 0 1 0 0,-4-1-126 0 0,-46-7-8 0 0,27 6-1968 0 0,27 1-4743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51.484"/>
    </inkml:context>
    <inkml:brush xml:id="br0">
      <inkml:brushProperty name="width" value="0.05" units="cm"/>
      <inkml:brushProperty name="height" value="0.05" units="cm"/>
      <inkml:brushProperty name="color" value="#E71224"/>
    </inkml:brush>
  </inkml:definitions>
  <inkml:trace contextRef="#ctx0" brushRef="#br0">1 654 4000 0 0,'0'0'116'0'0,"0"1"-7"0"0,0 2 41 0 0,0-2 503 0 0,0-1 211 0 0,0 0 37 0 0,0 0-50 0 0,0 0-251 0 0,0 0-110 0 0,0 0-18 0 0,0 0-46 0 0,0 0-169 0 0,0 0-69 0 0,0 0-17 0 0,0 0 1 0 0,0 0 16 0 0,0 0 4 0 0,0 0 0 0 0,0 0-6 0 0,0 0-20 0 0,0-3-6 0 0,16-38 4188 0 0,51-72-3257 0 0,-17 19-249 0 0,0-18 140 0 0,-7 38-86 0 0,7 5-568 0 0,21-30-24 0 0,-54 84-304 0 0,0 2 0 0 0,5-12 304 0 0,-20 25-237 0 0,6 1-43 0 0,-1 1 29 0 0,-2-4 1 0 0,0 7-44 0 0,18 23-10 0 0,-11-21 2 0 0,1 11 35 0 0,-11-14-22 0 0,10 22-19 0 0,4-5-59 0 0,13 46 116 0 0,58 164-53 0 0,-65-190 64 0 0,-1 25-53 0 0,-8-7 116 0 0,-1 9-31 0 0,9 3 128 0 0,-17-49-199 0 0,-3-21 42 0 0,-1-1 66 0 0,0 0 24 0 0,0 0 3 0 0,0 0-49 0 0,0 0-194 0 0,0 0-31 0 0,0 0 36 0 0,0 0 120 0 0,0 0 48 0 0,0 0 8 0 0,0 0-40 0 0,0 0-182 0 0,-12-46-2732 0 0,2 23-969 0 0,5 9 2443 0 0</inkml:trace>
  <inkml:trace contextRef="#ctx0" brushRef="#br0" timeOffset="623.853">111 433 10680 0 0,'0'0'241'0'0,"0"0"38"0"0,0 0 11 0 0,0 0-28 0 0,0 0-100 0 0,1-12 1932 0 0,21-11 136 0 0,-8 14-1333 0 0,-12 9-701 0 0,-2 0 18 0 0,0 0 8 0 0,0 0 2 0 0,0 0-5 0 0,0 0-22 0 0,0 0-5 0 0,0 0 0 0 0,0 0 18 0 0,15 0 708 0 0,20 4-263 0 0,14 6 284 0 0,-15-14-413 0 0,-14 9-526 0 0,0 0 0 0 0,0-2 0 0 0,0 0 0 0 0,0-1 0 0 0,1-2 0 0 0,16 0 0 0 0,-29 0 0 0 0,64-9 0 0 0,-18-6 0 0 0,-37 9-11 0 0,-15 5 23 0 0,0 0-1 0 0,-1 0 1 0 0,1 0-1 0 0,0 0 1 0 0,0 0-1 0 0,-1 1 1 0 0,1-1 0 0 0,0 1-1 0 0,0-1 1 0 0,0 1-1 0 0,0 0 1 0 0,0-1-1 0 0,0 1 1 0 0,0 0-1 0 0,0 0 1 0 0,0 0 0 0 0,0 1-1 0 0,0-1 1 0 0,0 0-1 0 0,-1 1 1 0 0,1 0-1 0 0,0-1 1 0 0,0 1 0 0 0,0 0-1 0 0,0 0 1 0 0,0 0-12 0 0,1 2 9 0 0,16 3-4 0 0,-10-10-5 0 0,-2 3 0 0 0,-2 1 0 0 0,2 1 0 0 0,1 2-50 0 0,-7-2-217 0 0,4-5-1854 0 0,-5 3-5064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3:54.033"/>
    </inkml:context>
    <inkml:brush xml:id="br0">
      <inkml:brushProperty name="width" value="0.05" units="cm"/>
      <inkml:brushProperty name="height" value="0.05" units="cm"/>
      <inkml:brushProperty name="color" value="#E71224"/>
    </inkml:brush>
  </inkml:definitions>
  <inkml:trace contextRef="#ctx0" brushRef="#br0">39 89 11376 0 0,'-12'45'660'0'0,"7"-11"-400"0"0,9-15-96 0 0,-3-13 49 0 0,0-1 3244 0 0,16 13-3025 0 0,-7-1-283 0 0,9 22 72 0 0,-10-9 38 0 0,19 62 407 0 0,-18-36-293 0 0,2 41 92 0 0,-7-58-151 0 0,17 28 662 0 0,-21-65-1018 0 0,14-21-2024 0 0,-9 12 311 0 0,-5-2-4151 0 0</inkml:trace>
  <inkml:trace contextRef="#ctx0" brushRef="#br0" timeOffset="856.581">82 208 12496 0 0,'-1'0'281'0'0,"-30"1"687"0"0,27 2-900 0 0,-1-2-15 0 0,-7-15-45 0 0,10 13 46 0 0,2 1 10 0 0,-15-14 161 0 0,13 13-122 0 0,2 1 1 0 0,0 0 32 0 0,0-2 134 0 0,-1 0-172 0 0,0-1 0 0 0,0 1 0 0 0,0-1-1 0 0,1 1 1 0 0,-1-1 0 0 0,1 0 0 0 0,-1 1 0 0 0,1-1-1 0 0,0 1 1 0 0,0-1 0 0 0,0 0 0 0 0,1 1 0 0 0,-1-1-1 0 0,1 0 1 0 0,-1 1 0 0 0,1-1 0 0 0,0 1 0 0 0,0-1-1 0 0,0 1 1 0 0,0 0 0 0 0,1-1 0 0 0,-1 1-1 0 0,2-2-97 0 0,7-16 237 0 0,-10 18-217 0 0,1 0 0 0 0,-1 1 0 0 0,1-1 0 0 0,-1 0 0 0 0,1 0 0 0 0,0 0 0 0 0,0 1 0 0 0,0-1 0 0 0,0 0 0 0 0,0 1 0 0 0,1-1 0 0 0,-1 1 0 0 0,0-1 0 0 0,1 1 0 0 0,-1 0 0 0 0,1 0 0 0 0,-1-1 0 0 0,1 1 0 0 0,0 0 0 0 0,-1 0-1 0 0,1 1 1 0 0,0-1 0 0 0,0 0 0 0 0,0 0 0 0 0,0 1-20 0 0,20-9 160 0 0,34-6-96 0 0,15-18 144 0 0,-68 32-208 0 0,1 0 0 0 0,-1 0 0 0 0,1 0 0 0 0,0 0 0 0 0,-1 1 0 0 0,1-1 0 0 0,0 1 0 0 0,-1 0 0 0 0,1 0 0 0 0,0 0 0 0 0,0 0 0 0 0,-1 1 0 0 0,1 0 0 0 0,0 0 0 0 0,3 1 0 0 0,25 2 0 0 0,-29-4-7 0 0,0 0-1 0 0,1 1 1 0 0,-1-1-1 0 0,0 0 0 0 0,0 1 1 0 0,1 0-1 0 0,-1 0 1 0 0,0 0-1 0 0,0 0 0 0 0,0 1 1 0 0,0-1-1 0 0,0 1 1 0 0,0 0-1 0 0,0-1 0 0 0,-1 1 1 0 0,1 0-1 0 0,-1 1 1 0 0,1-1-1 0 0,-1 0 0 0 0,2 3 8 0 0,58 26 14 0 0,-44-25 111 0 0,23 36-392 0 0,-21-13 266 0 0,-13-9 62 0 0,-2 39-49 0 0,-9-50 4 0 0,3-7 59 0 0,-9 11 48 0 0,-45 49 319 0 0,51-55-396 0 0,-16 11 196 0 0,-6-28 53 0 0,-2 25-110 0 0,17-19-119 0 0,-18 6 100 0 0,-25 21 61 0 0,10 3-46 0 0,21-31 75 0 0,22 2-202 0 0,-3-12-44 0 0,16 18-10 0 0,75-48-152 0 0,-84 44 148 0 0,0 1-1 0 0,0-1 1 0 0,1 1-1 0 0,-1 0 0 0 0,0-1 1 0 0,1 2-1 0 0,-1-1 1 0 0,0 0-1 0 0,0 1 0 0 0,1-1 1 0 0,-1 1-1 0 0,0 0 1 0 0,0 0-1 0 0,0 0 0 0 0,0 1 1 0 0,2 0 4 0 0,17 6 47 0 0,22 12-54 0 0,-36-17-10 0 0,0 1-1 0 0,0 0 1 0 0,0 0 0 0 0,0 1-1 0 0,-1 0 1 0 0,0 1 0 0 0,0-1-1 0 0,0 1 1 0 0,0 0 0 0 0,-1 1-1 0 0,0 0 1 0 0,-1 0 0 0 0,0 0-1 0 0,0 0 1 0 0,0 1 0 0 0,-1 0-1 0 0,0 0 1 0 0,3 7 17 0 0,20 46-495 0 0,-21-24 513 0 0,-13-7 348 0 0,-20 16-288 0 0,26-45-73 0 0,0 0 18 0 0,1 1 0 0 0,-1-1-1 0 0,0 1 1 0 0,0-1 0 0 0,0 1 0 0 0,0-1 0 0 0,-1 0 0 0 0,1 0-1 0 0,0 1 1 0 0,0-1 0 0 0,-1 0 0 0 0,1 0 0 0 0,-1 0 0 0 0,1-1 0 0 0,-1 1-1 0 0,1 0 1 0 0,-1 0 0 0 0,1-1 0 0 0,-1 1 0 0 0,0-1 0 0 0,1 0 0 0 0,-1 1-1 0 0,0-1-22 0 0,-42 4 896 0 0,-29 7 71 0 0,-135 18 386 0 0,64-34-945 0 0,105 0-1128 0 0,38 4 360 0 0,1 1-537 0 0,0-15-1415 0 0,-5-3 1121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07.063"/>
    </inkml:context>
    <inkml:brush xml:id="br0">
      <inkml:brushProperty name="width" value="0.05" units="cm"/>
      <inkml:brushProperty name="height" value="0.05" units="cm"/>
      <inkml:brushProperty name="color" value="#E71224"/>
    </inkml:brush>
  </inkml:definitions>
  <inkml:trace contextRef="#ctx0" brushRef="#br0">299 222 8840 0 0,'0'0'197'0'0,"0"0"24"0"0,0 1 19 0 0,0 19-146 0 0,0-33 3 0 0,0 10-42 0 0,0 3-201 0 0,0 0-87 0 0,0 0-20 0 0,0 0 23 0 0,-10-23-84 0 0,1 17 314 0 0,7 11 0 0 0,-5-35-520 0 0,7 30 519 0 0,0 0 1 0 0,0 0-1 0 0,-1 1 1 0 0,1-1-1 0 0,0 0 1 0 0,0 0-1 0 0,0 0 1 0 0,-1 0-1 0 0,1 0 1 0 0,0 0-1 0 0,0 0 1 0 0,-1 0 0 0 0,1 0-1 0 0,0 0 1 0 0,0 0-1 0 0,0 0 1 0 0,-1 0-1 0 0,1 0 1 0 0,0 0-1 0 0,0 0 1 0 0,0 0-1 0 0,-1-1 1 0 0,1 1-1 0 0,0 0 1 0 0,0 0-1 0 0,0 0 1 0 0,-1 0-3 0 0,1 13-77 0 0,-5 31 1768 0 0,5-63-1071 0 0,0 16-428 0 0,0 3-11 0 0,0 0 6 0 0,0 0 34 0 0,0 9 260 0 0,0 2-157 0 0,0-17 80 0 0,0 6-275 0 0,0 0 2 0 0,0 16 521 0 0,0 176 2150 0 0,5-85-2232 0 0,-5 70 721 0 0,7-142-1032 0 0,-7-33-260 0 0,17 20 110 0 0,9-12-1244 0 0,-23-12 81 0 0,6-6-265 0 0</inkml:trace>
  <inkml:trace contextRef="#ctx0" brushRef="#br0" timeOffset="330.064">543 287 12872 0 0,'0'0'289'0'0,"2"9"818"0"0,34 31-1095 0 0,-25-3 48 0 0,6 19 764 0 0,-6 42 769 0 0,-6-34-848 0 0,1-17-448 0 0,-1-30-373 0 0,1 7-363 0 0,0-8-4283 0 0,0-7-680 0 0</inkml:trace>
  <inkml:trace contextRef="#ctx0" brushRef="#br0" timeOffset="780.026">1 1 12840 0 0,'4'41'1286'0'0,"3"-20"-1150"0"0,-5 5 348 0 0,17 0 1211 0 0,10-16-825 0 0,56 8 892 0 0,152-3 164 0 0,-213-13-1821 0 0,0-2 1 0 0,0 0-1 0 0,0-2 0 0 0,-1 0 0 0 0,1-2 0 0 0,4-1-105 0 0,111-15 355 0 0,8 29-158 0 0,63-11-205 0 0,-164 7-99 0 0,40 3-1456 0 0,-30-1-3209 0 0,0 2-1992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16.556"/>
    </inkml:context>
    <inkml:brush xml:id="br0">
      <inkml:brushProperty name="width" value="0.05" units="cm"/>
      <inkml:brushProperty name="height" value="0.05" units="cm"/>
      <inkml:brushProperty name="color" value="#E71224"/>
    </inkml:brush>
  </inkml:definitions>
  <inkml:trace contextRef="#ctx0" brushRef="#br0">26 179 5840 0 0,'0'0'132'0'0,"0"0"17"0"0,0 0 11 0 0,0-2-21 0 0,-4-38 666 0 0,3 38-390 0 0,-20-41 147 0 0,23 44 8137 0 0,28 52-8537 0 0,-2 10 130 0 0,15 25 187 0 0,58 163 65 0 0,-28-85 665 0 0,-34-91-553 0 0,-19-22-638 0 0,9 18-605 0 0,-24-29-836 0 0,-5-41 551 0 0,0-1-183 0 0,0 0-889 0 0,0 0-3412 0 0</inkml:trace>
  <inkml:trace contextRef="#ctx0" brushRef="#br0" timeOffset="595.026">60 283 11520 0 0,'-7'-5'1253'0'0,"-13"-5"-106"0"0,18 8-1045 0 0,0-1 1 0 0,1 1 0 0 0,-1 0-1 0 0,0 0 1 0 0,1-1 0 0 0,0 1-1 0 0,-1-1 1 0 0,1 1 0 0 0,0-1-1 0 0,0 0 1 0 0,1 1-1 0 0,-1-1 1 0 0,0 0 0 0 0,1 0-1 0 0,0 1 1 0 0,-1-1 0 0 0,1 0-1 0 0,0 0 1 0 0,1 0 0 0 0,-1 1-1 0 0,0-1 1 0 0,1-1-103 0 0,-1-5 263 0 0,1 3-102 0 0,0 1 0 0 0,1-1 1 0 0,-1 0-1 0 0,1 1 0 0 0,0 0 0 0 0,0-1 0 0 0,1 1 1 0 0,-1 0-1 0 0,1 0 0 0 0,0 0 0 0 0,1 0 1 0 0,-1 1-1 0 0,1-1 0 0 0,0 1-161 0 0,8-12 236 0 0,38-22 485 0 0,0 7-438 0 0,1 7-86 0 0,-45 22-188 0 0,1 0-1 0 0,-1 0 1 0 0,0 0 0 0 0,1 1-1 0 0,-1 0 1 0 0,1 0-1 0 0,-1 1 1 0 0,1-1-1 0 0,-1 1 1 0 0,1 1-1 0 0,0 0 1 0 0,-1-1-1 0 0,1 2 1 0 0,-1-1-1 0 0,1 1-8 0 0,-1 0-6 0 0,0 0-1 0 0,0 1 1 0 0,0-1 0 0 0,0 1-1 0 0,-1 0 1 0 0,1 1-1 0 0,-1-1 1 0 0,0 1-1 0 0,0 0 1 0 0,0 1-1 0 0,-1-1 1 0 0,1 1-1 0 0,3 5 7 0 0,8 10-132 0 0,-5-6 132 0 0,1 21 0 0 0,-14-29 33 0 0,1-1-1 0 0,0 0 0 0 0,-1 0 1 0 0,0 0-1 0 0,-1 0 0 0 0,1 0 1 0 0,-1 0-1 0 0,0-1 0 0 0,0 1 0 0 0,0-1 1 0 0,-3 4-33 0 0,4-6 22 0 0,-45 47 427 0 0,-24-4 124 0 0,-28-2 19 0 0,38-22-592 0 0,37-17 58 0 0,17-2-109 0 0,1-1 0 0 0,0 1 0 0 0,-1-1 0 0 0,1-1 0 0 0,-1 1 0 0 0,1-1 0 0 0,-1-1 0 0 0,1 1 0 0 0,-1-1 0 0 0,1 0 0 0 0,0 0 0 0 0,-1-1 51 0 0,5 1-390 0 0,2 1-67 0 0,-9 0-5620 0 0,7 0-196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18.172"/>
    </inkml:context>
    <inkml:brush xml:id="br0">
      <inkml:brushProperty name="width" value="0.05" units="cm"/>
      <inkml:brushProperty name="height" value="0.05" units="cm"/>
      <inkml:brushProperty name="color" value="#E71224"/>
    </inkml:brush>
  </inkml:definitions>
  <inkml:trace contextRef="#ctx0" brushRef="#br0">223 1372 10224 0 0,'0'0'230'0'0,"0"0"30"0"0,0 0 19 0 0,0 0-30 0 0,0 0-97 0 0,0 0 176 0 0,0 0 96 0 0,0 0 22 0 0,0 0-24 0 0,-5 5 170 0 0,-23 60 878 0 0,-16 36-236 0 0,-1 9-841 0 0,7-7-17 0 0,-6 46 498 0 0,37-107-643 0 0,1 1 1 0 0,3-1 0 0 0,1 1-1 0 0,2 13-231 0 0,13 153 175 0 0,-11-190-60 0 0,1 1 0 0 0,1-1 0 0 0,0 0 0 0 0,2 0 0 0 0,0 0 0 0 0,1 0 0 0 0,1-1 0 0 0,1-1 0 0 0,1 1 0 0 0,0-2 0 0 0,8 11-115 0 0,40 18 296 0 0,-49-38-218 0 0,2 1 0 0 0,-1-2-1 0 0,1 1 1 0 0,0-1 0 0 0,0-1-1 0 0,0 0 1 0 0,1-1-1 0 0,0 0 1 0 0,0 0 0 0 0,0-2-1 0 0,0 1 1 0 0,1-2 0 0 0,9 1-78 0 0,35-1 572 0 0,31-19-310 0 0,44-33 17 0 0,-49 18-162 0 0,-78 32-106 0 0,-4 1 42 0 0,-1 0 11 0 0,0 0 0 0 0,0 0-25 0 0,0 0-98 0 0,0 0-9 0 0,0 0-129 0 0,-2 0-560 0 0,-8-1-246 0 0,0-3-48 0 0</inkml:trace>
  <inkml:trace contextRef="#ctx0" brushRef="#br0" timeOffset="826.073">451 1737 11072 0 0,'0'0'324'0'0,"0"0"-3"0"0,0 0-188 0 0,0 0-39 0 0,0 0 2 0 0,0 0 0 0 0,0 0 10 0 0,0 0 45 0 0,0 0 17 0 0,0 0 7 0 0,0 0 51 0 0,0 0 214 0 0,0 0 96 0 0,0 0 22 0 0,1 1-22 0 0,8 22 680 0 0,13 37 407 0 0,5 47-1569 0 0,3 64 252 0 0,-15-58 492 0 0,9 16 465 0 0,-15-96-1060 0 0,-6-27-153 0 0,-1-1-1 0 0,1 1 0 0 0,-1-1 0 0 0,1 1 1 0 0,1-1-1 0 0,-1 0 0 0 0,1 0 0 0 0,0 0 1 0 0,0-1-1 0 0,1 1 0 0 0,-1-1 1 0 0,1 0-1 0 0,0 0 0 0 0,0-1 0 0 0,0 0 1 0 0,0 0-1 0 0,1 0 0 0 0,0 0 0 0 0,5 1-49 0 0,-4-2 11 0 0,-1-1-1 0 0,1 0 0 0 0,0 0 0 0 0,0-1 1 0 0,0 0-1 0 0,0 0 0 0 0,0-1 1 0 0,0 0-1 0 0,0 0 0 0 0,-1 0 0 0 0,1-1 1 0 0,0 0-1 0 0,-1 0 0 0 0,4-3-10 0 0,78-48-283 0 0,-60 33 133 0 0,-20 13 5 0 0,-1-1 0 0 0,0 0-1 0 0,0 0 1 0 0,-1-1 0 0 0,0 1 0 0 0,0-1-1 0 0,-1-1 1 0 0,0 1 0 0 0,-1-1 0 0 0,0 0 0 0 0,-1 0-1 0 0,0 0 1 0 0,2-10 145 0 0,-5-10-5673 0 0,-4 16-180 0 0</inkml:trace>
  <inkml:trace contextRef="#ctx0" brushRef="#br0" timeOffset="1229.139">357 2085 12896 0 0,'0'0'297'0'0,"0"0"39"0"0,0 0 16 0 0,0 0-41 0 0,0 0-191 0 0,0 0-48 0 0,0 0 0 0 0,0 0 0 0 0,0 0 4 0 0,0 0 16 0 0,0 0 4 0 0,0 0 0 0 0,0 0 26 0 0,0 0 114 0 0,2-1 55 0 0,22-14 737 0 0,-2-3 289 0 0,51-42 648 0 0,15 6-1171 0 0,67-52-628 0 0,-32 21-554 0 0,-86 60-2149 0 0,-30 15-3945 0 0</inkml:trace>
  <inkml:trace contextRef="#ctx0" brushRef="#br0" timeOffset="2481.674">1253 2400 7920 0 0,'0'0'174'0'0,"0"0"29"0"0,0 0 13 0 0,0 0-92 0 0,0 0-413 0 0,0 0-183 0 0,0 0-38 0 0,0 0-83 0 0,0 0-315 0 0,-2 0-137 0 0,-24 7-1739 0 0,16 0 4524 0 0,9-6-539 0 0,1-1-29 0 0,-8 0 1631 0 0,-11 10-1311 0 0,18-10-1266 0 0,1 0-62 0 0,0 0-225 0 0,0 0-99 0 0,0 0-21 0 0,0 0-47 0 0,-13-6-1700 0 0,-1 2-591 0 0,12 4 2187 0 0,-3 0-858 0 0,5 0-341 0 0</inkml:trace>
  <inkml:trace contextRef="#ctx0" brushRef="#br0" timeOffset="2904.702">1119 2395 7920 0 0,'0'0'174'0'0,"0"0"29"0"0,0 0 13 0 0,-5 6 1249 0 0,33-36 3349 0 0,43-104-5238 0 0,-10 2-732 0 0,-39 73 1189 0 0,-18 52 334 0 0,-4 8-296 0 0,0-1-1 0 0,0 1 1 0 0,0-1 0 0 0,0 0 0 0 0,0 1 0 0 0,0-1 0 0 0,1 1-1 0 0,-1-1 1 0 0,0 0 0 0 0,0 1 0 0 0,1-1 0 0 0,-1 0-1 0 0,0 1 1 0 0,0-1 0 0 0,1 0 0 0 0,-1 1 0 0 0,0-1-1 0 0,1 0 1 0 0,-1 0 0 0 0,0 0 0 0 0,1 1 0 0 0,-1-1 0 0 0,0 0-1 0 0,1 0 1 0 0,-1 0 0 0 0,1 0 0 0 0,-1 1 0 0 0,0-1-1 0 0,1 0 1 0 0,-1 0 0 0 0,1 0 0 0 0,-1 0 0 0 0,1 0 0 0 0,-1 0-1 0 0,0 0 1 0 0,1 0 0 0 0,-1 0 0 0 0,1 0 0 0 0,-1-1-1 0 0,0 1 1 0 0,1 0 0 0 0,-1 0 0 0 0,1 0 0 0 0,-1 0 0 0 0,0-1-1 0 0,1 1 1 0 0,-1 0 0 0 0,0 0 0 0 0,1-1 0 0 0,-1 1-1 0 0,0 0 1 0 0,1-1 0 0 0,-1 1 0 0 0,0 0 0 0 0,0-1 0 0 0,1 1-1 0 0,-1 0 1 0 0,0-1 0 0 0,0 1 0 0 0,0-1-71 0 0,63 159 42 0 0,-9-61-290 0 0,-15-56-353 0 0,-36-40 275 0 0,5 2-69 0 0,-1-4-4686 0 0,2-3 229 0 0</inkml:trace>
  <inkml:trace contextRef="#ctx0" brushRef="#br0" timeOffset="3308.189">1174 1737 15488 0 0,'0'0'356'0'0,"0"0"49"0"0,0 0 19 0 0,0 0-51 0 0,0 0-213 0 0,0 0 4 0 0,0 0 27 0 0,0 0 7 0 0,2 0-31 0 0,80-6-2212 0 0,-77 3-1856 0 0,2 7-1255 0 0</inkml:trace>
  <inkml:trace contextRef="#ctx0" brushRef="#br0" timeOffset="3607.993">1484 1082 15616 0 0,'0'0'462'0'0,"0"0"-13"0"0,0-2-290 0 0,0-4-115 0 0,0 4 92 0 0,8-4 443 0 0,-7 6-568 0 0,0 0 0 0 0,0-1 0 0 0,0 1 0 0 0,0 0 0 0 0,-1-1 0 0 0,1 1 0 0 0,0 0 1 0 0,0 0-1 0 0,0 0 0 0 0,0 0 0 0 0,0 0 0 0 0,0 0 0 0 0,0 0 0 0 0,0 0 0 0 0,0 0 0 0 0,-1 0 0 0 0,1 1 1 0 0,0-1-1 0 0,0 0 0 0 0,0 1 0 0 0,0-1 0 0 0,-1 1 0 0 0,1-1 0 0 0,0 1 0 0 0,0-1 0 0 0,-1 1 0 0 0,1-1 1 0 0,0 1-1 0 0,-1-1 0 0 0,1 1 0 0 0,0 0 0 0 0,-1 0 0 0 0,1-1 0 0 0,-1 1 0 0 0,1 0 0 0 0,-1 0 0 0 0,1 0-11 0 0,12 38 96 0 0,21 105 1338 0 0,-14-91-1132 0 0,26 61 146 0 0,75 165-237 0 0,-59-158-158 0 0,74 204 225 0 0,-101-230-365 0 0,2 3-338 0 0,-35-95-77 0 0,1 1 691 0 0,-3 0-5987 0 0,0-4-248 0 0</inkml:trace>
  <inkml:trace contextRef="#ctx0" brushRef="#br0" timeOffset="4218.276">2231 945 15000 0 0,'0'0'340'0'0,"0"0"50"0"0,0 0 24 0 0,0 0-53 0 0,5 5-279 0 0,11 58-389 0 0,-9-28 335 0 0,11 113 2053 0 0,30 126-495 0 0,-30-179-1411 0 0,-12-65-51 0 0,1-1 0 0 0,1 0 0 0 0,1 0 0 0 0,8 15-124 0 0,19 16 348 0 0,-34-57-304 0 0,1 0-1 0 0,0 0 1 0 0,0 0-1 0 0,1 0 1 0 0,-1 0-1 0 0,0-1 1 0 0,1 1 0 0 0,0-1-1 0 0,-1 0 1 0 0,1 0-1 0 0,0-1 1 0 0,0 1-1 0 0,0-1 1 0 0,0 0 0 0 0,1 0-1 0 0,-1 0 1 0 0,0 0-1 0 0,0-1 1 0 0,1 0-1 0 0,-1 0 1 0 0,0 0 0 0 0,0 0-1 0 0,1-1 1 0 0,-1 1-1 0 0,0-1 1 0 0,0 0-1 0 0,0-1 1 0 0,3 0-44 0 0,31-30 115 0 0,18-60-798 0 0,-50 80 271 0 0,-1 0 1 0 0,-1 0-1 0 0,0 0 0 0 0,-1-1 1 0 0,0 1-1 0 0,-1-1 0 0 0,-1 1 1 0 0,0-1-1 0 0,0 0 1 0 0,-1 0-1 0 0,-1-7 412 0 0,1 6-1028 0 0,-1-7-560 0 0,-3 1-10 0 0</inkml:trace>
  <inkml:trace contextRef="#ctx0" brushRef="#br0" timeOffset="4650.892">2132 1279 16008 0 0,'0'0'362'0'0,"0"0"47"0"0,0 0 30 0 0,0 0-46 0 0,0 0-234 0 0,0 0-48 0 0,0 0 7 0 0,6-5 102 0 0,54-30-272 0 0,5 1 260 0 0,42-49 344 0 0,-13 19 128 0 0,76-33-777 0 0,-139 82-2189 0 0,-17 9-1021 0 0,8-4-2674 0 0</inkml:trace>
  <inkml:trace contextRef="#ctx0" brushRef="#br0" timeOffset="5381.406">2828 2001 11600 0 0,'0'0'264'0'0,"0"0"34"0"0,0 0 21 0 0,0 0-36 0 0,0 0-117 0 0,1-2 202 0 0,10-24 1055 0 0,3-42-280 0 0,10-28-1079 0 0,-2-2 105 0 0,34-52 1389 0 0,-35 115-1070 0 0,-21 33-376 0 0,2 2-86 0 0,-1 1-1 0 0,1-1 0 0 0,-1 0 1 0 0,1 1-1 0 0,-1 0 1 0 0,0-1-1 0 0,1 1 0 0 0,-1 0 1 0 0,0 0-1 0 0,0-1 0 0 0,0 1 1 0 0,1 0-1 0 0,-1 0 0 0 0,0 0 1 0 0,0 1-1 0 0,0-1 0 0 0,0 0 1 0 0,-1 0-1 0 0,1 0 0 0 0,0 1 1 0 0,0-1-1 0 0,-1 0 0 0 0,1 1 1 0 0,-1-1-1 0 0,1 1 0 0 0,-1-1 1 0 0,0 1-1 0 0,1 0-25 0 0,5 13 116 0 0,25 54 314 0 0,-25-54-321 0 0,0-1-1 0 0,0 1 0 0 0,2-1 1 0 0,0 0-1 0 0,0-1 1 0 0,1 0-1 0 0,7 7-108 0 0,-14-17 22 0 0,3 3-1 0 0,1 0-1 0 0,-1 0 1 0 0,1 0-1 0 0,0-1 1 0 0,0 0-1 0 0,1 0 0 0 0,0 0 1 0 0,0-1-1 0 0,0 0 1 0 0,0 0-1 0 0,0-1 1 0 0,1 0-1 0 0,2 0-20 0 0,-5-3-266 0 0,1-1 1 0 0,0 0-1 0 0,-1 0 1 0 0,1 0-1 0 0,-1-1 0 0 0,0 0 1 0 0,1 0-1 0 0,-1 0 1 0 0,0-1-1 0 0,0 1 1 0 0,0-1-1 0 0,-1-1 0 0 0,1 1 1 0 0,-1-1-1 0 0,4-3 266 0 0,4-5-1744 0 0,-6-2-14 0 0</inkml:trace>
  <inkml:trace contextRef="#ctx0" brushRef="#br0" timeOffset="5800.691">2951 1244 17071 0 0,'-8'5'828'0'0,"-7"0"211"0"0,14-5-968 0 0,1 0-2 0 0,0 0-4 0 0,0 0-1 0 0,2 0-33 0 0,46-21-758 0 0,-3 3-3826 0 0,-34 14 3083 0 0</inkml:trace>
  <inkml:trace contextRef="#ctx0" brushRef="#br0" timeOffset="6180.788">3359 1470 15288 0 0,'0'0'348'0'0,"0"0"49"0"0,0 0 20 0 0,0 0-45 0 0,6-6-227 0 0,33-27 47 0 0,27-11-152 0 0,-8 7-650 0 0,-33 29 452 0 0,13 8-1004 0 0,-37 1-4315 0 0</inkml:trace>
  <inkml:trace contextRef="#ctx0" brushRef="#br0" timeOffset="7341.916">3753 1216 9040 0 0,'0'0'200'0'0,"0"0"33"0"0,0 0 15 0 0,0 0 31 0 0,0 0 101 0 0,0 0 41 0 0,0 0 10 0 0,0 0-43 0 0,0 0-184 0 0,0 0-79 0 0,0 0-18 0 0,0 0 38 0 0,0 0 172 0 0,0 0 71 0 0,0 0 18 0 0,0 0 15 0 0,0 0 58 0 0,0 0 29 0 0,0 0 4 0 0,0 0-43 0 0,0 0-177 0 0,0 0-72 0 0,0 0-17 0 0,0 0-26 0 0,0-3-101 0 0,5-23-12 0 0,4 3-178 0 0,9-28-171 0 0,4-9 137 0 0,-12 32 791 0 0,-9 26-702 0 0,14-2-310 0 0,-13 4 278 0 0,19 9 21 0 0,12 31 781 0 0,3 24-189 0 0,-25-51-286 0 0,0 1-1 0 0,0 0 1 0 0,-1 0 0 0 0,-1 1 0 0 0,0 0-1 0 0,5 17-235 0 0,31 52 816 0 0,-29-41-288 0 0,-15-38-464 0 0,4 9 42 0 0,-5-12-214 0 0,0-2 0 0 0,0 0-24 0 0,0 0-144 0 0,0 0-63 0 0,0 0-809 0 0,1-3-3350 0 0,3-9-1438 0 0</inkml:trace>
  <inkml:trace contextRef="#ctx0" brushRef="#br0" timeOffset="8261.464">3674 10 14808 0 0,'0'0'432'0'0,"0"0"-4"0"0,0 0-248 0 0,0 0-35 0 0,12-10 335 0 0,29 21 621 0 0,-32-7-916 0 0,73 42 730 0 0,28 22 106 0 0,-30-12-309 0 0,-2 3 0 0 0,65 63-712 0 0,-115-93-30 0 0,0 1 0 0 0,-3 1 0 0 0,23 34 30 0 0,-12-16 10 0 0,-7-4-31 0 0,-1 2 0 0 0,-3 0-1 0 0,-2 2 1 0 0,-2 0 0 0 0,-2 1-1 0 0,-2 2 1 0 0,-2 0 0 0 0,-3 0-1 0 0,4 41 22 0 0,-7-26 437 0 0,-4 0-1 0 0,-2 0 0 0 0,-4 21-436 0 0,1-32 370 0 0,-7 26-177 0 0,7-48-214 0 0,0-32-82 0 0,0-2-3 0 0,0 0-120 0 0,0 0-536 0 0,0 0-240 0 0,0 0-1182 0 0,0 0-4563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1.458"/>
    </inkml:context>
    <inkml:brush xml:id="br0">
      <inkml:brushProperty name="width" value="0.05" units="cm"/>
      <inkml:brushProperty name="height" value="0.05" units="cm"/>
      <inkml:brushProperty name="color" value="#E71224"/>
    </inkml:brush>
  </inkml:definitions>
  <inkml:trace contextRef="#ctx0" brushRef="#br0">183 1 14896 0 0,'0'0'433'0'0,"-6"5"156"0"0,-3 0-571 0 0,2 5 211 0 0,-31 48 925 0 0,-12 11-26 0 0,40-44-857 0 0,2 1-1 0 0,0 0 0 0 0,2 0 0 0 0,1 0 1 0 0,1 1-1 0 0,0 9-270 0 0,-11 103 362 0 0,3 95 121 0 0,12 190-323 0 0,0-394-17 0 0,2-1-1 0 0,1 1 1 0 0,1-1-1 0 0,2 0 1 0 0,1 0-1 0 0,1-1 0 0 0,1 0 1 0 0,8 15-143 0 0,-13-34 16 0 0,0-1 1 0 0,1 0-1 0 0,0 1 1 0 0,1-2-1 0 0,-1 1 1 0 0,2 0-1 0 0,-1-1 1 0 0,1-1-1 0 0,0 1 0 0 0,0-1 1 0 0,0 0-1 0 0,1 0 1 0 0,0-1-1 0 0,1 0 1 0 0,6 2-17 0 0,-15-7 0 0 0,12 6-7 0 0,0-1 1 0 0,0-1 0 0 0,0 0 0 0 0,1-1 0 0 0,-1 0 0 0 0,1-1-1 0 0,0 0 1 0 0,5-1 6 0 0,-6 0-1 0 0,1-1-1 0 0,-1-1 1 0 0,1 0-1 0 0,-1-1 1 0 0,1 0-1 0 0,-1-1 1 0 0,0-1-1 0 0,9-3 2 0 0,68-18 136 0 0,-67 6 67 0 0,-21 19-150 0 0,-1 0 17 0 0,0 0 20 0 0,1-2-10 0 0,3-5-90 0 0,-4 6-134 0 0,0 1-74 0 0,-12-6-2086 0 0,-13-8-1846 0 0,7 8 2009 0 0</inkml:trace>
  <inkml:trace contextRef="#ctx0" brushRef="#br0" timeOffset="857.08">245 610 12752 0 0,'0'0'289'0'0,"0"0"40"0"0,0 0 22 0 0,0 0-40 0 0,0 0-243 0 0,0 0-267 0 0,0 0-97 0 0,0 0-21 0 0,0 0 61 0 0,0 0 293 0 0,0 0 219 0 0,0 0 61 0 0,0 0 17 0 0,0 0 43 0 0,0 0 175 0 0,0 0 79 0 0,0 0 10 0 0,0 0-12 0 0,0 0-70 0 0,0 0-30 0 0,0 0-8 0 0,11 12 567 0 0,23 50-940 0 0,-18-6-208 0 0,4 65 170 0 0,-1-43 652 0 0,-1-53-311 0 0,-18-24-435 0 0,1 0 0 0 0,0 0 0 0 0,0 0 0 0 0,0 0 0 0 0,0-1 0 0 0,0 1 0 0 0,0 0 0 0 0,1-1 0 0 0,-1 1 0 0 0,0 0 0 0 0,0-1 0 0 0,0 0 0 0 0,0 1 0 0 0,1-1 0 0 0,-1 0 0 0 0,0 1 0 0 0,1-1 0 0 0,-1 0 0 0 0,0 0 0 0 0,0 0 0 0 0,1 0 0 0 0,-1 0 0 0 0,0 0 0 0 0,1-1 0 0 0,-1 1 0 0 0,0 0 0 0 0,0-1 0 0 0,0 1 0 0 0,1-1 0 0 0,-1 1 1 0 0,0-1-1 0 0,0 1 0 0 0,0-1 0 0 0,0 0 0 0 0,1 0-16 0 0,38-34 420 0 0,-36 31-392 0 0,73-103-956 0 0,-32-21 599 0 0,-30 1 1004 0 0,-14 91 959 0 0,9 37-1810 0 0,13 25-96 0 0,33 61 64 0 0,-17-23 27 0 0,-30-46 179 0 0,2 0 0 0 0,-1 0 0 0 0,2-1-1 0 0,1-1 1 0 0,9 10 2 0 0,4 2 1 0 0,-22-23 0 0 0,1 1 0 0 0,-1-1 0 0 0,1 0 0 0 0,1 0 0 0 0,-1 0 0 0 0,1 0 0 0 0,0-1 0 0 0,0 0-1 0 0,0-1 1 0 0,0 1 0 0 0,1-1 0 0 0,-1 0 0 0 0,1-1 0 0 0,0 1 0 0 0,2-1-1 0 0,-6-2 17 0 0,0 1-7 0 0,-1 0 1 0 0,1 0 0 0 0,0-1 0 0 0,-1 1 0 0 0,1-1-1 0 0,0 0 1 0 0,-1 0 0 0 0,1 0 0 0 0,0 0 0 0 0,0-1-1 0 0,-1 1 1 0 0,1-1 0 0 0,0 1 0 0 0,-1-1 0 0 0,1 0 0 0 0,-1 0-1 0 0,1 0 1 0 0,-1 0 0 0 0,1-1 0 0 0,-1 1 0 0 0,0-1-1 0 0,0 1 1 0 0,1-1 0 0 0,0-1-11 0 0,45-65 293 0 0,-37 39-147 0 0,-3-1-1 0 0,0 0 1 0 0,-2 0 0 0 0,-1-1-1 0 0,-1 0 1 0 0,-1-18-146 0 0,2-123 830 0 0,-9 57-800 0 0,3 73-54 0 0,1 32-30 0 0,0 9-10 0 0,-1-1 0 0 0,1 2-460 0 0,-2-5 1402 0 0,0 2-7344 0 0,2 3-261 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0.006"/>
    </inkml:context>
    <inkml:brush xml:id="br0">
      <inkml:brushProperty name="width" value="0.05" units="cm"/>
      <inkml:brushProperty name="height" value="0.05" units="cm"/>
      <inkml:brushProperty name="color" value="#E71224"/>
    </inkml:brush>
  </inkml:definitions>
  <inkml:trace contextRef="#ctx0" brushRef="#br0">141 358 17047 0 0,'0'0'499'0'0,"0"0"-4"0"0,0 0-291 0 0,0 0-56 0 0,0 0 10 0 0,0 0 2 0 0,0 0-6 0 0,0 0-29 0 0,0 0-12 0 0,1 2-1 0 0,21 35 54 0 0,-11-21-156 0 0,31 87 978 0 0,16 15-578 0 0,34 73-370 0 0,-37-53-107 0 0,-26-35-56 0 0,0 47-937 0 0,-26-84-5399 0 0,-3-51 811 0 0</inkml:trace>
  <inkml:trace contextRef="#ctx0" brushRef="#br0" timeOffset="615.848">7 314 13560 0 0,'0'0'306'0'0,"0"0"46"0"0,0 0 23 0 0,0 0-44 0 0,0 0-197 0 0,0-1-6 0 0,-2-3-92 0 0,1 1 1 0 0,0-1-1 0 0,0 1 0 0 0,1-1 1 0 0,-1 0-1 0 0,1 1 0 0 0,0-1 0 0 0,0 0 1 0 0,0 1-1 0 0,0-1 0 0 0,1 0 0 0 0,-1 1 1 0 0,1-1-1 0 0,0 0 0 0 0,0 1 0 0 0,0-1 1 0 0,1 1-1 0 0,-1 0 0 0 0,1-1 1 0 0,1 0-37 0 0,41-66 1179 0 0,27 11 205 0 0,-29 38-1265 0 0,2 1 0 0 0,0 3 0 0 0,1 1 0 0 0,24-3-119 0 0,-51 15 0 0 0,-10 1-7 0 0,0 1-1 0 0,0 0 1 0 0,1 1 0 0 0,-1-1 0 0 0,1 2 0 0 0,-1-1-1 0 0,1 1 1 0 0,0 1 0 0 0,-1 0 0 0 0,1 0-1 0 0,2 1 8 0 0,56 14-152 0 0,-18 20-120 0 0,-22 6 112 0 0,-19-8 159 0 0,1 35 154 0 0,-12-49-74 0 0,0 0 0 0 0,-2-1-1 0 0,0 1 1 0 0,-1-1 0 0 0,0 0-1 0 0,-5 7-78 0 0,-56 66 1368 0 0,52-76-1129 0 0,-42 31 722 0 0,-24-12-401 0 0,15-20-560 0 0,6-14-3428 0 0,59-1 2255 0 0,1 0-9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2.991"/>
    </inkml:context>
    <inkml:brush xml:id="br0">
      <inkml:brushProperty name="width" value="0.05" units="cm"/>
      <inkml:brushProperty name="height" value="0.05" units="cm"/>
      <inkml:brushProperty name="color" value="#E71224"/>
    </inkml:brush>
  </inkml:definitions>
  <inkml:trace contextRef="#ctx0" brushRef="#br0">1 1718 13272 0 0,'0'0'298'0'0,"0"0"46"0"0,0 0 23 0 0,0 0-43 0 0,0 0-171 0 0,0 0 79 0 0,0 0 59 0 0,2 0 12 0 0,40-20-887 0 0,2-53 3039 0 0,-32 19-1136 0 0,-2 26-1030 0 0,-10 26-206 0 0,16-16 90 0 0,-15 9-127 0 0,-1 8 99 0 0,0 1 24 0 0,0 0-1 0 0,2 1-17 0 0,6 6-70 0 0,-3-1 4 0 0,1 0-1 0 0,-1 0 1 0 0,0 0-1 0 0,-1 1 0 0 0,0 0 1 0 0,0 0-1 0 0,0 0 0 0 0,-1 1 1 0 0,0-1-1 0 0,2 8-84 0 0,4 7 266 0 0,14 51 759 0 0,8-17-778 0 0,-9-66-594 0 0,-10-3-135 0 0,-2 4-1232 0 0,-3-1-2852 0 0,3-9-2042 0 0</inkml:trace>
  <inkml:trace contextRef="#ctx0" brushRef="#br0" timeOffset="314.323">22 1178 16783 0 0,'0'0'382'0'0,"0"0"54"0"0,0 0 22 0 0,0 0-46 0 0,2 1-268 0 0,25 23-128 0 0,1-18 80 0 0,-7 3 554 0 0,3 9-429 0 0,6-4-4197 0 0,-28-13 2610 0 0</inkml:trace>
  <inkml:trace contextRef="#ctx0" brushRef="#br0" timeOffset="904.911">377 382 11576 0 0,'0'0'264'0'0,"0"0"34"0"0,0 0 20 0 0,-1 0-41 0 0,-3-4-144 0 0,3 3 69 0 0,1 1 43 0 0,0 0 10 0 0,0 0 6 0 0,0 0 22 0 0,0 0 6 0 0,0 0 6 0 0,0 0 17 0 0,0 0 68 0 0,0 0 32 0 0,55 60 3323 0 0,-20 8-2983 0 0,15 75-530 0 0,-12 23-53 0 0,-22-100-73 0 0,-4 0-1 0 0,-2 1 1 0 0,-2 8-96 0 0,17 114 93 0 0,-7-92 71 0 0,-6-22-83 0 0,4-1 0 0 0,2 0 0 0 0,6 3-81 0 0,15 17 446 0 0,5-6-286 0 0,-10-39-160 0 0,-28-43-84 0 0,-6-1-4030 0 0,0-5-2375 0 0</inkml:trace>
  <inkml:trace contextRef="#ctx0" brushRef="#br0" timeOffset="1597.14">1057 613 9880 0 0,'0'0'290'0'0,"0"0"-3"0"0,0 0-134 0 0,0 0 134 0 0,0 0 81 0 0,0 0 15 0 0,0 0-38 0 0,0 0-162 0 0,0 0-73 0 0,0 0-12 0 0,0 0 46 0 0,6 15 1072 0 0,14 83 2237 0 0,-13-25-2461 0 0,10 100 202 0 0,16-37 62 0 0,11-46-314 0 0,-35-76-826 0 0,1 0 1 0 0,1 0-1 0 0,1-1 0 0 0,0-1 1 0 0,0 1-1 0 0,11 6-116 0 0,23 18 64 0 0,-36-32-62 0 0,0 0-1 0 0,1 0 0 0 0,-1-1 1 0 0,1-1-1 0 0,0 0 0 0 0,0 0 1 0 0,1-1-1 0 0,0-1-1 0 0,38 0-13 0 0,-12-17-635 0 0,-16-5-1652 0 0,-11 7-4725 0 0</inkml:trace>
  <inkml:trace contextRef="#ctx0" brushRef="#br0" timeOffset="1897.399">925 913 18055 0 0,'0'0'407'0'0,"0"0"60"0"0,0 0 23 0 0,0 0-50 0 0,2-1-285 0 0,74-43-138 0 0,-34 25-17 0 0,91-51 312 0 0,-60 36 264 0 0,82-24-380 0 0,-34 28-878 0 0,-87 25-1601 0 0,-19 5-4307 0 0</inkml:trace>
  <inkml:trace contextRef="#ctx0" brushRef="#br0" timeOffset="2718.864">1737 1449 14368 0 0,'0'0'330'0'0,"0"0"45"0"0,0 0 17 0 0,0 0-47 0 0,1 1-225 0 0,18-5-515 0 0,-16 2 201 0 0,2-3 65 0 0,1 0 0 0 0,-1 0-1 0 0,0 0 1 0 0,0-1 0 0 0,-1 0 0 0 0,0 0 0 0 0,0 0 0 0 0,0 0-1 0 0,-1-1 1 0 0,1 1 0 0 0,-2-1 0 0 0,1 0 0 0 0,-1 0 0 0 0,0 0-1 0 0,0 0 1 0 0,0-5 129 0 0,19-89 2674 0 0,17 2-2158 0 0,-5 35-516 0 0,-14 40 53 0 0,-12 19-28 0 0,-6 4 44 0 0,12 2 187 0 0,9 30 872 0 0,-17-17-1053 0 0,22 44 137 0 0,22 44 753 0 0,-40-85-768 0 0,0 0 0 0 0,2-1 0 0 0,0 0 0 0 0,0-1-1 0 0,1 0 1 0 0,1 0 0 0 0,1-2 0 0 0,0 0 0 0 0,0 0-1 0 0,3 0-196 0 0,24 3-870 0 0,-12-17-5277 0 0,-17-4 29 0 0</inkml:trace>
  <inkml:trace contextRef="#ctx0" brushRef="#br0" timeOffset="2888.087">1782 711 14864 0 0,'0'0'433'0'0,"0"0"0"0"0,0 0-251 0 0,0 0-37 0 0,0 0 14 0 0,0 0 1 0 0,0 0 33 0 0,0 0 141 0 0,2 0 68 0 0,33-5 1428 0 0,-19-1-310 0 0,14-2 126 0 0,12 8-1468 0 0,-25 0-4051 0 0,-12-2 1912 0 0,7-11-20 0 0</inkml:trace>
  <inkml:trace contextRef="#ctx0" brushRef="#br0" timeOffset="3681.205">1720 4 15856 0 0,'0'0'464'0'0,"0"0"-9"0"0,0 0-275 0 0,0 0-89 0 0,0 0-10 0 0,2-1-1 0 0,2 0-80 0 0,0 1-1 0 0,0-1 0 0 0,1 1 0 0 0,-1 0 0 0 0,0 0 0 0 0,0 0 0 0 0,0 1 0 0 0,0-1 0 0 0,0 1 0 0 0,0 0 0 0 0,0 0 0 0 0,0 0 0 0 0,0 1 0 0 0,0 0 0 0 0,0-1 0 0 0,-1 1 0 0 0,3 2 1 0 0,18 6 38 0 0,83 50 990 0 0,-3 0-239 0 0,-52-27-385 0 0,-1 2 0 0 0,39 36-404 0 0,-74-59 75 0 0,90 96 499 0 0,-63-59-434 0 0,-2 2-1 0 0,-2 1 1 0 0,9 22-140 0 0,-19-22-129 0 0,-2 0 0 0 0,-3 2 0 0 0,3 14 129 0 0,-23-59-8 0 0,51 179-120 0 0,-22 52 131 0 0,-28-176 16 0 0,6 78 335 0 0,-17-27 30 0 0,7-73-104 0 0,-2 0 0 0 0,-2 0 0 0 0,-2 0 0 0 0,-3 6-280 0 0,-18-4 16 0 0,25-36-30 0 0,-12-5-280 0 0,6 0-24 0 0,5-2-88 0 0,0-2-1338 0 0,-8-3-5311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4:37.712"/>
    </inkml:context>
    <inkml:brush xml:id="br0">
      <inkml:brushProperty name="width" value="0.05" units="cm"/>
      <inkml:brushProperty name="height" value="0.05" units="cm"/>
      <inkml:brushProperty name="color" value="#E71224"/>
    </inkml:brush>
  </inkml:definitions>
  <inkml:trace contextRef="#ctx0" brushRef="#br0">212 663 12992 0 0,'0'0'381'0'0,"0"0"-6"0"0,0 0-214 0 0,0 0-2 0 0,1 2 29 0 0,15 65 877 0 0,11 115 2816 0 0,7-64-2560 0 0,70 177-973 0 0,-43-158-348 0 0,-40-78-430 0 0,-21-58 175 0 0,-6 9-1161 0 0,-15-12 421 0 0,5-6 491 0 0</inkml:trace>
  <inkml:trace contextRef="#ctx0" brushRef="#br0" timeOffset="492.075">1 623 14896 0 0,'0'0'433'0'0,"0"0"0"0"0,0 0-261 0 0,0 0-74 0 0,1-10 152 0 0,20-38-770 0 0,73-59 2221 0 0,1 41 618 0 0,-72 51-2245 0 0,0 2 0 0 0,1 0 0 0 0,0 2 0 0 0,1 1-1 0 0,1 0 1 0 0,24-4-74 0 0,-45 12 41 0 0,66-18-20 0 0,-54 18-14 0 0,-8 1 18 0 0,0-1 0 0 0,0 2 0 0 0,0-1 0 0 0,0 1 0 0 0,1 1 0 0 0,-1-1 0 0 0,0 2 0 0 0,0-1 0 0 0,3 2-25 0 0,37 22 112 0 0,-45-21-113 0 0,0-1 0 0 0,0 1-1 0 0,-1 1 1 0 0,0-1 0 0 0,0 0-1 0 0,0 1 1 0 0,0 0 0 0 0,-1 0-1 0 0,1 0 1 0 0,-1 0 0 0 0,0 0-1 0 0,0 4 2 0 0,0 3 18 0 0,-1-1 1 0 0,0 0-1 0 0,-1 0 0 0 0,-1 1 0 0 0,1-1 0 0 0,-2 0 0 0 0,0 0 0 0 0,0 0 0 0 0,-1 0 0 0 0,0 0 0 0 0,-1 0 0 0 0,0-1 1 0 0,-1 1-1 0 0,0-1 0 0 0,0-1 0 0 0,-1 1 0 0 0,-1-1 0 0 0,1 0 0 0 0,-1 0 0 0 0,-1 0 0 0 0,0-1 0 0 0,0-1 0 0 0,-4 3-18 0 0,-38 30 912 0 0,-50 18-124 0 0,5-28-678 0 0,66-29-3320 0 0,27-1-3901 0 0</inkml:trace>
  <inkml:trace contextRef="#ctx0" brushRef="#br0" timeOffset="4145.035">825 176 9072 0 0,'0'0'200'0'0,"0"0"33"0"0,0 0 15 0 0,5-4 222 0 0,-4 5 3747 0 0,-18 81-2376 0 0,2-42-1187 0 0,-20 137 514 0 0,2 53-669 0 0,11 5 186 0 0,16-177-491 0 0,2 0 0 0 0,2-1-1 0 0,3 1 1 0 0,3 0-1 0 0,9 43-193 0 0,21 11 696 0 0,19-43-192 0 0,-45-64-477 0 0,0-1 0 0 0,1 0-1 0 0,0-1 1 0 0,-1 1 0 0 0,1-2-1 0 0,0 1 1 0 0,0-1 0 0 0,0-1-1 0 0,1 1 1 0 0,-1-2 0 0 0,0 1-1 0 0,0-1 1 0 0,1-1 0 0 0,-1 0-1 0 0,0 0 1 0 0,0 0 0 0 0,1-1-1 0 0,-1-1 1 0 0,-1 0 0 0 0,1 0-1 0 0,0 0 1 0 0,2-3-27 0 0,-7 5 5 0 0,66-29 169 0 0,-37 14-28 0 0,-27 13-13 0 0,-5 2-8245 0 0,-1 1 1900 0 0</inkml:trace>
  <inkml:trace contextRef="#ctx0" brushRef="#br0" timeOffset="4695.623">1180 496 11600 0 0,'0'0'264'0'0,"0"0"34"0"0,0 0 21 0 0,0 0-36 0 0,0 0-129 0 0,0 0 152 0 0,0 0 80 0 0,0 0 20 0 0,0 0-40 0 0,0 0-171 0 0,0 0-71 0 0,0 0-17 0 0,0 0 17 0 0,0 0 85 0 0,0 0 42 0 0,0 0 5 0 0,0 0-14 0 0,0 0-55 0 0,0 2-24 0 0,26 124 2556 0 0,-19-29-2292 0 0,-12 86-134 0 0,-7 23 971 0 0,12-201-1185 0 0,0 0 0 0 0,0-1-1 0 0,1 1 1 0 0,-1-1-1 0 0,1 1 1 0 0,0-1-1 0 0,0 1 1 0 0,0-1 0 0 0,1 0-1 0 0,0 1 1 0 0,-1-1-1 0 0,2 0 1 0 0,-1 0 0 0 0,0 0-1 0 0,1 0 1 0 0,0-1-1 0 0,2 3-78 0 0,-2-5-31 0 0,0 0-1 0 0,0 0 0 0 0,1 0 1 0 0,-1-1-1 0 0,0 0 0 0 0,1 1 1 0 0,-1-1-1 0 0,1 0 0 0 0,-1-1 1 0 0,0 1-1 0 0,1-1 0 0 0,-1 1 0 0 0,0-1 1 0 0,1 0-1 0 0,-1 0 0 0 0,0-1 1 0 0,0 1-1 0 0,0 0 0 0 0,0-1 1 0 0,0 0-1 0 0,1-1 32 0 0,8-5-307 0 0,-1-1 1 0 0,0 0-1 0 0,-1-1 0 0 0,0 0 0 0 0,-1-1 1 0 0,0 0-1 0 0,-1 0 0 0 0,0-1 0 0 0,0 0 1 0 0,-1-1-1 0 0,2-7 307 0 0,-6 15-241 0 0,8-44-4664 0 0,-11 34-69 0 0</inkml:trace>
  <inkml:trace contextRef="#ctx0" brushRef="#br0" timeOffset="5097.58">913 801 16184 0 0,'0'0'365'0'0,"0"0"56"0"0,0 0 24 0 0,0 0-55 0 0,2 0-252 0 0,103-34 241 0 0,-28-6 234 0 0,28-14 851 0 0,33-33-1546 0 0,-61 33-1300 0 0,-69 53 945 0 0,-6 1-5063 0 0,-2 0 3774 0 0</inkml:trace>
  <inkml:trace contextRef="#ctx0" brushRef="#br0" timeOffset="8014.385">1744 1062 5496 0 0,'0'0'120'0'0,"0"0"24"0"0,0 0 8 0 0,0 0 8 0 0,0 0-160 0 0,0 0 0 0 0,0 0 0 0 0,0 0-1600 0 0,0 0-352 0 0</inkml:trace>
  <inkml:trace contextRef="#ctx0" brushRef="#br0" timeOffset="9661.715">1732 1042 2384 0 0,'0'0'92'0'0,"0"0"-15"0"0,0 0-45 0 0,0 0-194 0 0,0 0-88 0 0,0 0-19 0 0,0 0 53 0 0,1-2 213 0 0,10-11 2101 0 0,-11 13-1993 0 0</inkml:trace>
  <inkml:trace contextRef="#ctx0" brushRef="#br0" timeOffset="12924.524">1689 928 15376 0 0,'0'0'348'0'0,"0"0"49"0"0,0 0 21 0 0,0 0-40 0 0,0 0-257 0 0,0 0-165 0 0,0 0-48 0 0,0 0-11 0 0,0 0-10 0 0,0 0-40 0 0,0 0-20 0 0,6 0-150 0 0,2 0 311 0 0,-6 0 99 0 0,-2 0 17 0 0,0 0-6 0 0,0 0-22 0 0,0 0-11 0 0,0 0-1 0 0,0 1-10 0 0,0 2-60 0 0,1-1-74 0 0,4 2-15 0 0,3 0-5 0 0,-7-3-10 0 0,-1-1 25 0 0,0 0 12 0 0,0 0 29 0 0,0 0 109 0 0,0 0 16 0 0,7 4-1294 0 0,-7-3 5 0 0,2 0-59 0 0,6 3-11 0 0</inkml:trace>
  <inkml:trace contextRef="#ctx0" brushRef="#br0" timeOffset="25984.371">1588 221 6296 0 0,'0'0'184'0'0,"0"0"38"0"0,0 0 38 0 0,0 0 18 0 0,0 0 2 0 0,-1 0-47 0 0,-7 1-186 0 0,2 3-73 0 0,4-4-96 0 0,2 0-10 0 0,0 0-22 0 0,0 0-104 0 0,0 0-44 0 0,0 0-8 0 0,0 0 32 0 0,-1 0 146 0 0,-6 0 55 0 0,3 0-14 0 0,-8 0 14 0 0,10 0-260 0 0,2 0-1015 0 0,0 0-432 0 0</inkml:trace>
  <inkml:trace contextRef="#ctx0" brushRef="#br0" timeOffset="27611.01">1821 1062 6128 0 0,'0'0'133'0'0,"0"0"23"0"0,0 0 13 0 0,0 0-34 0 0,0 0-182 0 0,0 0-35 0 0,0 0-26 0 0,0 0-118 0 0,0 0-50 0 0,0 0-10 0 0,0 0-23 0 0,0 0-90 0 0,0 0-38 0 0,0 0-10 0 0,0 0 34 0 0,0 0 145 0 0,0 0 62 0 0,0-2 13 0 0,0-6 1 0 0</inkml:trace>
  <inkml:trace contextRef="#ctx0" brushRef="#br0" timeOffset="27938.362">1777 1042 1456 0 0,'0'0'0'0'0,"0"0"88"0"0,0 0-88 0 0,0 0 0 0 0,0 0 0 0 0,0 0 0 0 0,0 0 0 0 0,0 0 0 0 0,-11 0 0 0 0,11 0 0 0 0,0 0 64 0 0,0 0-64 0 0,0 0 96 0 0,-22 5-32 0 0</inkml:trace>
  <inkml:trace contextRef="#ctx0" brushRef="#br0" timeOffset="28932.274">1766 1017 8952 0 0,'0'0'200'0'0,"0"0"33"0"0,0 0 15 0 0,0 0 15 0 0,0 0 35 0 0,0 0 20 0 0,0 0 2 0 0,0 0-22 0 0,0 0-90 0 0,0 0-42 0 0,0 0-6 0 0,-2 0-27 0 0,-8 4-106 0 0,2-3-38 0 0,6-1-6 0 0,2 0 139 0 0,0 0 66 0 0,0 0 18 0 0,0 0 27 0 0,0 0 107 0 0,-8-6 2063 0 0,1 2-2275 0 0,5 4-6 0 0,2 0-20 0 0,-2-2-8 0 0,-16-9 96 0 0,16 10-130 0 0,-9-14 144 0 0,-1-5-64 0 0,8 10-140 0 0,4 0-12 0 0,4 0-36 0 0,1 4 47 0 0,0 1 0 0 0,0-1 0 0 0,0 1 0 0 0,1 0 0 0 0,0 0 0 0 0,0 1 0 0 0,0 0 0 0 0,0 0 0 0 0,1 0 0 0 0,0 1 0 0 0,-1 0 0 0 0,8-2 1 0 0,47-15 0 0 0,6 15 0 0 0,-47 9 70 0 0,13 22 166 0 0,-28-11-183 0 0,-4-11-10 0 0,-1 0 0 0 0,0-1-1 0 0,0 1 1 0 0,0 0-1 0 0,0-1 1 0 0,-1 1 0 0 0,1 0-1 0 0,-1-1 1 0 0,0 1-1 0 0,0-1 1 0 0,0 1 0 0 0,-1-1-1 0 0,1 1 1 0 0,-1-1-1 0 0,0 0 1 0 0,0 0 0 0 0,0 0-1 0 0,0 0 1 0 0,-2 1-43 0 0,-24 24 758 0 0,-11-3 118 0 0,11-10-213 0 0,-4-16-50 0 0,10-8-465 0 0,2-5-16 0 0,7 12-86 0 0,9 1-122 0 0,0 0 1 0 0,1 1 0 0 0,-1-1-1 0 0,0-1 1 0 0,1 1 0 0 0,-1-1-1 0 0,1 1 1 0 0,-1-1 0 0 0,1 0-1 0 0,0 0 1 0 0,0 0 0 0 0,0-1-1 0 0,0 1 1 0 0,-2-3 75 0 0,5-20-5814 0 0,9 14-122 0 0</inkml:trace>
  <inkml:trace contextRef="#ctx0" brushRef="#br0" timeOffset="31368.611">1677 0 9728 0 0,'1'2'-1422'0'0,"10"0"12931"0"0,4-1-11365 0 0,3 8-125 0 0,41 11 309 0 0,-14 0-221 0 0,-20-10-107 0 0,0 1 1 0 0,0 1 0 0 0,-1 1 0 0 0,-1 1 0 0 0,0 1-1 0 0,-1 2 1 0 0,-1 0 0 0 0,0 1 0 0 0,-2 1-1 0 0,0 0 1 0 0,-1 2 0 0 0,-1 0 0 0 0,0 1-1 0 0,1 6 0 0 0,107 206 0 0 0,-31-53 0 0 0,-37-23 0 0 0,-36-26 170 0 0,-20-67 322 0 0,-30 43 966 0 0,13-64-1180 0 0,0 4-358 0 0,16-46-122 0 0,0-2-43 0 0,0 0-10 0 0,0 0-133 0 0,-7 7-2977 0 0,7 1 2118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5:30.373"/>
    </inkml:context>
    <inkml:brush xml:id="br0">
      <inkml:brushProperty name="width" value="0.05" units="cm"/>
      <inkml:brushProperty name="height" value="0.05" units="cm"/>
      <inkml:brushProperty name="color" value="#E71224"/>
    </inkml:brush>
  </inkml:definitions>
  <inkml:trace contextRef="#ctx0" brushRef="#br0">61 128 6072 0 0,'0'0'133'0'0,"0"0"23"0"0,0 0 12 0 0,0 0 31 0 0,1-2 101 0 0,6-21 784 0 0,-8 10 2796 0 0,-11-4-800 0 0,16 23 368 0 0,15 53-3214 0 0,30 70-253 0 0,-4-8 31 0 0,-24-86 102 0 0,51 122 1023 0 0,-40-33-1094 0 0,-26-110 114 0 0,6 6 58 0 0,-8-20-197 0 0,0 1 0 0 0,0 0 0 0 0,0-1 0 0 0,0 0 0 0 0,0 0 0 0 0,0 0 0 0 0,0 0 0 0 0,0-1 0 0 0,0 1 0 0 0,0-1 0 0 0,0 0 0 0 0,0-1 0 0 0,0 1 0 0 0,0 0 0 0 0,-1-1 0 0 0,1 0 0 0 0,-1 0 0 0 0,1 0 0 0 0,-1-1 0 0 0,0 1 0 0 0,1-1 0 0 0,-1 0-18 0 0,-2 3-2 0 0,165-120 258 0 0,-128 93-602 0 0,-37 27 51 0 0,16-45-5122 0 0,-11 24 3700 0 0</inkml:trace>
  <inkml:trace contextRef="#ctx0" brushRef="#br0" timeOffset="567.906">51 399 8552 0 0,'0'0'190'0'0,"0"0"28"0"0,0 0 11 0 0,-8-6 366 0 0,-10-7-355 0 0,16 12-176 0 0,2 1 46 0 0,-2-1 196 0 0,-16-12 916 0 0,16 12-695 0 0,2 1 45 0 0,0 0 11 0 0,0 0-19 0 0,0 0-84 0 0,0-10 1611 0 0,60-23 535 0 0,7-4-1404 0 0,-12 4-535 0 0,17-16-182 0 0,166-83 326 0 0,-132 83-398 0 0,-29 29-237 0 0,-76 20-858 0 0,6 0 1643 0 0,-4 1-8738 0 0,-3 3 1040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8:05:33.138"/>
    </inkml:context>
    <inkml:brush xml:id="br0">
      <inkml:brushProperty name="width" value="0.05" units="cm"/>
      <inkml:brushProperty name="height" value="0.05" units="cm"/>
      <inkml:brushProperty name="color" value="#E71224"/>
    </inkml:brush>
  </inkml:definitions>
  <inkml:trace contextRef="#ctx0" brushRef="#br0">1 457 8432 0 0,'0'0'190'0'0,"0"0"28"0"0,0 0 10 0 0,0 0-15 0 0,6 11 234 0 0,-4-8-1520 0 0,0 6 12308 0 0,-2-4-10604 0 0,6 11-322 0 0,15 77-14 0 0,7 11-47 0 0,-28-102-252 0 0,1 0 1 0 0,-1 0 0 0 0,0 0 0 0 0,1 0-1 0 0,0 0 1 0 0,-1 0 0 0 0,1 0 0 0 0,0-1-1 0 0,0 1 1 0 0,0 0 0 0 0,0 0-1 0 0,0-1 1 0 0,0 1 0 0 0,1-1 0 0 0,-1 1-1 0 0,0-1 1 0 0,1 0 0 0 0,-1 1 0 0 0,1-1-1 0 0,-1 0 1 0 0,1 0 0 0 0,0 0-1 0 0,0 0 1 0 0,-1 0 0 0 0,1-1 0 0 0,0 1-1 0 0,0 0 1 0 0,0-1 0 0 0,0 1 0 0 0,0-1-1 0 0,0 0 1 0 0,0 0 0 0 0,0 0 0 0 0,0 0-1 0 0,0 0 1 0 0,0 0 0 0 0,0 0-1 0 0,-1-1 1 0 0,1 1 0 0 0,0-1 0 0 0,0 1-1 0 0,1-1 4 0 0,82-48 676 0 0,43-83-765 0 0,-90 67-235 0 0,-20 26 341 0 0,-13 31 47 0 0,-4 6 32 0 0,-1 2 22 0 0,0 0 8 0 0,0-23 217 0 0,0 21-262 0 0,0 2-1 0 0,0-8 0 0 0,17-18-80 0 0,5 2-64 0 0,-18 24 62 0 0,0 1-1 0 0,0-1 0 0 0,0 1 1 0 0,0 0-1 0 0,-1-1 0 0 0,1 2 0 0 0,0-1 1 0 0,-1 0-1 0 0,1 1 0 0 0,-1 0 1 0 0,1-1-1 0 0,-1 1 0 0 0,0 1 1 0 0,0-1-1 0 0,1 0 0 0 0,-2 1 0 0 0,1 0 1 0 0,0-1-1 0 0,-1 1 0 0 0,1 0 1 0 0,-1 0-1 0 0,0 1 0 0 0,0-1 0 0 0,0 0 1 0 0,0 2 2 0 0,5 4-5 0 0,49 80 5 0 0,-35-54 0 0 0,-3-15 0 0 0,14-15 64 0 0,-28-6-47 0 0,1 0-1 0 0,-1-1 1 0 0,1 1 0 0 0,-1-1-1 0 0,0 1 1 0 0,0-1-1 0 0,0 0 1 0 0,0-1 0 0 0,0 1-1 0 0,0-1 1 0 0,0 0-1 0 0,-1 0 1 0 0,1 0-1 0 0,-1 0 1 0 0,0-1 0 0 0,0 1-1 0 0,0-1 1 0 0,-1 0-1 0 0,1 1 1 0 0,-1-1-1 0 0,0-1 1 0 0,0 1 0 0 0,1-3-17 0 0,3-8 51 0 0,0 0 1 0 0,-1 0 0 0 0,0-1 0 0 0,-1 0 0 0 0,-1 0-1 0 0,-1 0 1 0 0,0-6-52 0 0,19-122 184 0 0,20-3-1396 0 0,-25 102-4455 0 0,-5 12-1421 0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4.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 10,'0'0'11,"0"0"-1,0 0 0,0 0-1,0 0-2,0 0 0,0 0 0,0 0 0,0 0 0,0 0-2,0 0-2,0 0 0,0 0-3,0 0-2,0 0-4,0 0-4,-10-7-3,10 7-2,0 0-1,-9-1-1</inkml:trace>
  <inkml:trace contextRef="#ctx0" brushRef="#br0" timeOffset="1473">23 147 7,'0'0'10,"-10"-9"1,10 9 1,0 0-1,0 0 1,0 0-1,0 0 1,-4-9-3,4 9-1,0 0-2,0 0-1,0 0-1,0 0-1,0 0-1,-9-5-2,9 5 1,0 0-1,0 0 0,0 0-1,0 0 0,0 0 1,4 14-1,1-4 1,-3 2 0,2 6-1,3 8 2,-1 6-2,3 7 2,2 4-1,0 6 0,1 1 0,0 0 1,2 0-1,-1-4 0,1-5 0,-2-6 0,0-5 0,-1-6 0,0-5 0,-2-5 1,0-4 0,-9-10 0,14-3 1,-3-14-1,3-12 1,5-12 0,4-10-1,5-11 0,5-6 0,4-5-1,0 2 1,0 2-1,-2 8 1,-3 9-1,-4 8 1,-6 10 0,-4 6-1,-5 9 1,-3 4 0,-10 15-1,8-12 0,-8 12 0,0 0-1,0 0-1,0 0-1,0 0-4,-4 14-15,2-4-6,-1-1 0,3-9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7.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116 287 7,'0'0'15,"0"0"0,0 0-11,-2 10-3,2-10 0,0 0 2,0 13 1,-1-1 2,-1 0 1,0 10 1,-4 4 0,1 16 2,-7 6-3,2 12 0,-6 5-2,3 1-2,-2-4-1,3-5 0,2-11-2,2-11 0,6-17-2,2-18 1,17-15-2,-2-15 0,6-8 0,1-9 0,1-7 2,-3-6-1,-1 1 3,-5 4-1,-4 4 2,-4 6 1,-5 8 0,-2 7 0,-1 7 0,0 5 0,0 7-1,1 2 0,1 9-1,0 0 0,0 0-1,0 0 0,0 0 0,0 0 0,1 9 0,5 6-1,3 3 1,4 6 0,5 7 0,3 7 0,4 5 0,4 4 1,1 0-1,0-2 0,0 0 1,1-5 0,1-6-1,0-4 1,-3-10 0,1-5 1,-5-8 0,1-4 2,-4-9-1,0-7 1,-9-13 0,-2-6 0,-5-12 0,-2-7-1,-4-9 0,-1-7-2,-2-4-1,-1 0 1,-1 4-2,2 2-2,6 10-8,3 4-18,2 4-2,3 6 0,0-2-1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9.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0 180 0,'0'0'9,"0"0"-1,0 0 0,0 0-1,0 0 0,0 0-1,0 0-1,0 0-1,0 0-1,0 0-2,0 0 0,0 0-1,0 0 1,0 0 1,0 0-1,0 0 1,0 0 0,0 0 1,0 0 0,0 0 0,0 0 0,0 0 0,0 0 1,0 0-2,0 0 1,0 0-1,0 0-1,0 0 0,0 0-1,0 0 0,0 0 0,0 0 0,-2 12-1,2-12 1,9 20 0,0-2 0,4 2 0,2 7 0,2 2 0,0 3 1,0 1-1,1 3 1,-2-3 0,0-1-1,-2-3 1,-2-3 0,-1-5 0,0-3 0,-2-6 2,-1-2-1,-8-10 2,9 9 0,-9-9 1,0 0-1,9-12 1,1-2-1,2-9-2,4-4-1,5-8 0,4-8-1,6-8 0,2-5 0,3-1-1,-2-1 1,-2 6 0,-1 3 0,-4 7 0,-4 8 0,-7 9-1,-3 9-2,-4 7-3,-9 9-3,0 0-14,6 18-5,-10-4 1,0 0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1.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78 185 1,'11'-9'12,"-11"9"-3,0 0-1,0 0-2,0 0-1,0 0-1,0 0 1,0 0-2,0 0 0,0 0 0,0 0-2,-5 10 0,3 5 0,-1 6 0,-2 6 2,-5 6 0,1 1 1,-1 2-1,0-1 1,0-4-1,0-6 1,2-5-1,1-8-1,7-12-1,0 0 0,0 0-1,14-25-1,-8 1 0,5-6 0,-4-6 1,3-4-1,-6-4 1,-2 0 2,-2 6 0,-3 1 2,2 8-1,-3 4 1,2 8-2,-2 4-1,4 13-1,0 0-1,0 0 0,7 20 0,1 4 0,8 8-1,2 5 2,4 7 0,4 4 1,5-3 0,1 0 0,3-6 1,-1-2-1,-2-7 1,0-4 0,-1-8-1,-1-4 1,-2-5 0,-1-5 0,-4-6 1,0-3 0,-6-8 1,0-8-1,-4-6 0,-2-5 1,-5-8-1,-2-3 0,-5-6-2,-2-2 1,0 1-2,-3 5-1,2 4-1,-1 2-8,4 9-17,5 7-2,-2 3 0,1 6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52.3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 18,'0'0'13,"0"0"-1,0 0 0,0 0-2,0 0-1,0 0-1,0 0 0,0 0-3,0 0 1,0 0 0,0 0 0,0 0-2,0 0 0,0 0-1,0 0-1,0 0 0,0 0-1,10-4-1,2 3 0,3 0 0,6 1-1,7 0 1,3 2 0,6 0 1,3 2-1,2 3 0,-1-1 1,1 2-1,-4-1 0,-6 2 1,-3-2-1,-6-1-1,-5-1 1,-7 0 0,-11-5 1,8 15-1,-8-15 1,-7 19-1,1-5 1,-1 1 0,-2 3 0,-4 4 0,-2 3 0,-5 0 0,-3 4 0,-7 0 1,-3 2-1,-6 1 1,1 1 0,-2-2-1,3 1 1,3-3-1,5 0 0,8-3 0,5 0 0,7-1 0,10 2 0,8-2 0,10 1 1,11 2-1,9 0 1,10 0 0,6 0-1,4-2 1,1 0-2,0-2 1,-3 2-1,-8-3 0,-7 0 0,-7 0-1,-8-1 1,-7 0 0,-6 2 0,-10 1 1,-11 2 0,-4 2 1,-7 4-1,-8 0 1,-4 2 0,-6 0-1,-4 0 1,0 0-1,7-3 0,0 0-1,8-1 0,7 1 0,12 1 0,11 2-1,12 1 1,10 3 0,5 1 0,9 1 0,4 1 0,-1 0 0,-1 1 0,-6-3 0,-6 0 0,-5-1 1,-6-1-1,-8-2 0,-7 3 0,-4-1 0,-6 2 0,-8 2 1,-7 1 0,-9 2 0,-7 3 0,-11 1 1,-6 3 0,-9-2 0,-5 2-1,0-2 1,2 0-1,3-2 0,5-2-1,9-5 0,6-8-4,13 0-11,8-11-20,8-10 2,13-12-3,-1-17 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18.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96 536 7,'0'0'7,"5"14"1,-5-14 1,6 17 0,-3-5 1,2 1-1,-2 5 0,3 3 0,-4 6-1,5 10-1,-3 5-1,2 10 0,-3 7-1,2 11-1,-4 5 0,1 8 1,-2-6-1,6 9-12,-10-21 2,10 3-1,-10-24 0,9-1 2,-8-25-2,7-6-1,-12-26 0,3-18 11,-3-10-1,-4-13-1,-2-8-1,-5-9 0,-1-8-1,-1-2 0,2 1 0,1 5 1,4 6-1,5-20 0,17 19 8,9 2 3,12 7-1,8 3-1,10 15 0,7 1 0,7 12 0,3 34 0,-7-1-8,-2 10-1,-6 11-1,-7 10 2,-9 3-1,-6 7 1,-9 4 1,-11-2 0,-9 3 1,-9-3-1,-10-1 2,-7-5-1,-5-3 0,-10-6 0,-4-5 0,-5-9-2,-1-7 0,3-5-3,1-8-5,10-1-9,4-7-11,9-6-1,13-3 1,10-3 0</inkml:trace>
  <inkml:trace contextRef="#ctx0" brushRef="#br0" timeOffset="711">1413 150 47,'0'0'24,"-9"5"1,-13 1-11,-7 5-12,-10 7-2,-7 6 0,-9 10 0,-3 8 1,-6 9 0,-1 7 0,0 8 1,0 9 0,4 11 0,4 8-1,6 4 2,10 5-1,10 6 0,14-2 0,12-2-1,16-8 1,16-8-1,13-12 1,9-11-2,7-14 1,5-13 0,1-13-1,0-10 2,-3-7-1,-10-8 0,-6-4 0,-10-3-1,-6-2 0,-5 3-8,-10-3-15,-7-1-5,-5 9-1,-3-21 1</inkml:trace>
  <inkml:trace contextRef="#ctx0" brushRef="#br0" timeOffset="1693">1570 498 4,'0'0'16,"0"0"0,0 0-6,0 0-6,4 15-3,-3-1 0,-2 6 0,0 6 3,-2 8 1,-4 6 3,-1 10 0,-6 5 2,3 10 0,-7-1 0,7 5-1,-3-3-2,8-2-1,4-8-2,10-3-1,9-13-2,11-5 0,10-10 0,10-7-1,9-10-2,4-9-1,5-8-5,-5-11-15,-5-10-5,-8-5 1,-14-10-1</inkml:trace>
  <inkml:trace contextRef="#ctx0" brushRef="#br0" timeOffset="2153">1304 854 17,'0'9'23,"15"-3"0,9-11 3,11-3-19,13-1-1,9-6 0,12 0 0,3-4-2,5-2-5,2 6-13,-2 5-12,-9 1 1,-2 7 0</inkml:trace>
  <inkml:trace contextRef="#ctx0" brushRef="#br0" timeOffset="2664">2394 1246 17,'14'-13'12,"-5"15"2,-3 13 0,-2 11-3,0 10-2,1 7-1,2 12 0,0-1-1,1 3 0,0-7-2,4-5 0,2-10-2,2-12-8,0-17-18,7-11-2,-7-18-1,4-10-1</inkml:trace>
  <inkml:trace contextRef="#ctx0" brushRef="#br0" timeOffset="2914">2362 1005 41,'-8'10'26,"8"-10"1,0 13-1,0-13-21,2 11-5,-2-11 0,3 15-3,-2-4-4,-4-1-10,3-10-10,-9 18 1,9-18 0</inkml:trace>
  <inkml:trace contextRef="#ctx0" brushRef="#br0" timeOffset="3385">2128 1716 24,'0'0'22,"0"0"0,0 0-4,0 0-9,0 0-3,9-11-1,-9 11 1,16-23-1,-1 7-1,0-7 0,6-3-1,1-5 0,3-3-2,0-4 0,0 0-1,-2 3 0,-1 2 0,-6 3 1,-2 5-1,-5 8 0,-2 4 0,-7 13-1,8-9-2,-8 9-9,10 11-14,-10-11-2,9 13 1,-9-13-1</inkml:trace>
  <inkml:trace contextRef="#ctx0" brushRef="#br0" timeOffset="3826">3079 478 14,'0'0'19,"0"0"-1,-4 10-9,4-10-3,-1 15-1,1-1 0,0 3-2,0 7 0,-1 5 2,2 11-1,-2 8 0,1 15 1,-3 13 0,-1 20-1,-3 13 0,-2 12-1,0 6 0,-2 3-2,-1-9 1,2-12-3,3-11-4,-1-20-15,5-27-6,4-20 1,-1-31-1</inkml:trace>
  <inkml:trace contextRef="#ctx0" brushRef="#br0" timeOffset="4206">3427 595 28,'0'0'23,"0"0"0,0 0 1,4 12-18,-4-1-5,-1 6 0,-2 5 1,2 10 1,-3 6 1,0 10 1,-1 8 1,1 10-1,-3 5 0,3 8-1,-2 1 1,4 2-2,1-5 0,5-4 0,2-11-2,9-12 1,8-15 0,8-14-1,7-16-2,5-14-1,8-11-6,-6-13-14,5-7-7,-7-8-2,-8-2 0</inkml:trace>
  <inkml:trace contextRef="#ctx0" brushRef="#br0" timeOffset="4577">3244 913 52,'-16'11'26,"16"-11"2,-9 13-9,9-13-14,24-9-3,2 1 0,8-2-1,10-4 1,11 0-1,8-2-2,4 0-3,11 4-9,-3 3-14,1 4-2,-1 7 2,-8 4-1</inkml:trace>
  <inkml:trace contextRef="#ctx0" brushRef="#br0" timeOffset="4907">3812 1720 26,'0'0'22,"0"0"1,0 0-9,16-26-9,4 3-1,4-8-1,5-4 1,2-5-2,3-2 0,-1 2-2,-4 4 1,-5 9 0,-5 5 0,-6 5 1,-3 10-1,-10 7 2,16 15-1,-8 7 0,2 8 1,4 4-1,1 5 0,4 3 1,1-1-1,2-3-1,1-9-2,4-11-14,-1-12-11,-4-16-1,1-6 0,-7-17 0</inkml:trace>
  <inkml:trace contextRef="#ctx0" brushRef="#br0" timeOffset="5248">4194 915 51,'0'0'28,"0"0"2,-8 11-4,8-11-22,1 20-12,-5-9-11,2 7-10,2 5 1,-1 0 0</inkml:trace>
  <inkml:trace contextRef="#ctx0" brushRef="#br0" timeOffset="5558">4451 1528 60,'-13'-6'29,"13"6"-1,0 0-6,0 0-18,20-3-4,-3 3 0,2 0 0,4 2-1,2 0 1,3 2 0,-2 1 0,-3 0-1,-1 0 0,0 1-2,-6-4-13,3-2-11,0-2-2,-6-8 2,2-1-1</inkml:trace>
  <inkml:trace contextRef="#ctx0" brushRef="#br0" timeOffset="5869">4924 1479 42,'14'-16'26,"-3"-3"0,5-7-9,5-10-11,4-3-4,5-5 0,3 0-1,2 3 0,-2 5-1,-5 6 0,-5 7 0,-5 7 0,-4 8 0,-4 8 0,-10 0 0,9 22-1,-6-4 1,-1 7 0,2 4 0,1 5-1,0 2 1,0 3 0,0-3 1,0-2-1,-1 1 0,-1-5 1,-3-3-1,-2-2-1,-2-3 1,-2-4 0,-3 0-1,-2-4 1,-1-1 0,-1-3 0,-1-3 0,-1 1 0,0-3 1,1-2-1,1 0 2,3-3-1,10 0 0,-15 1 0,15-1 0,0 0 0,10 0 0,4-1 0,6 0 0,6 0-1,5-1 0,6 1 0,2 0-2,5 2-9,0 1-15,-2-3-1,-3 2 0,-8-5 1</inkml:trace>
  <inkml:trace contextRef="#ctx0" brushRef="#br0" timeOffset="7451">5575 0 11,'0'0'13,"0"0"-1,0 0-4,0 0-1,0 0-1,0 0-2,0 0-1,0 0 1,0 0-1,0 0 0,0 0 1,0 0-1,0 0 2,0 0-1,0 0-1,0 0 1,0 0-2,0 0 0,0 0-1,0 0-1,0 0-1,0 0 1,0 0-1,0 0 0,17 12 0,-1-3 1,6 7-1,8 4 1,8 6 0,8 8 0,9 9 1,1 9-1,6 9 0,-1 8 1,1 12-1,-7 9 1,-4 10 0,-7 4-1,-11 3 1,-8 1 0,-7 2 0,-8-3 1,-9-9 2,-5-3 0,-8-7 1,-4-4 1,-10-10 0,-3-4-1,-10-8 1,-1-5-2,-5-7-2,0-6-1,1-7-1,1-9-3,7 0-8,3-10-16,4-6-2,7-7 0,1-14 1</inkml:trace>
  <inkml:trace contextRef="#ctx0" brushRef="#br0" timeOffset="9093">6864 1137 22,'0'0'20,"0"0"1,0 0-9,0 0-5,13 6-2,4-6-2,7 1-1,7 0 0,9-1 0,6 0-1,5-2-3,4 1-6,1 0-13,-6-6-1,-2 2 0,-18-10 0</inkml:trace>
  <inkml:trace contextRef="#ctx0" brushRef="#br0" timeOffset="9344">6780 800 23,'0'0'23,"20"12"0,11-15 0,16-2-19,21 1-12,18-3-12,21 4-2,7-8 0,9 3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28.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622 359 8,'0'0'11,"-18"-13"-2,0 10-1,-6 2-3,-5 3 0,-7 3-1,-6 5 1,-2 2 0,-5 6 0,-2 3-1,-2 4 1,3 4 1,-1 0 1,7 4-1,4-1-1,7 2 1,8 0-1,12-1-1,11-2-1,15-3-3,19-1-6,16-7-8,16-3-10,17-2-1,5-10 1</inkml:trace>
  <inkml:trace contextRef="#ctx0" brushRef="#br0" timeOffset="360">773 717 7,'-30'-16'8,"9"-1"-2,7-7-1,11-2-2,11-2 1,11-2-2,8-1-1,8 4-1,2 4 0,5 6 0,-3 6 1,-2 7-1,-4 8 1,-8 9 1,-5 8 1,-10 5 3,-6 8 0,-10 3 3,-4 1-1,-10 0 1,-3 1 1,-6-7-2,-1-3-2,-2-9-3,2-10-6,2-7-8,4-5-12,2-13 0,6-2-1,5-11 0</inkml:trace>
  <inkml:trace contextRef="#ctx0" brushRef="#br0" timeOffset="2263">1269 81 14,'4'-11'16,"-4"11"-1,6-12-2,-6 12-2,0 0-4,-12 4-1,2 5 0,-4 2-2,-4 7 0,-3 2-1,-6 9 1,-6 6-1,-2 6 1,-5 7 0,1 7-1,-6 3 1,4 6 0,-2-2 0,7 1-1,7-3 1,11-3-1,9-6 0,14-6 0,9-8-1,12-3 0,8-10-1,5-2 0,7-6 0,0-5 0,0-3-1,-4-2 0,-1-3 0,-4 0 0,-3-1 1,-6 0-1,-4 0-1,-5 0 1,-4-1-1,-5 1 0,-10-2-1,12 0-3,-12 0-8,0 0-15,0 0-1,-16-5 0,4-7 1</inkml:trace>
  <inkml:trace contextRef="#ctx0" brushRef="#br0" timeOffset="2914">1730 190 7,'0'0'7,"0"0"2,8 9 1,-7 3 1,-3 8 1,1 9 1,-3 10-1,-2 16-1,-3 5-2,2 10-1,-2-3-2,5 2 0,2-6-2,8-5 0,7-14-2,16-14-2,16-14-8,7-14-13,9-14-6,6-9 0,-1-15 0</inkml:trace>
  <inkml:trace contextRef="#ctx0" brushRef="#br0" timeOffset="3254">1540 456 31,'-20'14'25,"18"-4"0,11-16 1,18-7-15,17 1-7,11-5-2,16-2-1,14 0-1,6-1-2,3 5-8,-1 3-12,-5 5-4,-5 6 0,-14 1 1</inkml:trace>
  <inkml:trace contextRef="#ctx0" brushRef="#br0" timeOffset="3475">2344 872 25,'0'0'20,"24"-11"0,-7-6-8,4-4-9,4-5 0,3-6 2,2 0-1,-2-2 1,0 2 0,-4 0 0,-3 6 0,-2 3-1,-2 6-1,-7 3-2,-10 14-1,12-12 0,-12 12-1,0 0 0,0 0 1,2 9-1,-2-9 1,0 9 0,0-9 1,4 15 0,0-3 1,0 4 0,4 9 1,-2 4-1,3 4 1,-1 3-1,1 2 0,3 0-2,-1-5 0,5-5-7,-2-15-13,5-13-7,1-11 0,-1-16 0</inkml:trace>
  <inkml:trace contextRef="#ctx0" brushRef="#br0" timeOffset="3875">2638 189 37,'-8'10'24,"1"-1"2,7-9-3,7 18-20,2-9-7,-9-9-5,21 17-14,-5-6-1,-1-5 0,4 3 0</inkml:trace>
  <inkml:trace contextRef="#ctx0" brushRef="#br0" timeOffset="4947">3370 741 13,'-4'17'24,"-1"9"-3,-1 6-4,-4 3 0,2 7-3,-4-4-4,2 0-5,0-3-8,-1-8-11,1-6-11,4-3-1,6-18 0,0 0 0</inkml:trace>
  <inkml:trace contextRef="#ctx0" brushRef="#br0" timeOffset="5187">3763 0 17,'13'32'19,"-19"-3"-1,-2 11-8,0 8-4,-3 9 0,-2 11 4,-4 0 0,2 8 0,-5-6-1,9 2 1,-1-5-2,8-2-2,3-9-3,6-8-4,9-5-9,3-14-4,8-13-9,4-12-6,-2-17 2,0-12-1</inkml:trace>
  <inkml:trace contextRef="#ctx0" brushRef="#br0" timeOffset="5427">3629 407 31,'-23'-8'24,"8"3"-1,15 5-4,-12-4-4,24 5-3,8-3-2,18 2-3,9-4-2,13 1-2,11-1-3,9-1-3,7 2-6,-5-2-10,-5 1-9,-6 2-2,-16 0 2,-8 6 0</inkml:trace>
  <inkml:trace contextRef="#ctx0" brushRef="#br0" timeOffset="5728">4050 1048 30,'29'-24'23,"16"-12"-1,3-11-5,7-10-10,2-2-2,-3 0 0,0 6 0,-12 4-1,-8 12 1,-11 7-1,-3 15 0,-11 13-1,0 16-1,-5 15-1,-2 8-1,1 7 0,2 5 0,4 4 0,2 0 0,2-6-2,3-10-4,3-13-12,4-12-8,-2-19-2,1-9 2</inkml:trace>
  <inkml:trace contextRef="#ctx0" brushRef="#br0" timeOffset="6028">4505 276 56,'-10'2'27,"10"-2"0,-3 10-9,3-10-16,16 9-8,-1-1-6,4 0-11,0 0-5,6 4 2,-2-3 0</inkml:trace>
  <inkml:trace contextRef="#ctx0" brushRef="#br0" timeOffset="6429">4854 902 35,'13'12'19,"1"-7"1,5-5-3,12 0-3,1-5-4,10 3-3,4-2-5,3-2-9,3-1-13,2 2-7,-7-5 2,-4 1-1</inkml:trace>
  <inkml:trace contextRef="#ctx0" brushRef="#br0" timeOffset="6659">5377 824 45,'14'6'26,"3"-12"0,8-6-1,5-6-20,2-5-5,2-3 0,-1-4 2,1 3-1,-7-1 2,0 4-1,-7 2 2,-2 6-1,-7 2 0,0 5-1,-11 9-2,13-8 0,-13 8-1,8 9 0,-5 3-1,0 5 1,2 6-1,-1 3 0,3 8 0,-4 3 0,1 3-1,-1 1 1,0-1 0,-3-4 0,-2-1 1,-2-6 0,-3-6 0,-3-3 1,-3-3 0,-1-6 0,-4-2 0,1 0 0,-4-1 1,4-2 0,0-3-1,4 1 2,1-4-1,12 0 1,0 0 0,0 0 0,17 0 0,5 1-1,8 4 1,8-3-1,3 2-1,5-1 0,-2 2-2,-2-4-3,-2 4-12,-4-2-9,-11-8-2,-4 1 1,-10-9 0</inkml:trace>
  <inkml:trace contextRef="#ctx0" brushRef="#br0" timeOffset="7340">6091 25 17,'-5'-9'19,"5"9"-1,0 0 0,11 7-14,-1-2-5,1 0-1,7 5 2,5 2 0,5 5 3,2 4 0,6 7 1,1 7-1,8 6 0,3 11 0,1 4-2,-3 7 0,1 5-1,-11 4 1,-5 2 1,-8 0 1,-13 1 1,-14-4 1,-8 2 1,-16-5 0,-11 1-1,-9-4-6,-12-1-19,-12-9-5,-3-5-1,-8-14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7.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506 202 34,'0'0'14,"-10"0"0,-6 4 1,-3 2-3,-7 5-4,-4 4-4,-7 7-1,-5 8 0,-5 5 0,-1 8 0,0 5 0,1 2 0,3 1 0,6 2 0,8-6 0,12-3 0,11-8-1,14-4 1,14-9-2,15-5-1,13-6-4,10-5-8,10-3-12,11-2-4,0-7 1,2-1-1</inkml:trace>
  <inkml:trace contextRef="#ctx0" brushRef="#br0" timeOffset="1872">1249-4 0,'-7'-12'20,"7"12"-3,0 0-2,0 0-2,-16 12-1,-1 1-2,-5 10-2,-11 9-1,-5 15-2,-13 12 0,-5 17-1,-9 10 0,2 14 0,-2 1-1,6 1 1,11-9-2,10-6 1,14-12-1,20-12 0,20-14-4,15-16-9,20-11-14,18-8-3,7-11 0,10-7 1</inkml:trace>
  <inkml:trace contextRef="#ctx0" brushRef="#br0" timeOffset="2223">1749 142 14,'0'0'18,"-11"14"1,5-2-8,2 9-2,-3 6 1,1 15 2,-8 9 0,4 14 0,-8 5-1,6 9-1,-2 0-2,6 4-2,3-7-2,8-4-2,10-13-1,9-10-3,17-14-1,5-15-4,10-7-8,0-19-10,3-11-5,-4-12 1,-5-8 0</inkml:trace>
  <inkml:trace contextRef="#ctx0" brushRef="#br0" timeOffset="2513">1629 481 35,'-28'9'25,"7"-4"3,7-4-8,14-1-8,0 0-4,27-3-1,2-6-2,14-2-1,10-2-2,10-3-3,13 4-7,3-1-15,4 1-4,-1 7-3,-11 1 2</inkml:trace>
  <inkml:trace contextRef="#ctx0" brushRef="#br0" timeOffset="2894">2105 1163 5,'24'-18'6,"8"-4"-1,4-6 0,3-5 2,1-4 3,0-2 2,-3 3 1,-8 1 3,-3 11 0,-8 1-1,-2 11-3,-8 0-3,1 12-3,-9 0-2,8 26-2,-5 1-1,-2 4-1,3 6 0,4 1 1,1 4-1,5-5-2,7-7-13,6-12-12,1-17-2,5-11 1,-5-17 0</inkml:trace>
  <inkml:trace contextRef="#ctx0" brushRef="#br0" timeOffset="3194">2609 473 51,'-10'-1'29,"10"1"0,-12 7-1,12-7-19,12 15-11,-12-15-7,19 18-13,-6-3-6,4-2-1,2 5 0</inkml:trace>
  <inkml:trace contextRef="#ctx0" brushRef="#br0" timeOffset="3395">2958 1053 10,'1'26'18,"10"-3"1,-1-13 0,7-5-11,7 0 0,0-6 2,6-1 0,-2-8 0,4 2 0,-4-7-1,6 4-2,-5-2-7,0 1-15,0-1-12,2 3-2,-2-4 1,-2 3-1</inkml:trace>
  <inkml:trace contextRef="#ctx0" brushRef="#br0" timeOffset="3745">3682 935 47,'14'-9'23,"7"-1"-2,3-10-5,12-4-24,1-7-3,12 0-2,-2-5 5,3 1 4,-6 3 3,-7 1 6,-4 7 2,-13 3 4,-1 8-1,-10 2-3,-9 11-4,11-2-3,-11 2-2,1 10-2,-1-10 1,-5 22 0,-1-10 1,3 7 2,1 2 0,-1 2 2,3 6-1,-1 7-2,0 6 0,1 4-2,0 3 0,-1 3-2,1-2 2,0-2 0,-1-5 0,1-5 2,1-9 1,0-6 0,-1-3 0,-1-5 1,-1-4-1,-4-1 0,-6-3-1,-1 1 1,-6-3 0,-2 0 0,-6-3 1,-3-2 0,-2 1 0,2-2 0,1 1 0,3-2 1,2 0-1,2 0 1,7 1 2,2-1 0,13 2 0,0 0 1,0 0 1,22-3 0,6 2 0,10-3-1,9 1 0,6-1-1,9-1-1,-3 0-2,4-2 0,-4 2-3,-5-2-2,-3 1-8,-7 1-14,-11-4-1,-4-1 0,-10-4 1</inkml:trace>
  <inkml:trace contextRef="#ctx0" brushRef="#br0" timeOffset="4576">4272 149 9,'3'-10'12,"-3"10"-8,15-11 3,-15 11 3,17-7 3,-17 7 1,17-5 2,-17 5-1,20-1-2,-9 1-3,9 5-3,6 2-4,7 6-1,11 6-2,4 7 0,5 7 0,5 8 0,5 9 1,-3 6 0,-5 5 1,-3 5-1,-10 1 2,-4 3-1,-11 0 1,-9 1-1,-10-4 0,-3 0 0,-11-1-1,-6-3 1,-10-3-1,-6-4-1,-6-2 1,-1-6-1,-5-6 0,-6-8 0,3-5-4,-5-11-9,6-5-16,5-6-1,-5-13 1,2-8-1</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4.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821 693 5,'1'-9'7,"-1"9"0,0 0 0,0 0 0,0 0 1,0 0 0,0 0-1,0 0 0,0 0-1,10 1 0,-10-1 0,0 0-1,12 0-2,-12 0-1,0 0-1,0 0 0,0 0-1,0 0-2,0 0 0,0 0-1,-6-10-1,6 10 1,3-11 0,-3 11 0,-2-13 2,2 13 0,-1-14 1,1 14 1,1-12-1,-1 12 1,0 0-1,2-10 0,-2 10 1,0 0-1,0 0 0,0 0-1,0 0 1,0 0 1,0 0 0,0 0 0,0 0 1,0 0 0,0 0 1,0 0 1,0 0-1,0 0 0,0 0 0,0 0-1,0 0-1,0 0 0,0 0 0,0 0-1,0 0 0,0 0 0,0 0-1,0 0 1,0 0-1,0 0 0,0 0 0,0 0 0,0 0 1,4 13-1,-7 2 1,-4 5 0,0 8 1,-8 9-1,2 8 1,-2 4 0,-4 2 0,4-3-1,1-1 0,1-3 1,5-9-1,1-7 0,2-11 1,2-1-1,3-16 0,-2 15 0,2-15 0,0 0-1,-2-14-1,5-2 1,0-3-1,2-9 0,1-4 0,1-6 0,3-3 1,2-1 0,-3 2 1,-1 1 1,2 5 0,-2 3 0,0 7 0,0 4 1,-2 3-1,1 7 0,-7 10 0,12-14-1,-12 14 0,10-6 0,-10 6 0,9-1 0,-9 1 0,10 6-1,3 1 1,-2 4 0,5 4 0,5 4 0,-2 5 0,-19-24 1,49 60 0,-49-60-1,58 71 1,-58-71-1,52 67 0,-52-67 1,42 56-1,-42-56 0,0 0 1,49 50 0,-49-50 2,0 0 2,0 0 0,0 0 0,44-5 1,-44 5 0,0 0-1,3-63 0,-3 63-2,-10-75 0,3 28-1,-3-2 0,4-1-1,6 3 0,-8 0-3,8 47-3,9-82-14,-9 82-8,2-66-3,-2 66 1,7-59 0</inkml:trace>
  <inkml:trace contextRef="#ctx0" brushRef="#br0" timeOffset="1923">0 90 7,'11'-3'8,"-11"3"2,0 0 0,11-2 0,-11 2 1,18-4-2,-2 2-1,1-2-2,2 1-2,9 0 1,3-1-3,4 0 0,2 2 0,5-1 0,7 2 0,3 0 0,5 1 0,1-1-1,4 2 0,0-2 0,3 0 0,-1-1-1,-1-1 0,-1-1 1,-5 1 1,-3-3-1,-1 1 2,-12 0-1,-41 5 1,64-6 0,-64 6-1,0 0 0,48-3-1,-48 3 0,0 0 0,0 0-1,0 0-1,0 0 0,0 0-3,0 0-9,0 0-11,0 0-1,-43 3-1,7-22-1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03.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20 2,'-4'-11'11,"4"11"-2,0 0-2,0 0-3,0 0-2,10 0-1,-10 0 1,20 0 0,-3-1 1,4 0 0,7-1 0,1 0 1,6 1-1,1 0-1,3 2 0,0 1-1,-2 3 0,1 1 0,-3 3 1,-3 2-1,-4 4 0,0 1 0,-6 4 1,-5 0 0,-1 2 1,-5-1-1,-1 3 1,-7-3 0,-1 3 1,-4-1 0,-3 2-1,-4 0 1,-2 3 0,-5 1 0,-1 3 1,-4-2 1,-1 3-1,-4-3 1,3 3-2,-5-3 1,4 0-2,0-4 0,3-2-2,4 0 0,3-2-1,5-2-1,4-1 1,9-1-1,5 0 0,10-1 1,6 2-1,6 2 0,4-1 0,11 1 0,1 3 1,2-2-1,-6 3 0,-2 1 0,-9 0 0,-4 2 1,-5 1 0,-11 2 0,-4 0 0,-9 3 1,-2 0 0,-9 2 0,-3 5 2,-14-2-1,-7 3 2,-11 0-1,-2 3 0,-5-4 1,-1-1-2,3-5 0,4-4-1,12-7-2,8-4-1,11-5 0,5-4 0,12 1 0,8-3 0,7 2 0,3 3 1,5 3 0,3 5 0,1 2 1,0 3 0,-1 2-1,-3 5 0,-4 1 1,-5 0 0,-4-3-1,-6 3 3,-9-3-2,-4 0 3,-10-2-1,-6-4 1,-11 0 0,-2 1 0,-9-1 0,1-3 0,-6 0-2,0-1-1,1 3-7,-3 0-22,-3-5-2,-5-9-1,-3-9 0</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7.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264 146 13,'0'0'12,"7"-16"0,-3 7-10,3-1-7,0 0 2,-2 1 3,-5 9 3,11-13 5,-11 13 3,0 0 0,0 0 0,0 0 0,0 0-2,0 0-5,2 9-1,-2 3-2,1 4-1,0 5 1,-1 2 1,2 10 1,-4-1-1,0 6 1,-6 0 1,1 6 0,-8-3 0,2 6 1,-5-2-2,1 1 1,0-4-1,3-1-1,2-8-1,2-6-2,5-4-3,0-12-6,5-11-15,9-12-4,-2-13 2,5-9-3</inkml:trace>
  <inkml:trace contextRef="#ctx0" brushRef="#br0" timeOffset="471">467 193 26,'13'3'23,"-2"-4"1,1 1 2,0 0-13,-12 0-8,19-4 0,-19 4 1,9 7-1,-9-7 2,-5 19-1,-1-3-1,-2 8-2,-4 5-1,1 7-1,-3 6 0,-1 5 0,0 3-1,1 3 1,-1 0-2,5-3 1,3-4-2,-1-5-2,7-6-3,-2-9-5,4-7-10,-3-9-8,2-10-1,-12-21 2</inkml:trace>
  <inkml:trace contextRef="#ctx0" brushRef="#br0" timeOffset="721">9 436 32,'-12'9'25,"12"-9"1,0 0 3,12 7-21,6-5-1,5-1 1,12 3 0,3-2 0,10 4-1,4-3-1,7 5-2,-3-1-1,-1 1-1,-7-1-2,-8 0-1,-6 0-3,-9-3-3,-1 6-11,-7-6-13,-2-2-2,0-7 1,0-3 1</inkml:trace>
  <inkml:trace contextRef="#ctx0" brushRef="#br0" timeOffset="1142">28 248 2,'0'0'22,"0"0"2,0 0 0,0 0-8,4-10-2,-4 10-1,0 0-2,11-2-1,-11 2-1,29-3-3,-2 0-1,13 4-2,10 0-1,8 4 0,3 3-2,2 4-1,0 1-1,-11 1-2,-4 3-5,-16-4-4,-4 2-6,-12-3-11,-7-5-1,-9-7 2</inkml:trace>
  <inkml:trace contextRef="#ctx0" brushRef="#br0" timeOffset="1523">1179 226 46,'0'0'28,"0"0"1,0 0-2,-16-7-19,1 6-4,-4 2-3,-6 2 1,-1 2-1,-1 0 0,1 1-1,3 1 1,4 1-1,2 0-1,17-8 0,-9 18 0,12-8 0,6 2 0,4 2 0,4 3 1,2 4-1,-1-5 1,1 3 0,-4 0 1,-6 1-1,-3-1 1,-5 3 0,-8-3-1,-6 1 2,-3 1-2,-3 1 2,-4-2 0,2-3 0,-7-2 0,2-5 0,0-5 1,5-5-2,4-7-2,4-10-2,12-6-2,5-12-10,19-4-7,8-8-7,12-5-2,8-3 1</inkml:trace>
  <inkml:trace contextRef="#ctx0" brushRef="#br0" timeOffset="1923">1515-2 35,'14'-6'25,"-14"6"-2,0 0-3,0 0-7,-15 9-6,0 5-3,-2 2-1,-1 8 1,-1 3-2,0 9 2,-2 3-1,4 7 0,-3 3-1,5 2-1,1 0 0,-1 0 0,2-5-1,2-7-1,2-6-4,-1-10-6,6-12-17,4-11-3,-12-9 3,6-12-1</inkml:trace>
  <inkml:trace contextRef="#ctx0" brushRef="#br0" timeOffset="2173">1111 194 38,'-10'-16'30,"10"16"0,0 0 0,16 0-12,18 11-10,4 1-4,13 2-1,6 2-1,6-1-4,4 3-7,-8-2-19,-6-2-2,-11-4-1,-11-1 0</inkml:trace>
  <inkml:trace contextRef="#ctx0" brushRef="#br0" timeOffset="2404">1547 414 29,'0'0'26,"24"9"2,-3-3-8,2-4-8,9 8-1,-7-1 0,7 6-3,-6 2-3,2 3-2,-4 4-2,-4 1-1,-7 2-1,-5 1 2,-3-2-3,-6-2 3,-4-3 0,-8-6-1,-6-5 2,-6-1-1,-5-8 1,-4-4 0,-2-8-1,0-1-1,0-6 1,4-1-3,9-5 0,5-5-3,13 0-1,7-8-3,17 4 0,3-9 1,19 2 2,9-4 2,9-1 2,7 0 4,2-1 2,1 6 3,-8 1 1,-1 11 1,-16 1-2,-4 9 0,-15 3-3,-7 9 0,-18 6-2,14 4 0,-17 9-1,-5 7 0,-2 8-1,-3 9 0,-2 8 2,0 8-4,0 8 2,3 5 0,1-4 0,6 0 0,1-5 0,4-5 0,2-10-2,-1-7 0,4-8-6,-7-14-7,2-13-16,0 0-1,-4-17 0,-2-12 0</inkml:trace>
  <inkml:trace contextRef="#ctx0" brushRef="#br0" timeOffset="2995">1821 316 55,'0'0'28,"5"10"3,10-14-7,12 6-15,5-4-2,14 4-1,6-3 0,10 4-1,5 0-4,-2-1-5,0 7-7,-11-5-17,-7 3-3,-11-1-2,-12 2 1</inkml:trace>
  <inkml:trace contextRef="#ctx0" brushRef="#br0" timeOffset="3235">2286 545 12,'17'12'19,"2"-5"7,5-6 3,6-1-20,0-3-1,9 1 2,0-6 1,5 5-1,-5-6-1,2 0-5,-4-1-2,-4 0-2,-5-2 1,-7 1-1,-11 1 1,-9-1 0,-11 3 0,-10 3 0,-8 3 0,-5 5-1,-6 3 1,-5 4 0,-5 5-1,2 4 3,-1 1-2,7 3 1,1 2 0,5 1 1,4-1-1,6 2 1,6-2-1,8 0-1,9-1-2,8 0-1,18-1-6,2-4-11,16-3-14,7-4 0,10-5 1,3-6 0</inkml:trace>
  <inkml:trace contextRef="#ctx0" brushRef="#br0" timeOffset="3686">2954 706 13,'-15'2'23,"15"-2"3,-16-7 1,16 7-14,-12-12-3,12 12 0,-8-10-1,8 10-1,0 0-2,-11-12-1,11 12-2,0 0-1,0 0-1,0 0 0,0 0 0,0 0 0,-8-10-1,8 10 1,0 0-1,0 0 1,0 0-1,0 0 0,0 0 1,0 0 0,0 0-1,0 0 0,0 0 1,0 0-1,0 0 0,0 0 0,0 0-1,0 0 1,-9-8-1,9 8 0,-20-10 1,5 5 0,-3-2 0,-6 1 1,-1 0-1,-7 3 0,3 1 1,2 3 0,0 2-1,5 4 0,2 3 0,5 2 0,4 4 0,8 2 0,3 1 0,4 5 0,7 0 0,1 3 0,4 3 0,2 1 0,1 0 0,-4 6-2,1-1 1,-16-36 0,23 69 0,-23-69 0,10 59 0,-10-59 1,-3 51 1,3-51 2,0 0 0,-50 24 0,50-24 3,-65 2-1,65-2 0,-85-16-1,40 10-1,-3-1-1,3-3-2,3 12-3,-8-8-21,7 6-10,-3-2-1,7-13-1,3-4 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44 3,'29'-4'3,"10"1"3,2 0 1,7 2 2,5 1 1,10 2 2,10 1 1,9-3 0,15 2 0,10-6-1,22 3-3,15-7-2,18 1-1,16-2-1,15 4-1,16-1-2,15 6 0,9 2-1,8 5 0,7 1 0,10 3 0,1-2 0,4 0 0,2-2-1,2-4 1,0-5 0,-4-2 0,-4-5 0,-8 1-1,-10-3 0,-10 1 0,-12 4-1,-18 4 0,-14 6-2,-20 6 0,-15 9-2,-22 1-5,-17 9-13,-19 7-5,-28-4 2,-18-1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6.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12,'0'0'12,"0"0"-3,0 0-4,0 0-4,0 0-1,0 0 0,0 0 2,9-3 2,-9 3 1,11 2 3,-2-2 0,3-1 0,7 2 0,2-1 1,5 0-3,2-2-1,3 1-2,5-1-2,2 0 0,1 0 1,2 0-1,4 0 1,2 0 0,1 2 0,4 0 0,-2 1 0,4 1-1,-2-2 1,0 1-1,-3-2 0,2 2 0,1-4 1,0-1 0,2-1 0,3 1 0,2-1 0,2 0 0,4 2-1,0 0 0,-3 1-1,2-1 1,-3 3-1,-2 0 0,0 3 0,1-2 0,-3 0 0,0 0 0,1-1 1,3 2-1,2-3 0,2 1 1,3 0-1,2 0 0,4-1 0,2 2 0,2-2 1,-3 1-1,4 1 1,-2 0-1,-1-1 1,-2 0 0,1 1-1,0 1 1,0 0-1,0 0 1,2 0-1,-1 0 0,3 0 0,1 0 0,2-2 0,1 1 1,2-1-1,2 0 1,1-1-1,2 1 0,1 0 0,3 0 0,0 0 0,2 0 0,3-2 0,0 2 0,2-1 0,0-1 0,4 0 0,-1-1 0,0 0 0,-2 1 0,-2 0 0,-2 0 0,-3 1 0,-8-2-1,-3 2 1,-6 2 0,-5-1 0,-7 3 0,-5-1 0,-7 0 0,-6 0 0,-5 1 1,-9-1-1,-7 1 0,-7-2 0,-6 0 0,-14-1 0,16 1 0,-16-1 0,0 0 0,0 0-1,0 0-5,0 0-22,11 0-1,-6-10 0,0-6-2</inkml:trace>
</inkml:ink>
</file>

<file path=ppt/ink/ink2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9T15:57:37.4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5886 10655 1,'16'-2'1031,"-16"2"130,22-5 0,-8 3-129,2-1 129,2 3-258,3 0-129,2 0-258,1-3 0,4 3-129,0 0-129,4 0 0,-1 0 0,7 0 129,-3 0-129,3 0 129,0-2 0,6 2 0,-3-3 129,5 3-129,-3-4 0,4 2 0,0-1-129,1 3 0,-3 0-129,3 0 129,-1 0-129,1 0 0,-3 0 0,4 0-129,-5 0 129,2 4 0,-4-1 0,2 0 0,-6 1-129,2 2 129,-1 1 129,-2-2-258,0 0 129,-2 1 0,0 0-129,3 1 129,-5-3 0,2 3 0,-1-2-129,0-2 129,1 3 0,-1 1 0,4-3-129,-3 3 129,1-2-129,1 1 0,-1-1 258,3 1-258,-3 0 0,2-2 0,1 3 0,-1-2 0,2 2 0,0-2 0,0-1 0,1 1 0,1 2 129,2-2 0,-3 0-129,6-2 0,-3 1 129,2 1-129,3 0 129,-1-3-129,1-2-129,-1 0 129,1-2 0,-3 2 0,0-5 129,0 0-129,1-2 0,-1 3 0,1 0 0,-1 1 129,3 0-258,0 0 129,-1 1 129,2 2-129,4 0 0,-3 0 0,2 0 0,0 0 0,0 0 129,-1 0-258,2 2 129,0-2 0,-2 3 0,2-3 0,1 0 0,1 3 129,0-3-129,0 0 0,0 2 129,2-1-129,0 0 0,0 1 129,-1-1-129,0 1 0,-1-2 0,2 0 0,-4 0 0,2 0 0,0 0 0,2 0 0,0 0 0,3 0 0,0 0 0,2 0 129,0 0-129,-1-3 0,2 0 0,-1 0 0,-2-3 129,0 3-129,1-1 0,0 1 0,3-1 0,0-2 0,0 3 0,0 0 0,-1-1 0,2 4 129,-2-3 0,3 0-129,-3 0 129,-1 1 129,-1-1-129,3-2 129,-2-1 0,3 0-129,-4 0 0,4 1 0,-2 2 0,-2 1 0,1-1-129,-2-2 129,-3 5-258,-2 0 258,-4-1-129,1 1 0,-3-4 0,0 2 129,-2-1-129,-1 2 129,2 0-129,0-3 0,-3 4 129,4 0-129,-5 0 0,1 0-129,-4 3 258,-1-1-129,0 0 0,-2 1 0,-2-1 0,-2 2 0,-1-1 0,-3 0 0,0-1 0,-1-2 0,-5 1 0,-1-1 0,-1 0 0,-2 0 0,-2-1 0,-2-1 0,-1 1 0,-1-2 0,-2-1 0,0 2 0,-3-4 0,-10 6 0,19-12 0,-19 12 0,15-16 0,-15 16 0,11-21 0,-5 6 0,-3 1 129,-2-2-129,2-2 0,-3-4 0,1 0 0,-1-3 0,0 1 0,0 1 0,0-4 0,0 0-129,0 1 129,0 1-129,-4-1 258,0 0-129,-2 1 0,-1 0 0,-1 1 0,-2 1-129,0-1 258,0-1-129,1 3-129,-3-2 129,2-1 0,0 1 0,-1 2-129,1-2 258,0-2-258,-4 7 129,2-6 0,-3 3 0,-3-2 0,-1 1 0,-3 3 0,-2-1-129,-1 1 129,-6-2 0,-3 5-129,-2-2 129,-2 3 0,-4 3-129,-4-3 129,-4 5-129,-6-1 129,-2 5-129,-4-3 129,-4 4-129,-4 0 0,-6 3 129,-2-1-129,-2 3 0,-2 1 0,-6 2 129,-2 4-129,-4-4 0,-1 7-129,-2-2 129,-2 1 129,-3-1-129,-1-4 129,-2 2 0,2-3 0,-3 1 0,3-1 0,1-2 0,-1 0-129,3 0 0,2-1 129,1 0-129,3-2 0,0 1-129,3-3 129,-1 2 0,3-1 129,0-3-129,3-1 129,-2 3 0,0-4 0,-1 3-129,0 1 258,1-2-258,-1 2 129,-1-1 0,2 1-129,0 0 129,0 1-258,0 0 258,0-1 0,0 1 258,-1-1-258,-1 1 0,-1-3 0,1 1 129,0-1-129,-2 2 0,1-2 129,-3 0-129,0 0 0,2 0 0,0 4 0,0-1 0,1 1 0,1-2 0,1 5 0,-1-3 129,1-1-129,2 4 0,-1-3 0,1 0 0,2 2 0,1 1 0,1-1 0,0 1 0,2 0 129,0 0-258,3 0 129,1 0 0,2 0 129,2 0-129,1 0 0,7 0 0,0 0 129,5 3-129,3-3 0,3 0 129,2 3-129,4-2 0,5 0 0,-1 1 129,5 1-258,3-1 129,3 1 129,1-1-129,7 2 0,1-1 0,3 1 0,6 2 0,1-2 0,14-4 129,-18 7-129,18-7 0,-13 16 0,13-16 0,-10 20 129,5-8-129,-1 1 0,-2 7 0,1 3-129,-3 2 129,1 1 0,-4 3 0,1 5 0,-3 2 0,2 3 0,-2 2 129,2-2 129,3 7-258,-1-1 129,6 5-129,5 4 0,4 0-387,15 12-2967,5 4-903,1-2-516,10 2 129</inkml:trace>
  <inkml:trace contextRef="#ctx0" brushRef="#br0" timeOffset="6184.353">7896 11114 774,'0'0'387,"-12"2"-129,12-2-258,-6 12 0,6-12 0,-3 17 129,3-17 129,-5 23 129,4-11 129,0 2 129,0 6 129,-1 1 129,-1 4-129,-2 1 129,1 5-129,-4-1-129,1 11-258,-4-3 0,0 4-258,-1 1 0,-1 6-129,2 2 0,-3 5-129,4 3 129,1 2-129,2 2-129,1 1 129,2 3 0,2 0 129,0-1-129,2 0 0,0-1 129,0 0 0,0-7-129,0 3 129,0-6 0,0-4 0,2 2 129,-1-7-129,3 0 129,-1-7-129,1 2 129,4-2-129,-1-2 129,3-1 0,1-1-129,2-2 0,2-4 0,2 2 0,2-5 0,-2-1 258,2 0-258,0 0 129,-3 0 129,3-4-129,-1 2 258,0 0 0,-1-4 129,3 5-129,-2-7 258,4 1-129,-3-6 129,7 5-129,-6-2 387,6-1-387,-1 0 129,5 0-258,0-1 0,3 4 0,4-3-129,1 1-129,4-1 129,4 2-129,-1-3 0,5 0 129,-5-4 0,6 3 129,-4 0-129,2 0 0,-2-4 0,1 1 0,0 1-129,0 0 129,3-2-129,1 1-129,3-5 129,-1 0 0,3 0-129,-1-1 0,3-1 0,-1-2 0,-2 3 129,-1-3-129,0 4 0,1-2 0,-2 3 0,2-2 0,-2 1 0,-2-1 0,3 2 0,2 0 0,0-3 0,0 1 0,1-1 0,1 0 0,-2 2 0,3 1 0,0-1 0,2 4 129,-2-3-129,2 2 0,1-1 0,1 4 129,4-6-129,2 3 129,1-4-129,-1 1 0,3-1 0,1 0 129,-1-2-129,2 2 129,-2-2-129,1-1 129,-2 0-129,2 0 129,-1-1 0,0-1-129,2-2 129,1-1-129,-2 0 0,1 0 0,1 0 129,-2-2-129,0-1 0,1-1 0,-3-1 258,1 2-258,-5-1 0,2 0 0,1-2 0,-3-3 0,-1 3 0,1-1 0,-1 4 0,3-4 0,0-1 0,1 1 0,0 0 129,-1 4-129,0-2 0,3 0 0,-5 2 0,2 2 0,-2-2 0,-1 3 0,-1 1-129,3 0 129,-1 0 0,-1 0 0,0 0 0,-1 0 0,-2 0 0,4 0 0,-1 3 0,-3-2 0,2 0 0,0 2 0,1-3 0,3 2-258,-1-1 516,1 0-258,1-2 0,0 1 0,0 1-258,2-2 258,-4 1 0,-1-1 0,2 1 0,-2 3 0,1-1 0,1 0-129,-3-1 129,1-1 0,-1 1 0,0 2-129,-2-1 129,0-3 0,-4-1 0,3 2-129,0 4 129,-2 0 0,4 0-129,-1 0 129,0 0-129,1 0 129,-1 6-129,-2 0 129,0-1 0,-1 3-129,-6-3 129,-1 2 0,-1 3 0,-2 0 0,0-1 0,1 1 0,0 1 0,-1 1 0,3 1 0,-1 4 0,-1 0 0,-1 2 0,2-1 0,-2 3 0,-4 1 0,-2 2 0,-2-2 0,-2 2 0,1 0-129,-3 0 129,-3 1 0,0-2 0,-1 2 0,1-2 0,-1 0 0,0 4 0,0-1-129,-2 4 258,0-1 0,2 4-129,-4-2 258,0 1-258,-1 2 258,-1 2-258,-2-2 129,2 0-129,-1 3 0,3-1 0,-2 1 0,1-3 0,0 1 0,3 1 258,2-5-258,1-2 0,2-1 258,1 0-258,2-8 129,4 2 0,1-6-129,2-2 0,1-3 0,1-1 0,0-1 0,5-2 129,-1 1-258,1-4 129,4 1 0,0-2 129,2 4-129,5-2 0,2-1 0,0 0 0,3 0 0,-2 1 0,2 0 0,3 2 0,-3-2-129,-1 0 129,3 1 0,-2 0 0,4 1-129,0-2 129,2 4 0,-1-4 0,4 4-129,0-3 129,-1 4-258,2 1 129,-1-4 129,0 3-129,5-4 0,0 2 129,1-1 0,1 0 0,3-3 129,0 0-129,3 2 0,0-4 0,0 4 0,0-2-129,-3-1 129,2 0 0,-2 1-129,1-2 129,-3 0-129,0 1 129,-3-3 0,1 0 0,-1 0 0,-1 0 0,0 0 129,-1 0-258,-3 0 258,-5 0-129,3 0 0,-5 0 0,0 0 0,-3 0 0,-1 0 0,-4 3 0,1 0-129,-2 0 129,-4 0 0,-3-1 0,1 0 0,-3-2 0,-3 3 0,0-1 0,0-1 129,0 2-129,-3-3 129,2 1-129,-2 2-129,-2 0 129,2-3 0,-5 0 0,0 0-129,-3 0 129,-3-3 0,0-2 0,-3-3 129,-3 1-129,0-5 0,0-2 129,-3-1 129,-1-3-129,-2-1-129,0-4 258,-1 0-258,-1-4 0,-4-2 129,0 3-258,3-5 129,-2-3 0,1 1 0,2-4-258,0-1 516,-1-1-258,0 3 129,-2-5-129,-1 0 0,-2 0 0,-3 0 0,-1-1 0,-2 1-129,-1-3 129,-2-2-258,-2 1 258,-2-2-129,0 1 129,-2-1-129,3-2 129,-3-5-129,-2 5 129,2-3 0,-2-1 0,0 2-129,1-2 129,-3-1 0,0 0 0,0 2-129,0-1 129,-4-1 0,1 1-129,2-4 129,-2-2 0,3-1-129,0-1 129,0 0 0,-1-1-129,1 0 129,-1 0 0,-3 2-129,1-1 0,-2 3 0,-1-2 0,0 2 0,-1-1 129,1-1-129,-2 1 129,2-2 0,2 0 0,-2 3 0,0-1 0,0 3 129,3 1-129,-3 1-129,0 3 258,-1 0-258,-4 4 129,1 3-129,-2 3 129,-3-3 0,-3 5 0,2 0 0,-3-1 0,-1 3 129,0-1-129,-2 2 129,2 0-129,-1 1 0,-2 2 0,-1 3 129,1 1-129,-1 4 0,-6 4-129,1-1 129,-3 3-129,-1 0 129,1 2 0,-6-3 0,2 4 0,-4-1-129,0-2 129,-4 2-129,-1 2 258,-3 3-129,-4-3 129,-1 3-258,-1-2 129,-1 1-129,-1 5 129,-3-3 0,4 3-129,-1-4-129,2 1 258,-2 3-129,3-1 129,-1 1 0,3-3 0,1 0 0,-1 0 0,1 1 0,1 1 0,-3-1 0,5-1 0,-4 0 129,2 0-258,0 1 129,0 1 0,2-2 0,1-1-129,0-1 129,0 0 0,2 3 0,0-3 0,1 4 0,-4-4 0,1 2 0,1 1 0,-1 3 0,-2-2-129,2 3 258,-3-4-258,-1 2 129,0 2 0,-3 3-129,-2-1 129,1-4 0,-5 4 0,1 0 0,-3 0 0,1 2 0,0 2 0,0-4 0,1 1 0,2-2 0,-2 2 129,2 1-258,0-4 258,0 0-129,0-4 0,-2 3 0,-5-1 0,0 4 0,-2-2 0,-2 1 0,-1 1 0,-4 1 0,-2 2 0,-2 1 0,-1-1 0,-3-1 0,-1 2 0,1 0 0,-2 0 0,-2 0 0,2 0 0,1 0 0,-1 4 0,2-1 0,-1 1 0,-1 2 129,-2 0-129,1-1 0,3 1 0,-1 3 0,0-1 0,0-2 0,6 2 0,-1-1 0,2 1 129,0-2-129,0 0 0,0-1 0,1 2 0,1-2 0,-1-3 0,3 4 0,1-1 0,0-1 0,6 1 0,-3-1 0,0 0 0,-1 0 0,-3 1 0,2-1-129,-3 2 258,1-1-129,-2 1 0,2-1 0,-1-2 0,2 4 0,2-2 0,-3 2 0,2-2-129,-1 0 129,4 2 0,-3-2 0,3 2 0,0-3 0,1-1 0,2-3 0,1 2 0,1-1 0,1 2 0,-1-3 0,1 0 0,-2 0 0,1 0-129,-1 1 129,1 0 0,0 2-129,-3 0 129,0 2-129,0 2 129,0-1-129,-3 3-129,2-2 258,-6 0-129,2 2 129,-1-2-129,0-2 129,1 4 0,1-4 0,1 2 0,1 0 0,2 1 0,1-1 0,-1 3-129,2-2 129,-1 1 0,-1 0 0,1 2 0,0 0 0,0-2 129,0 1-129,2-2 129,0 2 0,3-4-129,2-1 258,3 1-129,4-1-129,0-4 0,3 2 129,0-3-129,5 0 0,-1 0-129,3 0 129,0 0 0,2 0-129,-2 0 129,3-3 0,2 3 0,0-1-258,0 0 258,-2-3 0,1 0-129,3 0 129,-3 1 0,3 3 0,-3 0 0,3 0 0,-2-1 0,0 0 0,2 1 0,-4 0 0,-1-2 0,1-3 0,-2 2-129,-2-1 129,2 4-129,-3-1 129,-3-1 0,2 1 0,1 1-129,-4 0 129,2 0 0,-4 0-129,1 0 129,-2 0 0,1 0 0,-3 0 0,-3 0 0,-1 0-129,2 0 129,-2 0-129,0-2 0,-1 0 129,1-3-129,-1 4 129,0-6-129,-1 3 129,-1 0 0,0-2 0,-2 2 0,0-1 0,-3 0-129,-1 2 129,-4-1 0,2 2 0,-3-1 0,-1 1 0,-1 0-129,-2-1 129,1 0 0,-1 2-129,-1-1 258,-3 2-258,-3-1 129,-2 1-258,0-1 258,2 1 0,-5 0 0,1 0 0,1 0 0,1 0 0,-1 0 0,-1 0 0,0 0 0,-1 0 0,1 0 0,0 0 258,0-2-258,-1 0 0,2 1 129,-1-1-129,1-1 129,1 0 0,0 3 0,0-2 129,4 1 0,1-3-129,-1 3 129,2-2 0,4 3 0,-1 0 0,3 0-129,0 0 0,2 3 0,-1-1-129,5 3 129,1-1-129,2-1 0,3 1 129,1 0 0,1-3-129,4 5 129,-1-6 0,4 4-129,0-3 129,5 3-129,1-1 129,3 1-258,3-1 258,0 2-129,5 0 0,1-2 0,3-1 129,4 2-129,-2-1 129,4-1-129,0 2 0,3-1 0,4 5 0,0-3 0,14-5-129,-17 13-258,17 2-387,0-15-2064,-5 13-1548,5-13-516,0 0 258</inkml:trace>
  <inkml:trace contextRef="#ctx0" brushRef="#br0" timeOffset="8796.503">10772 11486 516,'0'0'1032,"0"0"0,0 0 0,0 0 0,0 0-387,0 0 129,0 0 129,0 0-258,0 0 0,0 0 0,0 0-129,0 0 129,0 12 0,0-12-258,0 0 0,0 0 129,10 13-129,-10-13 0,16 0-129,-16 0-129,23 0 129,-9 0-129,4-1 129,1-5-129,0 0 0,-2-2-129,2 0 129,-3-2-129,1 0 0,-6-1 0,0 2 0,-11 9 0,16-23 0,-16 23-129,7-18-129,-7 18 0,2-16 0,-2 16-129,0 0 0,-6-13 0,6 13 0,-20-2-129,6 2 258,0 0 0,-2 2 0,0 5 129,-2-1 129,1 1 0,0 2 0,1 1 0,2 0 0,1-1 129,0 0-129,2-1 258,11-8-129,-16 16 0,16-16 129,-14 15-129,14-15 0,-6 12 129,6-12-129,-4 15 0,4-15-129,-1 18 0,1-18 0,0 17 129,0-5-129,0 0 129,4 0 0,-1-2 0,1 2-129,5 0 258,-9-12-258,19 20 0,-6-8 0,3-4-387,3-1 258,0 0-129,2-2-387,3 1-387,-3-2-1032,-5-4-1806,10 0 258</inkml:trace>
  <inkml:trace contextRef="#ctx0" brushRef="#br0" timeOffset="9531.545">11066 11465 516,'0'0'1161,"0"0"-387,0 15-129,0-15-258,9 14 0,-9-14-129,14 15 0,-6-5 0,1 1-129,3 2-129,-2-1 0,-1 2 0,1-1 129,-3 2 0,-1-1 129,0 1 258,-3-3 129,-2 0 129,-1-12-258,0 14 129,0-14 129,0 12-129,0-12-258,0 0 129,0 0-258,-8 3-129,8-3 0,-11-3 0,11 3-129,-15-17 129,7 5 129,0-2-258,4-1 0,-2 1 129,4-1-129,0-1 0,2 1 0,3 0-129,7 2 129,1 1-387,5-1 387,-2-1-258,4 3 129,-4 0-129,4 3-129,-7 0-129,2 2-387,-13 6-645,10-10-1419,0 13-516</inkml:trace>
  <inkml:trace contextRef="#ctx0" brushRef="#br0" timeOffset="10276.587">11311 11114 1548,'1'13'2709,"0"3"-129,-1-16-3612,7 25 0,-2-13 258,2 5 129,-4-3 387,6 1 387,-1 2 516,1-3 129,-2 4 129,0-4 0,1 5 129,0-2-387,0 5-129,-4-2-258,1 1-129,-1-2 0,-2 4 0,-2-6-129,3 1 129,-3-4 0,1-2 129,-1-12-129,2 12 0,-2-12 0,0 0-129,10 0 0,-10 0-129,14-18 129,-3 5 129,-3 1 0,3-1-129,-1 0 129,-10 13 129,17-17-129,-17 17 0,16-7-129,-16 7-129,18 0 0,-18 0-258,17 9 129,-17-9 129,17 21 0,-11-8 129,-5-1 0,-1 3 129,0-1 129,-5 3 258,-8-2-129,-1 2 258,-7-3-129,1 4 387,-5-7-129,2 4-387,-4-6 129,4-4-129,-1 1-387,4-6-387,3 0-387,3-8-1161,6-7-1677,8 15-645,-2-31 129</inkml:trace>
  <inkml:trace contextRef="#ctx0" brushRef="#br0" timeOffset="11371.65">13386 11555 2193,'0'-15'2967,"4"5"-516,-4 10-774,3-20-903,-3 20-129,9-23-516,-5 11 0,1-1 0,1-1-129,0 3 129,2-1-129,-8 12 0,19-20 0,-9 15-129,-10 5 129,21-4-129,-9 4 129,0 0 0,-1 3 0,-11-3 129,19 12 0,-19-12 0,18 16 0,-18-16 129,15 19-258,-15-19 129,13 19-129,-13-19 129,7 20 0,-7-20 0,1 16 129,-1-16 258,-2 16 0,2-16 0,-15 11 0,2-6 129,1 1-258,-6-5 0,2 3-129,-4-4-258,3 0 0,-1 0 0,-1 0-129,1-1-129,0-3-129,6 4-516,-3-6-1290,2-1-1806,13 7-387,-3-16 388</inkml:trace>
  <inkml:trace contextRef="#ctx0" brushRef="#br0" timeOffset="12132.694">13764 11379 2709,'0'0'3612,"0"0"-1290,0 0-903,0 0-774,0 0-258,-11 0-387,11 0 129,0 0 129,0 0 0,0 10 0,0-10 0,0 15 258,0-3-258,0-12 129,0 26 129,0-15-129,0 4-129,2-4 0,0 2 0,-2-13 0,7 22 0,-7-22 0,13 12-129,-13-12 0,21 3-129,-9-3 129,4-3-129,2-3 258,-2-3-258,2-2 0,-4 0 0,-1-2 0,0 0 129,-4 1-129,1-3 0,-3 1 0,-4-1 0,2 1 0,0 0 129,-4-1-129,0 1 0,-1 1 129,0 1-129,0 12-129,-4-17 0,4 17-258,0 0 0,0 0-129,-11-4-387,11 4-387,-4 10-1032,4-10-1806,1 18-129</inkml:trace>
  <inkml:trace contextRef="#ctx0" brushRef="#br0" timeOffset="12920.739">14080 11351 1677,'0'0'1548,"14"10"-129,-14-10-258,8 15 0,-8-15 0,5 17 0,-5-17 0,3 19-129,-3-19-258,4 24 0,-4-24-387,9 24 129,-9-24-258,10 16 0,-10-16 0,9 14 129,-9-14-129,12 7-129,-12-7 129,0 0 129,10-5 0,-10 5-258,6-17 129,-2 5-129,-3-4 129,2-2-129,0 1 0,0-2-129,1 1 129,0 1-129,0 1 0,4 1 0,-1 5-129,-7 10 129,17-19 0,-17 19 0,18-2 0,-18 2 0,19 0 0,-19 0 0,18 8 0,-10 2 0,-8-10 129,13 18-129,-7-7 129,0 3 0,-6-14 0,10 22 258,-5-11-387,1 0 258,-6-11-129,9 21 0,-9-21-129,8 21 0,0-8-903,-3 0-3225,-5-13-387,0 0-258,0 0 130</inkml:trace>
  <inkml:trace contextRef="#ctx0" brushRef="#br1" timeOffset="21499.229">17101 9464 1935,'18'0'2967,"-18"-12"-2322,0 12-258,9-12 387,-9 12 0,11-12 129,-11 12-129,7-14 258,-7 14-129,1-13 0,-1 13-129,0-12-258,0 12 0,-13-11-129,13 11 0,-25-13-129,11 10 258,-7-3-258,1 3 129,-4 3-258,0-2 0,-5 2-129,3 0 258,-3 5-129,1 0 0,-2 2-129,2-2 0,0 4 0,-1 0 129,-2 1-129,1 3 129,-3-1-129,0 2 0,-1 6 129,-3 0 0,-2 1 0,0 3 0,-5 1 0,1 6 0,-2-2 129,1 4-129,0-2 129,1 6-129,2-1-129,2 1 129,3 1 0,1-1 0,4 2 0,5 2 0,2-3 0,4-3-129,4 3 129,6-2-129,4-4 129,5-1-129,1-4 129,6 2-129,4-4 129,2 1 129,3-3-258,3 2 129,1 0 0,-1-1-129,5 1 129,-1 0-129,3-1 129,-1 0-129,2 1 129,6-4 0,0 0 0,4 3 129,0-7-129,5 2 0,0-3 258,3 0-258,2-4 0,3 0 0,0-3 0,0 1 0,3-3 0,1-1-129,1-1 129,2-1-129,4-3 129,1 0 0,0-1 0,1 0 129,5 0-129,-1 0 0,-2 0 0,2 0 0,-4-1 0,2 1-129,-2 0 129,-1 0-129,2 0 129,-1 0-129,-1 0 258,0 0-129,0 0 0,-1 0 0,0 0 0,0-2 0,-3 0-129,-1 2 129,-1 0-129,0 0 129,-1 0-129,1 0 0,-2 0 129,1 0-129,0 4 0,-1-1 0,-1-3 129,0 0-129,-3 0 0,3 0 0,-4 0 129,-2 3-129,-3-3 0,1 4 129,-3-1-129,0 7 0,-1-5 0,-2 2 0,2-1 129,0-1 0,1 1-129,1-4 0,2 3 0,2 0 129,-3-3-129,3 0 0,0 1 0,0 2-129,4-4 258,-1 2-129,0-1 0,4-2 129,1 1-129,4-1 0,0 1 0,2-1 0,0 0 129,1 0-258,0 4 129,-1-3-129,1 1 129,-1 1 0,-3 1 0,-1-2 0,0 0-129,-1 2 129,-1-3 0,1 2 129,-4 1-129,4-1 0,-1-2 0,-1 2 0,0-1 0,0-1 0,0 4-129,-3-5 0,1 5 129,-2-5 0,-2 1 0,1 0 0,-2 2-129,1-2 129,-2-1 0,3 0 0,-6 0 129,2 2-129,0-1 0,2-1-129,-2-1 258,-1-2-129,1 3 0,-2-1 0,0-1 0,-2 1-129,3 0 258,-4 1-129,1 0-129,3 0 129,-2 1 0,1-1 0,1 0 129,3 1-129,0 2 0,3-3 0,0 1 0,2-1-129,2 2 129,0-2 0,2 1 0,0 2 0,1-3 0,0 0 0,0 0 0,-1 0 0,0 0 0,2 0 0,0 0 129,-2 0-129,-2 0 0,1 0 0,-3 0 0,1 0 0,-5 0 0,-3 0 0,-2-3 0,0 0 129,-3-1-258,-2 2 129,-2-5 129,-2 3-129,0-2 129,-1-1-129,-2-1 0,0-1 0,-2-3 0,-3-1 0,0-1 0,1-2 0,-4 0-129,2-3 129,-3-2 129,-4-3-258,1 2 129,0-8 0,-2 4 0,-1 1 0,-1-3 0,-1-1 0,0-1 129,-1 1-258,2 3 129,-2 2 0,-1-3 129,-1 0-258,-2 3 258,0 2-258,-1 0 129,-2 1 0,-1 0 0,-3 1 0,-1-1-129,0-2 0,0 1 129,-3 0 0,0-2 0,-2 0 0,-1 3-129,-2-1 129,2 1 0,-4 3 0,-7-2 0,0 3-129,-5-1 129,-3 2 0,-6-2-129,-3 3 129,-5-1 0,-2-4 0,-2 3 0,-9-3-129,0 6 129,-1-3-129,-7-1 129,0-1 0,-9 2 0,-4-2-129,-7 7 129,0-2-129,-6 1 258,-8 1-258,-3 2 129,-7 2 0,1 0-129,-5 3 129,-2-3 0,-2-3 0,-3 1 0,0 0 0,-3 0-129,-1 2 129,-2-3 129,0 0-129,-3 3 0,2-2 0,-4 5 0,-1 1 0,-1-1 0,0 0 0,2 1 0,-3-2 0,2 1 0,2 3 0,-1-5 129,5-1-129,3-1 0,3-1 129,6 3-129,0-5 0,2 1-129,6 0 258,4 1-387,1-3 258,5 4-129,1-2 129,-1 2-129,6 0 129,-1 2 0,0 0 0,4 0 0,-2 2 129,0-1-129,6 0 0,0-1-129,1 0 129,3 1 129,5-3-129,1 4 0,4 0 0,1 1 0,1 3 0,1-1 0,1-1 129,0 3-258,0 0 129,2 0 0,-1 0 0,2 0 0,-1 0 0,-1 0 0,0 2 0,1 1 0,-1-1 0,0 2 0,1 2 0,0-3 129,3 3-129,5 0 0,-1 1 0,7 0 0,1-2 0,6 3 0,3-3 0,2 3 0,5-2 0,5 3 0,0-4 0,5 5-129,0 0-516,11 11-1161,-4-7-2838,10-14-387,-18 11-516,1-19-129</inkml:trace>
  <inkml:trace contextRef="#ctx0" brushRef="#br1" timeOffset="24547.404">8690 14033 516,'0'0'3612,"0"0"258,0 0-516,0 10-1806,0-10-903,0 16 129,0-16 0,-1 21-129,1-5 129,-4-2-258,3 7 129,-4 2 129,4 7-129,-5 3-258,3 11 258,-3 2-387,3 6 129,-3-1-258,1 5 129,0-8-129,2 1 0,-4-5-129,5-9 129,-2-3-129,0-6 0,1-3-258,1-10-258,2 5-516,0-18-774,0 11-774,0-11-1806,0 0-129,4-14-129</inkml:trace>
  <inkml:trace contextRef="#ctx0" brushRef="#br1" timeOffset="25219.442">8548 14004 4902,'-22'-8'4128,"22"8"-774,-13-12-129,13-2-3096,0 14-774,10-19-258,-1 8 129,5-2 258,0-2 129,5-5 645,3 4 258,-3-3 258,5 4-129,-2-1 129,2 6-258,-2-1 129,3 3-258,0 4-129,1 4-258,0 0 0,0 0-129,-2 3 129,2 6-129,-1-1 129,-2 4-129,-2 0 129,-2 0 0,-1 3 129,-1 0 0,-2 2 129,-1-1-258,0 1 129,-4 3 0,-2 0 0,-2-2-129,-5-1 258,-1 4-258,-2-7 129,-8 4 258,-3-3 0,1 2-129,-7-5 129,-1 1 0,-2-2 0,-1 3-129,-5-3 0,0 1 0,-1-2-129,-1 1-129,0-2 129,0 2-129,0-2 0,4 0 0,1-1 0,3-5-129,6 3-258,-2-6-516,18 0-903,-14 0-1548,14 0-1032,4-14-258,4-1-129</inkml:trace>
  <inkml:trace contextRef="#ctx0" brushRef="#br1" timeOffset="26343.506">9681 13898 2451,'3'-11'3999,"-3"11"387,0 0-774,0 0-1290,0 0-1935,-7-8-387,7 8 0,0 0 0,-14 0 129,14 0 129,-16 0 0,16 0 129,-19 6 258,19-6-129,-24 11-129,14-4-129,-6-1 0,4 4 0,-6 0 0,4 4-129,-5-2 0,1 6 0,-4-1 129,0 4-387,-1 1 387,-2 7-258,3-1 129,-4 4-129,5 5 0,-2 1 0,6 6 0,3-1 258,1 3-258,6-1 129,-1-1 0,6 0 0,1-6 0,1 2 129,3-4-129,5-2 0,1-1 0,4-1 0,3-1 0,2-2 0,1-4 0,3 0 0,-1-5 0,3 0 0,-1-3 0,1-2 0,-1-5 0,0 1 129,0-3-129,2 0 0,-2-2-129,3 1 129,-4-4 0,2-1 0,-3 1 0,-2-3-129,-2 2 0,0 0 258,-6-2-258,-11 0 0,17 1 0,-17-1 129,0 0-129,13 3-129,-13-3 258,0 0-387,0 0 258,0 0 0,0 0-258,0 0 0,0 0-774,0 0-2322,0 0-1290,0 0-129,0 0-645</inkml:trace>
  <inkml:trace contextRef="#ctx0" brushRef="#br1" timeOffset="28304.618">9851 14333 903,'0'0'2064,"0"0"-387,0 0 0,0 0-387,0 0 129,0 0 0,0 0 0,0 0 0,0 0-258,-4-10-258,4 10-258,0 0 0,0 0-516,0 0-129,0 0 0,0 0-129,0 0 129,0 0-129,0 0 129,0 0 0,0 0 0,0 0 0,0 6 0,0-6 0,0 14 0,2-2 0,3 2 0,0 2 0,1 3 129,1 3-129,-1 1 129,0 0 0,1 0 0,1-2 0,-1 0 0,2-7-129,1 1 0,1-9 0,2 1-129,4-7 0,-1 0 129,2-7-129,-3-4 129,0-2 0,-2-1 0,0-2 129,-5-2-129,1 1 129,-2-5-129,2 4-129,-1 1 0,3 3 0,1-5 0,1 5-258,-2 4 0,1 0 129,-12 10 129,16-5 129,-16 5-129,11 0 258,-11 0-129,5 17 129,-3-3-129,0 4 129,4 1 0,1 1 0,3 4 0,-1-5 0,7 5 387,0-7-129,5 2 0,1-9 0,5 2 129,0-7-129,2 0-129,1-5 0,3 0-129,-5-5 0,0-1 129,-2-6 0,-2 1 0,-5-6 0,-1 0 0,-7-8 129,1 1-129,-4-5-129,2 2 129,-4-3-258,-3 0 0,0 0 0,-2 3-258,1 5 129,-2 1-129,0 9 129,0-4-258,0 16-387,0 0-387,0 0-1548,0 0-1419,-7 10-387,6 7 0</inkml:trace>
  <inkml:trace contextRef="#ctx0" brushRef="#br1" timeOffset="28967.656">10813 14595 2451,'19'4'2838,"-19"-4"258,0 0-2451,0 0-387,0 0-258,0 0 516,0 0 129,0 0 387,0 0 0,14 12 387,-14-12-129,2 12 0,-2-12-387,5 18-129,-3-7-129,4 4-258,-3 4-129,2-3 0,-1 1 0,1-3-258,-1 1 129,1-2-258,2 2-258,-7-15-1032,13 8-2064,-3 1-387,-10-9-645,13 0 0</inkml:trace>
  <inkml:trace contextRef="#ctx0" brushRef="#br1" timeOffset="30799.761">10645 14815 3096,'0'0'4128,"0"0"-645,0 0-387,0 0-1677,0 11-2064,0-11 258,0 0 258,0 0 258,-9 7 129,9-7 516,0 0 0,0 0 129,0 0-129,0 0-258,0 0-129,0 0-258,0 0 0,10-4-129,-10 4 129,18-17 0,-7 9-129,-1-3 0,1 1 0,0-2 129,2-4-258,-1 5 129,2-4 0,2 3 0,-2-4 0,0 2-129,0 0 258,-1 0-258,-1 3 129,-1 0 0,0 2 0,-11 9 0,15-17-129,-15 17 0,19-12 0,-19 12 0,17-9-258,-17 9 258,15-6 0,-15 6 0,16-4 129,-16 4-129,0 0 258,0 0 0,0 0-129,10 0 0,-10 0 0,0 0 0,0 0 129,0 9-129,0-9 0,3 18 129,-1-9 0,3 3-129,-1 2 258,2-1-258,-1 6 258,0-2-129,1 0 129,-2 5 0,-1-5 129,2 4-129,-4-2 0,4 1-129,-4-6 0,3 2 0,-1-5-258,-3-11-129,12 19 0,-12-19-516,20 3-1935,-3-3-1548,-5-11 0,6-1-387</inkml:trace>
  <inkml:trace contextRef="#ctx0" brushRef="#br1" timeOffset="31312.791">10969 14193 6450,'0'0'4515,"0"0"-258,-13-2-387,13 2-3096,0 0-645,0 0 0,0 0-258,0 0 129,0 0 0,0 0 0,0 0-258,0 0-129,0 0-1032,10-6-2580,1 6-129,-11 0-516,28-5 387</inkml:trace>
  <inkml:trace contextRef="#ctx0" brushRef="#br1" timeOffset="31935.826">11565 14047 6966,'17'0'4386,"-17"0"-258,0 0 0,1 9-3354,-1-9-774,1 16 0,0-5-129,-1 4 258,3 5 129,-3 1 0,0 3 0,1 5 0,-1 5 0,0 7 129,-1 5-129,-2 5-129,-2 3-129,1 6 129,-2-1-129,0-1 129,-3-6 0,6-1-129,-3-7 129,3-7 0,-1-4 0,4-8-129,0-4 0,0-4-258,7-2-129,-7-15-516,19 21-1161,-19-21-2193,20 0-387,-4-4-258,-4-13 129</inkml:trace>
  <inkml:trace contextRef="#ctx0" brushRef="#br1" timeOffset="32791.875">12198 14093 1419,'0'0'3225,"0"0"-129,0 0-1419,0 0-903,0 0 0,0 0-258,0 0 258,2 12 129,-2-12 0,0 15 129,0-15-258,0 17 129,-3-4-387,3 5 0,-2 5-258,2 6-129,-2 1-129,0 7 258,-3 2-129,1 6 0,-2-2 0,3 4 258,-2-4-258,4-1 258,-1-1-258,2-3 258,1-2-129,6-1-129,1-4 0,2 1 0,1-5 0,2-1-258,3-6 258,1-4-129,3-5 0,0-5-129,8-4-129,-1-3-387,8-3-774,-4-10-2322,-1-4-645,7-3-387,-7-5 129</inkml:trace>
  <inkml:trace contextRef="#ctx0" brushRef="#br1" timeOffset="33323.906">12120 14335 645,'0'0'2838,"0"0"129,0 0-129,0 0-2580,0 0 0,10-2 258,-10 2 516,0 0 129,11-1 516,-11 1-129,14 0 0,-1 0-258,-13 0-258,27 0-387,-10-5-258,8 4 0,1-7-258,7 3 0,2-4 0,3-3 0,2 0 0,0 2 129,0 0-129,0 0 0,-5 1 0,-2 1-129,-4 4 0,-4-3 0,-3 7-129,-8-1 129,-1 1-258,-13 0-129,14 11-258,-14-11-903,0 11-2580,-1 3-387,1-14-516,-16 6 258</inkml:trace>
  <inkml:trace contextRef="#ctx0" brushRef="#br1" timeOffset="35576.034">12710 14982 1,'0'9'1547,"0"-9"259,0 0 0,0 0 516,0 0-258,0 0 129,0 0-774,0 0-258,0 0-387,0 0-258,0 0-129,0 0-129,0 0 0,0 0-129,0 0 0,-7 13 0,7-13 0,0 0 0,0 0 129,0 0 129,-1 12-129,1-12 258,0 0-129,0 0 0,0 0-129,0 0 0,4-8-129,-4 8 0,12-17-129,-4 5 0,1 0-129,0-1 258,3-1-258,-2-1 129,1-2-129,2 0 0,0-2 129,3 1-129,0-6 0,-1 6-129,0-5 129,1 7 0,-4 0-129,0 1 129,-6 3 129,-6 12 0,8-13-129,-8 13 129,0 0 129,0 0-129,0 0 0,0 0 0,0 0 0,0 0 129,0 0 0,0 0 129,0 0-129,0 0 0,0 0 0,0 0 0,0 0 129,0 0-258,0 0 129,0 0-129,0 0 0,0 0 0,0 0 0,0 0 129,0 0-129,0 8 0,0-8 129,2 18 0,-2-3 0,2-2 0,-1 5 0,0 0 129,0 5-129,2-2 129,2 3-129,-1-4 0,2 1 258,1-1-258,2-2 0,4-2-129,1-4 0,4-7 129,3-5-129,3 0-129,-1-3-129,4-6-129,-5-7 0,5 2-258,-10-6-774,6 2-3096,-5 1 0,-10-6-516,1 3 387</inkml:trace>
  <inkml:trace contextRef="#ctx0" brushRef="#br1" timeOffset="36053.062">12926 14430 8127,'0'0'4773,"0"0"-387,0 0-258,-13 0-3483,13 0-387,0 0 0,0 0 0,0 0 129,0 0-129,0 0 129,0 0 0,0 0 129,0 0-258,0 0-129,0 0-129,0 0-129,0 0-129,10 4-774,-10-4-3354,13 0-387,1-4-258,1-9-387</inkml:trace>
  <inkml:trace contextRef="#ctx0" brushRef="#br1" timeOffset="37184.126">13366 13938 5160,'-15'0'4773,"15"0"-645,0 0-258,-9-7-3225,9 7-387,0 0-129,0 0 0,0 0 0,0 0 0,8 10 258,-1 4 0,-7-14 0,16 26-129,-7-11 129,5 5-258,-1 2 0,4 4-129,2 3 0,4 3-129,1 5 0,3 1 258,0 5-387,1 3 258,1 2-129,-2 4 258,-2-2-258,-2 0 258,-1 2-258,-5-1 129,-2-6 129,-5 0 0,-5-5 0,-3 0 0,-2-5 0,-5-3-129,-3-6 387,-4-2-258,-2-2 129,-2-2-129,-2 1 0,-1-4 0,1-1 0,-4 0 129,-2-4 129,5 0-258,-3 0 129,3-2 0,1 0-258,2-3 129,2-1 0,14-6-129,-18 9-258,18-9 0,0 0-258,-14 0-516,22 4-2193,-8-4-1548,17-4-258,-2-2-258</inkml:trace>
  <inkml:trace contextRef="#ctx0" brushRef="#br1" timeOffset="38355.189">14301 14797 645,'-15'0'1548,"5"0"129,10 0 129,-13-2 258,13 2 258,-11-3-258,11 3-129,0 0-387,-18-8-258,18 8-258,0 0-129,0 0-129,0 0-129,0 0-129,0 0-129,0 0 0,0 0 0,0 0-129,0 0 0,0 0-129,11-4-129,-11 4 129,20-2-129,-3 1 0,1 0-129,1 0 129,2-2-129,0 3 129,-1-4-129,-1 2 0,-4 1-129,-3-6-387,6 7-129,-18 0-645,21 0-1032,-21 0-1419,0 0-645,10-7-516</inkml:trace>
  <inkml:trace contextRef="#ctx0" brushRef="#br1" timeOffset="38741.215">14182 14594 3999,'0'0'3741,"0"-19"-516,10 16-258,3-7-3483,5 6 0,-1 0 129,4-1 387,1 1 258,-1 0 258,1 4 516,-2-3 0,4 3-258,-9 0-129,6 0-258,-6 0-258,-3 0-129,-1 0 0,-11 0 0,13 0-258,-13 0 0,0 0-516,0 0-516,0 0-2064,10 5-774,-10-5-129</inkml:trace>
  <inkml:trace contextRef="#ctx0" brushRef="#br1" timeOffset="46039.632">15216 14112 2709,'10'-3'1935,"-10"3"-903,0 0 129,0 0-258,0 0 258,0 0-129,0 0 129,0 0-258,0 0 0,0 0 0,0 0-387,0 0 0,0 0 129,0 0-258,0 0 258,0 0-129,0 0-129,0 0 0,0 0-258,-8-11 0,8 11 0,-18 0-129,8 0 0,-2 0-129,0 3 129,-2-1 0,0 3 0,0 0 129,-1 2-129,3-2 0,0 4 0,1-2 258,-1 3-258,12-10 129,-21 21-129,13-9-129,-2 1 258,3 2-129,-1-1 0,2 1 0,2 2 0,0-3 0,3 4 0,0 1 0,1-2 0,0 2 129,0-3-129,0-1 129,3 0-129,3 1 129,-3-4 0,-3-12 0,17 18-129,-5-12 129,0-3 0,6 2-129,0-1 129,3-1-129,2-3 0,2 1 129,-4-1-129,4 0 0,-3 0 0,-1 0 0,0-2 129,-1-4-129,-2 3 0,-2 1 0,-2 0-129,-2 0 129,0 1 0,-12 1 0,13-4 0,-13 4-129,0 0-129,0 0-129,0 0-516,0 0-645,0 0-2451,0 0-387,0 0-387</inkml:trace>
  <inkml:trace contextRef="#ctx0" brushRef="#br1" timeOffset="46831.678">16160 13603 1935,'0'19'3870,"-15"-18"129,15-1-774,-21 13-2709,0-8-129,4 9 129,-6-5 129,0 8-129,-5-5 129,6 8 129,-7-3-129,2 4-129,-5 3-129,5 4-129,-2-2 0,2 7-129,-1-3 129,1 5-129,1-2 129,5 4-129,1-4 129,4 1-129,2-1 129,5 0-129,2 3 0,7 0 0,0 0-129,0-1 0,6 3 0,4-4 129,1 4-129,2-2 0,2-4-129,-1 0 258,4-6-258,-2 1 129,2-5 0,2-3 0,0-6 0,0-4 0,-2-4 0,1-2 0,0-1 0,-3-2 0,-2 0 0,0 0 0,-3 0-129,-11 0 129,18 0-129,-18 0-129,0 0 0,11 0 0,-11 0-258,0 0-903,0 0-1419,11 2-1677,-11-2-387,0 0 258</inkml:trace>
  <inkml:trace contextRef="#ctx0" brushRef="#br1" timeOffset="47875.738">16117 14071 1419,'0'0'2064,"0"0"129,0 0 387,0 0-387,0 0-129,-1 12-387,1-12-516,0 0-516,-11 8 0,11-8-129,0 0-129,-5 17-129,5-17 129,-2 17-129,0-5 0,0 2 0,-1 3-129,0 3 129,-2 1 0,4 8-129,-3 0 0,3 1 129,-1 0-129,2-1 0,0-2 0,4-5 0,5-2-129,3-8 0,4-6-129,1-5 0,4-1 0,3-7 0,0-5 0,-2-6 129,0-1 0,-5-4 0,0-2 0,-3 1 129,-2 3-129,-4 1 0,0-1 0,0 4 0,-1 4-129,-7 13 129,7-15 0,-7 15 0,0 0 0,0 0 129,0 0-129,0 0 0,0 0 129,0 0-129,0 0 0,0 0 0,6 12 0,-6-12 0,12 27 0,-3-9 129,2 3-129,2 1 0,2 2 0,3 2 0,-2-6 0,5 2 0,-1-9 0,-1-1 0,2-6-129,-2-6 0,2 0 129,-3-12 0,-1-1 129,-2-8-258,-3 0 258,-4-7 0,2 2 0,-4 1 0,-5-6 0,0 5-129,-1 0 258,0 2-129,-7 1-129,1 6 129,-4 0 0,1 5 0,-1 2-129,0-1 0,10 11 0,-16-13 0,16 13 0,0 0-258,-13-9 0,13 9 0,0 0-516,0 0-1290,0-12-2451,0 12 0,18-11-516</inkml:trace>
  <inkml:trace contextRef="#ctx0" brushRef="#br1" timeOffset="49151.811">16735 14682 774,'0'0'2709,"0"0"-516,0 0-1806,0 0 387,0 0 0,0 0 516,10-5-129,-10 5-129,16-16-129,-16 16-387,19-25 0,-8 12-129,1-6 0,0 4 0,1-6 0,0 3 129,-2 0 0,2 2-129,-2 0 258,1 4-387,-4 0 0,-8 12 0,12-12-129,-12 12-129,0 0 129,0 0-129,0 0-129,0 0 129,11 4 0,-11-4 0,0 0 129,3 19 129,-3-19-129,0 17 258,0-17 0,1 21-129,-1-21 0,3 23 0,0-13 0,3 2-129,-6-12-129,15 8-129,-3-3-516,-12-5-645,25 0-516,-16-13-387,9 8-516,-7-10-774,-2 1-1032</inkml:trace>
  <inkml:trace contextRef="#ctx0" brushRef="#br1" timeOffset="49483.83">16938 14122 3354,'-15'-22'4773,"15"22"-387,0 0 129,-8-20-2322,8 20-1677,0 0 0,0 0 0,0 0 0,0 0 129,0 0-129,0 0-129,0 0 0,9 3-129,-9-3-129,10 14 0,-10-14-258,9 12-129,-1-1-774,-8-11-3483,0 0-258,0 0-129,5-8-645</inkml:trace>
  <inkml:trace contextRef="#ctx0" brushRef="#br1" timeOffset="77131.411">17224 14402 129,'-10'-2'3870,"10"2"129,0 0-129,0 0-2451,-12 0-516,12 0 0,0 0-258,0 0 258,-12 5-258,12-5 129,-10 13-129,6-1-258,-5 1-129,2 7 129,-6 0-129,2 5 0,-4 1 0,5 8-129,-7-2 129,6 6 0,-5-4-129,5-1 0,-2-4 0,4-1-258,-1-3 129,3-5-258,7-2-387,0-18-516,0 0-1677,13 5-1677,-2-14-258,6-12 0</inkml:trace>
  <inkml:trace contextRef="#ctx0" brushRef="#br1" timeOffset="77643.439">17390 13809 1032,'9'-28'4257,"-9"28"0,0-17 0,0 17-2451,-5-14-1161,5 14-129,0 0-387,-12-12-129,12 12 0,0 0 129,0 0 0,-9 9 0,8 1 0,-2 1 129,2 8-129,-5-2 129,2 4 129,-3 5-129,4 6 129,-4 1 0,2 6-258,-3 0 258,7 4-129,-4 1 129,5 4-129,0-1 0,3-1-129,2-3 0,6-4 0,-4-3-129,6-3 129,2-3-258,0-4 258,1-8-129,4-1-129,1-6 0,4-6 0,6-5-258,-4-5 0,6-4-387,-8-16-129,7 9-645,-14-20-516,4 11-774,-10-4-1161,-9-6-516,3 7 646</inkml:trace>
  <inkml:trace contextRef="#ctx0" brushRef="#br1" timeOffset="77919.455">17236 13929 6321,'-19'0'4773,"2"0"-387,17 0-387,7 0-3741,8-3-129,7-6-129,3-3 0,6 3 0,6 0 129,4 2 0,-1 2 0,1-2-129,-1 5-258,-2 2-387,4 2-903,-11 1-1548,-5-1-1419,3 5-387,-10-4 387</inkml:trace>
  <inkml:trace contextRef="#ctx0" brushRef="#br1" timeOffset="78837.509">17748 14500 129,'-11'9'-128</inkml:trace>
  <inkml:trace contextRef="#ctx0" brushRef="#br1" timeOffset="79143.526">17748 14500 903,'-11'9'1548,"11"-9"387,0 0 0,0 0 0,0 0-774,12 0-258,-12 0-387,21-12-258,-9 2 0,4-2-129,1-4 258,-2-2-129,0 2 0,0-5 129,-2 6-129,0-1-129,-2 5-129,-11 11 0,16-12 0,-16 12 129,12 0 0,-12 0 0,7 14 129,-6 4-129,-1-2 129,0 5-129,0-1 129,1 7 0,-1-5 0,3-1 0,-1-4-258,4-2 0,0-3-645,-6-12-645,14 10-903,-14-10-1290,13-4-387,0 3 1</inkml:trace>
  <inkml:trace contextRef="#ctx0" brushRef="#br1" timeOffset="79364.539">17765 14114 7353,'10'6'3870,"10"3"-1161,-20-9-1290,13-9-5805,5 9-516,-5-6 258</inkml:trace>
  <inkml:trace contextRef="#ctx0" brushRef="#br1" timeOffset="79955.573">18024 13591 2322,'0'0'3741,"0"0"387,0 0-258,0 0-3483,0 6-258,0-6 129,0 0 258,5 15 0,6-1 258,-5-4-129,6 11 0,-2-2 0,7 9-258,-1 1-129,4 9 0,3 4-129,1 7 0,0 1 0,0 6 0,0 2 0,-3 2-129,-3 8 0,-5 3 129,-2-1-258,-4-3 129,-5 2-129,-2-3 258,0-5-258,-7-1 258,-2-13-129,2-7 0,-2-6-129,-2-8-516,8-5-3096,2-1-645,1-20-387,-6 11 0</inkml:trace>
  <inkml:trace contextRef="#ctx0" brushRef="#br1" timeOffset="80992.632">14895 14604 1,'68'3'2708,"-32"-6"130,12 3-2064,3 4-645,7 4 258,3 0 129,6 4 129,4 0-129,2 1 387,3 3 0,6-2-129,6 6 129,0-6-129,10 7-258,2-6-258,7 3 387,3-3-387,5 0-129,1-2 387,5-2-387,1-1 129,3 0-258,-5-4 129,1 5-129,-1-6 258,3 2 0,-5-5-129,2 1 129,-5-3 0,-4 0-129,-2-3 0,-4-1-129,-8 1-129,-8 1 129,-6-1-258,-11 3-129,-4 0-258,-10 0-645,-2 11-1032,-10 3-1548,-11-10-645,4 13 904</inkml:trace>
  <inkml:trace contextRef="#ctx0" brushRef="#br1" timeOffset="81971.688">16124 14918 1419,'0'0'2709,"0"0"0,0 0-2709,0 0 387,-6 0 0,-5 0 129,11 0 0,-27 0 645,16 3 0,-10-3 0,6 3-129,-7-2-129,2 3-387,-4-3 0,2 5-129,-5-2-258,1 3 129,-1 1-129,-2 2 0,1 4-129,0-2 0,0 8-129,0 0 258,3 0-258,0 1 129,4 2 0,1 1-129,7-2 129,3 0 0,6-1 0,4-4 0,3 1 129,8-3-129,6-4 129,4 1 0,2-4-129,6 3 258,3-5-129,3 0-258,2 0 129,3 0 0,1 2 0,0 1 0,4-1-258,-2-1 258,0 1 0,1 1 0,-1-1-258,-3-6-129,5 5-645,-8-7-1290,-6-1-1806,8 1-387</inkml:trace>
  <inkml:trace contextRef="#ctx0" brushRef="#br1" timeOffset="83075.751">16649 14953 1935,'0'0'2193,"0"0"-387,-21 0 258,11 12-774,-9-11 129,5 9-129,-6-3-258,7 6 0,-7-1-258,6 5-129,-2-5-129,4 3 0,-2 5-258,3 5 0,-2-1 0,5 3 0,-2 0-129,1 3 129,2-1-129,3 4 258,0-6-258,4 2 129,0-7-129,2 2 0,6-6-129,4-1 129,4-3-258,1-5 129,9 1-258,-3-6-387,12 3-129,-6-7-903,10 0-1548,1 0-1161,-8-4-387</inkml:trace>
  <inkml:trace contextRef="#ctx0" brushRef="#br1" timeOffset="83634.783">16943 15013 1161,'0'0'3870,"0"0"0,7 12-387,-7-12-2967,0 12-645,0-12 258,-5 17-129,2-2 258,-4-2 129,6 6 258,-7-3 258,7 7-258,-3-5 129,4 11-258,-4-5-129,4 6 129,-1-2-258,1 1 129,-1-2-258,1 2 129,0-6-129,0-2 0,0-4 0,2-6-129,-2-11 0,15 10-258,3-10-129,-3-10-903,15-1-1290,-3-4-1935,-3-7-129,9 2 0</inkml:trace>
  <inkml:trace contextRef="#ctx0" brushRef="#br1" timeOffset="83984.803">16740 15090 2451,'26'7'4386,"-26"-7"-1032,32-2-258,-20 1-1935,13 0-1677,-4-5 129,6 5 387,0-2 387,-3 0-129,5 3 903,-7 0 0,6 0-387,-4 0-387,5 0-774,2 2-1548,-2 5-2193,-6-7-258,5 2-129</inkml:trace>
  <inkml:trace contextRef="#ctx0" brushRef="#br1" timeOffset="84694.844">17199 15394 2451,'8'-20'3354,"2"16"129,-10 4-2709,11-16-645,-11 16 387,16-17 0,-16 17 129,16-14 0,-6 9 129,-10 5 129,20-15 0,-12 0-258,5 3-129,-4-1 0,2 2 0,-4-4-258,5 3 0,-12 12 0,13-18-129,-13 18 129,0 0 0,0 0-258,13-6 0,-13 6 0,1 10 0,-1-10 0,1 23 129,-1-7-129,0-1 0,3-1 129,-2 5-129,-1-2 129,2 0 0,0-3 0,2-1 0,2-1-129,-3 0 129,-3-12-129,14 19 129,-14-19-258,20 10-129,-8-7-129,-12-3-1419,24-10-2322,-6 5-516,-7-9-129</inkml:trace>
  <inkml:trace contextRef="#ctx0" brushRef="#br1" timeOffset="85344.881">17438 15134 3870,'0'0'4515,"0"0"-129,-2-15-129,2 15-3483,0 0-387,1-13 0,-1 13 0,0 0 0,13-5 0,-13 5-129,0 0 129,0 0-129,0 0-258,2 6 0,-2-6-516,0 0-645,0 14-2580,0-14-1032,0 0 0,13 0-129</inkml:trace>
  <inkml:trace contextRef="#ctx0" brushRef="#br1" timeOffset="85882.911">17632 15104 129,'0'-11'3225,"0"11"-1419,0 0 258,3-16 0,-3 16 0,0 0 129,17-2-129,-17 2-387,0 0-387,0 0-516,13-2-129,-13 2-387,11 5 129,-11-5-129,13 16-129,-13-16 129,17 25-129,-9-12-129,0 2 129,0 2 0,-2 3-258,0 1 129,-1 4 129,-3 4-258,-1 3 129,-1 0 0,0 2 0,-3 0-516,-9-5-2838,0 3-1161,5-3-387,-9-12-129</inkml:trace>
  <inkml:trace contextRef="#ctx0" brushRef="#br2" timeOffset="97851.595">9985 13714 1548,'0'0'1548,"0"0"-387,0 0 129,0 0-129,0 0-258,0 0-129,0 0 0,0 0 0,0 0-258,0 0 0,0 0-129,0 0 0,0 0-129,0 0-129,0 0 0,0 0 0,0 0 258,0 0 0,0 0-129,0 0 258,0 0-129,0 0-129,0 0 0,0 0 129,0 0-258,0 0 0,0 0 0,0 0 0,0 11 0,0-11-129,0 12 129,0-12 0,-1 14-129,1-14 129,-5 18-129,2-7 258,2 2-129,1-13-129,-6 23 129,4-6-129,-2 0 129,1 1 0,3-1 0,-1 1 0,-1 1-129,2 0 129,0-2 0,0-3-129,3-2-129,-3-12 129,5 17 0,-5-17 0,4 12 0,-4-12-129,0 0 0,5 14 129,-5-14-258,0 0 129,0 13-129,0-13-129,0 0-258,4 15-387,-4-15-516,0 0-1032,0 0-1032,0 0-516</inkml:trace>
  <inkml:trace contextRef="#ctx0" brushRef="#br2" timeOffset="98532.635">10188 13888 1161,'0'0'2322,"0"0"0,0 0-2322,0 0-129,0 0 516,0 14 387,0-14 387,0 0 129,0 0 387,-3 17-129,3-17-129,0 0-516,-2 12-258,2-12-258,0 13-258,0-13 0,0 14-129,0-14 0,1 19 0,-1-19 0,2 20 0,1-10 0,-3-10 0,3 19 0,-3-19 0,2 18 0,-2-6 0,0-12 0,0 19 0,0-19 0,0 21 0,0-21 0,0 13-258,0-13 0,0 0-645,0 0-516,0 0-1419,0 0-903,0 0-258</inkml:trace>
  <inkml:trace contextRef="#ctx0" brushRef="#br2" timeOffset="99451.688">10433 13955 1806,'16'6'2838,"-16"-6"-1677,0 0-516,0 0 387,14 9-129,-14-9 129,12 12 0,-12-12 258,0 0-129,0 0 0,16 12-129,-16-12-387,0 0 129,10 0-387,-10 0 0,10-10-129,-10 10 0,9-14-258,-9 14 0,6-17 0,-6 17 0,2-17-258,-2 17 129,0-10-129,0 10 0,0 0 0,-2-14-129,2 14 129,0 0 0,0 0 0,-15-8 129,15 8 0,-12-1 0,12 1-129,-17 0 129,17 0 0,-19 6 129,19-6 129,-22 11-129,22-11 0,-16 16 0,16-16 129,-17 19-129,17-19 258,-10 20-258,10-20 0,-3 19 0,3-19-258,1 19 258,-1-19-129,15 14 0,-15-14 129,17 15 0,-17-15 129,21 14-258,-21-14 258,20 13-129,-20-13 129,20 14-129,-20-14 0,21 13 0,-21-13-129,19 6 0,-6-3-258,-1-3-774,5 0-645,0 0-1290,-3-4-1032,10 3 645</inkml:trace>
  <inkml:trace contextRef="#ctx0" brushRef="#br2" timeOffset="100255.734">10869 13903 2193,'0'11'3354,"0"-11"-258,-13 5-1677,13-5-1161,-13 5 129,13-5 0,-18 5-129,6-3 387,12-2-129,-21 7-129,21-7 0,-16 10 129,16-10-258,-11 10-129,11-10 0,0 0-129,-6 15 129,6-15 0,0 13-129,0-13 129,0 0-129,8 14 0,-8-14 0,15 13 0,-15-13 0,20 9 0,-20-9 0,24 11 0,-10-6-129,-1-1 0,1-1 0,1 2 258,-2-1-258,0 1 129,0-3-129,-13-2 129,20 8 0,-20-8 0,12 12 0,-12-12 0,9 12 0,-9-12 129,0 0 129,0 12 0,0-12 258,0 0 0,-13 13 129,3-9-258,10-4 0,-24 4 0,11 0-258,-1-3 0,-1 1 0,2-1-129,2-1 0,1 0 0,10 0-129,-19 0-258,19 0-258,-14 3-1032,14-3-1032,-18 0-1419,18 0 0,0 0-128</inkml:trace>
  <inkml:trace contextRef="#ctx0" brushRef="#br2" timeOffset="101502.805">12473 13713 1548,'0'0'2838,"0"0"387,0 0-2193,0 0-516,0 0 129,0 0 258,0 0-129,0 0 258,0 0 0,0 0-129,0 0 0,0 0-516,0 0-129,0 0 0,0 0 0,0 0-129,0 0 0,0 0 0,0 0 0,0 0 0,0 0-129,0 0 0,0 0 0,0 0 129,7 10-129,-7-10 0,0 12 0,0 0 129,0 0-129,0 3 0,0 4-129,-4 4 258,-1 2 0,-1 2-129,0 2 129,-1-2 0,-2-1-129,1-1 0,2-2-129,-2-7-645,8 0-1032,0-16-1032,0 0-1161,0 12-258,0-21 259</inkml:trace>
  <inkml:trace contextRef="#ctx0" brushRef="#br2" timeOffset="102042.836">12432 13781 1677,'0'0'903,"0"0"-387,0 0 0,-3-12 258,3 12 0,0 0 129,0 0 258,6-5-129,-6 5 0,0 0 0,0 0-387,10 0-129,-10 0-258,11 15-129,-4-5 0,3 2-129,2 4 0,2 1 0,1 3 129,3 0 0,-1-1 129,4 0 258,-4-4 0,2 4 129,-4-8-129,3-3 129,-5-3-258,1 0 0,-4-5 0,1 0-258,-11 0-258,16-5 258,-16 5 0,12-15 0,-12 15 129,8-24 129,-8 7-129,4 3 0,-4-7 258,3 1-258,-1-5 129,1 0-258,-1-3 0,1 2-129,0 1 129,2 3 0,1 1-129,0 1 0,0 5-129,-2 1-129,-4 14-1032,19-7-2709,-19 7-645,17-12 0,-15-3 0</inkml:trace>
  <inkml:trace contextRef="#ctx0" brushRef="#br2" timeOffset="110239.305">10393 11086 1,'0'0'515,"0"0"-386,0 0 129,0 0-129,0 0 0,0 0 129,-6 11 0,6-11-258,1 19 258,4-8 129,0 2-258,1 0 129,-2 3 129,2 0-258,-1 0 0,-1 4 0,0-1 0,-2 1 129,2 0 0,-2 4 0,2-6 129,2 7 0,-1-5 129,4 1-258,-2-2 258,6 4-129,-4-5-258,3 3 129,-1 1-129,1-2-129,0 0 0,-3-1 129,1-2 0,-3-2-129,4 1 129,-5-1 129,1-5 0,-1 4 0,2-1-258,-3-1 129,1-2 129,-1 2-129,-5-12-129,8 17 129,-8-17 129,0 0-129,9 12 516,-9-12 129,0 0 0,0 0-129,0 0 129,4-8 0,-4 8-258,1-20-129,0 4-387,3-2 258,0 0-516,0-7 258,3 1 0,-2-3 0,1-4 0,1-3 258,-2-2 0,5-3-129,-3-3 129,1-3-129,-1-3 129,4 2-129,-3 2-129,1 3 0,2 0 258,-2 7-516,2 5 258,0 4-129,1 8 129,-2 4-129,3 1 129,-13 12-129,17-13-129,-17 13-129,14-3-258,-14 3-129,0 0-516,0 0-1032,0 8-1935,0 3 129</inkml:trace>
  <inkml:trace contextRef="#ctx0" brushRef="#br2" timeOffset="111367.369">10780 11482 1,'0'0'0,"11"1"257,-11-1 517,0 0 516,11 2-129,-11-2 258,0 0 129,0 0 129,0 0-387,13 2 0,-13-2-774,0 0 0,16 5-258,-16-5-129,21 5 0,-9-5 0,-1 0-129,1 0 0,-1-6 129,3 0 129,-14 6-258,18-17 129,-18 17-129,12-14 0,-12 14 129,6-15-129,-6 15 0,0-12 0,0 12 0,-1-11-129,1 11 129,-7-12-129,7 12-129,-7-11 129,7 11 0,0 0 129,-13-14 0,13 14 0,0 0-129,-14-12 0,14 12 129,-13-3-258,13 3 0,-14 0 129,14 0-129,-18 7 129,18-7-129,-16 14 258,16-14-258,-16 18 258,16-18 0,-10 16 0,10-16 0,-8 18 258,3-5-516,1-1 258,2-1 0,-1 1 258,0 0-258,1 2 129,-2 1-129,1-2 129,-1 0 129,2 2-129,1-2 387,-1 1-387,2 0 258,0-4-258,0-10 387,12 19-387,-12-19 129,25 10-129,-10-7 129,3-1-129,0-2 0,0 0-129,0 0 0,-2 0 0,-1 0 0,-3 0 0,0 0-129,-12 0 129,18 0-387,-18 0 0,16 0-516,-16 0-1032,12-13-1935,0 13 0</inkml:trace>
  <inkml:trace contextRef="#ctx0" brushRef="#br2" timeOffset="112386.428">11157 11432 1161,'0'0'1806,"0"0"0,0 0 129,0 0-258,0 0-258,0 0-387,-11 3-516,11-3-129,0 0-387,-13 8 0,13-8-258,0 0 258,0 0 0,-4 13 0,4-13 0,0 0 0,0 15 0,0-15 0,0 14 0,0-14 0,3 17 0,-2-5 0,1 0 0,-1 1 0,1 3 0,-1-2 0,4 3 258,0-2-258,-1 2 0,0-5 0,2 2 129,-2-3-129,-4-11 0,12 14 0,-12-14-129,5 12 129,-5-12 0,0 0 129,0 0-129,13 3 0,-13-3 0,0 0 0,11-5 0,-11 5 258,6-17-258,-6 17 258,6-18 129,-2 7-129,-2-4 0,2 2 0,-2-3-258,6-1 258,-1 0-129,3 1-129,1-3-129,3 4-129,-1 1 258,4 1-129,-1 3 0,-3-2-258,1 6-516,-14 6-1032,19-18-1806,-5 18-258</inkml:trace>
  <inkml:trace contextRef="#ctx0" brushRef="#br2" timeOffset="113610.495">11339 11053 129,'0'0'3096,"0"0"-645,0 0-387,0 0-387,0 0-387,0 0-516,0 0 0,0 0-129,0 0-387,0 0-129,0 0-129,0 0 0,0 0-129,0 0 0,0 0 129,1 6-129,-1-6 129,8 19 0,-1-4 0,-1 2 129,1 2-258,2 5 129,1 3 0,0 2 0,0 2 0,1 5 0,-1 1 0,2 0-129,-1-1 258,1-3-258,-1-1 129,0-4 0,-1-3 0,-1-6 0,2-2 0,-5 0 0,1-5 0,-4 0 0,-3-12 129,4 15-129,-4-15 129,0 0 0,0 0 0,0 0 0,0 0 0,0 0 129,0 0-129,0-11 0,0 11-129,4-21 0,-1 10 0,1-2-129,1 1 129,2-1 0,0-1 0,4 3 0,-3-3-129,3 6 129,0 0 0,2 2-258,0 0 258,1 4-129,0 2 129,0 0-129,1 4-129,0 2 129,0 0-258,-1 4 258,-1 0-129,2 2 0,-3 1 129,0-2-129,-3 1 258,-1 1-129,-2-1 258,-1 2 129,-4-3 0,-1 1 0,-4-3 258,-7 1-258,-1 1-129,-6-3 129,-1 0 129,-5-3-129,-1 2-129,-4-6 0,1 0 0,-2-1 0,4 0 0,0-5-129,3 0-129,6 0-258,-1-2-645,18 7-1161,0 0-1935,-15-16 0</inkml:trace>
  <inkml:trace contextRef="#ctx0" brushRef="#br2" timeOffset="116511.664">12600 11380 1032,'0'0'387,"-2"10"-645,2-10 645,0 13 0,0-13 387,0 22 129,0-10 258,0 5-129,0 0 129,-3 6 0,-4 6-258,3 8-129,-6 0-258,1 6 129,-2-2-129,2 3 0,-2-4-129,4-2 129,1-8-129,3-3-258,1-6 0,2-9-129,0-1-387,0-11 129,10 11-258,-10-11 129,11 0-129,-11 0 258,9-14 129,-4 2 0,-2-8 129,0 4 0,-1-9 129,0-3-129,1-4-129,3-1 129,-3-4-129,1 1 0,0 0-129,1-1 516,0 1-258,-1 5 258,1-4 0,1 10 258,-5-1 0,4 7 129,-5 2-258,2 5 129,-2 0-129,0 12-258,0-9 129,0 9-258,0 0 129,0 0 0,0 0 129,0 0-129,14 1 0,-14-1 0,19 15 129,-6-2-129,1 1 0,4 3 129,-1 1-258,4 2 258,0 2-129,2 5 0,1 2 0,3 1 0,-2 1 0,2 0 0,1-2 129,-3 0-258,4-3 129,-2-2 129,-2-8-258,-2-1 0,-2-4 129,-3-4 0,-4-3 129,-2-2 0,-12-2 0,14-5-129,-8-8 129,-3 1 0,0-9 0,1-1 0,-1-10-258,-1 1 129,-1-6-129,0-3 129,-1-6-258,2-7 129,-1 0 129,0-4-129,0 2 129,5-6-129,-1 2 129,0 0-129,3 3 129,-3 3 129,-1 3-387,-1 6 387,-1 9-258,-2 3 129,-2 7-129,-2 5 0,-1 8-258,5 12 0,0 0 129,-11 7-129,11 10-516,0-3-1161,0 15-2451,0 6-387,0-5-129</inkml:trace>
  <inkml:trace contextRef="#ctx0" brushRef="#br2" timeOffset="117647.729">13433 11592 774,'-17'-11'3225,"17"11"-258,0 0-1935,-5-21-387,5 21 129,-5-21 0,5 21 0,-3-19 129,3 19 0,0-15-258,0 15 129,0-11-258,0 11-129,0-11-129,0 11-129,8-14 0,-8 14 0,10-15 0,-10 15-129,12-17 129,-12 17-129,14-10 0,-14 10 0,18-6 0,-18 6 0,18 0-129,-18 0 129,18 1 0,-18-1 0,18 12-129,-18-12 129,18 17-129,-10-6 0,-1 1 129,-1 1 0,-2 1-129,-3-1 0,2 1 129,-3-3-129,0 0 258,0-1-258,-3 2 129,3-12 0,-8 17 0,8-17 129,-9 12-129,9-12 129,-15 13 0,15-13 0,-19 7 129,19-7-129,-21 0-129,21 0 0,-20 0 0,20 0-129,-13 0-129,13 0-774,0 0-1161,0 0-1290,-5-8-645,5 8-129</inkml:trace>
  <inkml:trace contextRef="#ctx0" brushRef="#br2" timeOffset="118486.777">13753 11435 2709,'0'0'3225,"-11"-5"-903,11 5-1677,0 0-387,0 0 0,0-11 129,0 11 0,0 0 258,2-12-129,-2 12 258,0 0-387,0 0 129,0 0-516,0 0 0,0 0-258,0 0 0,0 0 0,0 0 258,0 0-129,0 0 129,12 5 0,-12-5 0,2 13 0,-2-13 0,3 12 129,-3-12-129,3 19 129,2-7 0,-5-12 258,7 18-129,-7-18 0,10 21 129,-10-21-129,15 21 0,-15-21-129,19 18 0,-8-12 0,3 2-129,-1-5 129,4-1 129,-4 0-129,0-2 129,1-4 0,-1-4 0,-1-3-129,-1-3 258,-3-2-129,-3-1-129,0-6 0,-1 4-129,-3-1 129,0 2-129,-1 1 129,0 4-129,-3 1 0,3 12 129,-11-18-129,11 18 0,-10-13 0,10 13-258,0 0 129,-12-9-129,12 9-387,0 0-129,0 0-1161,-9 9-2193,9-9-258,0 0 0</inkml:trace>
  <inkml:trace contextRef="#ctx0" brushRef="#br2" timeOffset="119583.839">14062 11379 1161,'0'0'516,"-8"-12"129,8 12 258,0 0 258,0 0 258,0 0 129,0 0 0,0 0-387,1-10-258,-1 10-387,0 0-129,6-11-129,-6 11 129,0 0 129,0-14-129,0 14 258,-2-11-258,2 11 0,0 0 0,0 0-129,0 0-129,-12-10-258,12 10 129,0 0-129,0 0 0,0 0 129,2 10-129,-2-10 129,6 11 0,-6-11 129,9 18-129,-4-6 0,-1-1 0,0 3 129,0-3-129,3 5 0,-2-2 0,2 2 0,-2-3 129,3 2-129,-1-2 129,-1-1-129,3 2 0,-9-14 0,15 18 129,-15-18-129,11 11 0,-11-11 129,0 0 0,10 10 0,-10-10 258,0 0-258,2-10 129,-2 10-129,0-21 0,0 7-129,0-1 0,1-4 0,0 3 0,5-4-129,-2 3 0,3 0 0,2 4-129,0-2-129,4 3 258,-13 12-129,22-17 0,-22 17 129,17-12 0,-17 12 129,11-5 0,-11 5 0,0 0 129,3 11-129,-3-11 0,3 22 129,-2-9-129,3 3 0,-2-2 0,4 2 129,0-1-129,1 1 0,-1-3 129,1 0 0,-1 0-129,1-2 129,-5 0-258,-2-11-129,6 18-1419,0-7-2451,-6-11-129,0 0-258</inkml:trace>
  <inkml:trace contextRef="#ctx0" brushRef="#br2" timeOffset="121634.957">8388 11260 1,'0'0'902,"0"9"517,0-9 129,4 12 258,-4-12 258,13 8 0,-13-8-387,21 5 0,-10-5-645,7 2-129,0-2-516,5 0-258,4-7 129,1-3-258,1-2 129,0-5-129,-2-2 0,3 2 129,-7-10-129,-3 5 129,-3 1 129,-6 2-258,-1-2 0,-7 6 129,-3 2-258,0 13-129,-8-12 258,-5 9-258,-1 3 129,-7 1 0,1 8-129,-1 1 129,-3 5 129,-1-1-129,2 1 129,0 2 129,2 2-129,0 0 0,-2-2 129,8 4-129,-3-3 129,7 3-129,-2-1 129,6 1-129,1-2 129,6-1-129,0 1 129,8 0 0,3-4 0,0 2 258,7-6-129,1 3 0,1-2-129,4-3 129,0-3-258,3-2 0,1-2-258,-1-2-1032,3-2-2580,1 1-516,-9-12-129</inkml:trace>
  <inkml:trace contextRef="#ctx0" brushRef="#br2" timeOffset="121972.976">8915 11355 6063,'0'0'5031,"0"0"-645,0 0-129,16 2-4257,-16-2-129,13 0-129,-13 0 258,15 0-129,-15 0 258,0 0-129,12 0 0,-12 0-258,0 0-387,0 0-1290,4 10-2322,-4-10-258,0 0-258</inkml:trace>
  <inkml:trace contextRef="#ctx0" brushRef="#br2" timeOffset="122431.002">9249 11187 2451,'-24'0'4773,"24"0"-516,-24 7-129,24-7-2064,-23 15-2322,15 2 0,-1 3 0,4 2-129,2 2 129,3-3 258,0-1 0,3-6 387,10-1-129,2-9-129,8-4 0,0-6 0,3-10 0,2-8-129,0-2 129,-1-6-129,-4 0 0,-6-2 258,-4 1-129,-8 1 0,-5 6 0,-3 4 129,-11 8-258,-2 4 129,-5 6-258,-4 5-129,-2 7 129,1 11-129,0-4-258,9 11-774,0-12-903,13 3-1548,4 2-645,0-19 129</inkml:trace>
  <inkml:trace contextRef="#ctx0" brushRef="#br2" timeOffset="122739.02">9476 11472 1419,'9'104'2193,"-9"-62"903,0-1-258,-7-14 129,0 4-387,-9-14-903,6 3-774,-10-11-387,1 0-258,-1-5-258,-1-4 129,0 0-129,2-2 0,3-8 0,2 2 0,5-5 0,5-5 0,4 3-387,1-2-258,13 4-903,-3-3-2322,4-4-645,8 3-129</inkml:trace>
  <inkml:trace contextRef="#ctx0" brushRef="#br2" timeOffset="123125.041">9839 11321 8901,'-15'8'5031,"15"-8"-387,-12 1-387,12-1-4515,0 0 0,0 0 0,0 17 258,0-17 0,0 11 258,0-11 258,0 0-129,0 0 129,0 0-129,0 0-129,0 0 0,0 0-258,0 0-258,0 0-258,11 21-1806,-11-21-2322,5 10-516,-5-10-645,0 0 129</inkml:trace>
  <inkml:trace contextRef="#ctx0" brushRef="#br2" timeOffset="124287.108">9318 11614 258,'0'0'2193,"-12"7"-1548,12-7-129,0 0 258,0 0 516,-11 6 258,11-6 129,0 0 129,0 0-258,0 0 0,0-6-258,-2-11-645,6 2-129,1-9 0,8-2-129,-2-10-129,8 1 0,-1-7 0,4 1-129,-1-4 258,4 3-387,-1 4 0,-1 1-258,0 4 258,0 3-129,0 5-129,-3 0 0,-1 7-129,-7 0-129,4 9-1419,-16 9-2064,13-12-774,-13 12 516</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731 478 11,'3'-10'10,"-3"10"1,0 0 1,0 0-2,0 0-1,0 0-2,0 0 0,0 0-2,-4-9 0,4 9-1,0 0-2,0 0 0,0 0-1,0 0 0,0 0 0,4 16 1,-3-6-1,2 7 1,-3 5 1,2 7-1,-3 7 2,2 7-1,-4 6 0,1 4 0,-1 4-1,-1 0 0,2-5-1,2-1 1,2-7-1,3-7 0,-1-9-1,2-5 1,-1-10-1,0-4 0,-5-9-4,10-4-8,-6-8-14,0-7-1,-1-8 1,4-6 0</inkml:trace>
  <inkml:trace contextRef="#ctx0" brushRef="#br0" timeOffset="661">1173 647 8,'-9'25'12,"0"8"2,-3 4-1,3 3-1,1 2-2,4-1-2,6-2 0,5-5-2,7-7-1,7-11-1,9-11-2,7-11 1,7-8-1,-1-11 1,3-5-1,-4-9 1,-2-1-1,-9-5 1,-5 3 0,-13-3 0,-7 5 0,-8 1 0,-6 5 0,-4 3-1,-4 8 1,-4 4-2,-1 11 1,-6 6-1,-1 9 0,-4 8 0,-2 7-1,-1 6 0,-2 3-2,3 7-5,-2 0-20,5-2-1,4-3-1,4-9 0</inkml:trace>
  <inkml:trace contextRef="#ctx0" brushRef="#br0" timeOffset="147122">1451 202 1,'-17'-14'6,"-1"-1"0,-4 2 0,-4 1-2,-4 2 0,-4 1-2,-5 1 0,-4 3 0,-1 3-1,-5 3 1,-4 1 0,-3 2 0,0 3 1,-2 2-1,-2 3 0,0 4 1,1 4-2,1 3 1,1 4-1,0 7 0,-1 3 0,3 2 0,1 5-1,2 1 1,3 2 0,4-3-1,3 1 0,5-4 1,8 0-1,5-2 0,2-1 0,11 1 0,3 0 0,6 5 0,6 1 0,5 4 0,2 1 0,6-1 0,5 2 1,4 2-1,2-3 1,5-5 1,4-3-1,7-3 1,5-4 0,5-3 1,4-4-1,5-5 0,5-3 0,3-4-1,7-2 0,1-7 0,4-4 0,2-5 2,2-6-2,1-9 0,-1-5 0,1-9 0,-4-7 0,-2-9 0,-5-5 0,-5-7 0,-4-5 1,-10-2-1,-4-1 1,-10-3 0,-5 5 0,-11 1 1,-6 3 0,-9 0-1,-6 4 1,-8 1-1,-4 1 0,-8-1-1,-4 0 0,-6 0-1,-6 2 0,-5 2 1,-4 4-1,-9 3 0,-4 6 0,-9 5 1,-6 6-1,-6 5 0,-4 5 0,-5 6 0,-5 3 0,-1 2 0,-2 4 0,0 6 0,2 4 0,0 5 0,1 7 0,3 8 0,5 9-1,1 13 1,5 6-2,4 13-9,6 9-13,1 5-1,7 0 0,-3-12-2</inkml:trace>
  <inkml:trace contextRef="#ctx0" brushRef="#br0" timeOffset="-202840.73">1195 49 0,'-24'0'2,"-3"0"3,0 0-2,-4-1 1,-3 2 0,-4-1 0,-4 1-1,-4 1 0,-2 4 0,-6 2-3,-3 5 0,-2 5 0,0 5 0,0 6 1,2 9-1,-2 5 0,3 6 0,2 6 0,3 4 0,3 3 0,2 2 0,2 1 0,4 2-1,6-2 1,2 3 0,7 0 0,3-2 0,6-1 0,8 1 0,8 0 0,8-4 0,8 0 1,14-3-1,8-2 1,15 1-1,7-1 1,9-3-1,8-7 0,9-6 1,5-12-1,8-14 1,8-12-1,1-16 1,1-13-1,4-14 1,0-15 0,0-8 0,0-6-1,-7-7 0,-7-8 0,-11-6 1,-8-3-1,-10-2 0,-8 4 1,-14 0 0,-12 4 0,-13 4-1,-7 9 1,-8 7 0,-9 7-1,-9 8-1,-11 8-3,-9 9-2,-12 9-2,-14 8-5</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 8,'0'0'11,"9"-10"0,-9 10-1,16-4-2,-5 1-2,4 2 0,4-3-1,2 2 0,6 0 1,5 1-1,2-1 1,7 2 0,2-2-1,12 2 0,4-1 0,9 3-1,9-3 0,10 1 0,14-2-1,13 2 1,13-3-1,13 1-1,13-1 0,14 0 0,9-3 0,11 2-1,9-1 0,7 1-1,7 1 1,6-1 0,1 1-1,-1 1 1,-1 1-2,-5 2 1,-10 3 0,-9 1 0,-18 1 0,-12 3 0,-21 2-1,-16-1 0,-22 5-2,-17-5-1,-18 5-4,-17-6-4,-16 3-11,-19-2-4,-15-10 0,-21 2 1</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2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42,'11'13'36,"-11"-13"1,13 12-1,-13-12-29,0 0-5,0 0-2,0 0-1,0 0-6,0 0-9,0 0-19,0 0-1,14-27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880 248 4,'-36'-3'6,"-3"-2"-1,0 3 0,-5-1-2,3 3 0,0 1 0,1 1 0,-3 2-1,2 1 1,1 1 0,1 3-1,1 4 1,2 2-1,2 5-1,0 2-1,2 2 1,4 5-1,1 4 0,3-2 0,2 5 0,3 2 0,3 2 0,3 0 0,3 2 1,1 1 0,2-1 0,3 6 1,2-3 0,0 0 0,4-3 1,2 2 0,2-3 0,4-2-1,7 1 1,1-4-1,5-1 1,4-3 0,4 0 0,3-6 1,3-2-1,2-3 1,3-5-1,4-3 1,3-3-1,2-4-1,2 0 0,-1-3 0,3 0-1,0 0 0,-1-1-1,-1 0 1,1-1-1,-1-2 1,1-1-1,-1-1 2,-2-9-1,-1 3 0,-4-3 1,-3-5-1,-2-1 1,-7-5-1,-2-3 1,-5-3-1,-3 3 1,0-6-1,-1-1 0,-3 0 0,1-1-1,-2-1 1,-1-2-1,0 0 1,-1-1-1,-2 0 0,-4 1 0,-1-1 0,-3-1 0,-2 0 0,-3 5 1,-3 0-1,-2 2 0,-3 2 0,-1 0 0,-2 2 0,-3 1 0,-2 1 0,-3-2-1,-3 0 1,-2-1-1,-2 2 1,-2 2 0,-1 3-1,-1 3 1,0 2 0,2 2-1,1 1 2,0 2-1,0 0 0,1-2 0,2 0 0,-2-1 0,-2 1 0,-2 0 0,-4 2 0,-2 2 0,-2 1-1,-6 2 1,-4 2 0,-2 2-1,-1 3 1,1 1-1,-2 3 1,0 1 0,-1 3-1,5 0 1,2 2 0,0 0 0,1 3 0,2-1 0,1 1-1,4 0 1,2 2 0,-3 2-1,1 7 1,4 1-1,2 5 1,2 2-1,1 3 1,2 2 0,4 1-1,4-1 2,3-1-1,1 0-1,3-3 1,1-1 0,3-2 0,-1 0-1,3 0 1,1 1 0,1 1 0,0 3 0,2 2 0,1 2 0,1 5 0,1-3 0,4 2 0,1-1 1,5-3-1,3-3 0,5-1 1,4-7-1,5-2 1,5-1 0,3-5 0,6-2 0,2-4 0,5 0-1,2-4 1,4 3-1,0-2 0,3-1 0,1 0 0,1 0 0,2-1 0,-2-3 0,2-4 0,-2-3 1,1-5-1,0-3 0,-2-6 1,-5-4-1,-4-5-1,-2-2 2,-8-2-2,-3-3 1,0-2-1,-4-5 1,-4-3-2,-1-4 1,-3-4 1,-2-5-1,-1-3 0,-4-7 0,-10 1 0,-4 0 0,-6 2 1,-5 3 0,-4 5-1,-5 2 1,-4 4 0,-4 5 0,-3-1-1,-1-3 1,-4 2 0,-3-2 0,-2 1 0,-4 3-1,-2 2 1,-3 5-1,-4 7 1,-7 8-1,-5 8 0,-9 8 0,-9 10 0,-11 7 0,-8 8 1,-8 8-2,-3 15-9,-5 9-12,-6 7-1,5 4 0,6-7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2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21:15:27.042"/>
    </inkml:context>
    <inkml:brush xml:id="br0">
      <inkml:brushProperty name="width" value="0.05292" units="cm"/>
      <inkml:brushProperty name="height" value="0.05292" units="cm"/>
      <inkml:brushProperty name="color" value="#00B050"/>
    </inkml:brush>
  </inkml:definitions>
  <inkml:trace contextRef="#ctx0" brushRef="#br0">8101 6821 129,'0'98'387,"-1"-38"0,-2 11-129,-3 6 258,-1 11 129,-3 5 0,3 9 0,0 9 0,-1 3 129,4 5 0,-3-2 258,5 3-129,-5-7 0,6 3 0,-5-13 258,5 1-387,-7-7 258,5-3-129,-4-9-129,5 1-258,-2-11 129,4 0-258,0-11-258,0-6 129,5-12-129,1-6 258,3-8-258,1-5 129,-1-10-129,3 0 0,-2-7 0,6-1 0,-2-7 0,2 4-129,-1-5 0,3 1 0,-3-1 258,4 2-258,-4-3 0,2 2 0,-3 0 129,2-1-129,2 1 129,3-2-129,4 0-258,5 0 258,7 0 0,4-3 0,8 3-258,4-4 258,3 3 0,5-1-129,6 1 129,3 1 0,6-3 0,6 0-129,7 3 387,7-3-258,8 0 0,9 0 0,3-1 0,10 0 0,6 1 0,4-3 0,5 3-129,4 1 129,5 1 129,3 1-129,0 0 129,1 0 0,-6 0 0,1 0 0,-2 0-129,-2 0 258,-7 0-129,-4 0-129,-5-7 129,-7 2-129,-9-2 0,-8 0 129,-12-5 0,-9 6 0,-13-3 0,-11 2 0,-12 0 0,-6 2 0,-11 1 0,-2 1-129,-10 0 129,-3 0-258,-4 0 129,-12 3 0,16-6 129,-16 6-129,7-15 129,-7 2-129,0-3 129,-2-4 0,-6-3-129,-4-1 129,-1-6-129,-6-6 0,-2-1 129,-7-4-258,-4-2 258,-5-3-258,-3 0 129,-7-7 129,-4-1-258,-4 1 387,-8-4-258,-3-2 258,-11-6-129,-6-5 129,-12-5 0,-5 0-129,-8-2 258,-8-8-387,-8-2 129,-9-1 0,-8-1-129,-3-1 0,-9 1 0,-8-3 0,-10 1 129,-5 3-129,-6-2 0,1-2 0,-4 0 0,-2 0 129,2-3-129,7 4 0,4-3 0,6-3-129,14 11-258,8-8-903,24 10-2709,5 7-903,12 4-129,11 3-129</inkml:trace>
  <inkml:trace contextRef="#ctx0" brushRef="#br0" timeOffset="1787.101">8152 6350 1,'0'0'2708,"0"0"130,0 0-2322,0 0-1032,8-4 0,-8 4 258,15-8 387,-15 8 645,16-3 258,-16 3 0,0 0 258,11-2-129,-11 2 0,0 0-129,-8 12-258,2 8-129,-7 10-387,-2 15 129,-1 13-258,-3 10 0,1 16 0,3 8-258,9 11-1161,6 8-2580,2-10-129,17 8-129</inkml:trace>
  <inkml:trace contextRef="#ctx0" brushRef="#br0" timeOffset="14399.823">17758 11453 903,'165'-106'1806,"-82"63"-129,0 4 0,-2 10 0,4 10-387,-7 8-258,1 11-258,-4 8-387,0 13-129,-4 9 0,-1 9-129,-4 1-129,-2 6 258,-6 3-258,-1 1 129,-6 0 0,-3 3-129,-5-3 387,-2 4 0,-10-4 0,-4 5 258,-12-1 0,-6 5 129,-9-6-129,-8 6 387,-19-5-387,-4 5 258,-17-9-387,-3 5 129,-16-10-258,-7 5-129,-10-12 129,-9 1-258,-4-9 129,-4 0-258,-6-10 129,2-2 0,-2-9 258,5-6-129,2-3 0,3-8 258,-3-13-387,4-9 258,0-11-387,3-6 258,7-12-258,4-11 0,9-8-129,8-11-129,14-4 129,13-6 0,16-3 0,11-8-129,15 0 258,20-3-258,24 7 129,22-4-258,27 17-774,17-4-1161,27 15-2193,25 13-258,16 6-387</inkml:trace>
  <inkml:trace contextRef="#ctx0" brushRef="#br0" timeOffset="16163.924">20258 10960 258,'-63'-43'1161,"37"18"-1161,6-2 258,5-2 387,3 0 258,6-5 258,6-4 516,6-3 387,8-3-774,10-6-387,6-2-387,8-1-258,7-1 0,8-2-129,8 0 129,1 0 129,7 5-258,3-3 129,3 9 129,2 1-258,2 8 0,2 2-129,3 8 129,3 5-258,6 5 258,1 3 129,4 4 0,1 3 0,3 6 129,-2-1 258,1 1-258,-6 2 0,6 10 258,-10 1-258,1 8-129,-8-1 129,-3 9-258,-5 1 0,-4 8 0,-7 3-129,-7 2-129,-5 9 0,-8-2 0,0 6-129,-7-3 129,-5 2 0,-4 2 0,-4-4 258,-8-1 0,-3-3 0,-7 0 129,-7 0 129,0 3-129,-14 2 129,-4 5-258,-12 3 0,-3 0-129,-9 7 129,-10 1-129,-7-5-129,-8-1 129,-8-7 0,-4-7 0,-8-4 129,-3-3 0,-8-6-129,-4 1 129,-7-4 129,0 1-387,-8 2 129,-4-2-387,-5 9 0,-10-7-516,2 12-258,-12-8-516,9 13-129,-16-8-129,7 10-258,-8-5 0,6 2 387,-2 0 516,2 0 387,0 2 645,1-3 258,3 1 258,0-2 516,-1 0-129,2 1-129,-4-3-258,3-5-129,2-9-129,6 0-258,1-11-129,7-1-129,3-11-129,6-8 129,9-4 258,2-7 0,4-5 258,3-2 258,2-9 387,1-6 387,6 0 387,1-5 0,9-3 129,3-6-258,14-4-258,8-12-645,13 1-258,10-10-258,13-7 0,12-4-258,5-6 129,11-6 516,11-3 0,11-6 258,12-3 129,11-4 0,10 0-258,9-3-258,13-3 129,7-2 0,8 2-258,8-1 129,5 0 0,8-1 0,10 0 0,9 5 0,12 0-258,15 7 0,14 0 0,18 2 0,16 4-258,68 3 258,-27 4 0,21 7 0,12 10 129,18 7-387,10 13-1935,5 9-1677,25 22 129</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30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1T19:26:06.80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0,'107'0'219,"-54"0"-219,54 0 16,27 0-16,-54 0 15,-53 0 1,0 0-16,0 0 31,26 0 1,-26 0-17,-1 0 1,28 0-1,-27 0-15,-1 0 16,1 0 15,0 0 1,0 0-17,-1 0 1,1 0-1,27 0-15,-28 0 16,1 0 0,27 0 562,-28 0-422,1 0-125,0 0-15,26 0-16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4.47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36,'3'-3,"0"0,0 0,0 1,0-1,0 1,1 0,-1 0,1 0,-1 1,1-1,0 1,0 0,-1 0,1 0,0 0,0 1,0 0,0 0,0 0,2 0,5-1,262-4,-163 7,-2-3,217 9,-148 15,-26 10,59-1,48-27,-234-5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9.15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0 196,'4'-6,"-1"0,1 1,0-1,0 1,0 0,1 1,0-1,0 1,0 0,1 0,-1 0,1 1,0 0,0 0,0 0,0 1,0 0,1 0,-1 0,5 1,138-6,-121 7,795 3,-567-20,62 11,-186-3,132 7,-130 3,2610-1,-2733-1,0 0,-1 0,0-2,1 1,-1-1,0-1,0 0,-1 0,1-1,3-3,3 0,-3 3,1 0,0 1,-1 1,1 0,0 1,1 0,-1 1,14 1,37-5,-40 2,-2 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3:01.861"/>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15,'2036'0,"-1889"-12,-121 10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19.451"/>
    </inkml:context>
    <inkml:brush xml:id="br0">
      <inkml:brushProperty name="width" value="0.05" units="cm"/>
      <inkml:brushProperty name="height" value="0.05" units="cm"/>
      <inkml:brushProperty name="color" value="#00A0D7"/>
    </inkml:brush>
  </inkml:definitions>
  <inkml:trace contextRef="#ctx0" brushRef="#br0">327 227 3736 0 0,'-6'0'233'0'0,"-59"0"2126"0"0,37 10-1731 0 0,6-24 896 0 0,13 11-1082 0 0,8 3-387 0 0,0-1-1 0 0,0 1 1 0 0,0-1-1 0 0,0 1 1 0 0,0-1-1 0 0,0 1 1 0 0,0-1-1 0 0,0 0 1 0 0,0 0-1 0 0,0 1 1 0 0,0-1-1 0 0,0 0 1 0 0,0 0-1 0 0,1 0 1 0 0,-1 0-1 0 0,0 0 1 0 0,1 0-1 0 0,-1 0 1 0 0,0 0-1 0 0,1 0 1 0 0,-1 0-1 0 0,1 0 1 0 0,0 0-1 0 0,-1 0 1 0 0,1-1-1 0 0,0 1 1 0 0,0 0-1 0 0,0 0 1 0 0,0 0-1 0 0,0-1-54 0 0,-11-18 708 0 0,7-7 2203 0 0,3 25-2819 0 0,1 2-18 0 0,0 0-8 0 0,0-2-2 0 0,0-6-11 0 0,0 0-32 0 0,0 6 33 0 0,0 2 10 0 0,0 0 0 0 0,0 0 0 0 0,0 0 0 0 0,0 0 34 0 0,0 0 146 0 0,0 0 63 0 0,0 0 12 0 0,0 0-17 0 0,0 0-73 0 0,0 0-33 0 0,0 0-4 0 0,0 0-4 0 0,-10 1 1132 0 0,-19 49-918 0 0,-13 97 144 0 0,28-84-194 0 0,3-4-69 0 0,1 19-112 0 0,10 36-209 0 0,-16-145-42 0 0,-12-66 151 0 0,27 3-574 0 0,8 31 493 0 0,2 28-44 0 0,15-43-10 0 0,-2 44 64 0 0,-5 23 611 0 0,-6 12-267 0 0,34 53-331 0 0,31 26-13 0 0,-63-71-49 0 0,-1 1-1 0 0,0 1 1 0 0,0 0-1 0 0,-1 0 1 0 0,-1 2-1 0 0,8 10 50 0 0,16 69 265 0 0,-12-33-265 0 0,-6-25 0 0 0,-6-18 0 0 0,-9-8 11 0 0,-1-7 42 0 0,0-1 11 0 0,0 0 6 0 0,7-24 228 0 0,9-100 654 0 0,-14 97-892 0 0,2-1-1 0 0,0 1 0 0 0,2 0 0 0 0,1 1 0 0 0,6-18-59 0 0,6-21 56 0 0,8-29-146 0 0,-6 14-108 0 0,-14 60 252 0 0,-6 8-33 0 0,-1 2 28 0 0,0-5-2929 0 0,0 14 1740 0 0</inkml:trace>
  <inkml:trace contextRef="#ctx0" brushRef="#br0" timeOffset="933.603">626 133 13544 0 0,'-5'14'585'0'0,"9"3"-466"0"0,2 30-207 0 0,-1-11-12 0 0,-3-2-56 0 0,12 91 837 0 0,-13 21 910 0 0,-4-107-1114 0 0,-1-1 1 0 0,-2 0 0 0 0,-2 0 0 0 0,-5 15-478 0 0,9-39 256 0 0,4-13-126 0 0,0-1 4 0 0,0 0 1 0 0,0 0-7 0 0,0 0-7 0 0,0 0-1 0 0,0 0 6 0 0,0 0 22 0 0,0 0 10 0 0,0 0 2 0 0,0 0-5 0 0,0 0-23 0 0,-1-2-11 0 0,-4-13-23 0 0,0-1-1 0 0,2 1 0 0 0,0-1 0 0 0,0 0 0 0 0,2 0 0 0 0,0 0 0 0 0,1-14-97 0 0,-5-122 144 0 0,4 138-124 0 0,0-1 0 0 0,2 1-1 0 0,-1 0 1 0 0,2 0 0 0 0,0-1-1 0 0,1 1 1 0 0,0 0-1 0 0,1 1 1 0 0,0-1 0 0 0,2 1-1 0 0,2-6-19 0 0,22-30 72 0 0,29-11-138 0 0,42-23-20 0 0,-80 72 107 0 0,52-38 424 0 0,-72 48-432 0 0,-1 0 0 0 0,1 0 0 0 0,0 0 0 0 0,0 0 0 0 0,-1 0 0 0 0,1 0 0 0 0,0 1 0 0 0,0-1 1 0 0,0 0-1 0 0,0 0 0 0 0,0 0 0 0 0,0 1 0 0 0,0-1 0 0 0,0 1 0 0 0,1-1 0 0 0,-1 1 0 0 0,0-1 0 0 0,0 1 0 0 0,0 0 1 0 0,1-1-1 0 0,-1 1 0 0 0,0 0 0 0 0,0 0 0 0 0,1 0 0 0 0,-1 0 0 0 0,0 0 0 0 0,0 0 0 0 0,1 0 0 0 0,-1 1 0 0 0,0-1 1 0 0,0 0-1 0 0,0 1 0 0 0,0-1 0 0 0,1 1 0 0 0,-1-1 0 0 0,0 1 0 0 0,0-1 0 0 0,0 1 0 0 0,0 0-13 0 0,62 34-544 0 0,-37-20 544 0 0,-20 1-60 0 0,-6-12 89 0 0,0-1-1 0 0,0 0 0 0 0,0 1 0 0 0,0-1 0 0 0,-1 1 1 0 0,1-1-1 0 0,-1 1 0 0 0,0-1 0 0 0,0 0 0 0 0,0 0 1 0 0,0 1-1 0 0,-1-1 0 0 0,1 0 0 0 0,-1 0 1 0 0,0 0-1 0 0,0 0 0 0 0,0-1 0 0 0,0 1 0 0 0,-1-1 1 0 0,1 1-1 0 0,-1-1 0 0 0,1 0 0 0 0,-1 1 0 0 0,0-2 1 0 0,-1 2-29 0 0,-25 25 262 0 0,23-21-201 0 0,0-1-1 0 0,0 0 0 0 0,0-1 1 0 0,-1 1-1 0 0,1-1 0 0 0,-1-1 0 0 0,0 1 1 0 0,-1-1-1 0 0,-4 2-60 0 0,-9 2 45 0 0,16-6-39 0 0,0 1 1 0 0,0-1-1 0 0,0 0 0 0 0,0-1 0 0 0,0 1 0 0 0,0-1 1 0 0,-1 0-1 0 0,1-1 0 0 0,0 1 0 0 0,-1-1 1 0 0,1 0-1 0 0,0 0 0 0 0,-1-1 0 0 0,1 1 1 0 0,-1-1-7 0 0,3-1 3 0 0,0 1 1 0 0,-1 0-1 0 0,1 0 1 0 0,0 0-1 0 0,-1 0 1 0 0,1 1 0 0 0,0-1-1 0 0,-1 1 1 0 0,1 0-1 0 0,-1 0 1 0 0,1 0-1 0 0,-1 1 1 0 0,1-1-1 0 0,-1 1 1 0 0,1 0 0 0 0,0 0-1 0 0,0 0 1 0 0,-4 2-4 0 0,4-2-39 0 0,-1 1 1 0 0,1 0 0 0 0,-1 0 0 0 0,1 0-1 0 0,0 1 1 0 0,0-1 0 0 0,0 1 0 0 0,0 0-1 0 0,1-1 1 0 0,-1 1 0 0 0,1 1 0 0 0,-1-1-1 0 0,1 0 1 0 0,0 1 0 0 0,0-1 0 0 0,-1 3 38 0 0,1-3-348 0 0,-8 1-18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4.587"/>
    </inkml:context>
    <inkml:brush xml:id="br0">
      <inkml:brushProperty name="width" value="0.05" units="cm"/>
      <inkml:brushProperty name="height" value="0.05" units="cm"/>
      <inkml:brushProperty name="color" value="#00A0D7"/>
    </inkml:brush>
  </inkml:definitions>
  <inkml:trace contextRef="#ctx0" brushRef="#br0">293 463 9664 0 0,'-6'-23'406'0'0,"1"14"-304"0"0,4 7 202 0 0,1 2 77 0 0,0 0 10 0 0,0 0-34 0 0,-7-7 126 0 0,-13-40-127 0 0,20 46-282 0 0,0 1-8 0 0,0 0-2 0 0,-5-10 544 0 0,-6-17 664 0 0,11 25-1062 0 0,0 2-55 0 0,0 0-26 0 0,0-16 183 0 0,0-31 158 0 0,-11 17-632 0 0,10 19 217 0 0,1 3 20 0 0,0 6 1 0 0,0-3-60 0 0,0-2-4 0 0,0 6 50 0 0,0 1 24 0 0,0 0 2 0 0,0 0 0 0 0,0 0 0 0 0,0 0 0 0 0,0 0 0 0 0,0 0 1 0 0,0 0 7 0 0,0 0 6 0 0,0 0 2 0 0,0 0-4 0 0,0 0-17 0 0,-10 23 133 0 0,-28 91 241 0 0,-12 96 255 0 0,16-81-152 0 0,34-121-549 0 0,0-6 17 0 0,0-2-89 0 0,0 0-21 0 0,0 0 2 0 0,0 0 0 0 0,0 0 0 0 0,0 0 0 0 0,-5-19 0 0 0,-24-78 440 0 0,2 7-184 0 0,-1-63-101 0 0,27 148-77 0 0,0 1-1 0 0,0-1 1 0 0,0 0-1 0 0,1 0 1 0 0,0-1-1 0 0,0 1 1 0 0,0 0-1 0 0,0 0 1 0 0,1 0-1 0 0,0 0 1 0 0,0 1-1 0 0,0-1 1 0 0,1 0-1 0 0,1-4 3 0 0,4-26 0 0 0,26-24-220 0 0,-7 55 208 0 0,2 29-60 0 0,0 39 144 0 0,-25-55-72 0 0,0 0 0 0 0,1 0 0 0 0,0-1 0 0 0,0 1 0 0 0,0-1 0 0 0,1 0 0 0 0,1-1 0 0 0,-1 1 0 0 0,2 0 0 0 0,92 120 0 0 0,-33-26 11 0 0,-10-23 473 0 0,-34-54 183 0 0,-17-21-637 0 0,1-3-15 0 0,10-24 266 0 0,-9 1 207 0 0,-3-62 642 0 0,-20-136-460 0 0,21 122-670 0 0,7 33-125 0 0,26-14-730 0 0,-5 36-1509 0 0,-32 43 1788 0 0</inkml:trace>
  <inkml:trace contextRef="#ctx0" brushRef="#br0" timeOffset="990.47">670 109 10304 0 0,'0'0'222'0'0,"0"0"49"0"0,0 0 97 0 0,-2 2 43 0 0,0 37 2654 0 0,6-16-2460 0 0,6 26 293 0 0,23 49-243 0 0,-5 2-207 0 0,-12-18-376 0 0,-11-22 196 0 0,-10 17 367 0 0,0-18-130 0 0,0-20 255 0 0,5-37-504 0 0,0-2-56 0 0,0 0-224 0 0,0 0-56 0 0,0 0 35 0 0,0 0 144 0 0,0 0 58 0 0,0 0 16 0 0,0 0-1 0 0,0 0-17 0 0,-1-11 134 0 0,-3-186-81 0 0,3 154 107 0 0,3 1 0 0 0,1-1-1 0 0,8-34-314 0 0,-8 61-70 0 0,0 0 0 0 0,1 0 0 0 0,1 1-1 0 0,1-1 1 0 0,0 1 0 0 0,1 0 0 0 0,0 1 0 0 0,1 0-1 0 0,10-12 71 0 0,10-27-192 0 0,3 8 128 0 0,16 11 64 0 0,50 3-10 0 0,-94 32 9 0 0,0-1 0 0 0,0 0 1 0 0,-1 1-1 0 0,1 0 0 0 0,0-1 0 0 0,0 1 1 0 0,-1 0-1 0 0,1 0 0 0 0,-1 1 1 0 0,1-1-1 0 0,-1 0 0 0 0,0 1 0 0 0,1 0 1 0 0,-1-1-1 0 0,0 1 0 0 0,0 0 1 0 0,0 0-1 0 0,0 0 0 0 0,0 1 1 0 0,-1-1-1 0 0,1 0 0 0 0,-1 1 0 0 0,1-1 1 0 0,-1 1-1 0 0,0-1 0 0 0,0 1 1 0 0,0-1-1 0 0,0 1 1 0 0,6 12 41 0 0,-6 5 12 0 0,-1-16-14 0 0,1 0 0 0 0,-1 0-1 0 0,0 0 1 0 0,-1 0-1 0 0,1-1 1 0 0,-1 1-1 0 0,0 0 1 0 0,1 0 0 0 0,-2-1-1 0 0,1 1 1 0 0,0 0-1 0 0,-1-1 1 0 0,1 1-1 0 0,-1-1 1 0 0,0 0 0 0 0,0 1-1 0 0,-1-1 1 0 0,1 0-1 0 0,-1 0 1 0 0,1-1-1 0 0,-1 1 1 0 0,0 0 0 0 0,0-1-1 0 0,0 0 1 0 0,0 0-1 0 0,-1 0 1 0 0,1 0-1 0 0,-1 0 1 0 0,-1 0-39 0 0,-3 1 77 0 0,-1 1 0 0 0,1 0 0 0 0,0 0-1 0 0,0 1 1 0 0,1 0 0 0 0,-1 0 0 0 0,1 1 0 0 0,0 0 0 0 0,1 0 0 0 0,-2 3-77 0 0,-23 18 40 0 0,24-22-12 0 0,1-1 1 0 0,-1 1-1 0 0,0-1 0 0 0,-1-1 0 0 0,1 1 0 0 0,-1-1 0 0 0,1 0 1 0 0,-1-1-1 0 0,0 0 0 0 0,0 0 0 0 0,0-1 0 0 0,0 0 0 0 0,0 0 1 0 0,0-1-1 0 0,-1 0 0 0 0,-3-1-28 0 0,-27 0-2159 0 0,30-3 667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D6E4E4D-6B2E-4C44-A16B-F4EDAF50673B}" emma:medium="tactile" emma:mode="ink">
          <msink:context xmlns:msink="http://schemas.microsoft.com/ink/2010/main" type="inkDrawing" rotatedBoundingBox="215,12711 25371,12141 25378,12456 222,13026" semanticType="underline" shapeName="Other"/>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2.174"/>
    </inkml:context>
    <inkml:brush xml:id="br0">
      <inkml:brushProperty name="width" value="0.05" units="cm"/>
      <inkml:brushProperty name="height" value="0.05" units="cm"/>
      <inkml:brushProperty name="color" value="#00A0D7"/>
    </inkml:brush>
  </inkml:definitions>
  <inkml:trace contextRef="#ctx0" brushRef="#br0">123 265 7536 0 0,'0'0'165'0'0,"0"0"24"0"0,0 0 18 0 0,0 0 8 0 0,0 0 1 0 0,0-12 936 0 0,-1 6-1552 0 0,-7 1 7418 0 0,2 7-6751 0 0,-1 6 61 0 0,5-23-263 0 0,3 24 99 0 0,5 40-155 0 0,5 24-7 0 0,-6-23 72 0 0,-8 67 13 0 0,-3-53 412 0 0,0-34-477 0 0,5-24-148 0 0,1-6-41 0 0,-6-21-4 0 0,-22-35 755 0 0,3 4-520 0 0,1 8-64 0 0,3-36 0 0 0,20 55 0 0 0,8-19 0 0 0,3 10 0 0 0,1-37 16 0 0,-11 69 62 0 0,0 2 3 0 0,0 0-8 0 0,2 1-13 0 0,37 26 16 0 0,-30-16-76 0 0,79 101-88 0 0,-50-67 88 0 0,50 97 147 0 0,-42-48 96 0 0,-30-70-158 0 0,-11-9 48 0 0,-4-12-58 0 0,0 4-16 0 0,2-2-38 0 0,-2-4 32 0 0,-1-1 35 0 0,0 0 96 0 0,0 0 24 0 0,0 0 0 0 0,0 0-14 0 0,0 0-64 0 0,0 0-30 0 0,0 0-4 0 0,0 0 10 0 0,0 0 38 0 0,-17-76 1078 0 0,7-68-755 0 0,10 114-430 0 0,18-104-339 0 0,13 11 192 0 0,-3 1 282 0 0,-23 82-186 0 0,2 17-364 0 0,-7 22 200 0 0,0 1-80 0 0,0 0-35 0 0,0 0-10 0 0,0 0-231 0 0,0 0-969 0 0,0 0-412 0 0</inkml:trace>
  <inkml:trace contextRef="#ctx0" brushRef="#br0" timeOffset="918.901">620 244 11144 0 0,'-8'5'236'0'0,"6"-5"9"0"0,2 0-134 0 0,-1 2-5 0 0,-13 16 148 0 0,13-13-132 0 0,1-4-22 0 0,0-1-10 0 0,0 0-2 0 0,0 0 30 0 0,0 0 130 0 0,0 0 59 0 0,0 0 12 0 0,0 0 26 0 0,0 20 1118 0 0,5 22-280 0 0,0-16-367 0 0,6 19 7 0 0,49 225-566 0 0,-55-211-257 0 0,-4-7 416 0 0,-1-51-242 0 0,0-1 122 0 0,0 0 50 0 0,0 0 8 0 0,0 0-25 0 0,0 0-122 0 0,0 0-58 0 0,0 0-12 0 0,-5-10-1 0 0,-5-63-71 0 0,8 29-66 0 0,-12-80 65 0 0,7 66 164 0 0,6-25 496 0 0,8 34-965 0 0,-6 36 252 0 0,1-1-1 0 0,1 1 1 0 0,0 0-1 0 0,1 0 1 0 0,0 0-1 0 0,1 1 1 0 0,0-1-1 0 0,1 1 1 0 0,0 0-1 0 0,3-1-10 0 0,64-58-720 0 0,-12 46 656 0 0,-55 23 69 0 0,1-1 0 0 0,-1 1 0 0 0,0 0 0 0 0,1 1 0 0 0,0-1 0 0 0,-1 2 0 0 0,1-1 0 0 0,0 0 0 0 0,-1 1 0 0 0,1 1 0 0 0,0-1-1 0 0,-1 1 1 0 0,3 0-5 0 0,31 11 0 0 0,-14 17 0 0 0,-4-11-92 0 0,-20-12 16 0 0,-3 19 76 0 0,1-22 8 0 0,0 1 0 0 0,0-1 0 0 0,0 1-1 0 0,-1-1 1 0 0,0 0 0 0 0,1 1-1 0 0,-1-1 1 0 0,0 0 0 0 0,0 0 0 0 0,-1 1-1 0 0,1-1 1 0 0,-1 0 0 0 0,1 0 0 0 0,-1-1-1 0 0,0 1 1 0 0,0 0 0 0 0,-1 0 0 0 0,1-1-1 0 0,0 1 1 0 0,-1-1-8 0 0,-14 22 193 0 0,-11 6 78 0 0,-57-6 502 0 0,-51-5 75 0 0,59-14-1544 0 0,75-4 403 0 0,2-1-696 0 0,0 0-311 0 0,0 0-62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27.838"/>
    </inkml:context>
    <inkml:brush xml:id="br0">
      <inkml:brushProperty name="width" value="0.05" units="cm"/>
      <inkml:brushProperty name="height" value="0.05" units="cm"/>
      <inkml:brushProperty name="color" value="#00A0D7"/>
    </inkml:brush>
  </inkml:definitions>
  <inkml:trace contextRef="#ctx0" brushRef="#br0">34 19 12160 0 0,'0'0'264'0'0,"0"0"-8"0"0,0 0-147 0 0,0 0-16 0 0,0 0 17 0 0,0 0 2 0 0,0 0-32 0 0,0 0-92 0 0,0 0 120 0 0,0 0 69 0 0,0 0 14 0 0,0 0 41 0 0,0 0 168 0 0,0 0 74 0 0,0 0 20 0 0,0 0-29 0 0,0 0-129 0 0,2 0-59 0 0,26 15 649 0 0,-19-5-717 0 0,35-24 305 0 0,-27 32-496 0 0,76 7 588 0 0,-5-20-307 0 0,-21 4-182 0 0,-62-9-117 0 0,0 0 0 0 0,0 0 0 0 0,-1 0 0 0 0,1 0 0 0 0,0 1 0 0 0,-1 0 0 0 0,1 0 0 0 0,-1 0 0 0 0,1 0 0 0 0,-1 1 0 0 0,1 0 0 0 0,-1 0 0 0 0,4 2 0 0 0,-8-4 2 0 0,0 1 0 0 0,1-1-1 0 0,-1 0 1 0 0,0 0-1 0 0,1 1 1 0 0,-1-1-1 0 0,0 0 1 0 0,1 0-1 0 0,-1 0 1 0 0,0 0 0 0 0,1 0-1 0 0,-1 0 1 0 0,1 0-1 0 0,-1 0 1 0 0,0 1-1 0 0,1-1 1 0 0,-1 0-1 0 0,0 0 1 0 0,1-1 0 0 0,-1 1-1 0 0,1 0 1 0 0,-1 0-1 0 0,0 0 1 0 0,1 0-1 0 0,-1 0 1 0 0,0 0 0 0 0,1 0-1 0 0,-1-1 1 0 0,0 1-1 0 0,1 0 1 0 0,-1 0-1 0 0,0 0 1 0 0,0-1-1 0 0,1 1 1 0 0,-1 0 0 0 0,0 0-1 0 0,0-1 1 0 0,1 1-1 0 0,-1 0 1 0 0,0-1-1 0 0,0 1 1 0 0,0 0-1 0 0,1-1 1 0 0,-1 1 0 0 0,0 0-1 0 0,0-1 1 0 0,0 1-1 0 0,0 0 1 0 0,0-1-1 0 0,0 1 1 0 0,0-1-2 0 0,1 0-5 0 0,0-2 58 0 0,-1 3 11 0 0,0 0 0 0 0,0 0-32 0 0,0 0-122 0 0,0 0-10 0 0,0 0 13 0 0,0 0 12 0 0,0 0 3 0 0,-29-5-72 0 0,-53-28 282 0 0,3 13 132 0 0,75 18-232 0 0,-1 1-1 0 0,1 1 0 0 0,-1-1 0 0 0,1 0 0 0 0,-1 1 0 0 0,1 0 1 0 0,-1 0-1 0 0,1 1 0 0 0,-1-1 0 0 0,1 1 0 0 0,-1 0 1 0 0,1 0-1 0 0,0 0 0 0 0,-1 1 0 0 0,1 0 0 0 0,0 0 0 0 0,-2 1-37 0 0,4-3 0 0 0,0 1-1 0 0,0-1 1 0 0,0 1-1 0 0,0-1 1 0 0,0 0-1 0 0,0 0 1 0 0,0 0-1 0 0,-1 0 1 0 0,1 0-1 0 0,0 0 1 0 0,0-1-1 0 0,0 1 1 0 0,0-1-1 0 0,0 1 1 0 0,0-1-1 0 0,0 0 1 0 0,1 0-1 0 0,-1 0 1 0 0,0 0-1 0 0,0 0 1 0 0,0 0-1 0 0,1 0 1 0 0,-1-1-1 0 0,1 1 1 0 0,-1-1-1 0 0,1 1 1 0 0,-1-2 0 0 0,-33-17-76 0 0,-53 15 36 0 0,72 4 325 0 0,14 1-347 0 0,2 0-14 0 0,0 0 5 0 0,0 0-20 0 0,0 0-5 0 0,11 0-80 0 0,82 6-10 0 0,-50 5 130 0 0,-39-9 49 0 0,-1-1-1 0 0,1 1 1 0 0,0-1 0 0 0,0 0-1 0 0,0 0 1 0 0,0 0 0 0 0,0-1 0 0 0,1 1-1 0 0,-1-1 1 0 0,0 0 0 0 0,0 0-1 0 0,0 0 1 0 0,0-1 0 0 0,0 0-1 0 0,4 0 8 0 0,36 1-792 0 0,-27 5 408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30.871"/>
    </inkml:context>
    <inkml:brush xml:id="br0">
      <inkml:brushProperty name="width" value="0.05" units="cm"/>
      <inkml:brushProperty name="height" value="0.05" units="cm"/>
      <inkml:brushProperty name="color" value="#00A0D7"/>
    </inkml:brush>
  </inkml:definitions>
  <inkml:trace contextRef="#ctx0" brushRef="#br0">233 212 10304 0 0,'0'0'374'0'0,"0"0"-184"0"0,0 0 126 0 0,0 0 78 0 0,0 0 20 0 0,0 0-80 0 0,0 0-323 0 0,0 0-115 0 0,5-4-328 0 0,-3 3-3104 0 0,-9-4-421 0 0,7 5 3861 0 0,0 0 28 0 0,0 0 101 0 0,0 0 410 0 0,0 0 182 0 0,0 0 42 0 0,0 0-17 0 0,0 0-90 0 0,0 0-42 0 0,0 0-6 0 0,0 0-26 0 0,0 0-106 0 0,0 0-48 0 0,0 0-10 0 0,0 0-45 0 0,0 0-165 0 0,0 0-21 0 0,0 0 5 0 0,0 0 0 0 0,0 0 33 0 0,0 0 142 0 0,0 0 66 0 0,0 0 14 0 0,0 0-26 0 0,-1-2-110 0 0,-2-5-45 0 0,2 6-8 0 0,1 1-18 0 0,0 0-64 0 0,0-2-27 0 0,0-5-28 0 0,0 6 45 0 0,0 1-25 0 0,0 0-1 0 0,0 0 1 0 0,-1 1 0 0 0,1-1 0 0 0,0 0 0 0 0,0 0 0 0 0,0 1 0 0 0,0-1 0 0 0,-1 0 0 0 0,1 0 0 0 0,0 0 0 0 0,0 1-1 0 0,0-1 1 0 0,-1 0 0 0 0,1 0 0 0 0,0 0 0 0 0,0 0 0 0 0,-1 1 0 0 0,1-1 0 0 0,0 0 0 0 0,-1 0 0 0 0,1 0 0 0 0,0 0 0 0 0,0 0-1 0 0,-1 0 1 0 0,1 0 0 0 0,0 0 0 0 0,-1 0 0 0 0,1 0 0 0 0,0 0 0 0 0,0 0 0 0 0,-1 0 0 0 0,1 0 0 0 0,0 0 0 0 0,-1 0 0 0 0,1 0-1 0 0,0 0 1 0 0,0 0 0 0 0,-1-1 0 0 0,1 1 0 0 0,0 0 0 0 0,0 0 0 0 0,-1 0 0 0 0,1 0 0 0 0,0-1 0 0 0,0 1 0 0 0,-1 0-1 0 0,1 0 1 0 0,0-1 0 0 0,0 1 0 0 0,0 0 0 0 0,0 0 0 0 0,0 0 0 0 0,-1-1 0 0 0,1 1 0 0 0,0 0 0 0 0,0-1 0 0 0,0 1 0 0 0,0 0-1 0 0,0 0 1 0 0,0-1 0 0 0,0 1 0 0 0,0 0 0 0 0,0-1 0 0 0,0 1 0 0 0,0 0 0 0 0,0 0 0 0 0,0-1-45 0 0,-14 20 158 0 0,3 28-102 0 0,-6 69 106 0 0,-1-24-108 0 0,-31 60 114 0 0,17-82 375 0 0,-2 18-127 0 0,10-19-352 0 0,14-35-64 0 0,5-26-21 0 0,4-6-80 0 0,1-2-1 0 0,0 0 8 0 0,0 0 3 0 0,0 0-4 0 0,7-11-13 0 0,1-9 66 0 0,0-1 0 0 0,-2 0-1 0 0,0 0 1 0 0,-1-1-1 0 0,1-20 43 0 0,5-26 118 0 0,-11-247 572 0 0,5 260-370 0 0,4 7-114 0 0,-8 40-140 0 0,-1 7 14 0 0,0 1-24 0 0,7-5-109 0 0,4 6-14 0 0,21 50-5 0 0,-3 24 72 0 0,37 76 76 0 0,-21-71 8 0 0,2-26 132 0 0,20-24 527 0 0,-26-56 90 0 0,-39 22-779 0 0,1-1-1 0 0,-1 1 0 0 0,1 0 0 0 0,-1-1 0 0 0,-1 0 0 0 0,1 1 0 0 0,-1-1 1 0 0,1 0-1 0 0,-1 0 0 0 0,-1 0 0 0 0,1 0 0 0 0,-1 0 0 0 0,0 0 0 0 0,0-3-53 0 0,-4-138 1647 0 0,-2 91-1518 0 0,-5-32-129 0 0,5-2-73 0 0,22 30-240 0 0,18-5-913 0 0,-7 35 62 0 0,-14 13-6 0 0,-4 3 516 0 0</inkml:trace>
  <inkml:trace contextRef="#ctx0" brushRef="#br0" timeOffset="1000.363">653 207 11072 0 0,'0'0'324'0'0,"0"0"-3"0"0,0 0-193 0 0,0 0-61 0 0,0 0-3 0 0,0 0 0 0 0,1 1-11 0 0,2 6 106 0 0,0-1-1 0 0,0 1 1 0 0,-1 0-1 0 0,0 0 1 0 0,-1 0-1 0 0,1 0 1 0 0,-1 0 0 0 0,-1 0-1 0 0,1 0 1 0 0,-1 1-1 0 0,-1-1 1 0 0,1 0-1 0 0,-1 2-158 0 0,2 53 1034 0 0,2-36-473 0 0,28 104 145 0 0,5-13-255 0 0,-7-23 260 0 0,-27-88-679 0 0,-1 0 0 0 0,0 0 0 0 0,0 0 0 0 0,0 0 0 0 0,-1 0 0 0 0,0 1 0 0 0,0-1 0 0 0,0 0 0 0 0,-1 0 0 0 0,0 0 0 0 0,0 0 0 0 0,-1 0-32 0 0,-20 27 2064 0 0,20-32-1979 0 0,-9-2 156 0 0,-43-61 786 0 0,37 2-408 0 0,-6-59-593 0 0,21 94-40 0 0,1 0 0 0 0,1 0 0 0 0,1 0 0 0 0,1 0-1 0 0,3-11 15 0 0,-3 23-45 0 0,19-63-27 0 0,30-47-197 0 0,-1 45 734 0 0,-46 71-528 0 0,0 0 0 0 0,0 0-1 0 0,1 0 1 0 0,0 1 0 0 0,0 0 0 0 0,1 0-1 0 0,0 0 1 0 0,0 1 0 0 0,0 0-1 0 0,1 0 1 0 0,-1 1 0 0 0,1-1 0 0 0,0 1-1 0 0,1 1 1 0 0,0-1 63 0 0,41 12-659 0 0,-47-8 653 0 0,0-1-1 0 0,0 1 0 0 0,0 1 1 0 0,0-1-1 0 0,0 0 0 0 0,-1 0 1 0 0,1 1-1 0 0,0-1 0 0 0,0 1 1 0 0,0-1-1 0 0,0 1 0 0 0,0 0 1 0 0,-1 0-1 0 0,1 0 0 0 0,0 0 1 0 0,-1 0-1 0 0,1 0 0 0 0,-1 0 1 0 0,1 1-1 0 0,-1-1 0 0 0,1 1 1 0 0,-1-1-1 0 0,0 1 0 0 0,0-1 1 0 0,0 1-1 0 0,0 0 0 0 0,0-1 1 0 0,0 1-1 0 0,0 0 0 0 0,0 0 1 0 0,-1 0-1 0 0,1 1 7 0 0,6 63 21 0 0,-9-38 65 0 0,0-21-30 0 0,1 0-1 0 0,-1 1 1 0 0,-1-1 0 0 0,0 0 0 0 0,0 0 0 0 0,0 0 0 0 0,-1-1 0 0 0,1 1-1 0 0,-2-1 1 0 0,1 0 0 0 0,-1 0 0 0 0,0 0 0 0 0,-4 3-56 0 0,0 2 210 0 0,-40 29 1023 0 0,45-36-1212 0 0,1-1 0 0 0,0 1 0 0 0,-1-1 0 0 0,0 0-1 0 0,0 0 1 0 0,0 0 0 0 0,0 0 0 0 0,0-1 0 0 0,-1 0 0 0 0,1 1 0 0 0,-1-2 0 0 0,0 1 0 0 0,1 0 0 0 0,-1-1 0 0 0,0 0-1 0 0,0 0 1 0 0,0-1 0 0 0,0 1 0 0 0,0-1 0 0 0,0 0 0 0 0,0 0 0 0 0,0-1 0 0 0,0 0 0 0 0,1 0 0 0 0,-1 0-1 0 0,0 0 1 0 0,0 0 0 0 0,-2-2-21 0 0,6 2 0 0 0,0 0-13 0 0,-1-1 0 0 0,1 1 0 0 0,-1 0 0 0 0,1 0 0 0 0,-1 0 1 0 0,0 0-1 0 0,0 0 0 0 0,1 0 0 0 0,-1 0 0 0 0,0 0 0 0 0,0 1 0 0 0,0-1 0 0 0,0 1 0 0 0,0-1 0 0 0,0 1 0 0 0,0 0 0 0 0,0 0 0 0 0,0 0 0 0 0,0 0 1 0 0,0 0-1 0 0,0 0 0 0 0,0 1 0 0 0,0-1 0 0 0,0 1 0 0 0,0-1 0 0 0,0 1 0 0 0,0 0 0 0 0,0-1 0 0 0,1 1 0 0 0,-2 1 13 0 0,-13 6-822 0 0,14-8 344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34.241"/>
    </inkml:context>
    <inkml:brush xml:id="br0">
      <inkml:brushProperty name="width" value="0.05" units="cm"/>
      <inkml:brushProperty name="height" value="0.05" units="cm"/>
      <inkml:brushProperty name="color" value="#00A0D7"/>
    </inkml:brush>
  </inkml:definitions>
  <inkml:trace contextRef="#ctx0" brushRef="#br0">1 138 11072 0 0,'0'0'324'0'0,"0"0"-3"0"0,0 0-236 0 0,0 0-242 0 0,0 0-88 0 0,0 0-13 0 0,0 0 18 0 0,0 0 94 0 0,0 0 39 0 0,0 0 10 0 0,0 0 86 0 0,0 0 354 0 0,0 0 137 0 0,0 0 28 0 0,0 0-2 0 0,0 0-22 0 0,0 0-10 0 0,0 0-2 0 0,0 0-47 0 0,0 0-197 0 0,0 0-89 0 0,0 0-13 0 0,0 0 16 0 0,0 0 82 0 0,0 0 37 0 0,0 0 10 0 0,1 1-45 0 0,14 26-192 0 0,-7-6 266 0 0,13 24-240 0 0,22 87 16 0 0,-10-39-63 0 0,7 29 533 0 0,-29-77 16 0 0,-1-6 31 0 0,-9-39-558 0 0,-1 0 1 0 0,0-1-1 0 0,0 1 0 0 0,0 0 1 0 0,0 0-1 0 0,0 0 0 0 0,1-1 0 0 0,-1 1 1 0 0,0 0-1 0 0,0 0 0 0 0,0 0 1 0 0,1 0-1 0 0,-1-1 0 0 0,0 1 1 0 0,0 0-1 0 0,1 0 0 0 0,-1 0 0 0 0,0 0 1 0 0,0 0-1 0 0,1 0 0 0 0,-1 0 1 0 0,0 0-1 0 0,0 0 0 0 0,1 0 0 0 0,-1 0 1 0 0,0 0-1 0 0,0 0 0 0 0,1 0 1 0 0,-1 0-1 0 0,0 0 0 0 0,0 0 1 0 0,1 0-1 0 0,-1 0 0 0 0,0 0 0 0 0,0 0 1 0 0,1 0-1 0 0,-1 1 0 0 0,0-1 1 0 0,0 0-1 0 0,0 0 0 0 0,1 0 0 0 0,-1 0 1 0 0,0 1-1 0 0,0-1 0 0 0,0 0 1 0 0,0 0-1 0 0,1 0 0 0 0,-1 1 1 0 0,0-1-1 0 0,0 0 0 0 0,0 0 0 0 0,0 1 1 0 0,0-1-36 0 0,56-201 766 0 0,-12 59-766 0 0,-10 63 0 0 0,0 0 0 0 0,-18 53-246 0 0,-11 8 239 0 0,-5 17 62 0 0,0 1-14 0 0,0 0-110 0 0,0 0-54 0 0,0 0-184 0 0,0 0-79 0 0,0 0-20 0 0</inkml:trace>
  <inkml:trace contextRef="#ctx0" brushRef="#br0" timeOffset="844.675">610 59 10000 0 0,'0'19'1970'0'0,"0"-18"-1839"0"0,0-1-64 0 0,0 0 43 0 0,0 0 196 0 0,0 0 80 0 0,0 0 20 0 0,0 0-16 0 0,0 0-71 0 0,0 0-30 0 0,0 0-7 0 0,0 0-13 0 0,0 0-45 0 0,0 0-21 0 0,0 2-3 0 0,-5 26 232 0 0,4 12-72 0 0,1 373 1261 0 0,-10-310-916 0 0,14-22-80 0 0,-7-67-591 0 0,-10-28-333 0 0,9 2-355 0 0,0-1-1 0 0,1 0 1 0 0,1 0-1 0 0,0 0 1 0 0,1-1-1 0 0,0 1 1 0 0,1-12 654 0 0,0 0-1609 0 0</inkml:trace>
  <inkml:trace contextRef="#ctx0" brushRef="#br0" timeOffset="1345.485">714 99 10056 0 0,'0'0'216'0'0,"0"0"5"0"0,0 0-104 0 0,0 0-47 0 0,0 0-6 0 0,0 0 53 0 0,0 0 220 0 0,0 0 83 0 0,0 0 18 0 0,0 0-1 0 0,0 0-10 0 0,0 0-3 0 0,0 0 0 0 0,0 0-38 0 0,0 0-155 0 0,1-1-67 0 0,25-27 137 0 0,9 7-209 0 0,15 7 870 0 0,-48 12-949 0 0,0 0 1 0 0,1 1-1 0 0,-1-1 1 0 0,1 1 0 0 0,-1 0-1 0 0,1 0 1 0 0,-1 0 0 0 0,1 0-1 0 0,0 0 1 0 0,0 0 0 0 0,-1 1-1 0 0,1 0 1 0 0,0-1 0 0 0,0 1-1 0 0,0 0 1 0 0,0 0 0 0 0,1 1-14 0 0,44-11 346 0 0,-45 8-321 0 0,0 0 1 0 0,1 1 0 0 0,-1 0 0 0 0,1 0 0 0 0,0 0 0 0 0,-1 0 0 0 0,1 1 0 0 0,0-1 0 0 0,-1 1 0 0 0,1 0-1 0 0,0 0 1 0 0,0 0 0 0 0,-1 1 0 0 0,1-1 0 0 0,0 1 0 0 0,-1 0 0 0 0,1 0 0 0 0,0 0 0 0 0,-1 1 0 0 0,3 1-27 0 0,-3-1 58 0 0,1-1-36 0 0,-1 1 0 0 0,1 0 0 0 0,-1 0 1 0 0,0 0-1 0 0,0 0 0 0 0,0 0 0 0 0,0 1 0 0 0,0 0 1 0 0,-1-1-1 0 0,1 1 0 0 0,-1 0 0 0 0,0 0 0 0 0,0 0 1 0 0,0 0-1 0 0,0 1 0 0 0,0-1 0 0 0,-1 1 0 0 0,1-1 1 0 0,-1 1-1 0 0,0-1 0 0 0,0 1 0 0 0,0 0 0 0 0,-1 1-21 0 0,7 29 0 0 0,-12 2 178 0 0,-14 9 924 0 0,-4-18-742 0 0,-18 10 96 0 0,-99 21 816 0 0,64-38-224 0 0,42-20-738 0 0,10 0-453 0 0,21 0-145 0 0,3 0-63 0 0,0 0-1 0 0,0 0-34 0 0,0 0-148 0 0,0 0-66 0 0,0 0-8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49.335"/>
    </inkml:context>
    <inkml:brush xml:id="br0">
      <inkml:brushProperty name="width" value="0.05" units="cm"/>
      <inkml:brushProperty name="height" value="0.05" units="cm"/>
      <inkml:brushProperty name="color" value="#00A0D7"/>
    </inkml:brush>
  </inkml:definitions>
  <inkml:trace contextRef="#ctx0" brushRef="#br0">179 252 7928 0 0,'0'-7'1744'0'0,"0"-58"-156"0"0,0 63-1304 0 0,0 2 4 0 0,0 0 0 0 0,0 0 14 0 0,0 0 62 0 0,0 0 27 0 0,0 0 8 0 0,0 0 1 0 0,0 0 0 0 0,-1 2 0 0 0,-8 23 2087 0 0,-2-10-2127 0 0,-29 90 7 0 0,25-89-211 0 0,-13 51 105 0 0,-12 120 151 0 0,34-157-389 0 0,1-20 20 0 0,-6 18-43 0 0,11-26-54 0 0,-3-11 38 0 0,0-1 0 0 0,1 1-1 0 0,0-1 1 0 0,1 1-1 0 0,0-1 1 0 0,1 0 0 0 0,0 0-1 0 0,0 0 1 0 0,1 1-1 0 0,0-1 1 0 0,2-5 16 0 0,0-13-22 0 0,12-73-272 0 0,1 42-90 0 0,2-16 607 0 0,8 12-40 0 0,-23 61-226 0 0,5-2 44 0 0,-6 3 66 0 0,-2 1 40 0 0,0 0 11 0 0,0 0 2 0 0,18 5 346 0 0,18-36-305 0 0,-8 50-148 0 0,49 97-362 0 0,-70-108 443 0 0,-1 1 0 0 0,0 0 0 0 0,0 0 0 0 0,-1 0 0 0 0,0 0 0 0 0,-1 1 0 0 0,0 0-1 0 0,0 0 1 0 0,-1 1-94 0 0,31 97-248 0 0,-23-74 307 0 0,-5 1 237 0 0,-3-28-241 0 0,-1-5 14 0 0,3-2 2 0 0,-4 0 17 0 0,-1 0-7 0 0,8-9 64 0 0,-4 3-27 0 0,-1 0-1 0 0,0-1 1 0 0,-1 1-1 0 0,0-1 1 0 0,0 0-1 0 0,0 1 1 0 0,0-1-1 0 0,-1 0 0 0 0,-1 0 1 0 0,1 0-1 0 0,-1 0 1 0 0,0 0-1 0 0,0 0 1 0 0,-1 0-1 0 0,0-1-117 0 0,0-21 118 0 0,5-114 93 0 0,3 75-102 0 0,19-30-109 0 0,-3 38 0 0 0,6-13-242 0 0,-25 64 188 0 0,-4 7-10 0 0,0 2 0 0 0,0 0 0 0 0,0 0-21 0 0,0 0-88 0 0,0 0-34 0 0,0 0-8 0 0,0 0-35 0 0,0 0-148 0 0,0 0-67 0 0,0 0-14 0 0,0 0-49 0 0,0 2-202 0 0,-5 7-94 0 0,0 1-22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50.309"/>
    </inkml:context>
    <inkml:brush xml:id="br0">
      <inkml:brushProperty name="width" value="0.05" units="cm"/>
      <inkml:brushProperty name="height" value="0.05" units="cm"/>
      <inkml:brushProperty name="color" value="#00A0D7"/>
    </inkml:brush>
  </inkml:definitions>
  <inkml:trace contextRef="#ctx0" brushRef="#br0">59 79 13992 0 0,'0'0'638'0'0,"0"0"-8"0"0,0 0-372 0 0,0 0-72 0 0,0 12 372 0 0,-15 30-483 0 0,14-41 133 0 0,1-1 46 0 0,0 0 2 0 0,0 0 15 0 0,0 0 61 0 0,-5 43 1088 0 0,9 1-819 0 0,2-3-265 0 0,1 11-618 0 0,3 5-84 0 0,-9 24 352 0 0,-8-41-49 0 0,-2 50 760 0 0,7-78-669 0 0,-2-6-13 0 0,3-5 54 0 0,1-1-1 0 0,0 0-4 0 0,0 0 0 0 0,0 0 0 0 0,0 0 6 0 0,0-2 4 0 0,-5-41 296 0 0,-11-50 72 0 0,6 40-329 0 0,6 39-32 0 0,1-1-1 0 0,1 1 1 0 0,0-1-1 0 0,1 0 0 0 0,1 1 1 0 0,0-1-1 0 0,1 0 0 0 0,1-2-80 0 0,5-47 0 0 0,-6 56 0 0 0,0 0 0 0 0,1 0 0 0 0,1 0 0 0 0,-1 0 0 0 0,1 1 0 0 0,0-1 0 0 0,1 1 0 0 0,0-1 0 0 0,0 1 0 0 0,1 0 0 0 0,1-2 0 0 0,34-42 0 0 0,-7 27 0 0 0,44-19 0 0 0,16 42-105 0 0,-54 6-331 0 0,-10 0 409 0 0,-26-5 50 0 0,1 1 0 0 0,-1 0 0 0 0,0-1-1 0 0,0 1 1 0 0,1 0 0 0 0,-1 0-1 0 0,0 1 1 0 0,0-1 0 0 0,0 1 0 0 0,0-1-1 0 0,-1 1 1 0 0,1 0 0 0 0,0 0-1 0 0,-1 0 1 0 0,1 1 0 0 0,-1-1 0 0 0,0 1-1 0 0,1-1 1 0 0,-1 1 0 0 0,-1 0-1 0 0,1-1 1 0 0,0 1 0 0 0,-1 0 0 0 0,1 0-1 0 0,0 2-22 0 0,2 2 0 0 0,-3 9 0 0 0,-8 14 0 0 0,8-27 0 0 0,-1-2 0 0 0,0 0 0 0 0,0 0 0 0 0,0 0 0 0 0,0 0 0 0 0,0 0 0 0 0,-1 0 0 0 0,1 0 0 0 0,0 0 0 0 0,0 0 0 0 0,-1 0 0 0 0,1 0 0 0 0,0 0 0 0 0,-1 0 0 0 0,1 0 0 0 0,-1 0 0 0 0,1-1 0 0 0,-1 1 0 0 0,0 0 0 0 0,1 0 0 0 0,-1 0 0 0 0,0-1 0 0 0,1 1 0 0 0,-1 0 0 0 0,0-1 0 0 0,0 1 0 0 0,0-1 0 0 0,1 1 0 0 0,-1-1 0 0 0,0 1 0 0 0,0-1 0 0 0,0 0 0 0 0,-1 1 0 0 0,-146 49 1362 0 0,60-26-532 0 0,32 6-702 0 0,52-29-151 0 0,0 0 0 0 0,0 1 0 0 0,1-1 0 0 0,-1 1-1 0 0,0 0 1 0 0,1 0 0 0 0,-1 0 0 0 0,1 0 0 0 0,0 1 0 0 0,0-1-1 0 0,0 1 1 0 0,0 0 0 0 0,0 0 0 0 0,1 0 0 0 0,-1 0 0 0 0,1 1 23 0 0,-4 1-2012 0 0,6-5 810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45.808"/>
    </inkml:context>
    <inkml:brush xml:id="br0">
      <inkml:brushProperty name="width" value="0.05" units="cm"/>
      <inkml:brushProperty name="height" value="0.05" units="cm"/>
      <inkml:brushProperty name="color" value="#00A0D7"/>
    </inkml:brush>
  </inkml:definitions>
  <inkml:trace contextRef="#ctx0" brushRef="#br0">0 104 4296 0 0,'0'0'125'0'0,"0"0"-19"0"0,0 0-160 0 0,0 0-34 0 0,8-6-118 0 0,-7 1-2059 0 0,0-1 5670 0 0,1 1 6086 0 0,-2 12-7754 0 0,5 27-1725 0 0,7 1 156 0 0,0 5 8 0 0,-3-26-122 0 0,2 45-44 0 0,-17 14 54 0 0,-14 10 387 0 0,19-81-310 0 0,1-2 3 0 0,0 5 86 0 0,6 34-26 0 0,-1-23-267 0 0,-5 8 170 0 0,0-1-258 0 0,-10-2 80 0 0,4 16 221 0 0,32-59-5299 0 0,-14 6 3901 0 0,-7 6 832 0 0</inkml:trace>
  <inkml:trace contextRef="#ctx0" brushRef="#br0" timeOffset="828.818">117 262 9520 0 0,'0'0'276'0'0,"0"0"2"0"0,-1-1-179 0 0,-5-4-88 0 0,-24-19-287 0 0,29 24 361 0 0,1 0 10 0 0,-2-1 51 0 0,-33-22 3156 0 0,33 21-2832 0 0,2 2-171 0 0,0 0-71 0 0,0 0-17 0 0,0 0-17 0 0,-12 14 604 0 0,5-26-708 0 0,6 11-38 0 0,0 0 0 0 0,0 0 1 0 0,0-1-1 0 0,0 1 1 0 0,0 0-1 0 0,1-1 0 0 0,-1 1 1 0 0,0-1-1 0 0,0 1 0 0 0,1-1 1 0 0,-1 0-1 0 0,1 1 1 0 0,0-1-1 0 0,-1 1 0 0 0,1-1 1 0 0,0 0-1 0 0,0 1 0 0 0,0-1 1 0 0,0 1-1 0 0,0-1 1 0 0,1 0-1 0 0,-1 1 0 0 0,0-1 1 0 0,1 0-1 0 0,-1 1 0 0 0,1-1 1 0 0,-1 1-1 0 0,1-1 0 0 0,0 1 1 0 0,0 0-1 0 0,0-1 1 0 0,0 1-1 0 0,0 0 0 0 0,0-1 1 0 0,0 1-1 0 0,0 0 0 0 0,1-1-52 0 0,85-66 399 0 0,-37 52-346 0 0,-12-4-53 0 0,50-22 11 0 0,-86 41 32 0 0,3-3-33 0 0,12 4-10 0 0,-6-1 20 0 0,-8 1 14 0 0,1 0 0 0 0,-1 0-1 0 0,1 0 1 0 0,-1 1 0 0 0,0-1-1 0 0,1 1 1 0 0,-1 0 0 0 0,0-1 0 0 0,0 2-1 0 0,1-1 1 0 0,-1 0 0 0 0,0 1-1 0 0,0-1 1 0 0,0 1 0 0 0,2 2-34 0 0,2 6 70 0 0,14 23 60 0 0,-20-27-120 0 0,-12 44-74 0 0,-17-2 142 0 0,-4-9-12 0 0,-7-4 1 0 0,-22 8-106 0 0,34-25 400 0 0,-19 4 306 0 0,-11 1 85 0 0,15-3-352 0 0,31-19-333 0 0,1-1-54 0 0,4 0-31 0 0,0 2-1624 0 0,23 1 382 0 0,10-3-799 0 0,-16 0 687 0 0</inkml:trace>
  <inkml:trace contextRef="#ctx0" brushRef="#br0" timeOffset="2019.855">665 163 9576 0 0,'-6'29'1073'0'0,"-3"-26"5036"0"0,-3-1-5268 0 0,10-1-657 0 0,2-1-66 0 0,0 0-29 0 0,0 0-8 0 0,-4 15 283 0 0,6-9-295 0 0,0-1-1 0 0,0 1 1 0 0,0-1-1 0 0,-1 1 1 0 0,0 0-1 0 0,0-1 1 0 0,-1 1-1 0 0,0 0 0 0 0,0 0 1 0 0,0 0-1 0 0,0-1 1 0 0,-1 1-1 0 0,0 0 1 0 0,0 0-1 0 0,-1 1-68 0 0,-5 38 193 0 0,-15 66-129 0 0,6-22-64 0 0,0-6 0 0 0,11-44 0 0 0,-1-8 0 0 0,4-15 0 0 0,-2 0-13 0 0,3-15-52 0 0,1-1 14 0 0,0 0 98 0 0,0 0 42 0 0,0 0-1 0 0,0 0-7 0 0,0 0-3 0 0,0-1-22 0 0,-5-7-30 0 0,-11-41 22 0 0,20-89-48 0 0,8 35 160 0 0,9 49-160 0 0,13-25 0 0 0,-7 21 0 0 0,30-32 80 0 0,3 47-152 0 0,-23 29 19 0 0,-18 18 224 0 0,-8 2-161 0 0,5 31-10 0 0,-10-7-64 0 0,11 0 64 0 0,-19-14-60 0 0,1-11 106 0 0,-1 1-1 0 0,0-1 0 0 0,-1-1 1 0 0,1 1-1 0 0,-1 0 0 0 0,0 0 0 0 0,0-1 1 0 0,0 0-1 0 0,-1 1 0 0 0,0-1 1 0 0,0-1-1 0 0,0 1 0 0 0,0 0 0 0 0,0-1 1 0 0,-1 0-1 0 0,1 0 0 0 0,-1 0 1 0 0,0-1-1 0 0,0 0 0 0 0,0 0 1 0 0,0 0-1 0 0,0 0 0 0 0,-1-1 0 0 0,-1 1-45 0 0,-15 7 445 0 0,-15-13-46 0 0,35 3-390 0 0,-2 1-1 0 0,0-1-1 0 0,0 1 1 0 0,0 0-1 0 0,1 0 1 0 0,-1 1-1 0 0,0-1 1 0 0,0 1-1 0 0,0-1 1 0 0,0 1-1 0 0,1 1 0 0 0,-1-1 1 0 0,0 0-1 0 0,1 1 1 0 0,-1 0-1 0 0,1 0 1 0 0,-1 0-1 0 0,1 0 1 0 0,0 0-1 0 0,0 1 1 0 0,-1 1-8 0 0,-3 1 10 0 0,-2 0-23 0 0,7-5-58 0 0,2 0-22 0 0,0 0 1 0 0,0 0-84 0 0,-5 4-1644 0 0,5-4 1205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8:58.773"/>
    </inkml:context>
    <inkml:brush xml:id="br0">
      <inkml:brushProperty name="width" value="0.05" units="cm"/>
      <inkml:brushProperty name="height" value="0.05" units="cm"/>
      <inkml:brushProperty name="color" value="#00A0D7"/>
    </inkml:brush>
  </inkml:definitions>
  <inkml:trace contextRef="#ctx0" brushRef="#br0">12 45 8208 0 0,'0'0'234'0'0,"0"0"6"0"0,0 0-113 0 0,0 0 69 0 0,0 0 48 0 0,0 0 11 0 0,0 0-9 0 0,0 0-38 0 0,1-2 1155 0 0,3 19 1197 0 0,1 1-1864 0 0,-10 6-4 0 0,5-22-585 0 0,-4 4 83 0 0,-7 47 44 0 0,10-23-90 0 0,5 87 258 0 0,3-58-348 0 0,21 6-54 0 0,26 42-64 0 0,-42-76 64 0 0,-3 2 0 0 0,-2-13 53 0 0,-6-12-32 0 0,-1-6 39 0 0,0-2 36 0 0,0 0 0 0 0,0 0-7 0 0,0 0 2 0 0,0 0 12 0 0,0 0 7 0 0,0 0 2 0 0,0 0 6 0 0,0 0 22 0 0,0 0 10 0 0,10-15 154 0 0,1-14-293 0 0,-4 9 42 0 0,15-99 155 0 0,5 31 102 0 0,0-3-300 0 0,18-4-10 0 0,-7 11 152 0 0,-22 25 563 0 0,-11 36 40 0 0,-4 21-691 0 0,-1 2-36 0 0,0 0-154 0 0,0 0-20 0 0,0 0 4 0 0,0 0-14 0 0,0 0-4 0 0,0 0 0 0 0,0 0-10 0 0,0 0-48 0 0,0-10-2453 0 0,0 10 1619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0.548"/>
    </inkml:context>
    <inkml:brush xml:id="br0">
      <inkml:brushProperty name="width" value="0.05" units="cm"/>
      <inkml:brushProperty name="height" value="0.05" units="cm"/>
      <inkml:brushProperty name="color" value="#00A0D7"/>
    </inkml:brush>
  </inkml:definitions>
  <inkml:trace contextRef="#ctx0" brushRef="#br0">94 49 5840 0 0,'0'0'266'0'0,"0"0"1"0"0,0 0-182 0 0,-6 2 6334 0 0,-5 33-5160 0 0,11-33-1014 0 0,0-2-28 0 0,0 0-7 0 0,0 0-14 0 0,0 7 78 0 0,-5 54 256 0 0,-12 13-434 0 0,11-47-96 0 0,0 0 0 0 0,2 1 0 0 0,1-1 0 0 0,1 0 0 0 0,2 5 0 0 0,-1-12 58 0 0,1 0 0 0 0,1 0 0 0 0,1-1 0 0 0,1 1 1 0 0,1 0-1 0 0,3 9-58 0 0,8 25 75 0 0,-15-47-63 0 0,0-5 57 0 0,0-2 49 0 0,7-1 1168 0 0,-35-47-1122 0 0,17 12 90 0 0,-12-28 40 0 0,14 2-125 0 0,13 3 108 0 0,13-43-211 0 0,-14 95-67 0 0,0 0 1 0 0,0 0-1 0 0,0 1 1 0 0,1 0 0 0 0,0-1-1 0 0,1 2 1 0 0,-1-1-1 0 0,1 0 1 0 0,0 1-1 0 0,1 0 1 0 0,2-2 0 0 0,27-32-49 0 0,32-16 49 0 0,33 14 75 0 0,-56 23-22 0 0,-42 19-30 0 0,0 0-1 0 0,1 0 1 0 0,-1-1-1 0 0,0 1 0 0 0,1-1 1 0 0,-1 1-1 0 0,0-1 1 0 0,1 0-1 0 0,-1 0 0 0 0,1 0 1 0 0,-1 0-1 0 0,0 0 1 0 0,1-1-1 0 0,-1 1 0 0 0,0-1 1 0 0,1 0-1 0 0,-1 1 1 0 0,0-1-1 0 0,0 0 0 0 0,1-1-22 0 0,3-5 320 0 0,-1 39-384 0 0,-15-8 75 0 0,-11-4 205 0 0,-53 31 653 0 0,-4-18 254 0 0,17-12-1350 0 0,57-20 237 0 0,0 0 0 0 0,0 0-1 0 0,-1 0 1 0 0,1 0 0 0 0,0-1-1 0 0,0 1 1 0 0,0-1 0 0 0,0 0-1 0 0,-1 0 1 0 0,1-1 0 0 0,0 1-1 0 0,0-1 1 0 0,0 0 0 0 0,0 0-1 0 0,0 0 1 0 0,-1-1-10 0 0,2 0 21 0 0,2 1-14 0 0,0 0 1 0 0,0 0-1 0 0,0 0 1 0 0,0 0-1 0 0,0 0 1 0 0,0 0-1 0 0,0 1 1 0 0,-1-1-1 0 0,1 0 1 0 0,0 1-1 0 0,-1-1 1 0 0,1 1 0 0 0,0-1-1 0 0,-1 1 1 0 0,1 0-1 0 0,0 0 1 0 0,-1-1-1 0 0,1 1 1 0 0,-1 0-1 0 0,1 0 1 0 0,0 0-1 0 0,-1 1 1 0 0,1-1-1 0 0,-1 0 1 0 0,1 0-1 0 0,0 1 1 0 0,-1-1-1 0 0,1 1 1 0 0,0-1-1 0 0,-1 1 1 0 0,1 0-1 0 0,0-1-7 0 0,-19 23 102 0 0,19-21-244 0 0,1-2-59 0 0,0 0-14 0 0,0 0-19 0 0,0 0-80 0 0,6 5-2098 0 0,5-5 940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1.793"/>
    </inkml:context>
    <inkml:brush xml:id="br0">
      <inkml:brushProperty name="width" value="0.05" units="cm"/>
      <inkml:brushProperty name="height" value="0.05" units="cm"/>
      <inkml:brushProperty name="color" value="#00A0D7"/>
    </inkml:brush>
  </inkml:definitions>
  <inkml:trace contextRef="#ctx0" brushRef="#br0">1 21 7744 0 0,'0'0'166'0'0,"0"0"22"0"0,0 0-16 0 0,0 0-10 0 0,0 0-2 0 0,0 0 21 0 0,0 0 91 0 0,1-2 43 0 0,3-8 3010 0 0,-3 5 1535 0 0,0 12-5510 0 0,3 16 1458 0 0,-3-23-612 0 0,3 21-340 0 0,14 84 268 0 0,20 21-60 0 0,-10-38-64 0 0,-5-25 0 0 0,26 47-12 0 0,-22-51-48 0 0,8 0 150 0 0,-15-26 212 0 0,1-22 364 0 0,-4-32 92 0 0,-4-37 186 0 0,10-67-482 0 0,-8 67-460 0 0,-2-9-2 0 0,2-28 11 0 0,8-87 234 0 0,9 92 315 0 0,-31 86-426 0 0,-1-2-124 0 0,0 4-99 0 0,0 2-55 0 0,0 0-15 0 0,0 0-5 0 0,0 0-17 0 0,10 6-714 0 0,-9-4 659 0 0,10 18-2149 0 0,-11-20 1118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10A2D3D-DF34-4DCF-90C9-564691A0DDF8}" emma:medium="tactile" emma:mode="ink">
          <msink:context xmlns:msink="http://schemas.microsoft.com/ink/2010/main" type="writingRegion" rotatedBoundingBox="19421,12364 25056,12569 25009,13848 19374,13643"/>
        </emma:interpretation>
      </emma:emma>
    </inkml:annotationXML>
    <inkml:traceGroup>
      <inkml:annotationXML>
        <emma:emma xmlns:emma="http://www.w3.org/2003/04/emma" version="1.0">
          <emma:interpretation id="{3B97B8C3-E8D7-481D-A9A8-769397B7C3FF}" emma:medium="tactile" emma:mode="ink">
            <msink:context xmlns:msink="http://schemas.microsoft.com/ink/2010/main" type="paragraph" rotatedBoundingBox="19421,12364 25056,12569 25009,13848 19374,13643" alignmentLevel="1"/>
          </emma:interpretation>
        </emma:emma>
      </inkml:annotationXML>
      <inkml:traceGroup>
        <inkml:annotationXML>
          <emma:emma xmlns:emma="http://www.w3.org/2003/04/emma" version="1.0">
            <emma:interpretation id="{8A650AD5-0CC4-43C4-9829-100244FE5079}" emma:medium="tactile" emma:mode="ink">
              <msink:context xmlns:msink="http://schemas.microsoft.com/ink/2010/main" type="line" rotatedBoundingBox="19421,12364 25056,12569 25009,13848 19374,13643"/>
            </emma:interpretation>
          </emma:emma>
        </inkml:annotationXML>
        <inkml:traceGroup>
          <inkml:annotationXML>
            <emma:emma xmlns:emma="http://www.w3.org/2003/04/emma" version="1.0">
              <emma:interpretation id="{70309057-FA0A-40DB-AF42-43AE9341A9EB}" emma:medium="tactile" emma:mode="ink">
                <msink:context xmlns:msink="http://schemas.microsoft.com/ink/2010/main" type="inkWord" rotatedBoundingBox="19421,12364 21777,12450 21734,13619 19378,13533"/>
              </emma:interpretation>
              <emma:one-of disjunction-type="recognition" id="oneOf0">
                <emma:interpretation id="interp0" emma:lang="" emma:confidence="1">
                  <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8B19C35E-F52D-4565-A6D0-3D8C6607C719}" emma:medium="tactile" emma:mode="ink">
                <msink:context xmlns:msink="http://schemas.microsoft.com/ink/2010/main" type="inkWord" rotatedBoundingBox="22345,12636 25050,12734 25009,13848 22304,13750"/>
              </emma:interpretation>
              <emma:one-of disjunction-type="recognition" id="oneOf1">
                <emma:interpretation id="interp1" emma:lang="" emma:confidence="1">
                  <emma:literal>r</emma:literal>
                </emma:interpretation>
                <emma:interpretation id="interp2" emma:lang="" emma:confidence="0">
                  <emma:literal>Y</emma:literal>
                </emma:interpretation>
                <emma:interpretation id="interp3" emma:lang="" emma:confidence="0">
                  <emma:literal>V</emma:literal>
                </emma:interpretation>
                <emma:interpretation id="interp4" emma:lang="" emma:confidence="0">
                  <emma:literal>n</emma:literal>
                </emma:interpretation>
                <emma:interpretation id="interp5" emma:lang="" emma:confidence="0">
                  <emma:literal>v</emma:literal>
                </emma:interpretation>
              </emma:one-of>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39:02.845"/>
    </inkml:context>
    <inkml:brush xml:id="br0">
      <inkml:brushProperty name="width" value="0.05" units="cm"/>
      <inkml:brushProperty name="height" value="0.05" units="cm"/>
      <inkml:brushProperty name="color" value="#00A0D7"/>
    </inkml:brush>
  </inkml:definitions>
  <inkml:trace contextRef="#ctx0" brushRef="#br0">18 140 11272 0 0,'0'0'60'0'0,"-1"1"-1"0"0,1-1 1 0 0,0 0 0 0 0,0 0 0 0 0,0 1 0 0 0,0-1 0 0 0,0 0-1 0 0,-1 1 1 0 0,1-1 0 0 0,0 0 0 0 0,0 0 0 0 0,-1 1 0 0 0,1-1 0 0 0,0 0-1 0 0,0 0 1 0 0,-1 0 0 0 0,1 1 0 0 0,0-1 0 0 0,-1 0 0 0 0,1 0 0 0 0,0 0-1 0 0,0 0 1 0 0,-1 0 0 0 0,1 0 0 0 0,0 0 0 0 0,-1 0 0 0 0,1 0 0 0 0,0 0-1 0 0,-1 0 1 0 0,1 0 0 0 0,0 0 0 0 0,-1 0 0 0 0,1 0 0 0 0,0 0-1 0 0,-1 0 1 0 0,1 0 0 0 0,0 0 0 0 0,-1 0 0 0 0,1 0 0 0 0,0 0 0 0 0,-1-1-1 0 0,1 1-59 0 0,-4 14 269 0 0,3 27 1137 0 0,13-15 941 0 0,9 36-1631 0 0,2 22-464 0 0,-6-30-220 0 0,-8 0-5 0 0,-3 0 0 0 0,-2 0-1 0 0,-2 30-26 0 0,3-51 11 0 0,-5-33 28 0 0,0 0-1 0 0,-1 0 1 0 0,1-1 0 0 0,0 1-1 0 0,0 0 1 0 0,0 0-1 0 0,0 0 1 0 0,0-1 0 0 0,-1 1-1 0 0,1 0 1 0 0,0 0-1 0 0,0 0 1 0 0,0 0 0 0 0,-1 0-1 0 0,1-1 1 0 0,0 1 0 0 0,0 0-1 0 0,-1 0 1 0 0,1 0-1 0 0,0 0 1 0 0,0 0 0 0 0,0 0-1 0 0,-1 0 1 0 0,1 0-1 0 0,0 0 1 0 0,0 0 0 0 0,-1 0-1 0 0,1 0 1 0 0,0 0 0 0 0,0 0-1 0 0,-1 0 1 0 0,1 0-1 0 0,0 0 1 0 0,0 0 0 0 0,0 0-1 0 0,-1 0 1 0 0,1 1 0 0 0,0-1-39 0 0,-3-5-104 0 0,-1-3 158 0 0,-1 0-1 0 0,1 0 1 0 0,1-1 0 0 0,-1 1-1 0 0,1-1 1 0 0,1 1 0 0 0,0-1-1 0 0,0 0 1 0 0,1 0-1 0 0,0 0 1 0 0,0-4-54 0 0,-1 0 19 0 0,-9-89-35 0 0,17-6-64 0 0,5 18 80 0 0,17-3 0 0 0,-24 84-51 0 0,-1-1 0 0 0,1 2-1 0 0,1-1 1 0 0,0 0 0 0 0,0 1-1 0 0,0 0 1 0 0,1 0 0 0 0,1 1-1 0 0,-1-1 1 0 0,1 1 0 0 0,0 1-1 0 0,6-5 52 0 0,-1 2-31 0 0,1 1 0 0 0,0 0 0 0 0,1 1 0 0 0,-1 1 0 0 0,1 0 0 0 0,1 0 0 0 0,-1 2 0 0 0,1-1 31 0 0,51-9-77 0 0,-46 13 96 0 0,-17 0-14 0 0,1 1 0 0 0,0-1 1 0 0,-1 1-1 0 0,1 0 0 0 0,0 1 0 0 0,-1-1 1 0 0,1 1-1 0 0,0-1 0 0 0,-1 1 0 0 0,1 0 0 0 0,-1 0 1 0 0,1 0-1 0 0,-1 1 0 0 0,0 0 0 0 0,2 0-5 0 0,14 8-167 0 0,-17-9 170 0 0,0-1 0 0 0,0 1 0 0 0,0 0 0 0 0,0 0 0 0 0,0 0 0 0 0,-1 0 0 0 0,1 0 0 0 0,0 0 0 0 0,-1 0 0 0 0,1 1 0 0 0,0-1 0 0 0,-1 0 0 0 0,1 1-1 0 0,-1-1 1 0 0,0 1 0 0 0,0 0 0 0 0,1-1 0 0 0,-1 1 0 0 0,0 0 0 0 0,-1 0 0 0 0,1 0 0 0 0,0 0 0 0 0,0 0 0 0 0,-1 0 0 0 0,1 0 0 0 0,-1 0-3 0 0,-1 32 117 0 0,-4-25-49 0 0,-23 28 329 0 0,9-12-98 0 0,18-23-261 0 0,0 1-1 0 0,0-1 0 0 0,0 1 0 0 0,0-1 0 0 0,-1 0 0 0 0,1 1 0 0 0,-1-1 0 0 0,0 0 0 0 0,0 0 0 0 0,1 0 0 0 0,-1 0 0 0 0,-1-1 0 0 0,1 1 0 0 0,0 0 0 0 0,0-1 0 0 0,0 0 0 0 0,-1 1 0 0 0,1-1 0 0 0,-1 0 0 0 0,1 0 0 0 0,-1 0 1 0 0,1-1-1 0 0,-1 1 0 0 0,0-1 0 0 0,1 1-37 0 0,-8-2 134 0 0,0 0-1 0 0,0 1 1 0 0,1 1 0 0 0,-1-1 0 0 0,0 2 0 0 0,1-1 0 0 0,-1 1 0 0 0,1 1-1 0 0,-1 0 1 0 0,1 0-134 0 0,-18 5 438 0 0,-96 34-105 0 0,56-35-358 0 0,30 2-989 0 0,31-9 742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4.929"/>
    </inkml:context>
    <inkml:brush xml:id="br0">
      <inkml:brushProperty name="width" value="0.05" units="cm"/>
      <inkml:brushProperty name="height" value="0.05" units="cm"/>
      <inkml:brushProperty name="color" value="#00A0D7"/>
    </inkml:brush>
  </inkml:definitions>
  <inkml:trace contextRef="#ctx0" brushRef="#br0">0 11 17079 0 0,'0'0'367'0'0,"0"0"0"0"0,0 0-223 0 0,0 0-70 0 0,0 0-2 0 0,0 0 0 0 0,1-2-12 0 0,2-5-37 0 0,-2 6 30 0 0,-1 1 27 0 0,0 0 66 0 0,0 0 22 0 0,0 0 6 0 0,0 0-16 0 0,0 0-76 0 0,0 0-50 0 0,0 0-138 0 0,0 0-78 0 0,0 0-22 0 0,0 0-183 0 0,0 0-762 0 0,0 0-324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1:59.756"/>
    </inkml:context>
    <inkml:brush xml:id="br0">
      <inkml:brushProperty name="width" value="0.05" units="cm"/>
      <inkml:brushProperty name="height" value="0.05" units="cm"/>
      <inkml:brushProperty name="color" value="#00A0D7"/>
    </inkml:brush>
  </inkml:definitions>
  <inkml:trace contextRef="#ctx0" brushRef="#br0">189 303 6384 0 0,'0'-17'210'0'0,"0"-25"269"0"0,-12 28 2916 0 0,1 8-2793 0 0,-2-6 70 0 0,11 11-494 0 0,2 1-68 0 0,0 0-12 0 0,0 0 7 0 0,0 0 39 0 0,0 0 15 0 0,0 0 1 0 0,0 0 17 0 0,-3 2 16 0 0,-1 2 3570 0 0,4 24-3689 0 0,-4 7 112 0 0,14 23 292 0 0,-5-8-190 0 0,0 68 232 0 0,0 40 328 0 0,1-72-208 0 0,-4-84-552 0 0,-4-1-14 0 0,-2 6-60 0 0,3 1-24 0 0,1-6-86 0 0,0-2-186 0 0,0 0-59 0 0,-10-14-1771 0 0,6 4 562 0 0,3-4-66 0 0</inkml:trace>
  <inkml:trace contextRef="#ctx0" brushRef="#br0" timeOffset="593.596">117 146 12368 0 0,'0'0'450'0'0,"-1"0"-294"0"0,-3 0-152 0 0,1 0-57 0 0,-4 0 50 0 0,6 0 34 0 0,-4-5 1106 0 0,16-40 1451 0 0,17 8-1595 0 0,36-4 343 0 0,-19 26-370 0 0,-34 15-927 0 0,-7-1-56 0 0,0 0-1 0 0,0 1 1 0 0,0-1-1 0 0,0 1 1 0 0,-1 0 0 0 0,1 0-1 0 0,0 0 1 0 0,0 1-1 0 0,0-1 1 0 0,0 1 0 0 0,-1 0-1 0 0,1 0 1 0 0,0 0-1 0 0,-1 1 1 0 0,1-1 0 0 0,-1 1-1 0 0,1 0 1 0 0,-1 0-1 0 0,0 0 1 0 0,1 0 0 0 0,-1 0-1 0 0,0 1 1 0 0,-1 0 0 0 0,1-1-1 0 0,0 1 1 0 0,-1 0-1 0 0,0 0 1 0 0,1 1 0 0 0,-1-1-1 0 0,0 0 1 0 0,-1 1-1 0 0,1-1 18 0 0,-1 6 2 0 0,0-1-1 0 0,-1 1 0 0 0,0-1 0 0 0,-1 1 1 0 0,0-1-1 0 0,0 1 0 0 0,0-1 0 0 0,-1 0 1 0 0,-1 1-1 0 0,1-1 0 0 0,-1 0 0 0 0,-1-1 1 0 0,1 1-1 0 0,-2 0 0 0 0,1-1-1 0 0,-64 73 688 0 0,48-60-619 0 0,-17 20 133 0 0,26-28-101 0 0,0 1-1 0 0,0-2 1 0 0,-1 1-1 0 0,-1-2 0 0 0,0 1 1 0 0,0-2-1 0 0,-1 0 1 0 0,-1 0-101 0 0,-40 12 286 0 0,27-13 222 0 0,18-8-534 0 0,8 0-118 0 0,2 0-71 0 0,0 0-17 0 0,0 0-40 0 0,0 0-141 0 0,0 0-61 0 0,0 0-6 0 0</inkml:trace>
  <inkml:trace contextRef="#ctx0" brushRef="#br0" timeOffset="1561.139">526 216 10752 0 0,'0'0'233'0'0,"0"0"16"0"0,0 0-79 0 0,0 0-40 0 0,0 0-8 0 0,0 0-4 0 0,0 0-4 0 0,0 0-2 0 0,0 0 0 0 0,0 0-2 0 0,0 0-4 0 0,0 0-2 0 0,0 0 0 0 0,0 0 36 0 0,0 0 149 0 0,0 0 60 0 0,0 0 17 0 0,-6 6 818 0 0,2 85-268 0 0,-4-22-851 0 0,-19 50 232 0 0,-5 29 1600 0 0,31-145-1867 0 0,1-1 0 0 0,-1 1-1 0 0,1 0 1 0 0,0 0 0 0 0,0 0 0 0 0,0 0-1 0 0,0 0 1 0 0,0 0 0 0 0,1 0-1 0 0,0 0 1 0 0,-1-1 0 0 0,1 1-1 0 0,0 0 1 0 0,0 0 0 0 0,0-1-1 0 0,1 1 1 0 0,-1 0 0 0 0,1-1-1 0 0,-1 0 1 0 0,1 1 0 0 0,0-1-1 0 0,0 0 1 0 0,0 0 0 0 0,0 0-1 0 0,0 0 1 0 0,1 0 0 0 0,-1 0-1 0 0,1-1 1 0 0,-1 1 0 0 0,1-1-1 0 0,1 1-29 0 0,6 0 11 0 0,-1 0-1 0 0,0-1 0 0 0,0-1 0 0 0,1 1 1 0 0,-1-2-1 0 0,0 1 0 0 0,0-1 0 0 0,1 0 0 0 0,0-2-10 0 0,78-12 188 0 0,-40 0-304 0 0,-30 10 392 0 0,9-13-2489 0 0,-26 17 1107 0 0</inkml:trace>
  <inkml:trace contextRef="#ctx0" brushRef="#br0" timeOffset="1957.035">516 485 14240 0 0,'0'0'416'0'0,"0"0"-3"0"0,0 0-230 0 0,0 0 15 0 0,0 0 33 0 0,0 0 8 0 0,15 0 1 0 0,53-10-288 0 0,-35 0 698 0 0,0 5 395 0 0,-1-5-210 0 0,-9 7-654 0 0,-7-6-261 0 0,2-11-1154 0 0,-8 14 660 0 0</inkml:trace>
  <inkml:trace contextRef="#ctx0" brushRef="#br0" timeOffset="2328.144">420 249 12520 0 0,'0'0'266'0'0,"0"0"1"0"0,0 0-124 0 0,0 0 107 0 0,0 0 64 0 0,7 4 311 0 0,31-28 62 0 0,90-34 102 0 0,-118 53-758 0 0,0 0 0 0 0,1 1 0 0 0,-1 1 0 0 0,1-1 0 0 0,0 2 0 0 0,0 0 0 0 0,0 0 0 0 0,0 1 1 0 0,1 0-1 0 0,-1 1 0 0 0,0 0 0 0 0,0 1 0 0 0,9 1-31 0 0,71 8 638 0 0,-42-14-899 0 0,-46 4-923 0 0,3 5-378 0 0</inkml:trace>
  <inkml:trace contextRef="#ctx0" brushRef="#br0" timeOffset="2894.689">996 216 12368 0 0,'0'0'450'0'0,"1"1"-260"0"0,9 31 628 0 0,-4 9-988 0 0,33 116 776 0 0,-28-98 556 0 0,-6 20-362 0 0,-38 72-110 0 0,-5-83-425 0 0,37-67-98 0 0,1-1 32 0 0,-11-5 197 0 0,7 3-376 0 0,1-1 0 0 0,-1 0 0 0 0,1 0 0 0 0,0 0 0 0 0,0 0 0 0 0,0-1 0 0 0,0 1 0 0 0,1-1 0 0 0,-1 0 0 0 0,1 1 0 0 0,0-1-1 0 0,0 0 1 0 0,0-1 0 0 0,1 1 0 0 0,-1 0 0 0 0,1 0 0 0 0,0-1 0 0 0,0 0-20 0 0,-3-9 22 0 0,-12-64 223 0 0,15 56-194 0 0,2 1-1 0 0,0-1 0 0 0,1 1 0 0 0,1 0 0 0 0,1-1 0 0 0,1 1 0 0 0,0 1 0 0 0,4-6-50 0 0,-6 16-6 0 0,54-124-14 0 0,19 32-59 0 0,-61 84 79 0 0,-6 6 0 0 0,0-1 0 0 0,1 1 0 0 0,1 1 0 0 0,0 0 0 0 0,0 1 0 0 0,1 0 0 0 0,0 1 0 0 0,1 0 0 0 0,0 1 0 0 0,10-5 0 0 0,-20 12-12 0 0,0 1-1 0 0,0-1 0 0 0,0 1 0 0 0,0-1 0 0 0,0 1 0 0 0,0 0 0 0 0,0 1 1 0 0,0-1-1 0 0,0 0 0 0 0,0 1 0 0 0,0-1 0 0 0,0 1 0 0 0,0 0 0 0 0,0 0 1 0 0,0 0-1 0 0,-1 1 0 0 0,1-1 0 0 0,0 1 0 0 0,-1-1 0 0 0,1 1 1 0 0,-1 0-1 0 0,1 0 0 0 0,-1 0 0 0 0,0 0 0 0 0,1 2 13 0 0,35 63-71 0 0,-36-63 71 0 0,-1 0 0 0 0,1 0 0 0 0,-1 0 0 0 0,0 1 0 0 0,0-1 0 0 0,0 0 0 0 0,0 1 0 0 0,-1-1 0 0 0,0 0 0 0 0,1 1 0 0 0,-2-1 0 0 0,1 0 0 0 0,0 1 0 0 0,-1-1 0 0 0,0 0 0 0 0,0 1 0 0 0,-1 1 0 0 0,-42 89 1152 0 0,6-41-553 0 0,-1-6-252 0 0,22-35-178 0 0,7-5-111 0 0,1 0-1 0 0,-2 0 1 0 0,1-1 0 0 0,-1-1 0 0 0,0 0-1 0 0,0 0 1 0 0,-1-1 0 0 0,0-1 0 0 0,0 0-1 0 0,0 0-57 0 0,-22 2-2314 0 0,34-6 800 0 0</inkml:trace>
  <inkml:trace contextRef="#ctx0" brushRef="#br0" timeOffset="3174.483">1340 839 18439 0 0,'0'0'384'0'0,"0"0"96"0"0,0 0-384 0 0,0-9-96 0 0,0 9 0 0 0,5-10 0 0 0,0 0-112 0 0,-5 10-40 0 0,6-10-8 0 0,-6 5 0 0 0,5-5-264 0 0,0 0-56 0 0,-5 10-16 0 0,7-5 0 0 0,-7 5-135 0 0,0-10-25 0 0,0 10-8 0 0</inkml:trace>
  <inkml:trace contextRef="#ctx0" brushRef="#br0" timeOffset="4657.572">1162 554 13168 0 0,'-5'-10'920'0'0,"5"6"-910"0"0,0 3 44 0 0,0 1 26 0 0,0 0 65 0 0,0 0 23 0 0,0 0 7 0 0,0 0 10 0 0,0 0 40 0 0,0 0 21 0 0,0 0 2 0 0,0 0-12 0 0,0 0-51 0 0,0 0-22 0 0,0 0-3 0 0,0 0-2 0 0,0 0-6 0 0,0 0-7 0 0,0 0-1 0 0,0 0 10 0 0,0 0 39 0 0,0 0 20 0 0,0 0 3 0 0,0 0-20 0 0,0 0-85 0 0,0 0-42 0 0,0 0-2 0 0,0 0 10 0 0,0 0 3 0 0,0 0 0 0 0,0 0 2 0 0,0 0 4 0 0,0 0 2 0 0,0 0 0 0 0,0 0 2 0 0,0 0 6 0 0,0 0 6 0 0,0 0 2 0 0,0 0 11 0 0,0 0 45 0 0,19 31 389 0 0,11 21-793 0 0,-2-9 232 0 0,5 23 23 0 0,-17-27 114 0 0,-10-10 139 0 0,-6-26-204 0 0,0 5-48 0 0,-4 1-1 0 0,3-8 42 0 0,1-1 11 0 0,0 0-29 0 0,0 0-111 0 0,0 0-1 0 0,0 0 11 0 0,0 0-88 0 0,9 5-1073 0 0,-8-5 496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8.673"/>
    </inkml:context>
    <inkml:brush xml:id="br0">
      <inkml:brushProperty name="width" value="0.05" units="cm"/>
      <inkml:brushProperty name="height" value="0.05" units="cm"/>
      <inkml:brushProperty name="color" value="#00A0D7"/>
    </inkml:brush>
  </inkml:definitions>
  <inkml:trace contextRef="#ctx0" brushRef="#br0">17 257 15856 0 0,'0'0'464'0'0,"0"0"-9"0"0,1 16-623 0 0,12 42-72 0 0,-5-8 440 0 0,2 5 160 0 0,7 76-242 0 0,-27-12 768 0 0,-1-91-666 0 0,8-19 250 0 0,-2-15-497 0 0,1 0 0 0 0,0 0 0 0 0,0-1 1 0 0,0 1-1 0 0,1-1 0 0 0,0 0 0 0 0,1 0 1 0 0,-1 0-1 0 0,1 0 0 0 0,0-1 0 0 0,1 1 0 0 0,0 0 1 0 0,0-1-1 0 0,1 1 0 0 0,0-6 27 0 0,-2-3-4 0 0,1-135 300 0 0,7 57-148 0 0,6 30-136 0 0,-8 44 10 0 0,1 1-1 0 0,1 0 0 0 0,1 0 1 0 0,1 1-1 0 0,0 0 0 0 0,2 0-21 0 0,-3 6-7 0 0,0 1 0 0 0,0 0 0 0 0,1 1 0 0 0,1 0 0 0 0,0 0 0 0 0,0 0 0 0 0,1 1 0 0 0,0 1-1 0 0,2-1 8 0 0,63-36-67 0 0,-71 44 67 0 0,-1 0 1 0 0,0 0-1 0 0,0 0 0 0 0,0 0 0 0 0,0 1 0 0 0,1-1 0 0 0,-1 1 0 0 0,0 0 0 0 0,0 0 1 0 0,1 0-1 0 0,-1 1 0 0 0,0-1 0 0 0,0 1 0 0 0,0 0 0 0 0,1 0 0 0 0,-1 0 0 0 0,0 0 1 0 0,0 0-1 0 0,0 1 0 0 0,0-1 0 0 0,-1 1 0 0 0,1 0 0 0 0,0 0 0 0 0,-1 0 0 0 0,2 1 0 0 0,1 3-11 0 0,0 0-1 0 0,-1 1 1 0 0,1-1-1 0 0,-1 1 1 0 0,0 0-1 0 0,-1 0 1 0 0,0 0-1 0 0,0 1 1 0 0,-1-1-1 0 0,1 1 1 0 0,-2-1-1 0 0,1 1 1 0 0,-1 0-1 0 0,0 0 0 0 0,-1 0 1 0 0,1-1-1 0 0,-2 1 1 0 0,1 0-1 0 0,-1 0 1 0 0,-1 4 11 0 0,-1 1 123 0 0,-1 0 0 0 0,0-1 0 0 0,-1 1 0 0 0,0-1 0 0 0,-1 0 0 0 0,0 0 0 0 0,-1 0 0 0 0,0-1 0 0 0,-1 0-1 0 0,0-1 1 0 0,-1 0 0 0 0,0 0 0 0 0,-8 6-123 0 0,-21 8 278 0 0,-19-13-161 0 0,46-11-96 0 0,-34-11-94 0 0,31 4 60 0 0,-15 5-65 0 0,19 2 18 0 0,8 0-12 0 0,2 0 0 0 0,0 0-21 0 0,0 0-95 0 0,0 0-59 0 0,0 0-10 0 0,1 2 38 0 0,3 3 215 0 0,0 0 0 0 0,0 0 0 0 0,0 0 0 0 0,1 0 0 0 0,-1-1 0 0 0,1 0 0 0 0,0 0 0 0 0,1 0 0 0 0,-1-1 0 0 0,1 1 0 0 0,4 1 4 0 0,2 2 20 0 0,0 0 0 0 0,-1 1-1 0 0,1 1 1 0 0,-2 0-1 0 0,1 0 1 0 0,-1 1-1 0 0,-1 1 1 0 0,0-1-1 0 0,0 2 1 0 0,-1-1 0 0 0,0 1-1 0 0,3 8-19 0 0,-6-11-1 0 0,0 1 40 0 0,1 0-1 0 0,-2 0 1 0 0,1 0 0 0 0,-1 1 0 0 0,-1 0 0 0 0,0-1-1 0 0,0 1 1 0 0,-1 0 0 0 0,-1 1 0 0 0,1 7-39 0 0,-2-18-222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8.863"/>
    </inkml:context>
    <inkml:brush xml:id="br0">
      <inkml:brushProperty name="width" value="0.05" units="cm"/>
      <inkml:brushProperty name="height" value="0.05" units="cm"/>
      <inkml:brushProperty name="color" value="#00A0D7"/>
    </inkml:brush>
  </inkml:definitions>
  <inkml:trace contextRef="#ctx0" brushRef="#br0">1 1 19047 0 0,'0'0'392'0'0,"0"0"104"0"0,0 0-400 0 0,0 0-96 0 0,0 0 0 0 0,0 0 0 0 0,0 0-96 0 0,0 10-32 0 0,0-10-16 0 0,0 5 0 0 0,0-5-216 0 0,0 5-48 0 0,0 5-8 0 0,0-10 0 0 0,0 0 40 0 0,0 0 8 0 0,0 0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06.007"/>
    </inkml:context>
    <inkml:brush xml:id="br0">
      <inkml:brushProperty name="width" value="0.05" units="cm"/>
      <inkml:brushProperty name="height" value="0.05" units="cm"/>
      <inkml:brushProperty name="color" value="#00A0D7"/>
    </inkml:brush>
  </inkml:definitions>
  <inkml:trace contextRef="#ctx0" brushRef="#br0">49 191 11432 0 0,'0'0'333'0'0,"0"0"0"0"0,1 1-213 0 0,14 22-82 0 0,-14-22 84 0 0,-1-1 36 0 0,0 0 2 0 0,4-1-265 0 0,14 8 6128 0 0,-17 57-5699 0 0,-1 136-129 0 0,4-101-54 0 0,-8 82 464 0 0,9-142-2898 0 0,-5-39 1266 0 0</inkml:trace>
  <inkml:trace contextRef="#ctx0" brushRef="#br0" timeOffset="395.541">0 162 14784 0 0,'0'0'432'0'0,"0"0"-6"0"0,5-6-200 0 0,73-61-374 0 0,-50 47 169 0 0,45-21 46 0 0,-66 37-15 0 0,0 0 0 0 0,1 1 1 0 0,-1 0-1 0 0,1 0 0 0 0,0 0 1 0 0,0 1-1 0 0,0 0 0 0 0,0 1 1 0 0,0 0-1 0 0,1 0 1 0 0,6 1-53 0 0,-12 1 6 0 0,0 1 1 0 0,0 0 0 0 0,-1-1 0 0 0,1 1-1 0 0,-1 0 1 0 0,1 1 0 0 0,-1-1 0 0 0,0 0 0 0 0,0 1-1 0 0,0-1 1 0 0,0 1 0 0 0,0 0 0 0 0,-1-1 0 0 0,1 1-1 0 0,-1 0 1 0 0,0 0 0 0 0,1 0 0 0 0,-1 0-1 0 0,-1 0 1 0 0,1 1 0 0 0,0-1 0 0 0,-1 0 0 0 0,0 0-1 0 0,0 0 1 0 0,0 1 0 0 0,0-1 0 0 0,0 0 0 0 0,0 0-1 0 0,-1 0 1 0 0,0 1 0 0 0,1-1 0 0 0,-1 0-1 0 0,-2 2-6 0 0,-41 90 160 0 0,30-75-16 0 0,-87 111 2512 0 0,87-119-2426 0 0,0 0 0 0 0,-1-1-1 0 0,0-1 1 0 0,0 0-1 0 0,-1-1 1 0 0,-15 6-230 0 0,29-14-118 0 0,2-1-38 0 0,0 0-4 0 0,0 0-42 0 0,0 0-180 0 0,0 0-76 0 0,0 0-20 0 0</inkml:trace>
  <inkml:trace contextRef="#ctx0" brushRef="#br0" timeOffset="989.039">486 201 12864 0 0,'0'0'374'0'0,"0"0"1"0"0,0 0-226 0 0,0 0-79 0 0,0 0-6 0 0,0 0 0 0 0,0 0 1 0 0,0 0 11 0 0,0 0 21 0 0,1 1-1 0 0,1 4 4 0 0,-1 0 0 0 0,1 0 0 0 0,-1 0 0 0 0,0 0 0 0 0,-1 0 0 0 0,1 0 0 0 0,-1 0 0 0 0,0 0 0 0 0,0 1 0 0 0,-1-1 0 0 0,1 0 1 0 0,-1 0-1 0 0,0 0 0 0 0,-1 0-100 0 0,-2 31 625 0 0,-12 58 590 0 0,-1 19-111 0 0,-10 44 166 0 0,26-69-1088 0 0,2-79-157 0 0,-1-7-10 0 0,0-1 0 0 0,0 1 0 0 0,1 0 0 0 0,-1 0 0 0 0,0-1 0 0 0,1 1 0 0 0,-1 0 0 0 0,1 0 0 0 0,-1-1 0 0 0,1 1 0 0 0,0 0 0 0 0,0-1 0 0 0,0 1 0 0 0,0-1 0 0 0,0 1 0 0 0,0-1 0 0 0,0 0 0 0 0,0 1 0 0 0,1-1 0 0 0,-1 0-1 0 0,0 0 1 0 0,1 0 0 0 0,-1 0 0 0 0,1 0 0 0 0,-1 0 0 0 0,1 0 0 0 0,0-1 0 0 0,0 1-15 0 0,4 1 26 0 0,0 0 0 0 0,1-1-1 0 0,-1 0 1 0 0,1 0 0 0 0,-1-1-1 0 0,1 0 1 0 0,-1 0 0 0 0,1 0-1 0 0,0-1 1 0 0,-1 0 0 0 0,0 0-1 0 0,1-1 1 0 0,-1 0 0 0 0,0 0-1 0 0,0 0 1 0 0,0-1-1 0 0,2-1-25 0 0,15-4 63 0 0,103-22 30 0 0,-44 1-41 0 0,-26 8-264 0 0,-25-5-1137 0 0,-30 23 18 0 0,-1-1-357 0 0</inkml:trace>
  <inkml:trace contextRef="#ctx0" brushRef="#br0" timeOffset="1278.71">498 470 14864 0 0,'0'0'433'0'0,"2"0"0"0"0,106-3-246 0 0,-69-13 425 0 0,88 8 1810 0 0,-72 1-3219 0 0,-50 3 322 0 0</inkml:trace>
  <inkml:trace contextRef="#ctx0" brushRef="#br0" timeOffset="1618.062">464 92 15960 0 0,'14'-5'232'0'0,"1"1"0"0"0,-1 1 0 0 0,1 0 0 0 0,0 1 0 0 0,-1 0 0 0 0,1 1 0 0 0,0 1 0 0 0,11 1-232 0 0,75-6 135 0 0,-45-9-135 0 0,-7 9-17 0 0,6-11-711 0 0,-44 11 473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3.903"/>
    </inkml:context>
    <inkml:brush xml:id="br0">
      <inkml:brushProperty name="width" value="0.05" units="cm"/>
      <inkml:brushProperty name="height" value="0.05" units="cm"/>
      <inkml:brushProperty name="color" value="#00A0D7"/>
    </inkml:brush>
  </inkml:definitions>
  <inkml:trace contextRef="#ctx0" brushRef="#br0">1 16 11072 0 0,'0'0'324'0'0,"0"0"-3"0"0,0 0-180 0 0,0 0-5 0 0,0 0 22 0 0,0 0 2 0 0,0 0 30 0 0,0 0 130 0 0,2 0 58 0 0,28 4 1462 0 0,-10-3-273 0 0,72 17 1376 0 0,-41-23-2283 0 0,53 2-607 0 0,-22-2-53 0 0,-72 5 23 0 0,-1 0-1 0 0,0 0 0 0 0,0-1 0 0 0,0 0 0 0 0,1-1 1 0 0,-1 0-1 0 0,-1 0 0 0 0,1-1 0 0 0,1-1-22 0 0,14-1 432 0 0,-22 5-361 0 0,-2 0-6 0 0,0 0 1 0 0,0 0-24 0 0,0 0-120 0 0,0-1-72 0 0,5-3-10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5.759"/>
    </inkml:context>
    <inkml:brush xml:id="br0">
      <inkml:brushProperty name="width" value="0.05" units="cm"/>
      <inkml:brushProperty name="height" value="0.05" units="cm"/>
      <inkml:brushProperty name="color" value="#00A0D7"/>
    </inkml:brush>
  </inkml:definitions>
  <inkml:trace contextRef="#ctx0" brushRef="#br0">94 583 8360 0 0,'0'0'304'0'0,"0"0"-98"0"0,0 0 349 0 0,0 0 169 0 0,0 0 39 0 0,0 0-90 0 0,0 0-396 0 0,-11-1-34 0 0,-21-31 1734 0 0,4-3-763 0 0,26 24-748 0 0,-19-43 547 0 0,21 36-922 0 0,1 0 0 0 0,1 0 0 0 0,0 0 0 0 0,1 1 0 0 0,1-1 0 0 0,1 1 0 0 0,0 0 0 0 0,1 0 0 0 0,1 1 0 0 0,1-1 0 0 0,0 2 0 0 0,1-1 0 0 0,0 1 0 0 0,2 0 0 0 0,0 1 0 0 0,4-4-91 0 0,41-38 0 0 0,3 2 0 0 0,19 11 0 0 0,-76 42 0 0 0,1 0-11 0 0,-1-1 0 0 0,0 1 0 0 0,1 0 0 0 0,-1 0 0 0 0,1 0 0 0 0,-1 0 0 0 0,1 0-1 0 0,0 0 1 0 0,-1 1 0 0 0,1-1 0 0 0,0 1 0 0 0,-1 0 0 0 0,1 0 0 0 0,0 0 0 0 0,0 0-1 0 0,-1 0 1 0 0,1 1 0 0 0,0-1 0 0 0,-1 1 0 0 0,1-1 0 0 0,0 1 0 0 0,-1 0 0 0 0,1 0-1 0 0,-1 0 1 0 0,1 1 0 0 0,-1-1 0 0 0,0 1 0 0 0,0-1 0 0 0,1 1 0 0 0,-1 0 0 0 0,0 0-1 0 0,0-1 1 0 0,-1 1 0 0 0,1 1 0 0 0,0-1 11 0 0,12 19-275 0 0,-1 35-169 0 0,-8-41 414 0 0,-1 0 1 0 0,0 0-1 0 0,-1 1 1 0 0,-1-1-1 0 0,0 1 1 0 0,-1 0-1 0 0,-1-1 1 0 0,-1 1-1 0 0,0 0 0 0 0,-2 9 30 0 0,-26 97 2 0 0,22-107 94 0 0,0 0 1 0 0,-1 0 0 0 0,-1-1-1 0 0,-1 0 1 0 0,0 0 0 0 0,0-1-1 0 0,-1-1 1 0 0,-1 1 0 0 0,0-2-1 0 0,-1 0 1 0 0,0 0 0 0 0,-13 7-97 0 0,21-15 55 0 0,0 1 0 0 0,0-1 0 0 0,-1-1 0 0 0,1 1 0 0 0,-1-1 0 0 0,1 0 0 0 0,-1 0 0 0 0,1-1 0 0 0,-1 1 0 0 0,0-1 0 0 0,0-1 0 0 0,0 1 0 0 0,0-1 0 0 0,0 0 0 0 0,0 0 0 0 0,0-1 0 0 0,0 1 0 0 0,1-1 0 0 0,-1-1 0 0 0,0 1 0 0 0,0-1 0 0 0,-2-1-55 0 0,-11-5 21 0 0,-33-23-204 0 0,41 25 239 0 0,-7-31-1198 0 0,18 35 790 0 0</inkml:trace>
  <inkml:trace contextRef="#ctx0" brushRef="#br0" timeOffset="977.107">497 194 10912 0 0,'0'0'497'0'0,"0"0"-8"0"0,0 2-311 0 0,12 55 130 0 0,0-31 156 0 0,4 27 624 0 0,6 41-248 0 0,-19-85-802 0 0,-1 0 1 0 0,1-1 0 0 0,-2 1-1 0 0,1 0 1 0 0,-1 0 0 0 0,-1 1-1 0 0,0-1 1 0 0,0 0 0 0 0,-1 4-39 0 0,0 11 325 0 0,-4 21 230 0 0,5-36-439 0 0,-1 0 0 0 0,0 0 1 0 0,-1 0-1 0 0,0 0 1 0 0,0 0-1 0 0,-1 0 1 0 0,0 0-1 0 0,-1-1 0 0 0,1 1 1 0 0,-2-1-1 0 0,1 0 1 0 0,-4 4-117 0 0,7-11 33 0 0,1 0-1 0 0,-1-1 1 0 0,0 1 0 0 0,1 0 0 0 0,-1 0 0 0 0,0 0-1 0 0,0 0 1 0 0,0-1 0 0 0,1 1 0 0 0,-1 0-1 0 0,0-1 1 0 0,0 1 0 0 0,0-1 0 0 0,0 1 0 0 0,0-1-1 0 0,0 1 1 0 0,0-1 0 0 0,0 0 0 0 0,-1 0 0 0 0,1 1-1 0 0,0-1 1 0 0,0 0 0 0 0,0 0 0 0 0,0 0 0 0 0,0 0-1 0 0,0 0 1 0 0,0 0 0 0 0,-1-1 0 0 0,1 1 0 0 0,0 0-1 0 0,0 0 1 0 0,0-1 0 0 0,0 1 0 0 0,0-1-1 0 0,0 1 1 0 0,0-1 0 0 0,0 1 0 0 0,0-1 0 0 0,0 0-1 0 0,1 1 1 0 0,-1-1 0 0 0,0 0 0 0 0,0 0 0 0 0,1 0-1 0 0,-1 0 1 0 0,0 1 0 0 0,1-1 0 0 0,-1 0 0 0 0,0 0-34 0 0,-24-53 913 0 0,22 32-805 0 0,0-1 1 0 0,2 1-1 0 0,1 0 0 0 0,1-1 0 0 0,0 1 0 0 0,2-1-107 0 0,15-104 53 0 0,-15 114-45 0 0,2 0 0 0 0,0 0 0 0 0,0 0 0 0 0,1 1 0 0 0,1 0 0 0 0,0 0 0 0 0,1 0 0 0 0,6-7-8 0 0,57-72 86 0 0,-15 36 44 0 0,-34 40-130 0 0,12 6 0 0 0,-25 8-10 0 0,18 25-300 0 0,-25-18 275 0 0,0 0 0 0 0,0 0 0 0 0,-1 0 0 0 0,0 0 0 0 0,0 0 0 0 0,0 0 0 0 0,-1 0 0 0 0,0 1 0 0 0,0-1-1 0 0,-1 0 1 0 0,1 0 0 0 0,-2 0 0 0 0,1 0 0 0 0,0 0 0 0 0,-3 5 35 0 0,-1 11-42 0 0,-7 15 42 0 0,10-31 27 0 0,0 0-1 0 0,0 0 0 0 0,-1-1 0 0 0,0 1 0 0 0,-1-1 1 0 0,1 0-1 0 0,-1 0 0 0 0,0 0 0 0 0,0 0 0 0 0,0-1 1 0 0,-1 1-1 0 0,1-1 0 0 0,-2 0-26 0 0,-7 9 139 0 0,-22 7 85 0 0,-21 2-96 0 0,46-18-128 0 0,-10-3-14 0 0,8-14-348 0 0,12 7 298 0 0,0 3 11 0 0,0-1 42 0 0,5 0 11 0 0,0 3-13 0 0,-1 1-1 0 0,0 0 1 0 0,0 0 0 0 0,1 1-1 0 0,-1-1 1 0 0,0 1-1 0 0,0 0 1 0 0,0 0-1 0 0,0 0 1 0 0,0 1-1 0 0,0 0 1 0 0,0-1 0 0 0,0 1-1 0 0,-1 1 1 0 0,1-1-1 0 0,-1 0 1 0 0,1 1-1 0 0,-1 0 1 0 0,0-1-1 0 0,1 3 14 0 0,13 7 13 0 0,21 33 71 0 0,-11-2 120 0 0,2 3 100 0 0,20 32 120 0 0,-33-50-352 0 0,-14-23-61 0 0,2 1 32 0 0,2 2-22 0 0,-5-6 4 0 0,-1-2-106 0 0,0 0-51 0 0,0 0-11 0 0,0 0-141 0 0,0-11-1717 0 0,0-4 822 0 0</inkml:trace>
  <inkml:trace contextRef="#ctx0" brushRef="#br0" timeOffset="1778.307">1206 47 13952 0 0,'0'0'298'0'0,"0"0"-3"0"0,0 0-178 0 0,0 0-51 0 0,0 0-2 0 0,0 0 0 0 0,0 0 12 0 0,0 0 50 0 0,0 0 24 0 0,0 0 2 0 0,-2-1 28 0 0,-31-8 1678 0 0,27 10-1806 0 0,0 0-1 0 0,0 1 1 0 0,1 0 0 0 0,-1 0-1 0 0,1 0 1 0 0,0 1 0 0 0,-1 0-1 0 0,1 0 1 0 0,0 0-1 0 0,1 0 1 0 0,-1 1 0 0 0,1 0-1 0 0,-1 0 1 0 0,1 0 0 0 0,0 0-1 0 0,1 1 1 0 0,-1 0-1 0 0,1 0 1 0 0,-1 1-52 0 0,-42 42 242 0 0,35-37-205 0 0,-1 0 0 0 0,1 0 1 0 0,1 1-1 0 0,0 1 0 0 0,1 0 1 0 0,0 0-1 0 0,1 1 0 0 0,0 0 1 0 0,1 1-1 0 0,1-1 0 0 0,0 1 1 0 0,1 0-1 0 0,1 1 0 0 0,-2 13-37 0 0,-6 8-11 0 0,9-30 29 0 0,1-1 0 0 0,-1 0-1 0 0,1 1 1 0 0,0 0 0 0 0,1-1 0 0 0,0 1 0 0 0,0 0 0 0 0,0 0-1 0 0,1 0 1 0 0,0-1 0 0 0,1 1 0 0 0,-1 0 0 0 0,1 0 0 0 0,0 0-1 0 0,2 2-17 0 0,-1-1 7 0 0,1 0 0 0 0,1-1-1 0 0,0 1 1 0 0,0-1 0 0 0,0 0-1 0 0,1 0 1 0 0,0 0 0 0 0,0-1-1 0 0,1 1 1 0 0,-1-1 0 0 0,1-1-1 0 0,7 6-6 0 0,2-2 43 0 0,1-1-1 0 0,0-1 0 0 0,0 0 0 0 0,0-1 1 0 0,1-1-1 0 0,0 0 0 0 0,0-2 1 0 0,0 1-1 0 0,0-2 0 0 0,6 0-42 0 0,38 3 64 0 0,-1-10 9 0 0,-51 3-79 0 0,-1 1-1 0 0,1-1 0 0 0,-1-1 1 0 0,0 1-1 0 0,0-1 0 0 0,0-1 1 0 0,0 1-1 0 0,-1-2 0 0 0,1 1 1 0 0,-1-1-1 0 0,0 0 0 0 0,4-4 7 0 0,16-16-64 0 0,-20 16 64 0 0,4-11 0 0 0,-5-26 144 0 0,-13 22 11 0 0,-15-10 130 0 0,19 30-254 0 0,-1 0 0 0 0,1 0 0 0 0,-1 1-1 0 0,0-1 1 0 0,-1 1 0 0 0,1 0-1 0 0,0 0 1 0 0,-1 0 0 0 0,0 1 0 0 0,1 0-1 0 0,-1 0 1 0 0,0 0 0 0 0,0 0 0 0 0,0 1-1 0 0,0 0 1 0 0,-1 0 0 0 0,1 0-1 0 0,0 1 1 0 0,0-1 0 0 0,-1 1 0 0 0,1 1-1 0 0,-3-1-30 0 0,-33-5 5 0 0,-28 5 61 0 0,-42 36-221 0 0,68-16 803 0 0,20-8-364 0 0,22-11-354 0 0,1-1-58 0 0,0 0-22 0 0,0 0 0 0 0,0 0 4 0 0,0 0 2 0 0,0 0 0 0 0,10 16-825 0 0,20-1-1342 0 0,-20-11 768 0 0</inkml:trace>
  <inkml:trace contextRef="#ctx0" brushRef="#br0" timeOffset="2156.305">1510 618 18391 0 0,'0'0'667'0'0,"0"0"-387"0"0,0 0-23 0 0,0 0 37 0 0,0 0 8 0 0,0 0-64 0 0,0 0-262 0 0,0 0-71 0 0,0 0-100 0 0,0 0-42 0 0,0 0-10 0 0,0 0 27 0 0,0 0 112 0 0,0 1 42 0 0,-5 3 52 0 0,-1 6-56 0 0,13 4-1289 0 0,2-10-19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22.608"/>
    </inkml:context>
    <inkml:brush xml:id="br0">
      <inkml:brushProperty name="width" value="0.05" units="cm"/>
      <inkml:brushProperty name="height" value="0.05" units="cm"/>
      <inkml:brushProperty name="color" value="#00A0D7"/>
    </inkml:brush>
  </inkml:definitions>
  <inkml:trace contextRef="#ctx0" brushRef="#br0">0 16 15400 0 0,'0'0'333'0'0,"0"0"0"0"0,0 0-185 0 0,0 0 10 0 0,0 0 29 0 0,0 0 5 0 0,2-1-32 0 0,44-13 888 0 0,10 29 1235 0 0,61 8-528 0 0,74-1-1715 0 0,-115-18-38 0 0,61 20-935 0 0,-104-23-150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23.213"/>
    </inkml:context>
    <inkml:brush xml:id="br0">
      <inkml:brushProperty name="width" value="0.05" units="cm"/>
      <inkml:brushProperty name="height" value="0.05" units="cm"/>
      <inkml:brushProperty name="color" value="#00A0D7"/>
    </inkml:brush>
  </inkml:definitions>
  <inkml:trace contextRef="#ctx0" brushRef="#br0">1 1 15136 0 0,'0'0'554'0'0,"0"0"-348"0"0,0 0-120 0 0,0 0-12 0 0,0 0-2 0 0,0 0 8 0 0,0 0 33 0 0,0 0 14 0 0,2 1 0 0 0,113 12 2908 0 0,124-6-2 0 0,-153-8-2578 0 0,120 10 709 0 0,-174-8-1099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84CBCD8E-348C-43BC-99F6-C11F913DD913}" emma:medium="tactile" emma:mode="ink">
          <msink:context xmlns:msink="http://schemas.microsoft.com/ink/2010/main" type="writingRegion" rotatedBoundingBox="6578,13129 24776,13508 24739,15286 6541,14907"/>
        </emma:interpretation>
      </emma:emma>
    </inkml:annotationXML>
    <inkml:traceGroup>
      <inkml:annotationXML>
        <emma:emma xmlns:emma="http://www.w3.org/2003/04/emma" version="1.0">
          <emma:interpretation id="{62E18471-3E3C-46E6-8EAB-AECFB65A4806}" emma:medium="tactile" emma:mode="ink">
            <msink:context xmlns:msink="http://schemas.microsoft.com/ink/2010/main" type="paragraph" rotatedBoundingBox="6578,13129 24776,13508 24739,15286 6541,14907" alignmentLevel="1"/>
          </emma:interpretation>
        </emma:emma>
      </inkml:annotationXML>
      <inkml:traceGroup>
        <inkml:annotationXML>
          <emma:emma xmlns:emma="http://www.w3.org/2003/04/emma" version="1.0">
            <emma:interpretation id="{91F30FC2-8720-42F6-AA7E-3AD4714B1C34}" emma:medium="tactile" emma:mode="ink">
              <msink:context xmlns:msink="http://schemas.microsoft.com/ink/2010/main" type="line" rotatedBoundingBox="6578,13129 24776,13508 24739,15286 6541,14907"/>
            </emma:interpretation>
          </emma:emma>
        </inkml:annotationXML>
        <inkml:traceGroup>
          <inkml:annotationXML>
            <emma:emma xmlns:emma="http://www.w3.org/2003/04/emma" version="1.0">
              <emma:interpretation id="{8921562B-403A-4640-9978-79E9996E3E06}" emma:medium="tactile" emma:mode="ink">
                <msink:context xmlns:msink="http://schemas.microsoft.com/ink/2010/main" type="inkWord" rotatedBoundingBox="6577,13141 8617,13183 8580,14949 6541,14907"/>
              </emma:interpretation>
              <emma:one-of disjunction-type="recognition" id="oneOf0">
                <emma:interpretation id="interp0" emma:lang="" emma:confidence="1">
                  <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80C3A379-B653-4F4B-BA54-341B9BFDFFA3}" emma:medium="tactile" emma:mode="ink">
                <msink:context xmlns:msink="http://schemas.microsoft.com/ink/2010/main" type="inkWord" rotatedBoundingBox="9284,13346 11300,13388 11278,14484 9261,14442"/>
              </emma:interpretation>
              <emma:one-of disjunction-type="recognition" id="oneOf1">
                <emma:interpretation id="interp1" emma:lang="" emma:confidence="1">
                  <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64ACFC8A-3CD3-4163-9195-D78E4A94622B}" emma:medium="tactile" emma:mode="ink">
                <msink:context xmlns:msink="http://schemas.microsoft.com/ink/2010/main" type="inkWord" rotatedBoundingBox="11988,13296 16078,13381 16053,14580 11963,14495"/>
              </emma:interpretation>
              <emma:one-of disjunction-type="recognition" id="oneOf2">
                <emma:interpretation id="interp2" emma:lang="" emma:confidence="1">
                  <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Group>
        <inkml:traceGroup>
          <inkml:annotationXML>
            <emma:emma xmlns:emma="http://www.w3.org/2003/04/emma" version="1.0">
              <emma:interpretation id="{877E2E98-A9EA-4FB1-ACE2-77B0661E61D8}" emma:medium="tactile" emma:mode="ink">
                <msink:context xmlns:msink="http://schemas.microsoft.com/ink/2010/main" type="inkWord" rotatedBoundingBox="16772,13342 18964,13387 18937,14719 16744,14673"/>
              </emma:interpretation>
              <emma:one-of disjunction-type="recognition" id="oneOf3">
                <emma:interpretation id="interp3" emma:lang="" emma:confidence="1">
                  <emma:literal/>
                </emma:interpretation>
              </emma:one-of>
            </emma:emma>
          </inkml:annotationXML>
          <inkml:trace contextRef="#ctx0" brushRef="#br0" timeOffset="9985.147">15519 5156 40 0,'-5'-3'16'0,"14"6"-8"0,-9-6-5 0,0 3 4 16,0 0-3-16,0 0-3 16,0 0-3-16,0 0 1 15,0 0-10-15,0 0-3 16,0 0-4-16,0-4 1 15</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4138F452-7670-4445-9F75-5940275B1918}" emma:medium="tactile" emma:mode="ink">
                <msink:context xmlns:msink="http://schemas.microsoft.com/ink/2010/main" type="inkWord" rotatedBoundingBox="19847,13811 24768,13913 24747,14925 19826,14823"/>
              </emma:interpretation>
              <emma:one-of disjunction-type="recognition" id="oneOf4">
                <emma:interpretation id="interp4" emma:lang="" emma:confidence="1">
                  <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4">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6:42:18.790"/>
    </inkml:context>
    <inkml:brush xml:id="br0">
      <inkml:brushProperty name="width" value="0.05" units="cm"/>
      <inkml:brushProperty name="height" value="0.05" units="cm"/>
      <inkml:brushProperty name="color" value="#00A0D7"/>
    </inkml:brush>
  </inkml:definitions>
  <inkml:trace contextRef="#ctx0" brushRef="#br0">179 654 15400 0 0,'-14'0'333'0'0,"11"0"0"0"0,1 0-213 0 0,-6 0-106 0 0,1-1-14 0 0,-39-28-124 0 0,32 15 17 0 0,-47-51 155 0 0,58 60 106 0 0,0 0 0 0 0,0 0 0 0 0,1-1 0 0 0,-1 1 0 0 0,1-1 0 0 0,1 1 0 0 0,-1-1 1 0 0,1 0-1 0 0,0 0 0 0 0,0 1 0 0 0,0-1 0 0 0,1 0 0 0 0,0 0 0 0 0,0-4-154 0 0,2 0-12 0 0,0 1-1 0 0,1-1 0 0 0,-1 1 1 0 0,2 0-1 0 0,-1 0 1 0 0,2 0-1 0 0,-1 0 1 0 0,1 1-1 0 0,0 0 1 0 0,1 0-1 0 0,-1 0 0 0 0,3-1 13 0 0,-6 6 16 0 0,7-9-61 0 0,0 1 0 0 0,1 0-1 0 0,1 1 1 0 0,-1 0 0 0 0,2 1-1 0 0,-1 0 1 0 0,1 0 0 0 0,9-4 45 0 0,23-15 277 0 0,-40 26-276 0 0,1 0-1 0 0,-1 1 0 0 0,0-1 1 0 0,1 1-1 0 0,-1 0 0 0 0,1 1 1 0 0,0-1-1 0 0,-1 1 1 0 0,1 0-1 0 0,0 0 0 0 0,-1 0 1 0 0,1 1-1 0 0,0-1 0 0 0,-1 1 1 0 0,1 0-1 0 0,-1 0 1 0 0,1 1-1 0 0,-1 0 0 0 0,0-1 1 0 0,0 2-1 0 0,1-1 0 0 0,23 23 4 0 0,-22-8-64 0 0,0-1-1 0 0,-1 1 1 0 0,-1 0-1 0 0,-1 0 1 0 0,0 1-1 0 0,-2-1 1 0 0,0 1 0 0 0,0-1-1 0 0,-3 12 61 0 0,-15 117 1265 0 0,-15-64 47 0 0,31-80-1154 0 0,1-2-20 0 0,0 0-2 0 0,0 0-1 0 0,0 0-6 0 0,0 0-1 0 0,-1-1 0 0 0,-35-23 720 0 0,-9-30-1274 0 0,18-4-1445 0 0,26 48 1200 0 0</inkml:trace>
  <inkml:trace contextRef="#ctx0" brushRef="#br0" timeOffset="1499.816">549 118 12360 0 0,'0'0'266'0'0,"0"0"1"0"0,0 0-186 0 0,0 0-118 0 0,0 0 80 0 0,0 0 42 0 0,0 0 10 0 0,0 0-38 0 0,0 0-149 0 0,1 2-16 0 0,15 50 1203 0 0,-11-27-319 0 0,11 39 553 0 0,13 98-912 0 0,-13-78-286 0 0,6 38 74 0 0,-27-99 32 0 0,5-21-138 0 0,0-2 77 0 0,-13 10 933 0 0,9-10-1043 0 0,1 0 0 0 0,-1-1-1 0 0,1 1 1 0 0,0-1-1 0 0,-1 0 1 0 0,1 0 0 0 0,0 0-1 0 0,0 0 1 0 0,0 0-1 0 0,-1-1 1 0 0,1 0-1 0 0,0 1 1 0 0,1-1 0 0 0,-1 0-1 0 0,0 0 1 0 0,1-1-1 0 0,-1 1 1 0 0,1 0 0 0 0,-1-1-1 0 0,1 0 1 0 0,-1-1-66 0 0,-24-29 94 0 0,11 12-94 0 0,-6-19 11 0 0,6-77 116 0 0,16 102-151 0 0,0 0 1 0 0,1 0 0 0 0,1 1 0 0 0,0-1-1 0 0,2 0 1 0 0,-1 1 0 0 0,2 0 0 0 0,0 0-1 0 0,6-13 24 0 0,32-51-252 0 0,-5 24 376 0 0,35-25-324 0 0,-11 35 254 0 0,-46 39 20 0 0,-6 5-40 0 0,19 34-452 0 0,-8 41 82 0 0,-31 12 320 0 0,8-76 24 0 0,0-1-1 0 0,0 0 0 0 0,-2 1 0 0 0,1-1 0 0 0,-1 0 0 0 0,-1-1 0 0 0,1 1 0 0 0,-2-1 0 0 0,-2 4-7 0 0,-12 8 60 0 0,-40 37 107 0 0,57-57-124 0 0,-7-2-22 0 0,0-2 32 0 0,-3-4 715 0 0,13 6-766 0 0,-1 0-1 0 0,1 1 1 0 0,-1-1-1 0 0,1 1 1 0 0,-1-1-1 0 0,1 0 1 0 0,-1 0-1 0 0,1 1 1 0 0,-1-1-1 0 0,1 0 1 0 0,0 0-1 0 0,0 1 1 0 0,-1-1-1 0 0,1 0 1 0 0,0 0-1 0 0,0 0 1 0 0,0 1-1 0 0,0-1 1 0 0,0 0-1 0 0,0 0 1 0 0,0 0-1 0 0,0 1 1 0 0,0-1-1 0 0,0 0 0 0 0,1 0 1 0 0,-1 0-1 0 0,0 1 1 0 0,1-1-1 0 0,-1 0 1 0 0,0 0-1 0 0,1 1 1 0 0,-1-1-1 0 0,1 0 1 0 0,-1 1-1 0 0,1-1 1 0 0,-1 0-1 0 0,1 1 1 0 0,-1-1-1 0 0,1 1 1 0 0,0-1-2 0 0,3-4 4 0 0,-1 4-8 0 0,0-1-1 0 0,0 1 1 0 0,0 0 0 0 0,0 0-1 0 0,0 0 1 0 0,0 1-1 0 0,0-1 1 0 0,0 1-1 0 0,0-1 1 0 0,0 1-1 0 0,1 0 1 0 0,-1 0 0 0 0,0 1-1 0 0,0-1 1 0 0,0 1-1 0 0,0-1 1 0 0,0 1-1 0 0,0 0 1 0 0,0 0-1 0 0,0 0 1 0 0,0 1 0 0 0,0-1-1 0 0,-1 1 1 0 0,1-1-1 0 0,-1 1 1 0 0,1 0-1 0 0,-1 0 1 0 0,1 0-1 0 0,-1 0 1 0 0,0 1 0 0 0,0-1-1 0 0,0 1 1 0 0,0-1-1 0 0,-1 1 1 0 0,1-1-1 0 0,-1 1 5 0 0,61 114 408 0 0,-23-23-282 0 0,-18-35-56 0 0,13 19 6 0 0,-12-53-76 0 0,-16-20 0 0 0,4-4-745 0 0,-10-1 290 0 0</inkml:trace>
  <inkml:trace contextRef="#ctx0" brushRef="#br0" timeOffset="2349.563">1379 118 11672 0 0,'5'-6'681'0'0,"-5"-3"-560"0"0,0 1-58 0 0,0 6 192 0 0,0 2 82 0 0,0 0 14 0 0,0 0-21 0 0,0 0-90 0 0,0 0-42 0 0,0 0-6 0 0,-6-6 856 0 0,3 5-913 0 0,-1 0 0 0 0,0 0 0 0 0,0 0 0 0 0,1 0 0 0 0,-1 1 1 0 0,0 0-1 0 0,0 0 0 0 0,0 0 0 0 0,0 0 0 0 0,0 0 0 0 0,1 1 1 0 0,-1 0-1 0 0,0-1 0 0 0,0 2 0 0 0,1-1 0 0 0,-1 0 0 0 0,0 1 1 0 0,1-1-1 0 0,0 1 0 0 0,-1 0 0 0 0,0 1-135 0 0,-57 38 417 0 0,23-2-262 0 0,0 19-38 0 0,15-33-101 0 0,-14 45 357 0 0,28-47-378 0 0,5-12 45 0 0,0-1-1 0 0,1 1 1 0 0,0 0-1 0 0,1 0 1 0 0,0 0-1 0 0,1 0 1 0 0,0 0-1 0 0,1 0 1 0 0,0 1-1 0 0,0-1 1 0 0,2 0-1 0 0,-1 0 1 0 0,1 0-1 0 0,1 0 1 0 0,0 0-1 0 0,2 4-39 0 0,0-4 5 0 0,1 0-1 0 0,0-1 1 0 0,1 0-1 0 0,0 0 0 0 0,0-1 1 0 0,1 0-1 0 0,0 0 1 0 0,1-1-1 0 0,0 0 1 0 0,0 0-1 0 0,1-1 0 0 0,0 0 1 0 0,0-1-1 0 0,1 0 1 0 0,0-1-1 0 0,0 1-4 0 0,49 12 193 0 0,-16-9-193 0 0,-31-12-29 0 0,0 0-1 0 0,0-1 0 0 0,-1 0 0 0 0,0-1 0 0 0,0 0 0 0 0,0-1 1 0 0,0 0-1 0 0,0-1 30 0 0,0 0-93 0 0,-1 0-1 0 0,0 0 1 0 0,0-1 0 0 0,0-1 0 0 0,-1 0 0 0 0,0 0 0 0 0,-1-1-1 0 0,6-8 94 0 0,57-76-74 0 0,-70 89 114 0 0,-1 1 0 0 0,1 0 1 0 0,-1-1-1 0 0,0 1 0 0 0,0-1 1 0 0,-1 0-1 0 0,1 1 0 0 0,-1-1 0 0 0,0 1 1 0 0,0-1-1 0 0,0 0 0 0 0,-1 1 1 0 0,0-1-1 0 0,0 1 0 0 0,0-1 1 0 0,0 1-1 0 0,-1-1 0 0 0,0 1 0 0 0,0 0 1 0 0,0 0-1 0 0,0 0 0 0 0,0 0 1 0 0,-1 0-1 0 0,0 0 0 0 0,0 1 1 0 0,0-1-1 0 0,0 1 0 0 0,-1 0 0 0 0,1 0 1 0 0,-1 0-1 0 0,-1-1-40 0 0,-33-5 193 0 0,31 9-208 0 0,0 1 0 0 0,0 0 0 0 0,0 0-1 0 0,0 0 1 0 0,0 1 0 0 0,1 0-1 0 0,-1 0 1 0 0,1 0 0 0 0,-1 1 0 0 0,1 0-1 0 0,-4 3 16 0 0,-83 39 0 0 0,4-2 0 0 0,-20 2 480 0 0,97-34-216 0 0,11-11-225 0 0,1 0-98 0 0,0 0-9 0 0,0 0-2 0 0,0 0-29 0 0,0 0-12 0 0,17 5-597 0 0,-6-5 175 0 0,-1 0-18 0 0</inkml:trace>
  <inkml:trace contextRef="#ctx0" brushRef="#br0" timeOffset="3209.237">1483 758 10384 0 0,'67'-31'566'0'0,"-27"11"-772"0"0,-14 15 491 0 0,-25 5 55 0 0,3 0 212 0 0,-3 2 3333 0 0,-2 3-3712 0 0,-1 0 1 0 0,1 0-1 0 0,-1 0 0 0 0,-1 0 0 0 0,1-1 1 0 0,-1 1-1 0 0,1-1 0 0 0,-1 0 0 0 0,0 0 1 0 0,-1 0-1 0 0,1 0 0 0 0,-1 0 0 0 0,0-1 0 0 0,-1 2-173 0 0,-38 17 2444 0 0,25-14-1614 0 0,16-7-668 0 0,2-1-39 0 0,0 0-10 0 0,-10 0-665 0 0,10 0 168 0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0.77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 23 84 0,'-9'-7'33'0,"4"7"-18"0,1-4-5 15,4 4 12-15,0-7-4 16,-5 7 0-16,5-4-4 15,-4 1-1-15,4 3-1 16,-4 0 0-16,4 0-6 16,0 0-4-16,0 0-1 0,0 0-4 15,0 0 2-15,0 0 1 16,0 0 2-16,4 3 3 16,0 1 2-16,5 3 5 15,5-3 3-15,-1 0-6 16,4-1-1-16,1 1-2 15,4 0 1-15,5 0 0 0,8-1 3 16,0 5-5-16,1 3-3 16,4 3-1-16,-5-3 1 15,0 8 3 1,1 3 2-16,-1 0 1 0,5-4 2 16,-1 1 4-16,-3-1 3 15,3-7 0-15,10-3-1 16,4 3-4-16,9-11-2 15,0 0-4-15,4 0 1 16,0 0-4-16,1 0-2 16,-1 3 0-16,-4 1-1 0,-1 0-3 15,1 3 2-15,0-3 1 16,0 3 0-16,13-7 0 16,-9 4 2-16,1-1 3 15,-6 1 2-15,6 3 1 16,-5 1 0-16,-5-4 0 15,5-1 0-15,4 5-4 16,0 3-1-16,9-8 1 16,-4 1 0-16,0 0-2 15,-5 3 1-15,0-3-2 16,-4 3 2-16,0 0-4 16,4 1 0-16,9 3 3 15,-4-4 1-15,4 1 1 16,0-1 0-16,-4 0 0 15,0 1 0-15,-5-1-5 16,-4 0 1-16,0-7 0 0,4 15 0 16,5-11 0-16,4 7 2 15,4-8-1-15,1 5 2 16,-5-1-2-16,0 1-1 16,0 3 1-16,-4-8 1 15,8 1 1-15,1 0 1 16,8-4 0-16,0 0 0 15,-4 0-2-15,0 3-2 16,-4-3 1-16,4 0-1 16,4 0 0-16,5 0 2 15,0-3-1-15,-1 3 2 0,-3 0-4 16,-5 3 0 0,-1-3 1-16,6 0 2 0,4 0-3 15,8-3 0-15,-4-1 3 16,-4 0 1-16,0 1-4 15,0-5 1-15,26 5 0 16,0-1 2-16,0 0 1 16,-8-3 1-16,-5-1 0 15,-9 5 0-15,5 3-2 16,4-11-2-16,4 7 1 16,-4 4 1-16,-9-15-1 15,1 15 2-15,-6-7-2 16,10 3 2-16,4 4-2 15,9-3-1-15,-9 3-2 16,-9-4 1-16,-4 0 3 0,-5 1 3 16,-22-1-2-16,36 0 0 15,-31 1-1 1,30-1-2-16,-8 0 3 0,-9-3 0 16,0-1-4-16,-13 5 1 15,-5-1 0-15,-9 0 2 16,-4 1-3-16,-9 3 0 15,-4 0 1-15,-4 0 2 16,-6 0-1-16,-3 0 2 16,-5 0-4-16,-4 0 0 15,-5 0 1-15,-4 0 2 0,0 3-3 16,-9-3-2 0,0 0-16-16,0 0-7 0,0 8-27 15,-9 7-9-15,-4-4-90 16</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10:27.824"/>
    </inkml:context>
    <inkml:brush xml:id="br0">
      <inkml:brushProperty name="width" value="0.05" units="cm"/>
      <inkml:brushProperty name="height" value="0.05" units="cm"/>
    </inkml:brush>
  </inkml:definitions>
  <inkml:trace contextRef="#ctx0" brushRef="#br0">1780 892 7856 0 0,'0'0'174'0'0,"0"0"29"0"0,0 0 13 0 0,0 0-7 0 0,0 0-54 0 0,0 0-26 0 0,0 0-7 0 0,0 0 10 0 0,0 0 52 0 0,0 0 28 0 0,0 0 4 0 0,0 0-16 0 0,0 0-68 0 0,0 0-32 0 0,0 0-4 0 0,0 0 8 0 0,0 0 33 0 0,0 0 14 0 0,0 0 1 0 0,0 0 17 0 0,0 0 72 0 0,2-1 30 0 0,30-8 2625 0 0,-10 12-3268 0 0,-17-1-3733 0 0,-5-2-187 0 0</inkml:trace>
  <inkml:trace contextRef="#ctx0" brushRef="#br0" timeOffset="1915.999">2273 445 4608 0 0,'0'0'101'0'0,"0"0"22"0"0,0 0 5 0 0,0 0-11 0 0,0 0-37 0 0,0 0 6 0 0,0 0-12 0 0,0 0 49 0 0,0 0 138 0 0,0 0 54 0 0,0 0 6 0 0,0 0 44 0 0,0 0 165 0 0,0 0 70 0 0,0 0 9 0 0,0 0-44 0 0,0 0-206 0 0,0 0-95 0 0,0 0-21 0 0,0 0-17 0 0,0 0-56 0 0,0 0-30 0 0,0 0-4 0 0,0 0-8 0 0,0 0-35 0 0,0 0-18 0 0,0 0-3 0 0,0 0 20 0 0,0 0 82 0 0,0 0 33 0 0,0 0 8 0 0,0 0 1 0 0,0 0 0 0 0,0 0 0 0 0,0 0 0 0 0,0 0-11 0 0,0 0-45 0 0,0 0-21 0 0,0 0-3 0 0,0 0 4 0 0,-2 0 16 0 0,-29 2 297 0 0,7 5-416 0 0,14-3 22 0 0,1 1 16 0 0,2 1-59 0 0,2 1-6 0 0,3-4 33 0 0,-13 21-32 0 0,14-5-11 0 0,-15 41 408 0 0,5-22-310 0 0,-23 81 685 0 0,18-32-272 0 0,29 6-430 0 0,18-37 731 0 0,-14-38-772 0 0,-14-15-3 0 0,0-1 1 0 0,1 0-1 0 0,-1 0 1 0 0,1 0-1 0 0,-1 0 0 0 0,1 0 1 0 0,0-1-1 0 0,0 0 1 0 0,0 1-1 0 0,0-1 0 0 0,0-1 1 0 0,0 1-1 0 0,0-1 1 0 0,0 1-1 0 0,0-1 1 0 0,0 0-1 0 0,0-1 0 0 0,0 1 1 0 0,0-1-1 0 0,0 0 1 0 0,0 0-1 0 0,0 0 0 0 0,0 0 1 0 0,0 0-1 0 0,-1-1 1 0 0,1 0-1 0 0,0 0 1 0 0,-1 0-1 0 0,0 0 0 0 0,2-1-37 0 0,70-32 0 0 0,-67 30 30 0 0,0-1-1 0 0,0 0 1 0 0,-1 0-1 0 0,0-1 1 0 0,0 0-1 0 0,-1-1 1 0 0,1 1-1 0 0,-2-1 1 0 0,1 0-1 0 0,2-6-29 0 0,-1-16 425 0 0,-8 27-353 0 0,-3-6-2 0 0,-20-28 7 0 0,4 21-272 0 0,17 11 166 0 0,-23-5-6 0 0,21 9 32 0 0,0 1-1 0 0,0 0 0 0 0,1 0 0 0 0,-1 1 0 0 0,0-1 0 0 0,0 1 0 0 0,0 0 0 0 0,1 0 0 0 0,-1 1 0 0 0,1-1 0 0 0,-1 1 0 0 0,1 0 0 0 0,-1 0 1 0 0,1 1-1 0 0,0-1 0 0 0,0 1 0 0 0,-1 1 4 0 0,-4 4-38 0 0,-53 64-268 0 0,27 15-3035 0 0,31-76-2067 0 0</inkml:trace>
  <inkml:trace contextRef="#ctx0" brushRef="#br0" timeOffset="3341.954">3168 905 8480 0 0,'0'0'248'0'0,"0"0"-6"0"0,0 0-116 0 0,0 0 63 0 0,0 0 47 0 0,0 0 11 0 0,0 0-54 0 0,0-10-272 0 0,9-11 1541 0 0,-6 19-3374 0 0,2-8-2152 0 0</inkml:trace>
  <inkml:trace contextRef="#ctx0" brushRef="#br0" timeOffset="5318.172">4772 867 8352 0 0,'-6'0'408'0'0,"-42"15"58"0"0,10 0-322 0 0,-20-40 2499 0 0,22-14-296 0 0,18 16-1539 0 0,7-29-603 0 0,13 44-190 0 0,-1 1 1 0 0,1 0 0 0 0,1-1-1 0 0,-1 1 1 0 0,1 0 0 0 0,0 0-1 0 0,1 0 1 0 0,0 1-1 0 0,0-1 1 0 0,0 1 0 0 0,1 0-1 0 0,0 0 1 0 0,0 1 0 0 0,3-3-16 0 0,59-47 350 0 0,-57 51-326 0 0,0 1-1 0 0,0 0 0 0 0,0 0 1 0 0,1 1-1 0 0,-1 0 1 0 0,1 0-1 0 0,0 1 0 0 0,0 1 1 0 0,-1 0-1 0 0,1 1 1 0 0,1 0-24 0 0,-9 0 0 0 0,1 0 0 0 0,-1 0 0 0 0,1 0 0 0 0,-1 1 0 0 0,0-1 0 0 0,0 1 0 0 0,1 0 0 0 0,-1 0 0 0 0,-1 0 0 0 0,1 1 0 0 0,0-1 0 0 0,0 1 0 0 0,-1-1 0 0 0,0 1 0 0 0,1 0 0 0 0,-1 0 0 0 0,0 0 0 0 0,0 0 0 0 0,-1 0 0 0 0,1 1 0 0 0,-1-1 0 0 0,1 0 0 0 0,0 4 0 0 0,13 84 0 0 0,-28 46 21 0 0,-18-89 793 0 0,29-46-742 0 0,1 0-1 0 0,-1 0 0 0 0,0 0 0 0 0,0 0 0 0 0,0 0 0 0 0,0-1 0 0 0,-1 1 0 0 0,1-1 1 0 0,0 0-1 0 0,-1 1 0 0 0,1-1 0 0 0,-1 0 0 0 0,1 0 0 0 0,-1-1 0 0 0,1 1 0 0 0,-1-1 1 0 0,0 1-1 0 0,1-1 0 0 0,-1 0 0 0 0,0 0 0 0 0,1 0 0 0 0,-1 0 0 0 0,0 0 0 0 0,1-1 1 0 0,-1 1-1 0 0,1-1 0 0 0,-1 1 0 0 0,-1-2-71 0 0,-64-36 318 0 0,3-31-1392 0 0,53 48-229 0 0,7 8-3492 0 0,4 3-450 0 0</inkml:trace>
  <inkml:trace contextRef="#ctx0" brushRef="#br0" timeOffset="6278.879">5452 872 7248 0 0,'0'0'209'0'0,"-1"-1"-5"0"0,-6-3-129 0 0,-13 9 609 0 0,12-5-411 0 0,6 0 42 0 0,0 0 5 0 0,-38-5 798 0 0,6-15 776 0 0,5-22-478 0 0,19 0-1044 0 0,31-21-303 0 0,-17 57-51 0 0,0-1 0 0 0,0 1 0 0 0,0 0 0 0 0,1 1 1 0 0,0-1-1 0 0,0 1 0 0 0,1 0 0 0 0,-1 0 0 0 0,1 1 0 0 0,4-3-18 0 0,0-1 6 0 0,127-74 290 0 0,-117 74-88 0 0,-1 1 1 0 0,2 1-1 0 0,-1 0 1 0 0,0 2-1 0 0,1 0 1 0 0,3 2-209 0 0,-14 0 182 0 0,-6 1-167 0 0,-1 1 0 0 0,1-1 0 0 0,-1 1 0 0 0,1-1-1 0 0,0 1 1 0 0,0 0 0 0 0,-1 1 0 0 0,1-1 0 0 0,0 1 0 0 0,-1-1 0 0 0,1 1 0 0 0,-1 0 0 0 0,1 1 0 0 0,-1-1 0 0 0,1 0 0 0 0,-1 1 0 0 0,0 0-1 0 0,0 0 1 0 0,0 0 0 0 0,0 0 0 0 0,0 0 0 0 0,0 1 0 0 0,0-1 0 0 0,-1 1 0 0 0,1 0 0 0 0,-1 0 0 0 0,0 0 0 0 0,0 0 0 0 0,0 0 0 0 0,0 0-1 0 0,0 1-14 0 0,14 46 0 0 0,-11 28 83 0 0,-7-58-40 0 0,-12 26 406 0 0,-30 2 1207 0 0,35-44-1571 0 0,0 0 0 0 0,0 0 0 0 0,0-1 0 0 0,-1 0 0 0 0,0-1-1 0 0,1 0 1 0 0,-1-1 0 0 0,0 0 0 0 0,-5 0-85 0 0,-123-11 101 0 0,28-15-1526 0 0,93 20 914 0 0</inkml:trace>
  <inkml:trace contextRef="#ctx0" brushRef="#br0" timeOffset="4140.433">3584 445 8840 0 0,'0'0'197'0'0,"0"0"24"0"0,0 0 19 0 0,0 0-9 0 0,0 0-94 0 0,0 0-45 0 0,0 0-10 0 0,0 0-2 0 0,0 0 0 0 0,0 0 0 0 0,0 0 0 0 0,0 0 4 0 0,0 0 17 0 0,0 0 10 0 0,0 0 1 0 0,0 0 17 0 0,0 0 72 0 0,0 0 30 0 0,0 0 8 0 0,0 0-23 0 0,0 0-100 0 0,0 0-42 0 0,0 0-8 0 0,0 0-2 0 0,0 0 0 0 0,0 0 0 0 0,0 0 0 0 0,0 0 0 0 0,0 0 0 0 0,1 5 128 0 0,12 7 49 0 0,-6 9 439 0 0,-2-2-359 0 0,-5-18-223 0 0,2 8 34 0 0,-1-4-91 0 0,0 0 1 0 0,1 0 0 0 0,-2 0 0 0 0,1 0 0 0 0,0 0 0 0 0,-1 0 0 0 0,0 0 0 0 0,0 0 0 0 0,-1 0 0 0 0,1 0 0 0 0,-1-1-1 0 0,0 1 1 0 0,-1 0 0 0 0,1 1-42 0 0,-1 63 118 0 0,-19 38 138 0 0,10-47 1 0 0,5-3 143 0 0,2-30 436 0 0,30 11 574 0 0,7-23-1314 0 0,23 5 36 0 0,26-17-144 0 0,-73-2 21 0 0,0 0 0 0 0,0-1 0 0 0,0 0 0 0 0,0 0 0 0 0,-1-1-1 0 0,1 0 1 0 0,0 0 0 0 0,0-1 0 0 0,-1-1 0 0 0,1 1-1 0 0,-1-1 1 0 0,0-1 0 0 0,8-4-9 0 0,23-17-1123 0 0,-30 17 730 0 0,-7 6-208 0 0,3-7-1688 0 0,0 3-2811 0 0</inkml:trace>
  <inkml:trace contextRef="#ctx0" brushRef="#br0" timeOffset="4588.952">3805 793 11344 0 0,'0'0'256'0'0,"0"0"34"0"0,0 0 21 0 0,5-4 61 0 0,1 4-341 0 0,-5 0-14 0 0,2 1 34 0 0,-1 0 1 0 0,0-1 0 0 0,1 1 0 0 0,-1 0-1 0 0,0 1 1 0 0,0-1 0 0 0,0 0 0 0 0,0 0-1 0 0,0 1 1 0 0,0-1 0 0 0,0 1 0 0 0,-1 0-1 0 0,1 0 1 0 0,-1-1 0 0 0,1 1 0 0 0,-1 0-1 0 0,1 0 1 0 0,-1 0 0 0 0,0 1 0 0 0,1 1-52 0 0,13 55 696 0 0,-21 13-418 0 0,2 38 900 0 0,3 50-704 0 0,7-149-3143 0 0,0-11-2296 0 0</inkml:trace>
  <inkml:trace contextRef="#ctx0" brushRef="#br0" timeOffset="-17857.627">890 468 5008 0 0,'0'0'108'0'0,"0"0"17"0"0,0 0 13 0 0,0 0 48 0 0,0 0 159 0 0,0 0 67 0 0,0 0 18 0 0,0 0 0 0 0,0 0-4 0 0,0 0-2 0 0,0 0 0 0 0,0 0-35 0 0,0 0-146 0 0,0 0-69 0 0,0 0-12 0 0,0 0-42 0 0,0 0-160 0 0,0 0-38 0 0,0 0 12 0 0,0 0 2 0 0,0 0-70 0 0,0 0-288 0 0,0 0-122 0 0,0 0-28 0 0</inkml:trace>
  <inkml:trace contextRef="#ctx0" brushRef="#br0" timeOffset="24465.099">337 425 9072 0 0,'0'0'117'0'0,"0"0"-34"0"0,0 0 7 0 0,0 0 53 0 0,0 0 105 0 0,0 0-1 0 0,0 0-34 0 0,0 0-18 0 0,0 0-3 0 0,0 0-22 0 0,0 0-84 0 0,0 0-16 0 0,0 0 42 0 0,0 0 67 0 0,0 0 21 0 0,0 0 5 0 0,0 0-3 0 0,0 0-2 0 0,0 0 0 0 0,0 0 18 0 0,0 0 78 0 0,0 0 31 0 0,0 0 8 0 0,0 0-41 0 0,0 0-167 0 0,0 0-32 0 0,0 0 82 0 0,0 0 42 0 0,0 0 5 0 0,0 0-2 0 0,-1-2-4 0 0,-3-7 214 0 0,4 9-227 0 0,0 0-45 0 0,0 0-21 0 0,0 0-3 0 0,0 0-2 0 0,0 0-6 0 0,0 0-6 0 0,0 0-3 0 0,0 0-8 0 0,0 0-34 0 0,0 0 39 0 0,0 0 132 0 0,0 0 32 0 0,0 0 0 0 0,0 0-33 0 0,0 0-136 0 0,0 0-43 0 0,0 0 4 0 0,0 0 13 0 0,0 0 24 0 0,0 0-10 0 0,0 0-10 0 0,0 2-5 0 0,-5 66 304 0 0,10-21-377 0 0,17 88 193 0 0,-6-58-67 0 0,-15-42-63 0 0,-6 10 496 0 0,4-37-550 0 0,-4-3-33 0 0,5-2-26 0 0,10 15 701 0 0,-9-16-1803 0 0,-1 0-3622 0 0,0-1 2796 0 0,0-1-3539 0 0</inkml:trace>
  <inkml:trace contextRef="#ctx0" brushRef="#br0" timeOffset="25394.292">580 409 7928 0 0,'0'0'290'0'0,"0"0"-142"0"0,0 0 118 0 0,0 0 71 0 0,0 0 14 0 0,0 0-10 0 0,0 0-45 0 0,0 0-21 0 0,0 0-3 0 0,0 0 18 0 0,0 0 78 0 0,0 0 31 0 0,0 0 8 0 0,0 0-9 0 0,0 0-36 0 0,0 0-12 0 0,0 0-4 0 0,0 0-40 0 0,0 0-156 0 0,0 0-72 0 0,0 0-12 0 0,0 0 3 0 0,0 0 22 0 0,0 0 5 0 0,0 0 0 0 0,0 0 12 0 0,0 0 52 0 0,0 0 28 0 0,-1 7 372 0 0,-3 85 695 0 0,4 89-119 0 0,1-171-1115 0 0,0 1 0 0 0,1 0 0 0 0,0 0 0 0 0,1-1 0 0 0,0 1 0 0 0,1-1 0 0 0,0 0 0 0 0,2 2-21 0 0,1 7 16 0 0,31 38 230 0 0,-36-53-215 0 0,0-1-1 0 0,1 1 1 0 0,0 0 0 0 0,-1-1 0 0 0,1 1-1 0 0,1-1 1 0 0,-1 0 0 0 0,0 0 0 0 0,1 0 0 0 0,-1-1-1 0 0,1 1 1 0 0,0-1 0 0 0,0 0 0 0 0,0 0-1 0 0,0 0 1 0 0,0-1 0 0 0,0 1 0 0 0,1-1 0 0 0,-1 0-1 0 0,1 0 1 0 0,-1-1 0 0 0,0 1 0 0 0,1-1-1 0 0,4 0-30 0 0,1 0 59 0 0,-1-1-1 0 0,1 0 0 0 0,0-1 0 0 0,-1 0 1 0 0,1-1-1 0 0,-1 0 0 0 0,0 0 0 0 0,0-1 0 0 0,0 0 1 0 0,0 0-1 0 0,-1-1 0 0 0,0-1 0 0 0,0 1 1 0 0,0-1-1 0 0,0 0 0 0 0,-1-1 0 0 0,0 0 0 0 0,1-2-58 0 0,6-6 44 0 0,21-38 219 0 0,-33 47-319 0 0,-1 0 1 0 0,1-1-1 0 0,-1 1 0 0 0,0 0 1 0 0,-1 0-1 0 0,0 0 1 0 0,0-1-1 0 0,0 1 0 0 0,-1 0 1 0 0,1 0-1 0 0,-1-1 0 0 0,-1 1 1 0 0,1 0-1 0 0,-1 0 0 0 0,-3-5 56 0 0,-18-29-4001 0 0,13 30 2707 0 0</inkml:trace>
  <inkml:trace contextRef="#ctx0" brushRef="#br0" timeOffset="25962.546">1 430 9184 0 0,'0'0'208'0'0,"0"0"33"0"0,0 0 14 0 0,0 0-13 0 0,0 0-55 0 0,1-1-24 0 0,29-14 790 0 0,27-5 1596 0 0,52 1-1419 0 0,25 18-196 0 0,-17-3-331 0 0,-3-10-441 0 0,-12-1-6 0 0,7-14 671 0 0,-27 5-342 0 0,-80 23-386 0 0,-2 1 12 0 0,0 0 7 0 0,0 0 2 0 0,0 0 31 0 0,0 0 129 0 0,0 0 59 0 0,0 0 11 0 0,0 0-40 0 0,0 0-173 0 0,0 0-80 0 0,-2 0-127 0 0,-41 14-1228 0 0,27-3-4160 0 0,10-2-371 0 0</inkml:trace>
  <inkml:trace contextRef="#ctx0" brushRef="#br0" timeOffset="30918.454">1466 232 6192 0 0,'0'0'133'0'0,"0"0"23"0"0,0 0 13 0 0,0 0-3 0 0,0 0-66 0 0,0 0-32 0 0,0 0-4 0 0,0 8 453 0 0,-5 17 94 0 0,-2-7 543 0 0,-4 6 1516 0 0,-5 1-649 0 0,9-9-1485 0 0,-7-3-811 0 0,12-14 222 0 0,-19-18 25 0 0,20 19-41 0 0,1 0 1 0 0,-6-6-476 0 0,1-4-216 0 0,-1 7 680 0 0,-16-8 1661 0 0,17 36-1226 0 0,-11 38 13 0 0,-1 70-304 0 0,5-59-54 0 0,7 78 108 0 0,10-53-118 0 0,12 57 0 0 0,-28-76-16 0 0,-1-27-172 0 0,-8 16 1088 0 0,19-40-900 0 0,0-21 53 0 0,14 1 1333 0 0,119 0-1386 0 0,56 7-64 0 0,-66 2 64 0 0,-23-3 0 0 0,40-5 0 0 0,55 0 64 0 0,-7-1 0 0 0,-47-13 368 0 0,34 8-296 0 0,78-3-136 0 0,-122 13 0 0 0,-71-13 104 0 0,0-2-1 0 0,0-2 1 0 0,-1-4-1 0 0,18-4-103 0 0,-22 3 18 0 0,95-7 228 0 0,1 5-236 0 0,-5 5 54 0 0,-2-5 112 0 0,12 5-160 0 0,0 2 63 0 0,6-3 158 0 0,26-14 399 0 0,80-10 420 0 0,1 7-1032 0 0,-101 7-24 0 0,-1-3 132 0 0,-27 14-66 0 0,33-1 104 0 0,-31-4-116 0 0,-79 5 20 0 0,83-5 85 0 0,-41 14 338 0 0,-4-3-497 0 0,76 4-384 0 0,-81-15 942 0 0,-93 10-505 0 0,5-3-21 0 0,-5 3 59 0 0,-2 0 6 0 0,0 0-8 0 0,0 0-3 0 0,0 0-12 0 0,0 0 2 0 0,1 0 11 0 0,3 0-18 0 0,-2-2-15 0 0,2-41 27 0 0,-10-32 155 0 0,-16-47-51 0 0,6 9-173 0 0,0-43-12 0 0,11-28 0 0 0,-6 78-64 0 0,4 47 64 0 0,-10 1-46 0 0,-21-47-89 0 0,21 70 47 0 0,8 13-144 0 0,-8 6 29 0 0,3 14 86 0 0,-5-2 30 0 0,-1-2-33 0 0,-13-2 108 0 0,-4 6 12 0 0,-30-7-73 0 0,-20 4-104 0 0,-130 4-21 0 0,-15 6 134 0 0,115 1 64 0 0,-137 14 0 0 0,-142-4-64 0 0,262-7 82 0 0,7-1 36 0 0,-121-7-54 0 0,-45-21 11 0 0,20-4 42 0 0,85 20-42 0 0,44 8-110 0 0,2 6 25 0 0,-21 0 158 0 0,9-21-158 0 0,-11-13 74 0 0,-61 24 208 0 0,-41 39-576 0 0,80-14 368 0 0,-8 20 110 0 0,70-21 84 0 0,-114 15-242 0 0,107-23-202 0 0,55-6 500 0 0,-34 3-138 0 0,-60-3-448 0 0,66-10 231 0 0,103 0 25 0 0,-12 0-3007 0 0,12 0 1343 0 0</inkml:trace>
  <inkml:trace contextRef="#ctx0" brushRef="#br0" timeOffset="32080.667">3024 143 6736 0 0,'0'0'149'0'0,"0"0"23"0"0,0 0 12 0 0,0 16 181 0 0,-4 57 1629 0 0,-3-15-170 0 0,-24 27-540 0 0,12 23-560 0 0,3 6-60 0 0,11 3-104 0 0,-1-4 232 0 0,6 49 1 0 0,6-87-363 0 0,-1 32 202 0 0,7 46 263 0 0,-19-55-420 0 0,3-83-227 0 0,3-15-114 0 0,1 7 152 0 0,0-5-5997 0 0,0-2-151 0 0</inkml:trace>
  <inkml:trace contextRef="#ctx0" brushRef="#br0" timeOffset="32798.689">4098 262 5936 0 0,'0'0'169'0'0,"0"0"59"0"0,0 0 99 0 0,0 0 38 0 0,0 0 10 0 0,0 0-6 0 0,0 0-28 0 0,0 0-11 0 0,0 0-2 0 0,-5 12 1810 0 0,9 118 1844 0 0,2-57-3630 0 0,5-7-466 0 0,6 104 796 0 0,-7-57-586 0 0,-3-34-96 0 0,9 35 444 0 0,1-36-157 0 0,6-20-99 0 0,-3-17-54 0 0,-15-13 4 0 0,-4-25-59 0 0,-1 0-1 0 0,1 0 0 0 0,-1 0 0 0 0,0 0 0 0 0,0 0 0 0 0,0 0 0 0 0,-1 0 1 0 0,1 0-1 0 0,-1 0 0 0 0,1-1 0 0 0,-1 1 0 0 0,0 0 0 0 0,0 0 0 0 0,0 0 0 0 0,-1-1 1 0 0,1 1-1 0 0,-1-1 0 0 0,1 1 0 0 0,-1-1 0 0 0,-1 1-78 0 0,-3 22-1635 0 0,6-24 1451 0 0,0 12-2238 0 0,0-11-2835 0 0</inkml:trace>
  <inkml:trace contextRef="#ctx0" brushRef="#br0" timeOffset="33648.626">5082 183 8536 0 0,'0'0'249'0'0,"0"0"-1"0"0,0 0-97 0 0,0 0 163 0 0,0 0 94 0 0,0 0 22 0 0,0 0-14 0 0,0 0-67 0 0,0 0-28 0 0,0 0-7 0 0,0 0-1 0 0,0 0 7 0 0,0 0 7 0 0,0 0 1 0 0,-6 7 768 0 0,-9 34-204 0 0,24 26 352 0 0,-3-45-1135 0 0,55 255 541 0 0,-56-81-132 0 0,2-88-334 0 0,-3 64 314 0 0,-3-44-410 0 0,-13-37 418 0 0,12-90-601 0 0,7 5-1753 0 0,-7-6-4226 0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8T17:11:08.09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44 1323 6192 0 0,'0'0'133'0'0,"0"0"23"0"0,0 0 13 0 0,0 0 29 0 0,0 0 68 0 0,0 0 29 0 0,0 0 8 0 0,0 0-29 0 0,0 0-123 0 0,0 0-58 0 0,0 0-11 0 0,-1 1-16 0 0,-9 19-39 0 0,-5 4 138 0 0,14-24-89 0 0,-15 33 1204 0 0,15-32-1120 0 0,1-1-6 0 0,0 0-6 0 0,0 0-16 0 0,0 0-4 0 0,0 8 1681 0 0,17-91-188 0 0,20 6-1187 0 0,-29 53-430 0 0,16-49 152 0 0,2 2 0 0 0,4 0 0 0 0,4 0-156 0 0,11-17 320 0 0,-22 43-238 0 0,-13 22-7 0 0,6-1 354 0 0,-15 23-471 0 0,0 2 71 0 0,14 26 14 0 0,-9 7 702 0 0,-1-4-361 0 0,0 31-466 0 0,6-13 82 0 0,13 75 128 0 0,37 117 180 0 0,-46-142 120 0 0,-9-38-308 0 0,-11-21 30 0 0,3-20 626 0 0,-12-28-902 0 0,-21-45-2499 0 0,18 31-260 0 0,7 12-2060 0 0</inkml:trace>
  <inkml:trace contextRef="#ctx0" brushRef="#br0" timeOffset="363.113">132 1245 9416 0 0,'0'0'208'0'0,"0"0"33"0"0,0 0 16 0 0,0 0-14 0 0,0 0-110 0 0,0 0-49 0 0,0 0-10 0 0,0 0 32 0 0,0 0 146 0 0,1-2 62 0 0,19-11 2878 0 0,-19 13-2974 0 0,-1 0-56 0 0,0 0-30 0 0,0 0-4 0 0,0 0 5 0 0,0 0 22 0 0,0 0 5 0 0,0 0 0 0 0,18 5 727 0 0,26-1-195 0 0,-15-8-314 0 0,25 4-304 0 0,50 10-20 0 0,-70-10 84 0 0,-25 0-148 0 0,-8 0-49 0 0,-1 0-33 0 0,0 0-1177 0 0,0 0-4668 0 0</inkml:trace>
  <inkml:trace contextRef="#ctx0" brushRef="#br0" timeOffset="7567.17">1576 1181 8840 0 0,'0'0'197'0'0,"0"0"24"0"0,0 0 19 0 0,0 0 14 0 0,0 0 2 0 0,0 0 0 0 0,-1 2 0 0 0,-31 25 2030 0 0,31-26-2064 0 0,1-1 30 0 0,0 0 4 0 0,0 0-27 0 0,0 0-110 0 0,0 0-45 0 0,0 0-8 0 0,0 0-2 0 0,-1 1-11 0 0,-2 2-61 0 0,2-2-81 0 0,1-1-2 0 0,0 0 8 0 0,0 0-3 0 0,0 0-2 0 0,0 0 0 0 0,-3 1 14 0 0,-8 2 81 0 0,8-2 94 0 0,3-1-1 0 0,0 0-62 0 0,0 0-221 0 0,0 0-97 0 0,0 0-21 0 0,0 0 3 0 0,0 0 29 0 0,0 0 12 0 0,0 0 1 0 0,0 0 58 0 0,0 0 232 0 0,0 0-2 0 0,0 0-188 0 0,0 0-79 0 0,0 0-18 0 0,0 0 18 0 0,0 0 91 0 0,0 0 43 0 0,0 0 5 0 0,0 0-72 0 0,0 0-302 0 0,0 0-128 0 0,0 0-30 0 0,0 0-27 0 0,0 0-96 0 0,0 0-45 0 0,0 0-10 0 0,0 0 34 0 0,0 0 152 0 0,0 0 68 0 0,0 0 9 0 0,0 0 106 0 0,-4 0 52 0 0,-13 0 4954 0 0,-3 3-4660 0 0,-4 2 474 0 0,22-4-287 0 0,-22-1 1330 0 0,22 0-1108 0 0,2 0 2 0 0,0 0-31 0 0,0 0-128 0 0,0 0-53 0 0,0 0-10 0 0,0 0-6 0 0,0 0-18 0 0,0 0-8 0 0,0 0-2 0 0,-2 0 18 0 0,-13 8 3594 0 0,3 6-3066 0 0,-4 8-318 0 0,1 17 136 0 0,13-14-236 0 0,2 0 33 0 0,7 19 139 0 0,9 16-205 0 0,-5-6-88 0 0,18 38 67 0 0,2-7-64 0 0,8 47-74 0 0,-28-73 54 0 0,5 35 260 0 0,-9-26-188 0 0,-2 45 8 0 0,-5-89-98 0 0,12 128 263 0 0,3-53-32 0 0,1-6-181 0 0,-10-27 28 0 0,-5 46-93 0 0,-1 37 32 0 0,5-72 1 0 0,-10 37 20 0 0,-10-18 1 0 0,-4 3 96 0 0,2-34 42 0 0,-14 63 422 0 0,-10 9-413 0 0,20-83-108 0 0,-12 29 200 0 0,4 11-90 0 0,13-46-160 0 0,11 26 138 0 0,1-58-124 0 0,3-2-24 0 0,1-6-31 0 0,-1-3-51 0 0,-10 6 233 0 0,6 9-195 0 0,9 1-10 0 0,-3-9-10 0 0,10 1-54 0 0,-9-4 21 0 0,2-1 32 0 0,7 4 11 0 0,1 21 0 0 0,-2-18 0 0 0,6 20 0 0 0,-9-11 0 0 0,-2-18 0 0 0,2 8 0 0 0,-3-5 51 0 0,-4-9-94 0 0,5 15-269 0 0,-16 2 56 0 0,-21 20-176 0 0,31-36 272 0 0,1 0 27 0 0,-10 23 106 0 0,10-2-66 0 0,-2-20 10 0 0,2-2 3 0 0,0 14 0 0 0,-5 2 80 0 0,-4-3-10 0 0,8-13-22 0 0,1 0 76 0 0,0 0 30 0 0,0 1 2 0 0,0 3-49 0 0,0-3 4 0 0,0-1-85 0 0,0 0-38 0 0,0 0-4 0 0,1 0 16 0 0,3 4 75 0 0,-4-3 58 0 0,0 0 1 0 0,0 6-54 0 0,2-5-43 0 0,5 2 22 0 0,-4-3-22 0 0,25 13 32 0 0,38 3 11 0 0,22-1-80 0 0,-44-10 80 0 0,-22 1-10 0 0,1-2-1 0 0,-1 0 0 0 0,1-1 1 0 0,0-2-1 0 0,0 0 0 0 0,3-2 11 0 0,68 10-64 0 0,36 0 128 0 0,31 5-74 0 0,99 8-44 0 0,-93-12 54 0 0,53-6 64 0 0,39-9 10 0 0,-107-6 20 0 0,-22-1-19 0 0,37-8-22 0 0,60-6-163 0 0,-49-1 447 0 0,-79 9-628 0 0,34 7 275 0 0,120-20 696 0 0,-3-9-550 0 0,31-1-36 0 0,-104 20-46 0 0,-83 10-128 0 0,57-4 208 0 0,74 5-64 0 0,23 8 360 0 0,-86 25-170 0 0,37-4 852 0 0,-144-15-946 0 0,-5 9-160 0 0,22 6 0 0 0,17 5 78 0 0,-39-5 116 0 0,26-15-119 0 0,-10 5-22 0 0,1-5-133 0 0,20-15 80 0 0,-46 5 0 0 0,18 5 0 0 0,-42 4 0 0 0,16 1 54 0 0,10 5-44 0 0,-18-14-10 0 0,-16 0 0 0 0,4 8 14 0 0,-1-9 92 0 0,8-10-180 0 0,-13-1 128 0 0,-3-11-78 0 0,0 1 1 0 0,-1 0-1 0 0,-2-1 0 0 0,-1 0 0 0 0,-1-5 24 0 0,0-13-53 0 0,-11-72 53 0 0,12-313-336 0 0,-11 279 115 0 0,-5-7 482 0 0,4 35-261 0 0,5-20-400 0 0,9-126 400 0 0,-1 37 354 0 0,-6 35-362 0 0,-3 11-190 0 0,-13 19 386 0 0,6 63-188 0 0,-7-3 0 0 0,-46-202-72 0 0,52 170-72 0 0,4 61 204 0 0,1 30 108 0 0,-5-7-84 0 0,-6-13-84 0 0,-4 33 211 0 0,8 5-446 0 0,3 15 235 0 0,13 9 0 0 0,-1-2-10 0 0,2 6-54 0 0,-22-10-528 0 0,7 7 458 0 0,-13 4 1 0 0,1 1 122 0 0,-65 0 11 0 0,15 10 0 0 0,-103-2 0 0 0,-40-8 216 0 0,65-3-112 0 0,49-1-104 0 0,-223 36 216 0 0,159-16-48 0 0,-36-7 24 0 0,-67-4-192 0 0,-3 7 0 0 0,179-8 36 0 0,-234 23-488 0 0,115-2 452 0 0,-4-14 320 0 0,143-8-210 0 0,-10 0-101 0 0,0 4 0 0 0,-22 8-9 0 0,-85 5 0 0 0,-116 2 0 0 0,35-3-505 0 0,94-1 970 0 0,33-8-465 0 0,66-14-202 0 0,-22-1 119 0 0,-34-6-130 0 0,24 3-115 0 0,38 3 498 0 0,32 0-170 0 0,-4 0 0 0 0,-23-5 0 0 0,40 10-152 0 0,29-1 88 0 0,-5-2-1 0 0,6 2-10 0 0,2 1-15 0 0,0 0 2 0 0,0 0 6 0 0,0 0-16 0 0,0 0-78 0 0,0 0-31 0 0,0 0-8 0 0,0 0-99 0 0,0 0-416 0 0,0 0-183 0 0,0 0-42 0 0</inkml:trace>
  <inkml:trace contextRef="#ctx0" brushRef="#br0" timeOffset="9219.096">1532 2125 6624 0 0,'0'0'149'0'0,"0"0"23"0"0,0 0 11 0 0,0 0-19 0 0,0 0-70 0 0,0 0 21 0 0,0 0 0 0 0,0 0-3 0 0,0 0 29 0 0,0 0 124 0 0,0 0 58 0 0,2 1 12 0 0,33 8 1646 0 0,-17-13-1217 0 0,10 4-141 0 0,27-1 181 0 0,11 5 178 0 0,1-4-730 0 0,43-4 222 0 0,106 8 758 0 0,-23 11-1232 0 0,95 25 0 0 0,-84-16 0 0 0,163-24 468 0 0,90-19 1101 0 0,91 10-1543 0 0,-88 17-186 0 0,-342-8 261 0 0,-1-5-1 0 0,52-12-100 0 0,-99 10 126 0 0,163-28 1045 0 0,-96 10-313 0 0,96-14-306 0 0,93-9-476 0 0,-144 37-12 0 0,40 16 76 0 0,-22-5-16 0 0,-169-2-119 0 0,0-1-1 0 0,-1-2 1 0 0,0-1-1 0 0,13-5-4 0 0,34-6 46 0 0,40 2-59 0 0,3-9 13 0 0,-37 6-63 0 0,-82 17 3 0 0,-27 16-2714 0 0,-14-1 1274 0 0,-4 1-17 0 0</inkml:trace>
  <inkml:trace contextRef="#ctx0" brushRef="#br0" timeOffset="10361.195">1669 2897 8088 0 0,'0'0'182'0'0,"0"0"29"0"0,0 0 12 0 0,0 0 5 0 0,0 0 16 0 0,0 0 4 0 0,0 0 0 0 0,0 0-18 0 0,0 0-71 0 0,1-11 948 0 0,6 4-17 0 0,19-5 753 0 0,7 8-1403 0 0,79 22 928 0 0,86-22-558 0 0,72 0-75 0 0,97 3-304 0 0,19 6-357 0 0,52-5 248 0 0,-229 9-305 0 0,100-12-17 0 0,23-3 317 0 0,122-20 677 0 0,-27 6-854 0 0,35 8 150 0 0,-140 16-386 0 0,-161-8 439 0 0,27-7 18 0 0,-46-8-361 0 0,-111 17 13 0 0,0-2 0 0 0,0-1 0 0 0,-1-2 0 0 0,0-1-1 0 0,11-5-12 0 0,48 3 128 0 0,-54 20-832 0 0,-8-5-3511 0 0,-15-2 2533 0 0,-9-3-12 0 0</inkml:trace>
  <inkml:trace contextRef="#ctx0" brushRef="#br0" timeOffset="11626.195">1453 3619 9760 0 0,'0'0'222'0'0,"0"0"30"0"0,0 0 18 0 0,0 0-30 0 0,0 0-131 0 0,0 0-16 0 0,0 0 105 0 0,2 0 26 0 0,69 4 2896 0 0,-21 1-2059 0 0,153 5 1532 0 0,-85-8-2080 0 0,16 11-217 0 0,-57-2-236 0 0,1-3-1 0 0,42-2-59 0 0,-33-2 9 0 0,58-9 71 0 0,188 6-150 0 0,-46-11 883 0 0,161-28-50 0 0,-57 33-685 0 0,30-6-14 0 0,-221 1-64 0 0,4-3 539 0 0,45-18 441 0 0,-21-5-467 0 0,59-2-257 0 0,-88 12-132 0 0,-93 5-59 0 0,87-11 18 0 0,59 18 632 0 0,-68 9-707 0 0,69 5-315 0 0,-81 9 691 0 0,-24-8-194 0 0,-102-5-62 0 0,-28 8-712 0 0,6 12-1393 0 0,-11-2-5885 0 0,-12-9 1776 0 0</inkml:trace>
  <inkml:trace contextRef="#ctx0" brushRef="#br0" timeOffset="13229.603">2627 1300 5584 0 0,'0'0'165'0'0,"2"-1"-10"0"0,5-2-113 0 0,-6 2 42 0 0,-1 1 140 0 0,0 0 58 0 0,0 0 7 0 0,0 0 63 0 0,0 0 241 0 0,0 0 102 0 0,0 0 17 0 0,0 0 0 0 0,0 0-27 0 0,0 0-11 0 0,0 0-2 0 0,0 0-34 0 0,0 0-140 0 0,0 0-68 0 0,0 0-12 0 0,0 0-28 0 0,0 0-106 0 0,0 0-48 0 0,0 0-10 0 0,0 0-22 0 0,-5 27 224 0 0,10 13-188 0 0,0 0-240 0 0,8 20 76 0 0,7 219 618 0 0,-18-47-337 0 0,20 180 563 0 0,-6-221-920 0 0,6 65 0 0 0,-11-49 0 0 0,0 24 262 0 0,-10 19-262 0 0,-2-131 282 0 0,1 288 1108 0 0,0-407-1390 0 0,7 140 488 0 0,20 104-488 0 0,-11-152 274 0 0,17-2-194 0 0,-10-36-16 0 0,-2-31-64 0 0,-16-13-10 0 0,3-6 223 0 0,-4-2-3897 0 0,-4-2 2598 0 0</inkml:trace>
  <inkml:trace contextRef="#ctx0" brushRef="#br0" timeOffset="14149.61">4092 1216 6504 0 0,'0'0'190'0'0,"0"0"81"0"0,0 0 229 0 0,0 0 92 0 0,0 0 16 0 0,0 0 15 0 0,0 0 34 0 0,0 0 14 0 0,-6 10 5135 0 0,-4 12-5030 0 0,9-20-671 0 0,1 3 53 0 0,-12 21 147 0 0,3 27-144 0 0,3 5-161 0 0,39 244 416 0 0,6 193 192 0 0,-39-485-584 0 0,11 185 312 0 0,-12 288 264 0 0,-20-140-230 0 0,25-22 62 0 0,2-139-338 0 0,39 171 437 0 0,-12-241 49 0 0,11-32-237 0 0,-16-44-239 0 0,4 17-90 0 0,-25-36-914 0 0,-7-16 462 0 0,0-1-501 0 0,0 0-224 0 0,1-2-42 0 0,3-9-10 0 0</inkml:trace>
  <inkml:trace contextRef="#ctx0" brushRef="#br0" timeOffset="15055.349">5420 1039 9584 0 0,'0'0'216'0'0,"0"0"32"0"0,0 0 12 0 0,0 0-11 0 0,0 0-108 0 0,0 0-49 0 0,0 0-10 0 0,0 0 16 0 0,0 0 81 0 0,0 0 40 0 0,0 0 5 0 0,0 0-6 0 0,0 0-22 0 0,0 0-10 0 0,0 0-2 0 0,0 0 40 0 0,0 0 169 0 0,0 0 78 0 0,0 0 10 0 0,0 0-4 0 0,-1 1-38 0 0,-14 22 772 0 0,14-22-1003 0 0,-15 23 319 0 0,9 25 863 0 0,-3 5-828 0 0,14 255-434 0 0,7 55-112 0 0,-10-113 372 0 0,-17 246 938 0 0,10-203-1134 0 0,1-27 120 0 0,-2 125 1006 0 0,-9 30 324 0 0,17-384-1534 0 0,1 0 0 0 0,1 0 1 0 0,3 0-1 0 0,1 0 0 0 0,2-1 1 0 0,1 0-1 0 0,3 3-108 0 0,42 80 192 0 0,-18-42 64 0 0,-30-43-344 0 0,-4-27 88 0 0,-6-3-10 0 0,2 3 301 0 0,1-5-6172 0 0,0-3-1382 0 0</inkml:trace>
  <inkml:trace contextRef="#ctx0" brushRef="#br0" timeOffset="24370.994">944 1501 3192 0 0,'0'0'92'0'0,"0"0"9"0"0,0 0-23 0 0,0 0-13 0 0,0 0-1 0 0,0 0 32 0 0,0 0 135 0 0,0 0 59 0 0,0 0 13 0 0,0 0 82 0 0,0 0 342 0 0,0 0 147 0 0,0 0 29 0 0,0 0-34 0 0,0 0-173 0 0,0 0-78 0 0,0 0-12 0 0,0 0-75 0 0,0 0-298 0 0,0 0-127 0 0,0 0-30 0 0,0 0 8 0 0,-1 1 50 0 0,-74 9 1904 0 0,22 3-965 0 0,-5 11-746 0 0,-7 21-331 0 0,14-10 168 0 0,47-24 713 0 0,4-10-876 0 0,1-1 0 0 0,-1 1 0 0 0,0 0 0 0 0,1 0 0 0 0,-1 0 0 0 0,0-1 0 0 0,1 1 0 0 0,-1 0 0 0 0,1-1 1 0 0,-1 1-1 0 0,1 0 0 0 0,0-1 0 0 0,-1 1 0 0 0,1-1 0 0 0,0 1 0 0 0,-1-1 0 0 0,1 1 0 0 0,0-1 0 0 0,-1 1 0 0 0,1-1 0 0 0,0 1 0 0 0,0-1 0 0 0,0 0 0 0 0,-1 0 1 0 0,1 1-1 0 0,0-1 0 0 0,0 0 0 0 0,0 0 0 0 0,0 0 0 0 0,-1 0 0 0 0,1 0 0 0 0,0 0 0 0 0,0 0 0 0 0,0 0 0 0 0,0-1 0 0 0,0 1 0 0 0,0 0-1 0 0,4-1 4 0 0,106-9-4 0 0,-61 16 0 0 0,-46-4-40 0 0,-1 0 1 0 0,1 0 0 0 0,-1 0-1 0 0,0 0 1 0 0,0 1 0 0 0,0-1 0 0 0,0 1-1 0 0,0 0 1 0 0,0 0 0 0 0,-1 0 0 0 0,0 0-1 0 0,1 0 1 0 0,-1 1 0 0 0,0-1 0 0 0,-1 1-1 0 0,1-1 1 0 0,-1 1 0 0 0,1 2 39 0 0,3 20-205 0 0,-4-12 194 0 0,-10-3-42 0 0,-25 37 269 0 0,-5-13 532 0 0,0 2-810 0 0,38-35 86 0 0,1-2-181 0 0,0 0-103 0 0,0 0-27 0 0,0 0-73 0 0,0 0-276 0 0,0 0-120 0 0,0 0-20 0 0,0 0-6 0 0</inkml:trace>
  <inkml:trace contextRef="#ctx0" brushRef="#br0" timeOffset="24972.454">1067 1747 12672 0 0,'0'0'289'0'0,"0"0"40"0"0,0 0 21 0 0,0 0-46 0 0,0 0-187 0 0,-1 5-26 0 0,-14 37 318 0 0,-2 4 1100 0 0,12-27-1390 0 0,4 2-188 0 0,1-5-157 0 0,-1-6-1999 0 0,-3-3-2756 0 0</inkml:trace>
  <inkml:trace contextRef="#ctx0" brushRef="#br0" timeOffset="25936.993">846 2509 6992 0 0,'0'0'157'0'0,"0"0"23"0"0,0 0 12 0 0,1-3-27 0 0,4-19-131 0 0,-13-16 1705 0 0,5 34-1366 0 0,3 2 229 0 0,0 2-20 0 0,-20-13 2548 0 0,18 11-2980 0 0,2 2-72 0 0,0 0-12 0 0,-2-1-13 0 0,-22-3-30 0 0,21 4 37 0 0,3 0 12 0 0,-2 0 0 0 0,-49 14 498 0 0,49-13-470 0 0,-9 8 78 0 0,-16 10-26 0 0,14 2-99 0 0,10-16-32 0 0,3 4 33 0 0,1-7-31 0 0,1 0 1 0 0,-1 0-1 0 0,1 0 1 0 0,0 0 0 0 0,-1-1-1 0 0,1 1 1 0 0,0 0-1 0 0,0-1 1 0 0,0 0 0 0 0,1 1-1 0 0,-1-1 1 0 0,0 0-1 0 0,0 0 1 0 0,1 0 0 0 0,-1 0-1 0 0,1 0 1 0 0,-1-1-1 0 0,0 1 1 0 0,1-1 0 0 0,0 0-24 0 0,56 19-155 0 0,-31 0 48 0 0,-25-15 81 0 0,1-1 0 0 0,-1 0 0 0 0,0 1 0 0 0,0 0 1 0 0,0 0-1 0 0,0 0 0 0 0,-1 0 0 0 0,1 1 0 0 0,-1-1 0 0 0,0 1 0 0 0,-1-1 0 0 0,1 1 0 0 0,-1 0 0 0 0,0-1 0 0 0,0 1 0 0 0,0 0 0 0 0,-1 0 1 0 0,1 3 25 0 0,-7 74-376 0 0,-11-43 697 0 0,-9-4 260 0 0,-8 4 404 0 0,21-32-476 0 0,10-4-5617 0 0,3-3 428 0 0</inkml:trace>
  <inkml:trace contextRef="#ctx0" brushRef="#br0" timeOffset="26428.775">990 2676 10384 0 0,'0'0'301'0'0,"0"0"4"0"0,1-2-195 0 0,10-23-345 0 0,32-27 62 0 0,6 8 1842 0 0,-24 32 566 0 0,-25 12-2189 0 0,1-1-36 0 0,-1 1 1 0 0,1 0-1 0 0,-1-1 1 0 0,0 1-1 0 0,1 0 1 0 0,-1 0-1 0 0,1 0 1 0 0,-1-1-1 0 0,1 1 1 0 0,-1 0-1 0 0,1 0 1 0 0,-1 0-1 0 0,1 0 1 0 0,-1 0-1 0 0,1 0 1 0 0,-1 0 0 0 0,1 0-1 0 0,-1 0 1 0 0,1 0-1 0 0,-1 0 1 0 0,1 0-1 0 0,-1 0 1 0 0,1 0-1 0 0,-1 0 1 0 0,1 1-1 0 0,-1-1 1 0 0,1 0-1 0 0,-1 0 1 0 0,0 0-1 0 0,1 1 1 0 0,-1-1-1 0 0,1 0 1 0 0,-1 1-1 0 0,0-1 1 0 0,1 0-1 0 0,-1 1 1 0 0,0-1-1 0 0,1 1 1 0 0,-1-1-1 0 0,0 0 1 0 0,0 1-1 0 0,1-1 1 0 0,-1 1-1 0 0,0-1 1 0 0,0 1-1 0 0,0-1 1 0 0,0 1-1 0 0,1-1 1 0 0,-1 1-11 0 0,1 3 24 0 0,0 0 0 0 0,0 0 0 0 0,0 0 0 0 0,-1 0 0 0 0,0 0 0 0 0,1 0 0 0 0,-1 0 0 0 0,0 0 0 0 0,-1 0 0 0 0,1 0 0 0 0,-1 0 0 0 0,0 0 0 0 0,0 0 0 0 0,0 0 0 0 0,-1 0 0 0 0,1 0 0 0 0,-1-1 0 0 0,0 1 0 0 0,0-1 0 0 0,0 1 0 0 0,0-1 0 0 0,-1 0 0 0 0,-1 3-24 0 0,-10 17 259 0 0,-8 12 324 0 0,7-11-359 0 0,14-23-148 0 0,1-1 0 0 0,0 0-5 0 0,0 0-6 0 0,23 5 127 0 0,2-10-206 0 0,-10 4-693 0 0,-10 2-3879 0 0,-1 4-554 0 0</inkml:trace>
  <inkml:trace contextRef="#ctx0" brushRef="#br0" timeOffset="27153.484">906 3098 11312 0 0,'0'0'332'0'0,"0"0"-4"0"0,0 0-190 0 0,0 0-23 0 0,-7 5 246 0 0,-73 25-646 0 0,14-1 1309 0 0,-39 50 1219 0 0,81-54-1923 0 0,15-16-320 0 0,7 1 0 0 0,2-8-17 0 0,0-1 1 0 0,-1 1 0 0 0,1 0-1 0 0,0-1 1 0 0,0 1 0 0 0,1-1-1 0 0,-1 1 1 0 0,0-1 0 0 0,0 1 0 0 0,1-1-1 0 0,-1 1 1 0 0,1-1 0 0 0,0 1-1 0 0,-1-1 1 0 0,1 1 0 0 0,0-1-1 0 0,0 0 1 0 0,0 0 0 0 0,0 1 0 0 0,0-1-1 0 0,0 0 1 0 0,0 0 0 0 0,0 0-1 0 0,0 0 1 0 0,0 0 0 0 0,1 0-1 0 0,-1 0 1 0 0,0 0 0 0 0,1 0 16 0 0,11 7-66 0 0,3-2 13 0 0,30 14 53 0 0,-29-11-11 0 0,-15-9-4 0 0,0 1-1 0 0,0 0 0 0 0,0 0 0 0 0,0-1 1 0 0,0 1-1 0 0,0 1 0 0 0,-1-1 0 0 0,1 0 1 0 0,0 0-1 0 0,-1 1 0 0 0,1-1 0 0 0,-1 1 1 0 0,1-1-1 0 0,-1 1 0 0 0,0-1 0 0 0,0 1 0 0 0,0 0 1 0 0,0 0-1 0 0,0 0 0 0 0,1 1 16 0 0,8 13 54 0 0,-9 0-65 0 0,-8-2-42 0 0,-14 20 630 0 0,0-5 290 0 0,-52 29 555 0 0,72-57-2239 0 0,1-1-287 0 0,0 0-59 0 0,0 0-11 0 0</inkml:trace>
  <inkml:trace contextRef="#ctx0" brushRef="#br0" timeOffset="27695.912">1011 3299 9728 0 0,'0'0'222'0'0,"0"0"30"0"0,0 0 18 0 0,0-1-44 0 0,18-19-159 0 0,-13 17 6 0 0,37-31 1713 0 0,-25 28 88 0 0,-15 6-1750 0 0,-2 0-10 0 0,0 0 10 0 0,0 0 49 0 0,-1 2 19 0 0,-65 90 1054 0 0,40-58-1011 0 0,25-33-195 0 0,9-1-163 0 0,-1-2 1 0 0,0 1-1 0 0,0 0 1 0 0,0-1-1 0 0,0-1 0 0 0,-1 1 1 0 0,1-1-1 0 0,0 0 0 0 0,-1-1 1 0 0,0 1-1 0 0,1-2 123 0 0,26-5-53 0 0,-26 9 53 0 0,2 1 14 0 0,-7 0 69 0 0,-2 0 54 0 0,0 0 21 0 0,0 0-4 0 0,0 20 236 0 0,-18 29 275 0 0,-9-4-176 0 0,11-7-12 0 0,15-33-487 0 0,-11 20-2109 0 0,8-19-958 0 0,-2 4-2380 0 0</inkml:trace>
  <inkml:trace contextRef="#ctx0" brushRef="#br0" timeOffset="28371.128">795 3964 10680 0 0,'0'0'241'0'0,"0"-3"38"0"0,-4-7 11 0 0,3 8-28 0 0,-10-28-158 0 0,9 28-40 0 0,0 0 0 0 0,0 0 0 0 0,0 1 0 0 0,0-1 1 0 0,0 1-1 0 0,0-1 0 0 0,0 1 0 0 0,-1-1 0 0 0,1 1 0 0 0,0 0 1 0 0,-1 0-1 0 0,1 0 0 0 0,-1 1 0 0 0,0-1 0 0 0,1 0 1 0 0,-1 1-1 0 0,1 0 0 0 0,-1 0 0 0 0,0 0 0 0 0,1 0 0 0 0,-1 0 1 0 0,0 0-1 0 0,1 0 0 0 0,-1 1 0 0 0,0 0 0 0 0,1-1 1 0 0,-1 1-1 0 0,-1 1-64 0 0,-1-1 81 0 0,-35 23 1061 0 0,5 21 115 0 0,22-23-1236 0 0,18-10 33 0 0,6 14-54 0 0,-7-22-10 0 0,0-1 1 0 0,0 0-1 0 0,0 0 1 0 0,1 0-1 0 0,-1-1 1 0 0,1 1-1 0 0,0-1 1 0 0,-1 0-1 0 0,1 0 1 0 0,0-1-1 0 0,0 1 1 0 0,0-1-1 0 0,1 0 1 0 0,-1-1-1 0 0,0 1 1 0 0,0-1-1 0 0,3 0 10 0 0,50 10-990 0 0,-56-10 970 0 0,1 0 1 0 0,0 0-1 0 0,0 0 1 0 0,-1 0-1 0 0,1 0 1 0 0,0 1-1 0 0,-1 0 1 0 0,1-1 0 0 0,0 1-1 0 0,-1 0 1 0 0,1 0-1 0 0,-1 0 1 0 0,1 1-1 0 0,-1-1 1 0 0,0 1 0 0 0,0-1-1 0 0,1 1 1 0 0,-1 0-1 0 0,0 0 1 0 0,0 0-1 0 0,-1 0 1 0 0,1 0-1 0 0,0 0 1 0 0,-1 0 0 0 0,1 1-1 0 0,-1-1 1 0 0,0 0-1 0 0,0 1 1 0 0,0-1-1 0 0,0 1 1 0 0,0 0 0 0 0,0-1-1 0 0,-1 1 1 0 0,1 0-1 0 0,-1-1 1 0 0,0 1-1 0 0,0 0 1 0 0,0 0 0 0 0,0-1-1 0 0,0 1 1 0 0,-1 0-1 0 0,1 0 1 0 0,-1-1-1 0 0,1 1 1 0 0,-2 0 19 0 0,0 4 30 0 0,-1-1 1 0 0,0 0 0 0 0,-1 0-1 0 0,1 0 1 0 0,-1 0-1 0 0,-1-1 1 0 0,1 1 0 0 0,-1-1-1 0 0,0 0 1 0 0,0-1-1 0 0,0 1 1 0 0,0-1-1 0 0,-1 0 1 0 0,0 0 0 0 0,0-1-31 0 0,-10 6 205 0 0,0 1 0 0 0,1 0 0 0 0,0 1 1 0 0,0 1-1 0 0,2 0 0 0 0,-5 5-205 0 0,-29 25 19 0 0,25-27-23 0 0,21-14-292 0 0,1-1-97 0 0,0 0-20 0 0,0 0-87 0 0,0 0-354 0 0,0 0-155 0 0,0 0-30 0 0,0 0-7 0 0</inkml:trace>
  <inkml:trace contextRef="#ctx0" brushRef="#br0" timeOffset="28895.386">985 4091 13104 0 0,'0'0'297'0'0,"0"0"39"0"0,0 0 19 0 0,0 0-34 0 0,0 0-262 0 0,0 0-319 0 0,0 0-116 0 0,0 0-28 0 0,0 0 20 0 0,0 0 100 0 0,0 0 41 0 0,0 2 10 0 0,-7 32 1059 0 0,-27 35 1034 0 0,28-61-1720 0 0,-2 4-89 0 0,-1 0 0 0 0,2 1 0 0 0,0-1-1 0 0,0 2 1 0 0,1-1 0 0 0,1 1 0 0 0,0 0 0 0 0,-1 6-51 0 0,0-2 128 0 0,1 22 616 0 0,6-39-682 0 0,1 1 1 0 0,-1-1-1 0 0,1 0 0 0 0,0 1 1 0 0,0-1-1 0 0,0 0 1 0 0,0 0-1 0 0,0 0 0 0 0,0 0 1 0 0,0 0-1 0 0,0-1 1 0 0,0 1-1 0 0,0 0 0 0 0,0-1 1 0 0,0 0-1 0 0,1 1 1 0 0,-1-1-1 0 0,0 0 0 0 0,0 0 1 0 0,0-1-1 0 0,1 1 1 0 0,-1 0-1 0 0,0-1 0 0 0,0 1 1 0 0,0-1-1 0 0,0 1 1 0 0,0-1-1 0 0,0 0 1 0 0,0 0-1 0 0,0 0 0 0 0,0-1-62 0 0,12-1 108 0 0,36-22 16 0 0,-29 18-124 0 0,26 2-288 0 0,-22 9-1280 0 0,-25-4 989 0 0,0 0-591 0 0,0 0-256 0 0</inkml:trace>
  <inkml:trace contextRef="#ctx0" brushRef="#br0" timeOffset="29198.023">1127 4243 15288 0 0,'0'0'348'0'0,"0"0"49"0"0,0 0 20 0 0,0 0-45 0 0,1 2-241 0 0,2 5-142 0 0,-1 0 0 0 0,0 0 0 0 0,0 0 1 0 0,0 1-1 0 0,-1-1 0 0 0,0 1 0 0 0,-1-1 1 0 0,1 1-1 0 0,-1-1 0 0 0,-1 1 0 0 0,0 5 11 0 0,0 14-112 0 0,-21 52 101 0 0,-18 55 353 0 0,24-71-353 0 0,5-25-1319 0 0,6-23-4310 0 0</inkml:trace>
  <inkml:trace contextRef="#ctx0" brushRef="#br0" timeOffset="30257.364">2212 503 8840 0 0,'0'0'197'0'0,"0"0"24"0"0,0 0 19 0 0,0-3-29 0 0,0-7-139 0 0,0 8 72 0 0,1-17 2213 0 0,-2 18-1889 0 0,1 1-10 0 0,0 0-2 0 0,0 0 9 0 0,-4-17 1925 0 0,3 15-2119 0 0,1 2-14 0 0,-13-6 599 0 0,-12-8-320 0 0,11 9-280 0 0,-17 5-64 0 0,-14 11-178 0 0,35-7 9 0 0,0 1 1 0 0,-1 0-1 0 0,2 0 0 0 0,-1 1 1 0 0,1 0-1 0 0,0 1 1 0 0,0 0-1 0 0,0 1 0 0 0,0 1-23 0 0,-34 31 0 0 0,42-38-10 0 0,0 0-1 0 0,0 0 0 0 0,0 0 0 0 0,1 0 1 0 0,-1 0-1 0 0,1 0 0 0 0,0 0 0 0 0,-1 0 1 0 0,1 0-1 0 0,0 0 0 0 0,0 0 0 0 0,0 1 1 0 0,0-1-1 0 0,1 0 0 0 0,-1 0 0 0 0,1 0 1 0 0,-1 0-1 0 0,1 0 0 0 0,0 0 0 0 0,0 0 1 0 0,0 0-1 0 0,0 0 0 0 0,0 0 0 0 0,0-1 0 0 0,0 1 1 0 0,0 0-1 0 0,1-1 0 0 0,-1 1 0 0 0,2 1 11 0 0,35 19-256 0 0,-15-5 64 0 0,15 22 128 0 0,-20-4 64 0 0,3 22 0 0 0,-5-16 0 0 0,1 52-368 0 0,-17-39 416 0 0,-20-16-36 0 0,7-23 160 0 0,10-11-135 0 0,-1-1 0 0 0,1 1 0 0 0,-1 0 0 0 0,1-1-1 0 0,-1 0 1 0 0,0 0 0 0 0,0 0 0 0 0,-1 0 0 0 0,1-1-1 0 0,0 0 1 0 0,-1 0 0 0 0,0 0 0 0 0,1 0 0 0 0,-1-1-1 0 0,0 1 1 0 0,0-1 0 0 0,0 0 0 0 0,0-1 0 0 0,0 1-1 0 0,-3-1-36 0 0,-25-10-209 0 0,0-24-2185 0 0,32 33 1152 0 0,1 0-50 0 0,0-4-10 0 0</inkml:trace>
  <inkml:trace contextRef="#ctx0" brushRef="#br0" timeOffset="30544.909">2311 808 14368 0 0,'0'0'330'0'0,"0"0"45"0"0,0 0 17 0 0,-2 0-47 0 0,-50 38-211 0 0,46-34-134 0 0,1 1 0 0 0,1-1 0 0 0,-1 1 0 0 0,1 0 0 0 0,-1 1 0 0 0,2-1 0 0 0,-1 1 0 0 0,0-1 0 0 0,1 1 0 0 0,0 0 0 0 0,0 3 0 0 0,2 59 0 0 0,2 11 0 0 0,-2-47-134 0 0,1-31-23 0 0,0-1-679 0 0,-1 1-2785 0 0,-5 3-1191 0 0</inkml:trace>
  <inkml:trace contextRef="#ctx0" brushRef="#br0" timeOffset="31387.657">3340 287 11672 0 0,'0'0'341'0'0,"0"0"-1"0"0,-2 1-219 0 0,-35 13-107 0 0,-28 10 506 0 0,-31 29 2800 0 0,36-12-2129 0 0,37-12-1191 0 0,23-28 2 0 0,0-1-1 0 0,-1 0 0 0 0,1 1 0 0 0,0-1 0 0 0,-1 0 0 0 0,1 1 1 0 0,0-1-1 0 0,0 0 0 0 0,-1 1 0 0 0,1-1 0 0 0,0 1 0 0 0,0-1 1 0 0,0 0-1 0 0,-1 1 0 0 0,1-1 0 0 0,0 1 0 0 0,0-1 0 0 0,0 1 1 0 0,0-1-1 0 0,0 1 0 0 0,0-1 0 0 0,0 1 0 0 0,0-1 0 0 0,0 0 1 0 0,0 1-1 0 0,0-1 0 0 0,0 1 0 0 0,1-1 0 0 0,-1 1 1 0 0,0-1-1 0 0,0 1 0 0 0,0-1 0 0 0,0 0 0 0 0,1 1 0 0 0,-1-1 1 0 0,0 1-1 0 0,1-1 0 0 0,-1 0 0 0 0,0 1 0 0 0,1-1 0 0 0,-1 0 1 0 0,0 1-1 0 0,1-1 0 0 0,-1 0 0 0 0,0 0 0 0 0,1 1 0 0 0,-1-1 1 0 0,1 0-1 0 0,-1 0 0 0 0,1 0 0 0 0,-1 0 0 0 0,0 0 0 0 0,1 1 1 0 0,0-1-2 0 0,10 9 0 0 0,34 35 64 0 0,-13 1-128 0 0,-26-34 9 0 0,-1-1 0 0 0,-1 1 0 0 0,1 0 0 0 0,-2 1 0 0 0,0-1 0 0 0,0 0 0 0 0,-1 1 0 0 0,-1 0-1 0 0,1 5 56 0 0,-8 53-80 0 0,3-64 153 0 0,0 1 0 0 0,0 0-1 0 0,0-1 1 0 0,-1 1-1 0 0,0-1 1 0 0,0 0-1 0 0,0-1 1 0 0,-1 1-1 0 0,0-1 1 0 0,0 0-1 0 0,-1 0 1 0 0,1 0 0 0 0,-1-1-1 0 0,-4 3-72 0 0,10-7 8 0 0,-35 23 260 0 0,-7-21 355 0 0,2-3-7337 0 0,40 1 1466 0 0</inkml:trace>
  <inkml:trace contextRef="#ctx0" brushRef="#br0" timeOffset="31857.915">3372 635 13736 0 0,'0'0'306'0'0,"0"0"46"0"0,0 0 24 0 0,0 0-38 0 0,0 0-252 0 0,0 0-243 0 0,2-1-88 0 0,62-36-1198 0 0,-29 16 2078 0 0,-33 20-626 0 0,0 0 0 0 0,1 0 1 0 0,-1 0-1 0 0,1 1 0 0 0,-1-1 1 0 0,1 1-1 0 0,-1 0 1 0 0,1-1-1 0 0,-1 1 0 0 0,1 0 1 0 0,-1 1-1 0 0,1-1 0 0 0,-1 0 1 0 0,1 1-1 0 0,-1-1 1 0 0,0 1-1 0 0,1 0 0 0 0,-1 0 1 0 0,0 0-1 0 0,1 0 0 0 0,-1 0 1 0 0,0 0-1 0 0,0 1 1 0 0,0-1-1 0 0,0 1 0 0 0,0-1 1 0 0,0 1-1 0 0,0 0 0 0 0,-1 0 1 0 0,1 0-1 0 0,1 2-9 0 0,12 24 198 0 0,-15-23-148 0 0,0-1 1 0 0,0 0 0 0 0,-1 1 0 0 0,0-1-1 0 0,0 1 1 0 0,0-1 0 0 0,0 0 0 0 0,-1 0 0 0 0,0 0-1 0 0,1 0 1 0 0,-2 0 0 0 0,1 0 0 0 0,0 0-1 0 0,-1-1 1 0 0,-1 3-51 0 0,-1 1 40 0 0,-55 70 783 0 0,16-22-40 0 0,38-50-583 0 0,5-5-170 0 0,0 1-1 0 0,0-1 0 0 0,0 1 1 0 0,1 0-1 0 0,-1-1 0 0 0,0 1 1 0 0,1 0-1 0 0,-1-1 0 0 0,0 1 1 0 0,1 0-1 0 0,-1 0 0 0 0,1-1 1 0 0,-1 1-1 0 0,1 0 0 0 0,0 0 1 0 0,-1 0-1 0 0,1 0 0 0 0,0 0 1 0 0,-1 0-1 0 0,1 0 0 0 0,0 0 1 0 0,0-1-1 0 0,0 1 0 0 0,0 0 1 0 0,0 0-1 0 0,0 0 0 0 0,0 0 1 0 0,0 0-1 0 0,1 0 0 0 0,-1 0 1 0 0,0 0-1 0 0,0 0 0 0 0,1 0 1 0 0,-1 0-30 0 0,11-2 194 0 0,65-14-178 0 0,-64 9-95 0 0,0 1 0 0 0,0 0 0 0 0,0 1 0 0 0,1 0 0 0 0,0 1 0 0 0,-1 0 0 0 0,8 0 79 0 0,16-4-728 0 0,0 0-4473 0 0,-19 7 116 0 0</inkml:trace>
  <inkml:trace contextRef="#ctx0" brushRef="#br0" timeOffset="32639.741">4722 218 13560 0 0,'0'0'306'0'0,"0"0"46"0"0,0 0 23 0 0,0 0-44 0 0,0 0-257 0 0,0 0-259 0 0,0 0-95 0 0,-2 1-21 0 0,-46 27-1169 0 0,-18 7 1886 0 0,-10 28 928 0 0,20 6-1230 0 0,27-9-6 0 0,28-56-91 0 0,1 1 0 0 0,0 0 0 0 0,0 0 1 0 0,0 0-1 0 0,1 0 0 0 0,-1 0 0 0 0,1 0 0 0 0,0 0 1 0 0,1-1-1 0 0,-1 1 0 0 0,1 0 0 0 0,0-1 1 0 0,0 0-1 0 0,1 1 0 0 0,0 1-17 0 0,3 2 33 0 0,0 0-1 0 0,1 0 0 0 0,0-1 1 0 0,0 1-1 0 0,1-2 0 0 0,0 1 1 0 0,0-1-1 0 0,8 5-32 0 0,-11-7-9 0 0,-1-1 0 0 0,1 1 0 0 0,-1 0 1 0 0,0 0-1 0 0,0 1 0 0 0,-1-1 0 0 0,0 1 0 0 0,1 0 0 0 0,-1 0 1 0 0,-1 0-1 0 0,1 0 0 0 0,-1 1 0 0 0,0 0 9 0 0,-1-3 0 0 0,0-1-1 0 0,-1 0 0 0 0,1 1 1 0 0,-1 0-1 0 0,0-1 1 0 0,0 1-1 0 0,0-1 0 0 0,0 1 1 0 0,0-1-1 0 0,0 1 1 0 0,-1-1-1 0 0,1 1 1 0 0,-1-1-1 0 0,0 1 0 0 0,0-1 1 0 0,0 1-1 0 0,0-1 1 0 0,-1 2 0 0 0,-14 22 0 0 0,9-19 126 0 0,-1 0 0 0 0,0 0 1 0 0,-1-1-1 0 0,0 0 1 0 0,0 0-1 0 0,0-1 0 0 0,0-1 1 0 0,-1 1-1 0 0,0-1 1 0 0,-8 2-127 0 0,-42 5 875 0 0,33-7-359 0 0,26-4-416 0 0,1 0-318 0 0,0 0-138 0 0,0 0-724 0 0,0 0-2936 0 0,0 0-1253 0 0</inkml:trace>
  <inkml:trace contextRef="#ctx0" brushRef="#br0" timeOffset="33257.106">4717 597 7400 0 0,'0'0'165'0'0,"0"0"22"0"0,2-1 10 0 0,27-18 10 0 0,78-26-650 0 0,-30 41 2002 0 0,-45 12 361 0 0,-26 27 25 0 0,-42 32 16 0 0,35-65-1886 0 0,-1 5 212 0 0,1-6-275 0 0,1-1 0 0 0,0 0 0 0 0,0 0 0 0 0,0 1 0 0 0,-1-1 0 0 0,1 0 0 0 0,0 1 0 0 0,0-1 0 0 0,0 0 0 0 0,0 0 0 0 0,-1 1 0 0 0,1-1 0 0 0,0 0 0 0 0,0 1 0 0 0,0-1 0 0 0,0 0 0 0 0,0 1 0 0 0,0-1 0 0 0,0 0 0 0 0,0 1 0 0 0,0-1 0 0 0,0 0 0 0 0,0 1 0 0 0,0-1 0 0 0,0 0 0 0 0,1 1 0 0 0,-1-1 0 0 0,0 0 0 0 0,0 1 0 0 0,0-1 0 0 0,0 0 0 0 0,1 1 0 0 0,-1-1 0 0 0,0 0 0 0 0,0 0 0 0 0,0 1 0 0 0,1-1 0 0 0,-1 0 0 0 0,0 0 0 0 0,0 0 0 0 0,1 1 0 0 0,-1-1 0 0 0,0 0 0 0 0,1 0 0 0 0,-1 0 0 0 0,0 0 0 0 0,1 0 0 0 0,-1 1 0 0 0,0-1 0 0 0,0 0 0 0 0,1 0 0 0 0,-1 0 0 0 0,0 0 0 0 0,1 0 0 0 0,-1 0 0 0 0,0 0 0 0 0,1 0 0 0 0,-1 0 0 0 0,0 0 0 0 0,1 0 0 0 0,-1-1 0 0 0,0 1 0 0 0,1 0-12 0 0,36 6 367 0 0,-31-3-356 0 0,-5-2 42 0 0,-1-1 11 0 0,0 0 0 0 0,0 0 11 0 0,5 15 461 0 0,-1 9-363 0 0,-3 26-173 0 0,-1-45 13 0 0,0 0-1 0 0,0 1 1 0 0,0-1-1 0 0,-1 0 1 0 0,0 0-1 0 0,0 1 1 0 0,0-1-1 0 0,-1 0 1 0 0,1 0-1 0 0,-1 0 1 0 0,-1 0-1 0 0,1-1 1 0 0,0 1-1 0 0,-4 3-12 0 0,-11 10 321 0 0,-3-9-3094 0 0,6-12 1601 0 0,10 2-10 0 0</inkml:trace>
  <inkml:trace contextRef="#ctx0" brushRef="#br0" timeOffset="34122.413">6121 1 8840 0 0,'0'0'197'0'0,"0"0"24"0"0,0 0 19 0 0,-6 5 14 0 0,-53 34 448 0 0,25-18 992 0 0,-1-7-266 0 0,-30 25 676 0 0,-2-1-1053 0 0,-30 37-975 0 0,45-14-57 0 0,41-44 152 0 0,10-16-162 0 0,0 1 1 0 0,1 0-1 0 0,-1 0 1 0 0,0 0-1 0 0,1-1 1 0 0,0 1-1 0 0,-1 0 1 0 0,1 0-1 0 0,0 0 1 0 0,0 0-1 0 0,0 0 1 0 0,0-1-1 0 0,0 1 1 0 0,0 0-1 0 0,1 0 1 0 0,-1 0 0 0 0,1 0-1 0 0,-1 0 1 0 0,1-1-1 0 0,0 1 1 0 0,-1 0-1 0 0,1-1 1 0 0,0 1-1 0 0,0 0 1 0 0,0-1-1 0 0,1 1 1 0 0,-1-1-1 0 0,0 1 1 0 0,0-1-1 0 0,2 1-9 0 0,86 68 69 0 0,-24-37 514 0 0,-58-18-902 0 0,-6-14 311 0 0,-1 1 0 0 0,1 0 0 0 0,0-1 0 0 0,-1 1 0 0 0,1 0 0 0 0,-1-1-1 0 0,0 1 1 0 0,1 0 0 0 0,-1 0 0 0 0,0-1 0 0 0,0 1 0 0 0,0 0-1 0 0,0-1 1 0 0,-1 1 0 0 0,1 0 0 0 0,0 0 0 0 0,-1-1 0 0 0,1 1-1 0 0,-1 0 1 0 0,0-1 0 0 0,1 1 0 0 0,-1-1 0 0 0,0 1 0 0 0,0-1 0 0 0,0 1-1 0 0,0-1 1 0 0,0 0 0 0 0,0 1 0 0 0,-1-1 0 0 0,1 0 0 0 0,0 0-1 0 0,-1 0 1 0 0,1 0 0 0 0,-2 1 8 0 0,-20 18 149 0 0,-31 16 706 0 0,-18-4 138 0 0,71-31-971 0 0,1-1-182 0 0,0 0-86 0 0,0 0-11 0 0,0 0-187 0 0,0 0-763 0 0,0 0-332 0 0,0 0-71 0 0,0 0-12 0 0</inkml:trace>
  <inkml:trace contextRef="#ctx0" brushRef="#br0" timeOffset="34631.839">6126 424 10448 0 0,'0'0'233'0'0,"0"0"39"0"0,0 0 16 0 0,0 0-32 0 0,0 0-136 0 0,0 0 35 0 0,11 11 461 0 0,-10 62 2594 0 0,-5-15-2888 0 0,-8-10 136 0 0,6-8 306 0 0,12-25-289 0 0,-3-12-401 0 0,-1-1 1 0 0,0 0-1 0 0,1 0 1 0 0,0 0-1 0 0,-1 0 1 0 0,1-1-1 0 0,0 1 1 0 0,0-1-1 0 0,0 0 1 0 0,0 0-1 0 0,0 0 0 0 0,0 0 1 0 0,0 0-1 0 0,0-1 1 0 0,1 1-1 0 0,-1-1 1 0 0,0 0-1 0 0,0 0 1 0 0,1 0-1 0 0,-1 0 1 0 0,0 0-1 0 0,0-1 1 0 0,0 0-1 0 0,0 0 1 0 0,0 0-1 0 0,1 0 0 0 0,-2 0 1 0 0,1 0-1 0 0,1-1-74 0 0,12-1 181 0 0,114-18-868 0 0,-62-3-3457 0 0,-58 19 2866 0 0</inkml:trace>
  <inkml:trace contextRef="#ctx0" brushRef="#br0" timeOffset="34924.288">6249 572 12528 0 0,'0'0'281'0'0,"0"0"40"0"0,0 0 22 0 0,6 0 68 0 0,54 38-1378 0 0,-59-34 1109 0 0,0 1 1 0 0,1-1-1 0 0,-2 0 1 0 0,1 1 0 0 0,0-1-1 0 0,-1 0 1 0 0,0 1-1 0 0,0-1 1 0 0,0 1-1 0 0,0-1 1 0 0,-1 0-1 0 0,0 1 1 0 0,0-1-1 0 0,0 0 1 0 0,0 1-1 0 0,-1-1 1 0 0,1 0-1 0 0,-3 3-142 0 0,-13 46 372 0 0,6-19-905 0 0,5-13-180 0 0</inkml:trace>
  <inkml:trace contextRef="#ctx0" brushRef="#br0" timeOffset="59107.176">5884 1682 9072 0 0,'0'0'200'0'0,"0"0"33"0"0,0 0 15 0 0,0 0 63 0 0,0 0 235 0 0,1-10 3284 0 0,19-28-2058 0 0,-20 37-1708 0 0,0 1 26 0 0,0 13 229 0 0,0-11-234 0 0,-5 12 1443 0 0,5-13-1471 0 0,0 1 29 0 0,-4 5 8 0 0,3-6 12 0 0,1-1 38 0 0,0 9-412 0 0,0-9-226 0 0</inkml:trace>
  <inkml:trace contextRef="#ctx0" brushRef="#br0" timeOffset="60157.566">6044 1280 9072 0 0,'0'0'200'0'0,"0"0"33"0"0,0 0 15 0 0,0 0 45 0 0,0 0 165 0 0,0 0 71 0 0,0 0 14 0 0,0 0-37 0 0,0 0-156 0 0,0 0-72 0 0,0 0-12 0 0,0 0 51 0 0,0 0 224 0 0,0 0 99 0 0,0 0 22 0 0,0-13 2448 0 0,0 3-3045 0 0,0 8 9 0 0,0 2 38 0 0,0 0 14 0 0,1-11 668 0 0,46-13 148 0 0,-23 14-748 0 0,31-5 239 0 0,-6 2 247 0 0,30-3-108 0 0,-47 11-459 0 0,-31 5-49 0 0,-1 0-26 0 0,0 0-102 0 0,0 0-6 0 0,0 2 17 0 0,-6 21 42 0 0,-10 5-263 0 0,-1 18 604 0 0,11-16-330 0 0,-27 97-298 0 0,-22 69 348 0 0,38-118 34 0 0,13-29 105 0 0,8 5-171 0 0,1-38 99 0 0,-4-16-53 0 0,-1 0 0 0 0,0 0 0 0 0,0 0 0 0 0,0 0 0 0 0,0 0-25 0 0,0 0-226 0 0,0 0-547 0 0,0 0-236 0 0,0 0-1218 0 0,0 0-4707 0 0</inkml:trace>
  <inkml:trace contextRef="#ctx0" brushRef="#br0" timeOffset="60718.138">6083 1595 12752 0 0,'0'0'289'0'0,"0"0"40"0"0,0 0 22 0 0,0 0-40 0 0,0 0-145 0 0,0 0 150 0 0,0 0 90 0 0,0 0 11 0 0,0 0-10 0 0,0 0-66 0 0,0 0-28 0 0,0 0-8 0 0,0 0-3 0 0,0 0-12 0 0,0 0-2 0 0,0 0 0 0 0,0 0-26 0 0,0 0-113 0 0,0 0-48 0 0,0 0-6 0 0,0 0-4 0 0,0 0 3 0 0,0 0 8 0 0,0 0 23 0 0,0 0 16 0 0,0 0 3 0 0,0 0 24 0 0,0 0 100 0 0,0 0 42 0 0,0 0 8 0 0,0 0 5 0 0,0 0 12 0 0,0 0 7 0 0,0 0 2 0 0,18 0 532 0 0,46-6-64 0 0,-24-4-172 0 0,-2 6-461 0 0,12 8-126 0 0,-44-3-53 0 0,-2 3-10 0 0,-3-4-49 0 0,6 9-472 0 0,3 3-3494 0 0,-10-12 2818 0 0</inkml:trace>
  <inkml:trace contextRef="#ctx0" brushRef="#br0" timeOffset="67498.186">3158 1923 7600 0 0,'0'0'166'0'0,"0"0"29"0"0,0 0 14 0 0,0 0 71 0 0,0 0 251 0 0,0 0 114 0 0,0 0 25 0 0,0 0-40 0 0,0 0-171 0 0,0 0-71 0 0,0 0-17 0 0,0 0-25 0 0,0 0-88 0 0,0 0-40 0 0,0 0-8 0 0,0 0-12 0 0,0 0-39 0 0,0 0-20 0 0,0 0-3 0 0,0 0 8 0 0,0 0 33 0 0,0 0 14 0 0,0 0 1 0 0,0 0 14 0 0,0 0 62 0 0,0 0 27 0 0,0 0 8 0 0,0 0-5 0 0,0 0-22 0 0,0 0-10 0 0,0 0-3 0 0,0 0-15 0 0,0 0-66 0 0,0 0-29 0 0,0 0-8 0 0,0 0-9 0 0,0 0-32 0 0,1-3-9 0 0,21-37 136 0 0,10 20-149 0 0,-16 14-71 0 0,-11 2 42 0 0,-4 3 11 0 0,-1 1 0 0 0,0 0 24 0 0,0 0 98 0 0,0 0 28 0 0,0 0 2 0 0,0 0 12 0 0,0 0 52 0 0,0 0 28 0 0,0 0 4 0 0,0 10-1398 0 0,0-10-5875 0 0</inkml:trace>
  <inkml:trace contextRef="#ctx0" brushRef="#br0" timeOffset="68427.175">3417 1486 9416 0 0,'0'0'208'0'0,"0"0"33"0"0,0 0 16 0 0,0-2-33 0 0,-4-5-54 0 0,3 6 466 0 0,1 1 192 0 0,0 0 32 0 0,-1-2-70 0 0,-9-68 2589 0 0,21 53-1990 0 0,37-27-724 0 0,-45 43-666 0 0,0 0-1 0 0,1 0 0 0 0,-1 0 1 0 0,0 0-1 0 0,0 1 0 0 0,0-1 1 0 0,1 1-1 0 0,-1 0 0 0 0,0 0 0 0 0,0 0 1 0 0,1 0-1 0 0,-1 0 0 0 0,0 1 1 0 0,0-1-1 0 0,0 1 0 0 0,1 0 0 0 0,-1 0 1 0 0,2 1 1 0 0,6 4-38 0 0,0 8 250 0 0,4 50 284 0 0,-19-45-400 0 0,-8 40-80 0 0,-3-35 102 0 0,-24 35 436 0 0,38-58-490 0 0,1-1 0 0 0,0 2-10 0 0,0 6-44 0 0,0-2-10 0 0,-3 1 0 0 0,6-1 0 0 0,24 8 0 0 0,2-8-96 0 0,-25-2 101 0 0,0-1 0 0 0,-1 1 0 0 0,1 0 0 0 0,-1 1 0 0 0,0-1 0 0 0,0 1 0 0 0,0-1 0 0 0,-1 1 0 0 0,1 0 0 0 0,-1 0 0 0 0,0 0-1 0 0,-1 0 1 0 0,1 1-5 0 0,8 10-12 0 0,12 41-48 0 0,-15-37 60 0 0,-3-1 12 0 0,-4-17 52 0 0,-1-1 28 0 0,-22 27 1479 0 0,7-13-1218 0 0,11-12-322 0 0,-5-1 12 0 0,1 1-46 0 0,7-2-180 0 0,2-1-501 0 0,0 0-216 0 0,0 0-794 0 0,0 0-3173 0 0,0 0-1351 0 0</inkml:trace>
  <inkml:trace contextRef="#ctx0" brushRef="#br0" timeOffset="69620.884">4733 1775 9280 0 0,'0'0'268'0'0,"-2"0"4"0"0,-47-11 623 0 0,34 4-10 0 0,-7-21 1300 0 0,18 17-1581 0 0,3 10-191 0 0,1 1-49 0 0,-2-2-10 0 0,-18-38 1013 0 0,20 38-1047 0 0,-1 0-66 0 0,-2-5-145 0 0,1 0-1 0 0,1 0 1 0 0,-1 0 0 0 0,1 0 0 0 0,0 0-1 0 0,1 0 1 0 0,0 0 0 0 0,0 0 0 0 0,0 0 0 0 0,1 0-1 0 0,0 0 1 0 0,0-1-109 0 0,7-24 1185 0 0,-8 29-1031 0 0,27-34 414 0 0,-25 31-497 0 0,1 1 0 0 0,0 0-1 0 0,1 1 1 0 0,-1-1 0 0 0,1 1 0 0 0,0-1 0 0 0,0 1 0 0 0,0 0 0 0 0,1 0 0 0 0,0 1 0 0 0,-1-1 0 0 0,1 1-1 0 0,0 0 1 0 0,5-1-71 0 0,-8 2 22 0 0,46-8 368 0 0,-46 11-409 0 0,1-1 1 0 0,0 1-1 0 0,0 0 1 0 0,-1 0-1 0 0,1 0 1 0 0,0 0-1 0 0,-1 0 1 0 0,1 1-1 0 0,-1-1 1 0 0,1 1-1 0 0,-1 0 1 0 0,0-1-1 0 0,0 1 1 0 0,0 0-1 0 0,0 0 1 0 0,0 1-1 0 0,0-1 1 0 0,-1 0-1 0 0,1 1 1 0 0,-1-1-1 0 0,1 1 1 0 0,-1-1 18 0 0,10 14 17 0 0,17 52 375 0 0,-25-60-392 0 0,-1-1 0 0 0,1 1 0 0 0,-2 0 0 0 0,1 0 0 0 0,-1 0 0 0 0,-1 0 0 0 0,1 0 0 0 0,-1 0 0 0 0,0 0 0 0 0,-1 0 0 0 0,0 0 0 0 0,-1 0 0 0 0,1 0 0 0 0,-1-1 0 0 0,-3 7 0 0 0,-1 12 0 0 0,1-7 0 0 0,4-12 0 0 0,-15 20 16 0 0,14-24 62 0 0,0 0-1 0 0,-1 0 0 0 0,0 0 0 0 0,1-1 0 0 0,-1 1 1 0 0,0 0-1 0 0,0-1 0 0 0,-1 0 0 0 0,1 0 1 0 0,0 0-1 0 0,-1 0 0 0 0,1 0 0 0 0,-1-1 1 0 0,1 0-1 0 0,-1 0 0 0 0,0 0 0 0 0,0 0 0 0 0,0 0 1 0 0,1-1-1 0 0,-1 1 0 0 0,0-1 0 0 0,0 0 1 0 0,0 0-1 0 0,0-1 0 0 0,0 1 0 0 0,-3-2-77 0 0,-4-1 63 0 0,-37-29 290 0 0,30-8-3985 0 0,18 26-3991 0 0</inkml:trace>
  <inkml:trace contextRef="#ctx0" brushRef="#br0" timeOffset="70845.411">1946 1757 5520 0 0,'0'0'158'0'0,"2"-2"-4"0"0,23-30-193 0 0,-24 31-318 0 0,-1 1-88 0 0,0 0-10 0 0,5-14-274 0 0,-3 8 1892 0 0,-1-3 11083 0 0,-2 6-11079 0 0,0 1-3496 0 0,0 1 2617 0 0,1 1-80 0 0,0 0-15 0 0,0 0-5 0 0,0 0-17 0 0,0 0-10 0 0,-1-1-1 0 0,-6-3-8 0 0,5 4-34 0 0,2 0-20 0 0,0 0-2 0 0,-1-3 0 0 0,-30-56 1328 0 0,30 57-1176 0 0,1 0-25 0 0,-6-15-32 0 0,18-42 238 0 0,15 25-312 0 0,-22 26-110 0 0,1 0 1 0 0,1 0-1 0 0,-1 1 0 0 0,1 0 0 0 0,0 0 0 0 0,1 1 0 0 0,-1 0 0 0 0,1 0 0 0 0,1 0-7 0 0,-8 5 0 0 0,1 0 0 0 0,0 0 0 0 0,-1 1 0 0 0,1-1 0 0 0,0 0 0 0 0,0 1 0 0 0,-1-1 0 0 0,1 1 0 0 0,0 0 0 0 0,0-1 0 0 0,0 1 0 0 0,-1 0 0 0 0,1 0 0 0 0,0 0 0 0 0,0 0 0 0 0,0 1 0 0 0,0-1 0 0 0,-1 0 0 0 0,1 1 0 0 0,0-1 0 0 0,0 1 0 0 0,-1 0 0 0 0,1 0 0 0 0,0-1 0 0 0,1 2 0 0 0,67 56 0 0 0,-31-8 0 0 0,10 28 0 0 0,-43-28 139 0 0,-34 3 426 0 0,19-34-369 0 0,8-17-78 0 0,-1-1 8 0 0,-3 1-57 0 0,0 0-1 0 0,0-1 1 0 0,0 1-1 0 0,0-1 1 0 0,0 0 0 0 0,0-1-1 0 0,-1 1 1 0 0,1-1-1 0 0,0 0 1 0 0,0 0-1 0 0,0 0 1 0 0,-1-1-1 0 0,1 0 1 0 0,0 0-1 0 0,-3-1-68 0 0,-5 5 132 0 0,-75 16-4 0 0,55-9-128 0 0,6-10-92 0 0,25 0 16 0 0,2 0-1002 0 0,0 0-4228 0 0,0 0-1805 0 0</inkml:trace>
  <inkml:trace contextRef="#ctx0" brushRef="#br0" timeOffset="86949.751">1802 2710 6120 0 0,'0'0'176'0'0,"0"0"72"0"0,0 0 177 0 0,0 0 78 0 0,0 0 10 0 0,0 0-16 0 0,0 0-87 0 0,0 0-40 0 0,0 0-8 0 0,0 0-16 0 0,0 0-56 0 0,-1-2-30 0 0,-2-5-4 0 0,2 6 0 0 0,1 1 0 0 0,0 0 0 0 0,0 0 0 0 0,0 0-6 0 0,0 0-20 0 0,0 0-8 0 0,0 0-4 0 0,-1-2 0 0 0,-2-5 13 0 0,2 5 8 0 0,1 2 1 0 0,0 0-6 0 0,0 0-22 0 0,0 0-10 0 0,0 0-2 0 0,0 0 14 0 0,0 0 61 0 0,0 0 21 0 0,0 0 7 0 0,0 0-29 0 0,1-20 1562 0 0,3 13-1765 0 0,0 2 15 0 0,-3 4-11 0 0,1-1-20 0 0,5-4-31 0 0,-5 4 41 0 0,-2 2 8 0 0,0 0 1 0 0,0 0 4 0 0,0 0 9 0 0,0 0 28 0 0,0 0 11 0 0,0 0 2 0 0,0 0-9 0 0,0 0-39 0 0,0 0-15 0 0,0 0-1 0 0,0 0 16 0 0,0 0 66 0 0,0 0 22 0 0,0 0 6 0 0,0 0 6 0 0,0 0 18 0 0,0 0 8 0 0,0 0 2 0 0,0 0-24 0 0,0 0-96 0 0,0 0-24 0 0,0 0 0 0 0,-2 1 0 0 0,-5 2 0 0 0,5-2 0 0 0,2-1 3 0 0,0 0 13 0 0,0 0 8 0 0,0 0-19 0 0,0 0 11 0 0,0 0 62 0 0,28-21-172 0 0,-13 17 162 0 0,-13 4-17 0 0,-2 0-10 0 0,0 0-31 0 0,0 0-130 0 0,0 0-59 0 0,0 0-12 0 0,0 0 34 0 0,0 0 136 0 0,0 0 23 0 0,0 0 16 0 0,0 0 72 0 0,0 0 34 0 0,0 0 4 0 0,0 0 2 0 0,0 0 6 0 0,0 0 6 0 0,0 0 2 0 0,0 0-6 0 0,-13 6 555 0 0,-1 2-473 0 0,12-7-231 0 0,2-1 1 0 0,-4 0-54 0 0,3 0-196 0 0,1 0-606 0 0,0 0-243 0 0,6 4-6036 0 0,0-3 456 0 0</inkml:trace>
  <inkml:trace contextRef="#ctx0" brushRef="#br0" timeOffset="87942.088">2239 2351 5496 0 0,'0'0'124'0'0,"0"0"17"0"0,0 0 11 0 0,1-1-20 0 0,9-36 560 0 0,3-4 5056 0 0,-9 3-2873 0 0,-4 36-2545 0 0,0 2-88 0 0,0 0-40 0 0,0 0-8 0 0,0 0-8 0 0,10-18 398 0 0,1 4-431 0 0,-10 13-65 0 0,-1 1-13 0 0,0 0-10 0 0,0 0 7 0 0,0 0 34 0 0,0 0 12 0 0,0 0 2 0 0,1-2 2 0 0,2-4 4 0 0,-2 4 2 0 0,-1 2 0 0 0,0 0 0 0 0,0 0 0 0 0,0 0 0 0 0,0 0 0 0 0,0 0-1 0 0,0 0-6 0 0,0 0-1 0 0,0 0 0 0 0,0 0-5 0 0,2 1-23 0 0,8 11 69 0 0,-10-10-83 0 0,1 0-12 0 0,3 29 196 0 0,-30 53 151 0 0,9-30-320 0 0,-1 0-93 0 0,3-20 12 0 0,-3 17 200 0 0,13-19-17 0 0,5-6-131 0 0,6-5 107 0 0,4-8 69 0 0,-6-11-205 0 0,-1 1 1 0 0,0-1-1 0 0,1 0 1 0 0,-1 0-1 0 0,1-1 1 0 0,-1 1-1 0 0,1-1 1 0 0,0 0-1 0 0,0 0 1 0 0,0 0-1 0 0,0 0 1 0 0,0 0-1 0 0,0-1 1 0 0,0 0-1 0 0,0 0 1 0 0,1 0-36 0 0,68-10 138 0 0,-23 0-138 0 0,-21 5-253 0 0,-27 5 65 0 0,-1 1-1 0 0,0-1 1 0 0,0 1 0 0 0,0-1 0 0 0,0 1-1 0 0,0-1 1 0 0,1 1 0 0 0,-1 0-1 0 0,0 0 1 0 0,-1 0 0 0 0,1 0 0 0 0,0-1-1 0 0,0 1 1 0 0,0 0 0 0 0,0 0 0 0 0,-1 1-1 0 0,1-1 1 0 0,-1 0 0 0 0,1 0-1 0 0,-1 0 1 0 0,1 0 0 0 0,-1 0 0 0 0,1 1-1 0 0,-1-1 1 0 0,0 0 0 0 0,0 0-1 0 0,0 1 1 0 0,0 0 188 0 0,0 0-1754 0 0</inkml:trace>
  <inkml:trace contextRef="#ctx0" brushRef="#br0" timeOffset="88388.921">2383 2484 9792 0 0,'0'0'222'0'0,"0"0"30"0"0,0 0 18 0 0,1-1-44 0 0,3-3-118 0 0,12-21 1790 0 0,-16 24-1506 0 0,0 1 0 0 0,0 0-12 0 0,0 0-50 0 0,0 0-18 0 0,0 0-6 0 0,0 0-8 0 0,0 0-22 0 0,0 0-10 0 0,0 0-2 0 0,8 2 722 0 0,-4 86 437 0 0,-14-39-626 0 0,4-5-149 0 0,4-36-601 0 0,0 0 1 0 0,1 1-1 0 0,0-1 0 0 0,0 0 1 0 0,1 1-1 0 0,0-1 0 0 0,1 1 1 0 0,-1-1-1 0 0,2 0 0 0 0,1 7-47 0 0,-3-9 0 0 0,0 0 0 0 0,5 27-470 0 0,-5-24-1441 0 0,0-9 772 0 0</inkml:trace>
  <inkml:trace contextRef="#ctx0" brushRef="#br0" timeOffset="89816.833">3312 2616 6536 0 0,'0'0'141'0'0,"-6"0"200"0"0,-25 0-95 0 0,29 0 38 0 0,0-1 73 0 0,-33-12 2416 0 0,18 0-229 0 0,4-2-456 0 0,8 1-1273 0 0,23-62 895 0 0,16 7-242 0 0,1 21-188 0 0,-33 47-1088 0 0,0-1-118 0 0,-1-1-1 0 0,1 1 1 0 0,-1-1-1 0 0,1 1 0 0 0,0 0 1 0 0,0-1-1 0 0,0 1 1 0 0,1 0-1 0 0,-1 0 0 0 0,0 1 1 0 0,1-1-1 0 0,-1 0 1 0 0,1 1-1 0 0,-1-1 1 0 0,1 1-1 0 0,0 0 0 0 0,0 0-73 0 0,6-1 0 0 0,30 3 0 0 0,17 35 0 0 0,-12 31-185 0 0,-28-8-182 0 0,1 29 129 0 0,-34-20 402 0 0,-22-21 528 0 0,28-38-718 0 0,3-3 104 0 0,0-1-1 0 0,0 0 0 0 0,-1-1 1 0 0,1 0-1 0 0,-1 0 0 0 0,0-1 1 0 0,0 0-1 0 0,0 0 0 0 0,-1-1-77 0 0,4-1 62 0 0,1-1-1 0 0,0 0 0 0 0,-1 0 0 0 0,1 0 0 0 0,-1-1 1 0 0,1 1-1 0 0,-1-1 0 0 0,1-1 0 0 0,0 1 1 0 0,0-1-1 0 0,0 0 0 0 0,0 0 0 0 0,-3-1-61 0 0,0-8 71 0 0,-28-19-123 0 0,31 11-464 0 0,5 15 207 0 0,1 0 1 0 0,-1-1-1 0 0,1 1 1 0 0,0 0-1 0 0,0 0 1 0 0,1 0-1 0 0,-1 1 1 0 0,1-1-1 0 0,0 0 1 0 0,0 0-1 0 0,0 1 1 0 0,0 0-1 0 0,1-1 1 0 0,-1 1-1 0 0,3-2 309 0 0,15-23-2009 0 0,-3-6-20 0 0</inkml:trace>
  <inkml:trace contextRef="#ctx0" brushRef="#br0" timeOffset="90989.815">4412 2695 8720 0 0,'0'0'197'0'0,"0"0"24"0"0,0 0 19 0 0,0 0 18 0 0,1-2 19 0 0,9-10 667 0 0,12-28 4263 0 0,-21 40-5109 0 0,-1 0 0 0 0,0 0 0 0 0,0 0 0 0 0,0 1-1 0 0,0-1 1 0 0,0 0 0 0 0,1 0 0 0 0,-1 0 0 0 0,0 0 0 0 0,0 0 0 0 0,0 0 0 0 0,1 0 0 0 0,-1 0 0 0 0,0 0 0 0 0,0 0 0 0 0,0 0 0 0 0,0 0 0 0 0,1 0 0 0 0,-1 0 0 0 0,0 0 0 0 0,0 0 0 0 0,0 0 0 0 0,1 0 0 0 0,-1 0 0 0 0,0 0 0 0 0,0 0 0 0 0,0 0 0 0 0,1 0 0 0 0,-1 0 0 0 0,0 0 0 0 0,0 0 0 0 0,0 0 0 0 0,0 0 0 0 0,1 0 0 0 0,-1-1 0 0 0,0 1 0 0 0,0 0 0 0 0,0 0-98 0 0,0 2 52 0 0,0 0-1 0 0,0 0 0 0 0,0 1 0 0 0,-1-1 0 0 0,1 0 1 0 0,-1 0-1 0 0,1 0 0 0 0,-1 0 0 0 0,0 0 1 0 0,0 0-1 0 0,0 0 0 0 0,0 0 0 0 0,0-1 0 0 0,0 1 1 0 0,0 0-1 0 0,-1 0 0 0 0,1-1 0 0 0,-1 1 0 0 0,1-1 1 0 0,-1 1-1 0 0,0-1 0 0 0,0 1-51 0 0,-11 14 1197 0 0,-12-6-373 0 0,23-10-746 0 0,2 0-12 0 0,0 0-2 0 0,0 0 0 0 0,0 0 0 0 0,0-5-7 0 0,0 4-62 0 0,-1 0 0 0 0,1 0 0 0 0,0 0 1 0 0,0 0-1 0 0,0 0 0 0 0,0 0 1 0 0,0 0-1 0 0,0 0 0 0 0,0 0 0 0 0,0 0 1 0 0,0-1-1 0 0,0 1 0 0 0,1 0 0 0 0,-1 0 1 0 0,1 0-1 0 0,-1 0 0 0 0,0 1 1 0 0,1-1-1 0 0,-1 0 0 0 0,1 0 0 0 0,0 0 1 0 0,-1 0-1 0 0,1 0 0 0 0,0 1 1 0 0,0-1-1 0 0,-1 0 0 0 0,1 0 0 0 0,0 1 1 0 0,0-1-1 0 0,0 1 5 0 0,40 0-699 0 0,-37 9 956 0 0,-9-2-143 0 0,-6 0 251 0 0,-6 12-3 0 0,16-18-653 0 0,1-1-44 0 0,0 0-1 0 0,0 0-220 0 0,0 0-924 0 0,0 0-404 0 0,0 0-76 0 0</inkml:trace>
  <inkml:trace contextRef="#ctx0" brushRef="#br0" timeOffset="92186.001">4904 2326 4208 0 0,'0'0'124'0'0,"1"-1"-8"0"0,21-23 383 0 0,-12 11 562 0 0,-9 13-464 0 0,0-2 224 0 0,3-4 713 0 0,5-7 8741 0 0,-10 11-6919 0 0,-9 5-4536 0 0,-13 11 1915 0 0,21-13-666 0 0,-14 11 70 0 0,-12 14 42 0 0,-17 34 11 0 0,-16 91-192 0 0,50-87 0 0 0,10-34-12 0 0,6-1-48 0 0,3-13 119 0 0,15 18-126 0 0,-18-30 67 0 0,28 7 80 0 0,-23-12-80 0 0,-3-1 12 0 0,-1-1 0 0 0,1 0 0 0 0,-1 0 1 0 0,0 0-1 0 0,0-1 0 0 0,0 0 0 0 0,0 0 0 0 0,0 0 0 0 0,-1-1 0 0 0,4-4-12 0 0,0 1 7 0 0,38-37 4 0 0,-45 42 32 0 0,-2-4-22 0 0,1 5 22 0 0,3-3-33 0 0,0-1 1 0 0,-4-19 475 0 0,-3 20-503 0 0,2 3 81 0 0,-1 1 11 0 0,-12-12 398 0 0,13 12-551 0 0,1 1-24 0 0,-2-1 22 0 0,-18-8 376 0 0,9 5-280 0 0,1 4-16 0 0,-30 15 71 0 0,-13 29 122 0 0,29-21-193 0 0,-14 23-881 0 0,26-15-3142 0 0,3-13 1997 0 0,7-13-19 0 0</inkml:trace>
  <inkml:trace contextRef="#ctx0" brushRef="#br0" timeOffset="93328.002">6143 2557 11072 0 0,'0'0'324'0'0,"-7"0"114"0"0,-63-4 256 0 0,41-2 418 0 0,-13-9 101 0 0,38 13-975 0 0,0 0 0 0 0,0-1-1 0 0,1 0 1 0 0,-1 0 0 0 0,0 0 0 0 0,1 0 0 0 0,0 0 0 0 0,0 0 0 0 0,0-1-1 0 0,0 0 1 0 0,0 0 0 0 0,1 0 0 0 0,-1 0 0 0 0,1 0 0 0 0,0 0-238 0 0,0-2 99 0 0,1 1-1 0 0,0 0 1 0 0,0 0 0 0 0,0-1 0 0 0,1 1 0 0 0,-1 0-1 0 0,1-1 1 0 0,0 1 0 0 0,1-1 0 0 0,-1 1-1 0 0,1 0 1 0 0,0 0 0 0 0,1-1 0 0 0,-1 1 0 0 0,1 0-1 0 0,0 0 1 0 0,0 0 0 0 0,1 0 0 0 0,0 1 0 0 0,-1-1-1 0 0,2 0-98 0 0,9-17 235 0 0,28-28 218 0 0,-12 25-381 0 0,-16 15-93 0 0,-10 7 74 0 0,-1 1 1 0 0,1-1-1 0 0,0 1 0 0 0,0 0 0 0 0,1 0 0 0 0,-1 0 1 0 0,0 0-1 0 0,0 1 0 0 0,1-1 0 0 0,-1 1 1 0 0,1 0-1 0 0,0 0 0 0 0,-1 0 0 0 0,4 0-53 0 0,15-3 60 0 0,17 14 52 0 0,-27-1-32 0 0,8 12-82 0 0,-11-6 58 0 0,51 43-46 0 0,-23-8-10 0 0,-25 6 360 0 0,-17-40 24 0 0,-6-5-174 0 0,-31 34 860 0 0,-104-7 1426 0 0,73-34-1904 0 0,66-2-679 0 0,-1-1 0 0 0,1-1 0 0 0,-1 1 0 0 0,0-2-1 0 0,1 1 1 0 0,-1-1 0 0 0,0 0 0 0 0,1 0 0 0 0,-1-1 0 0 0,1 0-1 0 0,-1 0 1 0 0,1-1 0 0 0,0 0 0 0 0,0 0 0 0 0,0-1 0 0 0,-1-1 87 0 0,-9-15-4116 0 0,6-3-3989 0 0</inkml:trace>
  <inkml:trace contextRef="#ctx0" brushRef="#br0" timeOffset="100493.811">3113 5830 7512 0 0,'0'0'166'0'0,"0"0"29"0"0,0 0 13 0 0,0 0 61 0 0,0 0 231 0 0,0 0 99 0 0,0 0 17 0 0,0 0 13 0 0,0 0 30 0 0,0 0 12 0 0,0 0 1 0 0,0 0-10 0 0,0-1-38 0 0,0-15 594 0 0,0 15-626 0 0,0 1-70 0 0,0 0-37 0 0,0 0-5 0 0,0 0-24 0 0,0 0-101 0 0,0 0-47 0 0,0 0-11 0 0,0 0-21 0 0,0 0-66 0 0,0 0 34 0 0,0 0 20 0 0,0 0-24 0 0,0-8 762 0 0,-4 89 213 0 0,8-47-1028 0 0,1 25-177 0 0,1-9-24 0 0,-1 4-60 0 0,-10 82 532 0 0,5-77 176 0 0,0-57-575 0 0,0 3 6 0 0,0 18-27 0 0,0-22-138 0 0,0-1-28 0 0,0 0 4 0 0,0 0-11 0 0,0 0-8 0 0,0 0-1 0 0,0 0-77 0 0,0 0-326 0 0,0-2-145 0 0,-4-7-1293 0 0,3-5-5049 0 0</inkml:trace>
  <inkml:trace contextRef="#ctx0" brushRef="#br0" timeOffset="101599.044">3019 5693 10912 0 0,'0'0'248'0'0,"0"0"34"0"0,0 0 20 0 0,0 0-38 0 0,-1-2-171 0 0,-3-14 347 0 0,4 14 45 0 0,-1-8 915 0 0,-10-27 2325 0 0,11 36-3347 0 0,0 1 6 0 0,0 0 6 0 0,0-2 2 0 0,1-4-137 0 0,1 0 0 0 0,0 1 0 0 0,0-1-1 0 0,0 1 1 0 0,0-1 0 0 0,1 1 0 0 0,0 0-1 0 0,0 0 1 0 0,0 0 0 0 0,1 0 0 0 0,-1 1-1 0 0,1 0 1 0 0,0-1 0 0 0,1 1 0 0 0,2-1-255 0 0,-7 4 138 0 0,22-8 134 0 0,-14 8-289 0 0,-1 1-1 0 0,1 1 0 0 0,-1 0 1 0 0,0 0-1 0 0,1 0 0 0 0,-1 1 1 0 0,0 0-1 0 0,0 0 1 0 0,0 1-1 0 0,0 0 0 0 0,0 0 1 0 0,0 0-1 0 0,-1 1 0 0 0,0 0 1 0 0,0 1-1 0 0,2 0 18 0 0,16 11-30 0 0,8 7-34 0 0,-19-8-38 0 0,31 28-201 0 0,-18 12 76 0 0,-20-35 166 0 0,-5 44 50 0 0,-18-5 71 0 0,-15-7-41 0 0,13-25 516 0 0,0-13-405 0 0,18-14-66 0 0,1 0 6 0 0,-18 12 460 0 0,15-7-412 0 0,-10 3 266 0 0,13-1-363 0 0,16-5 32 0 0,17 3-53 0 0,2 16-13 0 0,58 57-230 0 0,-21-24 2 0 0,-36 0-72 0 0,-28-35 375 0 0,-6-15-44 0 0,0 0-1 0 0,0 1 1 0 0,-1-1-1 0 0,0 1 0 0 0,0-1 1 0 0,0 1-1 0 0,0 0 1 0 0,-1-1-1 0 0,0 1 0 0 0,0 0 1 0 0,0-1-1 0 0,-1 1 1 0 0,1 0-1 0 0,-1-1 0 0 0,0 1 1 0 0,0-1-1 0 0,-2 3-17 0 0,-11 45 23 0 0,12-51 30 0 0,-56 39 667 0 0,23-35 102 0 0,-10 11-649 0 0,-19-3 347 0 0,42-16-187 0 0,4-8-53 0 0,-36-32 180 0 0,37-5-922 0 0,16 46-256 0 0,2-19-8088 0 0,3 7 1141 0 0</inkml:trace>
  <inkml:trace contextRef="#ctx0" brushRef="#br0" timeOffset="106131.399">4546 5886 11112 0 0,'0'0'240'0'0,"0"0"48"0"0,0 0 16 0 0,0 0 16 0 0</inkml:trace>
  <inkml:trace contextRef="#ctx0" brushRef="#br0" timeOffset="107114.377">4496 5797 5696 0 0,'0'0'166'0'0,"0"0"124"0"0,0 0 410 0 0,0 0 178 0 0,0 0 33 0 0,0 0-39 0 0,0 0-196 0 0,0 0-89 0 0,0 0-13 0 0,0 0-19 0 0,0 0-62 0 0,0 0-21 0 0,0 0-6 0 0,0 0-32 0 0,0 0-123 0 0,1-4 2361 0 0,14 35-1387 0 0,-14-15-1020 0 0,8 54 439 0 0,-2-30-302 0 0,-3 140 708 0 0,-8 67-850 0 0,15-130-101 0 0,5 60 81 0 0,-9-131-217 0 0,-3 0 0 0 0,-1 0 0 0 0,-4 28-23 0 0,4 54 83 0 0,2 26 117 0 0,7-9-59 0 0,6 3 262 0 0,-6-6-566 0 0,3 45 163 0 0,1-19 84 0 0,-10-81 251 0 0,-1 12-322 0 0,-5 74-149 0 0,12-67 136 0 0,-7-59 0 0 0,0 5 240 0 0,2-11-24 0 0,-13 44-216 0 0,5-8 0 0 0,8-29 0 0 0,-2 1 0 0 0,0-18 0 0 0,1-11 0 0 0,0-6-16 0 0,6-7-1327 0 0,-5-5-3200 0 0,4-2 2491 0 0,-8 0-17 0 0</inkml:trace>
  <inkml:trace contextRef="#ctx0" brushRef="#br0" timeOffset="108080.322">4882 8908 7616 0 0,'0'0'222'0'0,"0"0"70"0"0,0 0 187 0 0,0 0 81 0 0,0 0 15 0 0,0 0-5 0 0,0 0-20 0 0,0 0-6 0 0,0 0 0 0 0,0 0-4 0 0,0 0-18 0 0,-4 0 247 0 0,5-1 4518 0 0,47-13-3678 0 0,12 18-905 0 0,8-2 442 0 0,36 6-268 0 0,7 2-630 0 0,76-9 192 0 0,36-16-736 0 0,-69 10 296 0 0,39 0 74 0 0,-82 4 143 0 0,34-12 136 0 0,-51 3-263 0 0,59-10 56 0 0,186-16-91 0 0,-228 28-46 0 0,47-11-9 0 0,-90 12 39 0 0,0-3 0 0 0,-1-3 1 0 0,13-7-40 0 0,3 1 74 0 0,211-59-74 0 0,-103 42 0 0 0,-28 8 11 0 0,-8-3 170 0 0,-82 15-88 0 0,91-32-90 0 0,-93-1-3152 0 0,-59 39 1202 0 0,4-4-77 0 0</inkml:trace>
  <inkml:trace contextRef="#ctx0" brushRef="#br0" timeOffset="109853.79">8655 8303 7600 0 0,'0'0'166'0'0,"0"0"29"0"0,0 0 14 0 0,-2 0-25 0 0,-15-16 308 0 0,-19-35 1708 0 0,25 39-1565 0 0,-50-67 12 0 0,17 32 765 0 0,15 11 34 0 0,-21-43 14 0 0,-5-33 19 0 0,32 52-1005 0 0,-5-13-162 0 0,-30-55 783 0 0,18 39-630 0 0,-10-37-105 0 0,-10-46-226 0 0,9 4 28 0 0,29 89-162 0 0,0 0 54 0 0,-11-48-44 0 0,4-79-140 0 0,20 98 127 0 0,9-182 102 0 0,-12 200 150 0 0,-4-72 408 0 0,5-47-1057 0 0,15 128-16 0 0,-20-17 426 0 0,6 44 596 0 0,5 20-462 0 0,4-63-144 0 0,1 80 54 0 0,-1 8-44 0 0,-2-1-10 0 0,2 1-16 0 0,1 8-73 0 0,0 1-55 0 0,0 0-15 0 0,0 0 10 0 0,0 0 45 0 0,0 0 21 0 0,-1-1 3 0 0,-4-3-2 0 0,4 4-12 0 0,1 0 4 0 0,-2-1 31 0 0,-5-3 48 0 0,0 4-5 0 0,-2 0-64 0 0,5 0 0 0 0,-5 4 64 0 0,-2-3 27 0 0,-44 4 141 0 0,17 0-99 0 0,-13-6-48 0 0,-87 7 648 0 0,1 3-175 0 0,-10 1-478 0 0,61-5 14 0 0,-75 10 244 0 0,-10 14-194 0 0,-96 31 67 0 0,75-27 160 0 0,64-13-281 0 0,3 1-10 0 0,13 3 0 0 0,8 7-12 0 0,25-7-101 0 0,-98-1 92 0 0,32-33 359 0 0,-47 5-130 0 0,71 21-208 0 0,-74 23-162 0 0,-30-20 300 0 0,152-18-138 0 0,-3-10 152 0 0,47 3-24 0 0,20 2-142 0 0,-5-2-5616 0 0,6 3 3864 0 0,5 2-71 0 0</inkml:trace>
  <inkml:trace contextRef="#ctx0" brushRef="#br0" timeOffset="111388.431">4623 6574 8408 0 0,'0'0'190'0'0,"0"0"28"0"0,0 0 8 0 0,0 0 62 0 0,0 0 215 0 0,0 0 89 0 0,0 0 16 0 0,0 0-53 0 0,0 0-250 0 0,0 0-106 0 0,0 0-27 0 0,0 0 21 0 0,0 0 106 0 0,0 0 42 0 0,0 0 10 0 0,0 0-15 0 0,0 0-68 0 0,0 0-32 0 0,0 0-4 0 0,0 0 8 0 0,0 0 33 0 0,0 0 14 0 0,0 0 1 0 0,0 0-10 0 0,0 0-38 0 0,0 0-14 0 0,0 0-3 0 0,0 0 9 0 0,0 0 34 0 0,2-1 12 0 0,78-18 1218 0 0,-24 10-536 0 0,60-7-272 0 0,50 26-608 0 0,67-5-80 0 0,-68-35 0 0 0,23 16 0 0 0,6 0-64 0 0,139-13 152 0 0,-173 13-88 0 0,-128 12 0 0 0,1-1 0 0 0,-1-2 0 0 0,0-1 0 0 0,0-2 0 0 0,12-5 0 0 0,-23 9-8 0 0,1 1-1 0 0,-1 1 0 0 0,1 1 0 0 0,0 0 1 0 0,0 2-1 0 0,0 1 9 0 0,35-1-20 0 0,22-4 20 0 0,0-5 0 0 0,0-2 0 0 0,37-13 0 0 0,133-16 64 0 0,-225 35-64 0 0,0 1 0 0 0,0 2 0 0 0,-1 0 0 0 0,1 1 0 0 0,12 3 0 0 0,69-7 0 0 0,-63 3 8 0 0,72 7-392 0 0,-10 4-1129 0 0,-48 0-1448 0 0,-39-5 1100 0 0</inkml:trace>
  <inkml:trace contextRef="#ctx0" brushRef="#br0" timeOffset="112305.095">4683 7295 9672 0 0,'0'0'216'0'0,"0"0"32"0"0,0 0 13 0 0,0 0 54 0 0,0-7 434 0 0,2 4 2038 0 0,41-14-1974 0 0,-33 18-579 0 0,-1 1 0 0 0,1-2 0 0 0,-1 1 0 0 0,1-2 0 0 0,-1 1 0 0 0,1-1 0 0 0,0 0 0 0 0,-1-1 0 0 0,10-3-234 0 0,108-10 952 0 0,-11 6-770 0 0,28 14 356 0 0,61-40 772 0 0,-45 14-644 0 0,-102 13-461 0 0,0 2-1 0 0,0 2 1 0 0,0 3-205 0 0,131-21 106 0 0,-86 33-84 0 0,358-10-102 0 0,-185-32 50 0 0,-110-1 30 0 0,76-17 139 0 0,-119 35 289 0 0,-110 15-425 0 0,0-1 0 0 0,-1 0 0 0 0,1-1 1 0 0,0 0-1 0 0,-1-1 0 0 0,1 0 0 0 0,-1-1 0 0 0,3-1-3 0 0,200-54-14 0 0,-177 47-171 0 0,1 2 1 0 0,0 1 0 0 0,0 2-1 0 0,38-1 185 0 0,112-16-656 0 0,-7-17-577 0 0,-110 31-1416 0 0,-38 8-3492 0 0</inkml:trace>
  <inkml:trace contextRef="#ctx0" brushRef="#br0" timeOffset="113435.765">4700 8067 8840 0 0,'0'-30'8248'0'0,"0"18"-7311"0"0,0 11-653 0 0,0 1-18 0 0,0 0-35 0 0,6 0-80 0 0,61 10 811 0 0,31 4-82 0 0,42-6 152 0 0,-3-24-666 0 0,77 18-140 0 0,-13 2-226 0 0,114-21 0 0 0,-148-2 0 0 0,-137 14 0 0 0,-1 2 0 0 0,1 2 0 0 0,0 0 0 0 0,22 4 0 0 0,119-12 0 0 0,45 4 0 0 0,-45-10 0 0 0,-21 10 0 0 0,-22-14 0 0 0,32-2-108 0 0,-7-3-129 0 0,7-5 438 0 0,-98 21-194 0 0,98-6 50 0 0,-15 16-57 0 0,38-41-14 0 0,-2 9-188 0 0,-58-3 202 0 0,18 28-52 0 0,-90 7-562 0 0,-30-14-1104 0 0,-4 2-5409 0 0</inkml:trace>
  <inkml:trace contextRef="#ctx0" brushRef="#br0" timeOffset="114745.901">5524 5635 10240 0 0,'0'0'298'0'0,"0"0"-3"0"0,0 0-168 0 0,0 0-14 0 0,0 0 14 0 0,0 0 1 0 0,0 0 5 0 0,0 0 24 0 0,0 0 17 0 0,0 0 2 0 0,0 0-6 0 0,0 0-22 0 0,0 0-10 0 0,0 0-2 0 0,0 0 42 0 0,0 0 181 0 0,0 0 80 0 0,0 0 10 0 0,0 0-13 0 0,0 0-77 0 0,0 6 1763 0 0,1 17-977 0 0,14 26 423 0 0,-9-35-1516 0 0,-1 0 0 0 0,0 1 0 0 0,-1-1 0 0 0,-1 1 0 0 0,-1 0 0 0 0,0 0 0 0 0,0 4-52 0 0,8 52 20 0 0,2 27-20 0 0,-2 15-80 0 0,-4 67-69 0 0,44 297 202 0 0,-1-81 363 0 0,-10-186-64 0 0,6 47-274 0 0,-19-85-16 0 0,-2 4 110 0 0,-8-44 83 0 0,0-37-114 0 0,7 28 302 0 0,-13-79-58 0 0,1 7-89 0 0,1 29 155 0 0,-6-34-320 0 0,-1 16 50 0 0,-5 19-25 0 0,-5-62-31 0 0,-2 4-622 0 0,7-23-432 0 0,0 0-287 0 0,0 0-58 0 0,0 16-1666 0 0,0-8 1768 0 0,0-1-2874 0 0,0 3-875 0 0</inkml:trace>
  <inkml:trace contextRef="#ctx0" brushRef="#br0" timeOffset="115931.866">6724 5521 12992 0 0,'0'0'381'0'0,"0"0"-6"0"0,0 1-242 0 0,0 6-102 0 0,-5 15 241 0 0,-2 17 504 0 0,7 157 4951 0 0,-5-131-4375 0 0,12 24-824 0 0,3 13-464 0 0,12 59 83 0 0,-9-57-40 0 0,4-5-97 0 0,-3-38-10 0 0,4 95 0 0 0,-3 0 64 0 0,20 87-44 0 0,-9-60 112 0 0,-3-73-132 0 0,8 2 0 0 0,-2-6 0 0 0,-1 11 0 0 0,17 109 72 0 0,0 92 67 0 0,-29-223 54 0 0,-6-12 163 0 0,2 38-122 0 0,-7-85-86 0 0,0 4 22 0 0,1 15 76 0 0,4 24-76 0 0,-3-36-170 0 0,-3 7 0 0 0,-3 28 64 0 0,3-63-64 0 0,-4-6 0 0 0,-2 3-1158 0 0,0 0-5928 0 0,2-6-93 0 0</inkml:trace>
  <inkml:trace contextRef="#ctx0" brushRef="#br0" timeOffset="130182.671">4849 5054 5928 0 0,'0'0'132'0'0,"0"0"17"0"0,0 0 12 0 0,0 0 97 0 0,0 0 355 0 0,0 0 156 0 0,0 0 30 0 0,0 0-44 0 0,0 0-218 0 0,0 0-97 0 0,0 0-21 0 0,0 0-19 0 0,0 0-70 0 0,0 0-36 0 0,0 0-6 0 0,0 0 14 0 0,0 0 61 0 0,1-2 21 0 0,9-13 404 0 0,-9 13-368 0 0,0 0 11 0 0,9-25 969 0 0,-10 26-1246 0 0,16-14 763 0 0,-5 6-375 0 0,8 0 92 0 0,12-6 352 0 0,2 20-96 0 0,-21 9-752 0 0,17 1-128 0 0,2 20-10 0 0,-8-3-80 0 0,37 43 80 0 0,-39-17 11 0 0,-20-24 96 0 0,-6 36 29 0 0,0-30-126 0 0,-13 3 118 0 0,2-17-13 0 0,14-23-44 0 0,0 0-1 0 0,-1 0 1 0 0,1 0 0 0 0,-1 0-1 0 0,0-1 1 0 0,0 1 0 0 0,0-1-1 0 0,0 0 1 0 0,0 1 0 0 0,-1-2-1 0 0,1 1 1 0 0,-1 0 0 0 0,1 0-1 0 0,-1-1 1 0 0,0 0 0 0 0,1 0-1 0 0,-1 0 1 0 0,0 0-71 0 0,-25 9-67 0 0,20-7 81 0 0,5-2 50 0 0,-3-1 2 0 0,-21-5 214 0 0,14-2-128 0 0,-7-19-18 0 0,16 16-124 0 0,-1-15-22 0 0,2 4-48 0 0,-2-2 60 0 0,5 13 0 0 0,19-44-10 0 0,21 23-92 0 0,-23 22 86 0 0,76-22 16 0 0,-26 4 76 0 0,-41 28 131 0 0,-18 9 234 0 0,-3-7-1650 0 0,6 13-4387 0 0,-4-8-1586 0 0</inkml:trace>
  <inkml:trace contextRef="#ctx0" brushRef="#br0" timeOffset="131718.288">5922 4652 4624 0 0,'0'0'133'0'0,"0"0"117"0"0,0 0 400 0 0,0 0 170 0 0,0 0 39 0 0,0 0-25 0 0,0 0-122 0 0,0 0-52 0 0,0 0-10 0 0,0 0 7 0 0,0 0 40 0 0,0 0 21 0 0,0 0 2 0 0,0 0-56 0 0,0 0-236 0 0,0 0-107 0 0,0 0-22 0 0,0 0-3 0 0,0 0 0 0 0,0 0 0 0 0,0 0 0 0 0,0 0-11 0 0,0 0-44 0 0,0 0-17 0 0,0 0-7 0 0,0 0 1 0 0,0 0 4 0 0,0 0 2 0 0,0 0 0 0 0,0 0-18 0 0,-1-2-78 0 0,-1 15 2752 0 0,0 69-2326 0 0,-3 75-178 0 0,3-33-322 0 0,-2 7 192 0 0,-1-51-39 0 0,4-59-94 0 0,1-13 23 0 0,0-19 139 0 0,0-18 118 0 0,18-40-393 0 0,-8 50-53 0 0,12 4 30 0 0,7-3-37 0 0,-14 17 60 0 0,30 25 0 0 0,15 15-74 0 0,-9 0 20 0 0,-30 0 54 0 0,-20-32 0 0 0,-1 21 363 0 0,-7-22-190 0 0,-7 17 731 0 0,-10-21-256 0 0,-48 12 268 0 0,-49-35 123 0 0,104 12-986 0 0,-10-18-294 0 0,32-5-1519 0 0,20-5-2623 0 0,-2 10 2375 0 0,1-3-8 0 0</inkml:trace>
  <inkml:trace contextRef="#ctx0" brushRef="#br0" timeOffset="132846.111">7051 5142 10080 0 0,'0'0'230'0'0,"0"0"30"0"0,0 0 18 0 0,0 0 12 0 0,0 0 45 0 0,0 0 17 0 0,0 0 7 0 0,0 0 2 0 0,0 0 6 0 0,0 0 1 0 0,0 0 0 0 0,0 0-30 0 0,0 0-123 0 0,0 0-58 0 0,0 0-11 0 0,0 0 32 0 0,0 0 148 0 0,0 0 67 0 0,0 0 14 0 0,6-1 416 0 0,-2 0-701 0 0,1-1-1 0 0,-1-1 0 0 0,0 1 0 0 0,0-1 0 0 0,0 0 0 0 0,-1 0 0 0 0,1 0 1 0 0,0 0-1 0 0,-1 0 0 0 0,0-1 0 0 0,0 0 0 0 0,0 1 0 0 0,0-1 0 0 0,0-2-121 0 0,20-24 504 0 0,54-78 595 0 0,-12 10-830 0 0,-32 37 289 0 0,-32 58-484 0 0,1 4-9 0 0,-1-1 0 0 0,1 1-1 0 0,0 0 1 0 0,-1-1 0 0 0,1 1 0 0 0,-1 0-1 0 0,1 0 1 0 0,-1 0 0 0 0,0 0-1 0 0,0 1 1 0 0,1-1 0 0 0,-1 0-1 0 0,0 0 1 0 0,0 1 0 0 0,0-1-1 0 0,0 1 1 0 0,0-1 0 0 0,0 1 0 0 0,-1-1-1 0 0,1 1 1 0 0,-1 0 0 0 0,1-1-1 0 0,0 2-64 0 0,16 55 11 0 0,-1 21 476 0 0,7 18-162 0 0,-2-37 608 0 0,-4-46-873 0 0,-14-15-303 0 0,0 1 1 0 0,0-1-1 0 0,0 0 0 0 0,-1 0 0 0 0,1 0 1 0 0,0 0-1 0 0,-1 0 0 0 0,1-1 0 0 0,0 1 0 0 0,-1-1 1 0 0,0 0-1 0 0,1 1 0 0 0,-1-1 0 0 0,0 0 1 0 0,0-1-1 0 0,0 1 0 0 0,0 0 0 0 0,-1 0 0 0 0,1-1 1 0 0,0 1-1 0 0,-1-1 0 0 0,1-1 243 0 0,6-24-7010 0 0</inkml:trace>
  <inkml:trace contextRef="#ctx0" brushRef="#br0" timeOffset="133474.502">7322 4381 9528 0 0,'0'0'216'0'0,"0"0"32"0"0,0 0 10 0 0,0-2-34 0 0,0-5-66 0 0,0 5 416 0 0,0 2 173 0 0,6-6 1397 0 0,5-21 286 0 0,-11 27-2355 0 0,0 0 0 0 0,0 0 0 0 0,1 1-1 0 0,-1-1 1 0 0,0 0 0 0 0,0 0 0 0 0,1 0-1 0 0,-1 0 1 0 0,0 0 0 0 0,1 0-1 0 0,-1 0 1 0 0,0 0 0 0 0,0 0 0 0 0,1 0-1 0 0,-1 0 1 0 0,0 0 0 0 0,0 0-1 0 0,1 0 1 0 0,-1 0 0 0 0,0 0 0 0 0,1 0-1 0 0,-1 0 1 0 0,0 0 0 0 0,0-1 0 0 0,1 1-1 0 0,-1 0 1 0 0,0 0 0 0 0,0 0-1 0 0,0 0 1 0 0,1-1 0 0 0,-1 1 0 0 0,0 0-1 0 0,0 0 1 0 0,0 0 0 0 0,1-1-1 0 0,-1 1 1 0 0,0 0 0 0 0,0 0 0 0 0,0-1-1 0 0,0 1 1 0 0,0 0 0 0 0,0 0-1 0 0,1-1 1 0 0,-1 1 0 0 0,0 0 0 0 0,0 0-1 0 0,0-1 1 0 0,0 1-75 0 0,-10 49 869 0 0,9-48-547 0 0,-6 11 624 0 0,8-15 1308 0 0,16-45-1945 0 0,-1 32-14 0 0,-3 32-349 0 0,7 12 54 0 0,-14 15 224 0 0,-6-41-112 0 0,-1-1-18 0 0,-8 13-1059 0 0,3-4-4990 0 0,0-2-2010 0 0</inkml:trace>
  <inkml:trace contextRef="#ctx0" brushRef="#br0" timeOffset="135187.158">3888 6130 6160 0 0,'0'0'133'0'0,"0"0"23"0"0,0 0 13 0 0,0-3-18 0 0,-11-37-99 0 0,10 25 279 0 0,6-24 1483 0 0,1 15-231 0 0,-4 13-918 0 0,1 3-375 0 0,-2 6-40 0 0,-1 0-159 0 0,21-58-206 0 0,35 5-431 0 0,-23 35 666 0 0,-30 22 118 0 0,-1 0 1472 0 0,0-2 4323 0 0,-31 26-3132 0 0,-5 2-2393 0 0,3 6-3 0 0,7-6 175 0 0,21-23-599 0 0,1-2-106 0 0,0 0-1 0 0,1-1 1 0 0,-1 1-1 0 0,1 0 1 0 0,0 0-1 0 0,-1 0 1 0 0,1 0-1 0 0,1 1 1 0 0,-1-1-1 0 0,0 0 1 0 0,1 0-1 0 0,0 0 1 0 0,0 1-1 0 0,0-1 1 0 0,0 0-1 0 0,0 0 1 0 0,1 0-1 0 0,-1 1 1 0 0,1-1-1 0 0,0 0 1 0 0,0 0-1 0 0,0 1 26 0 0,0 3-16 0 0,10 15-144 0 0,-9-17 142 0 0,1 1 0 0 0,0-1-1 0 0,0 1 1 0 0,0-1-1 0 0,1 0 1 0 0,0 0 0 0 0,0-1-1 0 0,0 1 1 0 0,0-1-1 0 0,1 1 1 0 0,0-2 0 0 0,0 1-1 0 0,0 0 1 0 0,0-1-1 0 0,6 3 19 0 0,2 3-117 0 0,59 45-370 0 0,-69-52 487 0 0,0 1-1 0 0,-1 0 0 0 0,1 1 1 0 0,-1-1-1 0 0,0 0 0 0 0,0 0 1 0 0,0 1-1 0 0,0 0 1 0 0,-1-1-1 0 0,1 1 0 0 0,-1 0 1 0 0,0-1-1 0 0,0 1 0 0 0,0 0 1 0 0,-1 0-1 0 0,1 0 0 0 0,-1 0 1 0 0,0 0-1 0 0,0 0 1 0 0,-1 0-1 0 0,1 0 0 0 0,-1 0 1 0 0,0 0-1 0 0,0-1 0 0 0,-1 5 1 0 0,-21 45 216 0 0,-36-14 1048 0 0,-20-23-680 0 0,62-15-509 0 0,2 3-43 0 0,14-4-132 0 0,1 0 7 0 0,0 0 11 0 0,-4 4-185 0 0,4-2-4031 0 0,4 0 1795 0 0,1-1-3924 0 0</inkml:trace>
  <inkml:trace contextRef="#ctx0" brushRef="#br0" timeOffset="135840.078">4241 6274 10624 0 0,'-10'14'1065'0'0,"8"-14"-881"0"0,-8 11 3795 0 0,4-31-3296 0 0,6 20-459 0 0,0 0 67 0 0,0 0 28 0 0,0 0 7 0 0,0 0 17 0 0,0 0 62 0 0,0 0 31 0 0,0 0 4 0 0,0 0-26 0 0,0 0-113 0 0,0 0-49 0 0,0 19 536 0 0,0 30 233 0 0,6-14-1005 0 0,-6-20 17 0 0,1 1 1 0 0,1-1-1 0 0,0 0 0 0 0,0 0 0 0 0,2 0 0 0 0,0 0 0 0 0,2 5-33 0 0,-4 24-266 0 0,1-30-45 0 0,-2-11-921 0 0,0-2-3804 0 0,5 3-1630 0 0</inkml:trace>
  <inkml:trace contextRef="#ctx0" brushRef="#br0" timeOffset="136985.468">3992 6937 12840 0 0,'0'0'289'0'0,"0"0"40"0"0,0 0 23 0 0,0 0-36 0 0,0 0-96 0 0,0 0 364 0 0,-1-2 178 0 0,-13-10 1839 0 0,12 11-2143 0 0,2 1-19 0 0,-14-4 878 0 0,-6-4-390 0 0,7-3-730 0 0,12 10-181 0 0,0 1-1 0 0,0 0 1 0 0,0 0-1 0 0,0 0 0 0 0,0 0 1 0 0,0 0-1 0 0,0 1 1 0 0,0-1-1 0 0,0 0 0 0 0,0 0 1 0 0,0 1-1 0 0,0-1 1 0 0,0 0-1 0 0,0 1 0 0 0,0-1 1 0 0,0 1-1 0 0,0-1 1 0 0,0 1-1 0 0,0 0 0 0 0,1-1 1 0 0,-1 1-1 0 0,0 0 1 0 0,0 0-1 0 0,1-1 1 0 0,-1 1-1 0 0,0 0 0 0 0,1 0 1 0 0,-1 0-1 0 0,1 0 1 0 0,-1 0-1 0 0,1 0 0 0 0,0 0 1 0 0,-1 0-1 0 0,1 0 1 0 0,0 0-1 0 0,0 0 0 0 0,0 0 1 0 0,0 0-1 0 0,0 0 1 0 0,0 0-1 0 0,0 0 0 0 0,0 1-15 0 0,-2 2 39 0 0,-37 28 353 0 0,24-24-371 0 0,8 22 32 0 0,2-18-53 0 0,0-15 0 0 0,4 35 0 0 0,13-13 0 0 0,24 14-99 0 0,-16-21 54 0 0,12 14 119 0 0,-16 9-73 0 0,-9-35-68 0 0,-2-6 32 0 0,-5 6 33 0 0,0 0 0 0 0,1-1 0 0 0,-1 1 0 0 0,0-1-1 0 0,0 1 1 0 0,1-1 0 0 0,-1 1 0 0 0,0 0 0 0 0,0-1 0 0 0,1 1 0 0 0,-1 0-1 0 0,1-1 1 0 0,-1 1 0 0 0,0 0 0 0 0,1-1 0 0 0,-1 1 0 0 0,0 0 0 0 0,1 0-1 0 0,-1-1 1 0 0,1 1 0 0 0,-1 0 0 0 0,1 0 0 0 0,-1 0 0 0 0,1 0 0 0 0,-1 0-1 0 0,1 0 1 0 0,-1 0 0 0 0,1 0 0 0 0,-1 0 0 0 0,1 0 0 0 0,-1 0 0 0 0,1 0-1 0 0,-1 0 1 0 0,0 0 0 0 0,1 0 0 0 0,-1 0 0 0 0,1 0 0 0 0,-1 0 0 0 0,1 1-1 0 0,-1-1 1 0 0,1 0 0 0 0,-1 0 0 0 0,0 1 0 0 0,1-1 0 0 0,-1 0 0 0 0,0 1-1 0 0,1-1 1 0 0,-1 0 0 0 0,0 1 0 0 0,1-1 0 0 0,-1 0 0 0 0,0 1 2 0 0,45 71-374 0 0,-44-64 374 0 0,-3 0 0 0 0,-7-2 12 0 0,-72 32 192 0 0,60-28-24 0 0,-9-10 14 0 0,26-5-199 0 0,4 6 3 0 0,0-1 1 0 0,0 0-1 0 0,1 1 0 0 0,-1-1 1 0 0,0 0-1 0 0,0 1 1 0 0,0-1-1 0 0,0 0 1 0 0,0 1-1 0 0,0-1 0 0 0,0 0 1 0 0,0 1-1 0 0,0-1 1 0 0,0 0-1 0 0,0 1 1 0 0,0-1-1 0 0,0 0 1 0 0,0 1-1 0 0,0-1 0 0 0,0 0 1 0 0,0 1-1 0 0,0-1 1 0 0,0 0-1 0 0,0 1 1 0 0,-1-1-1 0 0,1 0 0 0 0,0 1 1 0 0,0-1-1 0 0,0 0 1 0 0,-1 0-1 0 0,1 1 1 0 0,0-1-1 0 0,0 0 0 0 0,-1 0 1 0 0,1 1-1 0 0,0-1 1 0 0,-1 0-1 0 0,1 0 1 0 0,0 0-1 0 0,0 0 0 0 0,-1 1 1 0 0,1-1-1 0 0,0 0 1 0 0,-1 0-1 0 0,1 0 1 0 0,-1 0-1 0 0,1 0 0 0 0,0 0 1 0 0,-1 0-1 0 0,1 0 1 0 0,0 0-1 0 0,-1 0 1 0 0,1 0-1 0 0,0 0 0 0 0,-1 0 1 0 0,1 0-1 0 0,0 0 1 0 0,-1 0-1 0 0,1-1 1 0 0,0 1-1 0 0,-1 0 0 0 0,1 0 1 0 0,0 0-1 0 0,-1 0 1 0 0,1-1-1 0 0,0 1 2 0 0,-1 2-23 0 0,0 1-721 0 0,2-3 632 0 0,-1 0 1 0 0,0 0-1 0 0,0 0 1 0 0,0 0-1 0 0,0 1 1 0 0,0-1-1 0 0,1 0 1 0 0,-1 0 0 0 0,0 0-1 0 0,0 0 1 0 0,0 0-1 0 0,1 1 1 0 0,-1-1-1 0 0,0 0 1 0 0,0 0-1 0 0,0 0 1 0 0,1 0-1 0 0,-1 0 1 0 0,0 0-1 0 0,0 0 1 0 0,1 0 0 0 0,-1 0-1 0 0,0 0 1 0 0,0 0-1 0 0,0 0 1 0 0,1 0-1 0 0,-1 0 1 0 0,0 0-1 0 0,0 0 1 0 0,1 0-1 0 0,-1 0 1 0 0,0 0 0 0 0,0 0-1 0 0,0 0 1 0 0,1-1-1 0 0,-1 1 1 0 0,0 0-1 0 0,0 0 1 0 0,0 0-1 0 0,1 0 1 0 0,-1 0-1 0 0,0-1 1 0 0,0 1-1 0 0,0 0 1 0 0,0 0 0 0 0,0 0-1 0 0,0-1 1 0 0,1 1-1 0 0,-1 0 1 0 0,0 0-1 0 0,0 0 1 0 0,0-1-1 0 0,0 1 1 0 0,0 0-1 0 0,0 0 1 0 0,0 0-1 0 0,0-1 1 0 0,0 1 111 0 0,9 13-1208 0 0,-6-8-328 0 0</inkml:trace>
  <inkml:trace contextRef="#ctx0" brushRef="#br0" timeOffset="137524.286">4142 7267 13104 0 0,'0'0'297'0'0,"0"0"39"0"0,0 0 19 0 0,0 0-34 0 0,0 0-161 0 0,0 0 107 0 0,0 0 70 0 0,0 0 14 0 0,0 0-47 0 0,0-3-203 0 0,10-48-90 0 0,7 21-11 0 0,-16 29 4 0 0,-1 0 0 0 0,0-1 0 0 0,1 1 1 0 0,0 0-1 0 0,-1-1 0 0 0,1 1 0 0 0,0 0 1 0 0,-1 0-1 0 0,1 0 0 0 0,0-1 0 0 0,0 1 1 0 0,0 0-1 0 0,0 0 0 0 0,0 1 1 0 0,0-1-1 0 0,1 0 0 0 0,-1 0 0 0 0,0 0 1 0 0,0 1-1 0 0,0-1 0 0 0,1 0 0 0 0,-1 1 1 0 0,0 0-1 0 0,1-1 0 0 0,-1 1 0 0 0,1 0 1 0 0,-1-1-1 0 0,0 1 0 0 0,1 0 1 0 0,0 0-5 0 0,16-5 376 0 0,8 20 719 0 0,-9-10-447 0 0,4 10-346 0 0,9-10-236 0 0,-28-5-65 0 0,10 7-2 0 0,0 11 13 0 0,-4 1 59 0 0,-6-9-16 0 0,-4 0 17 0 0,-16 19 73 0 0,14-21-123 0 0,-1-1-1 0 0,0 0 0 0 0,0 0 1 0 0,0-1-1 0 0,-1 0 1 0 0,0 0-1 0 0,0 0 1 0 0,-1 0-1 0 0,0-1 1 0 0,0 0-22 0 0,2-1 14 0 0,-26 35 434 0 0,29-38-332 0 0,2-1-16 0 0,0 0-4 0 0,0 0 0 0 0,0 0-5 0 0,0 0-20 0 0,0 0-2 0 0,24 0 268 0 0,48 11-335 0 0,-57-12-1004 0 0,-3 1-430 0 0</inkml:trace>
  <inkml:trace contextRef="#ctx0" brushRef="#br0" timeOffset="138382.163">4059 7645 11648 0 0,'0'0'340'0'0,"0"3"-6"0"0,0 6-95 0 0,0-7 389 0 0,0-2 195 0 0,0 0 38 0 0,-13-9 1633 0 0,10 7-2299 0 0,0 0 0 0 0,-1 0 0 0 0,1 0-1 0 0,-1 1 1 0 0,1 0 0 0 0,-1 0 0 0 0,1 0 0 0 0,-1 0-1 0 0,0 0 1 0 0,1 1 0 0 0,-1-1 0 0 0,0 1-1 0 0,0 0 1 0 0,1 0 0 0 0,-1 1 0 0 0,0-1-1 0 0,0 1 1 0 0,1 0 0 0 0,-1 0 0 0 0,1 0-1 0 0,-1 0 1 0 0,1 1 0 0 0,-1-1 0 0 0,1 1-1 0 0,0 0 1 0 0,-1 0 0 0 0,1 0 0 0 0,0 1-195 0 0,-16 2 218 0 0,5 14-146 0 0,2-4-72 0 0,7-9 0 0 0,-1 50-185 0 0,28-30 98 0 0,32 22 87 0 0,-3-22-61 0 0,-19 18 122 0 0,-26-40-141 0 0,10 20-104 0 0,-10-2 40 0 0,-6-10 12 0 0,-22 5 174 0 0,18-11-6 0 0,-1-1 0 0 0,0 0 0 0 0,-1-1 0 0 0,1 1 0 0 0,-1-1 0 0 0,0 0 0 0 0,0-1 1 0 0,0 1-1 0 0,0-1 0 0 0,-1-1 0 0 0,-2 2-36 0 0,1-3 53 0 0,1-1 11 0 0,3 0 199 0 0,1 0-928 0 0,3 0-5512 0 0,0 0-827 0 0</inkml:trace>
  <inkml:trace contextRef="#ctx0" brushRef="#br0" timeOffset="139089.228">4368 7783 11200 0 0,'0'-11'358'0'0,"-4"13"60"0"0,3 9-301 0 0,1-8 490 0 0,-16-8 2737 0 0,14 5-2980 0 0,-12 0 206 0 0,13 0-382 0 0,1 0-11 0 0,0 0-6 0 0,0 0-23 0 0,0 0-11 0 0,0 0-1 0 0,0 0-5 0 0,0 0-23 0 0,0 0-11 0 0,0 0-1 0 0,-1-3-16 0 0,1 0 362 0 0,5 13-380 0 0,-4-9 2 0 0,-1-1 3 0 0,11 1 24 0 0,6 37 29 0 0,-7 40 96 0 0,-30-34 430 0 0,19-43-488 0 0,-1 1 8 0 0,-33 24 369 0 0,33-25-446 0 0,1 0-15 0 0,-2 6-48 0 0,2-5 9 0 0,1-2-90 0 0,6 5-35 0 0,59 26 36 0 0,-10-17-138 0 0,-28-6-29 0 0,-21 6 221 0 0,-26 12 845 0 0,-42 12 519 0 0,25-27-1190 0 0,36-11-708 0 0,1 0-184 0 0,0 0-1320 0 0,0 0-5153 0 0</inkml:trace>
  <inkml:trace contextRef="#ctx0" brushRef="#br0" timeOffset="139994.337">4092 8529 11544 0 0,'0'0'264'0'0,"1"-1"34"0"0,41-55 3240 0 0,-42 55-3386 0 0,1 0 1 0 0,-1 1 0 0 0,0-1 0 0 0,0 0 0 0 0,1 0 0 0 0,-1 1-1 0 0,0-1 1 0 0,0 0 0 0 0,0 0 0 0 0,0 1 0 0 0,0-1 0 0 0,0 0 0 0 0,0 0-1 0 0,0 1 1 0 0,0-1 0 0 0,0 0 0 0 0,0 0 0 0 0,0 1 0 0 0,-1-1 0 0 0,1 0-1 0 0,0 1 1 0 0,-1-1 0 0 0,1 0 0 0 0,0 1 0 0 0,-1-1 0 0 0,1 0 0 0 0,-1 1-1 0 0,1-1 1 0 0,-1 1 0 0 0,1-1 0 0 0,-1 0 0 0 0,1 1 0 0 0,-1 0 0 0 0,0-1-1 0 0,1 1 1 0 0,-1-1 0 0 0,0 1 0 0 0,1 0 0 0 0,-1-1 0 0 0,0 1-1 0 0,1 0 1 0 0,-1 0-153 0 0,-42 1 896 0 0,-39 33 480 0 0,48 0-1000 0 0,29 0-376 0 0,5-31-10 0 0,0-1 0 0 0,0 1-1 0 0,1-1 1 0 0,-1 0 0 0 0,0 1 0 0 0,1-1-1 0 0,0 0 1 0 0,0 1 0 0 0,0-1 0 0 0,0 0-1 0 0,0 0 1 0 0,0 0 0 0 0,0 0 0 0 0,1 0-1 0 0,-1 0 1 0 0,1 0 0 0 0,-1 0-1 0 0,1 0 1 0 0,0-1 0 0 0,0 1 10 0 0,16 23-11 0 0,47 39-86 0 0,2-7-275 0 0,-36-31 428 0 0,9 9-820 0 0,-11-21 237 0 0,-19-1 433 0 0,-21-7 284 0 0,-94 23 818 0 0,44-33-800 0 0,18 4-245 0 0,42 0-166 0 0,1 0-102 0 0,0 0-23 0 0,0 0-45 0 0,0 0-163 0 0,0 0-68 0 0,22-15-3615 0 0,-11 10 1810 0 0,0 0-3296 0 0</inkml:trace>
  <inkml:trace contextRef="#ctx0" brushRef="#br0" timeOffset="140593.791">4368 8628 11112 0 0,'0'0'248'0'0,"0"0"34"0"0,0 0 22 0 0,0 0-29 0 0,0 0-54 0 0,0 0 439 0 0,0 0 210 0 0,0 0 39 0 0,0 0-16 0 0,0 0-105 0 0,0 0-48 0 0,0 0-11 0 0,0 0-31 0 0,0 0-129 0 0,0 0-52 0 0,0 0-6 0 0,0 0-42 0 0,0 0-153 0 0,0 0-69 0 0,0 0-14 0 0,0 0-18 0 0,0 0-72 0 0,0 0-30 0 0,0 0-8 0 0,0 0-7 0 0,0 0-24 0 0,0 2-4 0 0,-17 31-56 0 0,6 16-30 0 0,8-21-67 0 0,2-24 83 0 0,0-1 1 0 0,0 1-1 0 0,1 0 0 0 0,-1 0 0 0 0,1-1 0 0 0,0 1 1 0 0,0 0-1 0 0,0 0 0 0 0,1 0 0 0 0,-1-1 0 0 0,1 1 1 0 0,0 0-1 0 0,0-1 0 0 0,0 1 0 0 0,1 0 0 0 0,21 54-12 0 0,-19-48-44 0 0,24 15-1 0 0,-21-21 46 0 0,10-3-42 0 0,-11-1-38 0 0,-1 0-1 0 0,0-1 1 0 0,1 0 0 0 0,-1 1 0 0 0,0-2-1 0 0,0 1 1 0 0,0-1 0 0 0,0 1-1 0 0,0-1 1 0 0,0-1 0 0 0,0 1 0 0 0,0-1-1 0 0,-1 0 1 0 0,1 0 0 0 0,1-2 91 0 0,16-15-3739 0 0,-16 10 2349 0 0</inkml:trace>
  <inkml:trace contextRef="#ctx0" brushRef="#br0" timeOffset="140945.045">4479 8755 13760 0 0,'0'0'314'0'0,"0"0"46"0"0,0 0 22 0 0,0 0-50 0 0,0 0-130 0 0,0 0 280 0 0,0 0 146 0 0,0 0 31 0 0,0 0-9 0 0,0 0-61 0 0,0 12 1090 0 0,0-10-1567 0 0,-1 31 560 0 0,2-1 1 0 0,1 1 0 0 0,2-1-1 0 0,7 31-672 0 0,6 11 0 0 0,0-20-321 0 0,4 0-1931 0 0,-16-39 1201 0 0</inkml:trace>
  <inkml:trace contextRef="#ctx0" brushRef="#br0" timeOffset="157578.879">5082 6279 5784 0 0,'0'0'132'0'0,"0"0"17"0"0,0 0 10 0 0,-1-2 47 0 0,-9-14 678 0 0,9 14-382 0 0,1 2 6 0 0,0 0 17 0 0,0 0 10 0 0,0 0 1 0 0,0 0-14 0 0,0 0-54 0 0,0 0-20 0 0,-7-1 1968 0 0,4 0-2212 0 0,0-1 0 0 0,1 0 0 0 0,-1 0 0 0 0,0 0 0 0 0,1 0-1 0 0,-1 0 1 0 0,1 0 0 0 0,0-1 0 0 0,-1 1 0 0 0,1-1 0 0 0,0 0 0 0 0,1 0-1 0 0,-1 0 1 0 0,0 0 0 0 0,1 0 0 0 0,0 0 0 0 0,0 0 0 0 0,0 0 0 0 0,0 0-1 0 0,-1-3-203 0 0,2 4 244 0 0,-6-22 444 0 0,17-64 1695 0 0,18 39-1550 0 0,9 3-291 0 0,-22 36-388 0 0,16 6-154 0 0,37 43-248 0 0,-27 9 248 0 0,-39-44-16 0 0,1 0 0 0 0,-1 0 0 0 0,0 0-1 0 0,0 1 1 0 0,0-1 0 0 0,-1 1 0 0 0,0 0-1 0 0,0 0 1 0 0,0 0 0 0 0,0 0 0 0 0,-1 0-1 0 0,0 0 1 0 0,0 3 16 0 0,7 18 54 0 0,-7 34-206 0 0,-2-57 164 0 0,0 1 0 0 0,1 0 0 0 0,-1 0 0 0 0,0-1 0 0 0,-1 1 1 0 0,1-1-1 0 0,-1 1 0 0 0,0-1 0 0 0,0 0 0 0 0,0 1 0 0 0,0-1 0 0 0,0 0 0 0 0,-1 0 0 0 0,1-1 0 0 0,-2 2-12 0 0,-3 15 0 0 0,1-10 14 0 0,2-7 21 0 0,-1 0 0 0 0,0 0 0 0 0,1 0 1 0 0,-1-1-1 0 0,0 0 0 0 0,1 1 0 0 0,-1-2 1 0 0,0 1-1 0 0,0-1 0 0 0,0 1 0 0 0,0-1 1 0 0,0 0-1 0 0,0-1 0 0 0,0 0 0 0 0,0 1-35 0 0,-17-1 138 0 0,-16-4-58 0 0,-16 4-80 0 0,6-3-1064 0 0,44 6 1100 0 0,-15-3-2696 0 0,17 0 1860 0 0</inkml:trace>
  <inkml:trace contextRef="#ctx0" brushRef="#br0" timeOffset="158570.204">6143 5899 9872 0 0,'0'0'222'0'0,"0"0"30"0"0,0 0 20 0 0,0 0 26 0 0,0 0 54 0 0,0 0 28 0 0,0 0 4 0 0,-4 4 172 0 0,1-4 6554 0 0,-7-4-6833 0 0,10 4-125 0 0,-1 0-12 0 0,-6-3-50 0 0,4 2-34 0 0,-3-4-46 0 0,-2-3 4 0 0,7 7 55 0 0,1 1 19 0 0,0 0-19 0 0,0 0-3 0 0,0 0 12 0 0,0 0 30 0 0,0 0-9 0 0,0 0-10 0 0,0 0-5 0 0,0 0-16 0 0,-2 2-27 0 0,0 0 0 0 0,0 0 0 0 0,1 0-1 0 0,-1 0 1 0 0,1 1 0 0 0,-1-1 0 0 0,1 0 0 0 0,0 1-1 0 0,0-1 1 0 0,0 1 0 0 0,0 0 0 0 0,1-1-1 0 0,-1 1 1 0 0,1 0 0 0 0,-1-1 0 0 0,1 1 0 0 0,0 0-1 0 0,0-1 1 0 0,0 1 0 0 0,0 0 0 0 0,1 0-1 0 0,0 1-40 0 0,-1 6-1 0 0,-1 111 391 0 0,8-7-168 0 0,4-61-162 0 0,-6-24 15 0 0,-4-26-32 0 0,-1-2-41 0 0,1 0 1 0 0,0 1-1 0 0,-1-1 1 0 0,1 0 0 0 0,-1 1-1 0 0,1-1 1 0 0,-1 1-1 0 0,0-1 1 0 0,1 0-1 0 0,-1 1 1 0 0,0-1 0 0 0,0 1-1 0 0,0-1 1 0 0,0 1-1 0 0,0-1 1 0 0,0 1-1 0 0,-1-1 1 0 0,1 0 0 0 0,0 1-1 0 0,-1-1 1 0 0,1 1-1 0 0,-1-1 1 0 0,0 0-1 0 0,1 0 1 0 0,-1 1 0 0 0,0-1-1 0 0,0 0 1 0 0,0 0-1 0 0,0 0 1 0 0,0 0-1 0 0,0 1-2 0 0,0-2 15 0 0,-5 15 164 0 0,-9-5-3259 0 0,15-10 1993 0 0</inkml:trace>
  <inkml:trace contextRef="#ctx0" brushRef="#br0" timeOffset="159743.648">7310 6028 10512 0 0,'0'0'233'0'0,"0"0"39"0"0,0 0 16 0 0,0 0-32 0 0,0 0-136 0 0,-1 0 35 0 0,-46-9 2991 0 0,19-21-653 0 0,27 29-2050 0 0,-11-10 832 0 0,-13-20 178 0 0,24 29-1300 0 0,0 1 13 0 0,-10-55 936 0 0,22 24-772 0 0,5-10-144 0 0,0 22-11 0 0,-4-1 90 0 0,25-17 271 0 0,-19 21-278 0 0,0 2 120 0 0,48 11-294 0 0,-13 29-113 0 0,-29-9 66 0 0,-2 7-37 0 0,5 28 58 0 0,-21-18-78 0 0,-12 11 158 0 0,-15-11 162 0 0,-6-13-288 0 0,-6 6 191 0 0,-45-1 354 0 0,40-7-493 0 0,-24-1-77 0 0,23-3-411 0 0,28-13 172 0 0,0 3-11 0 0</inkml:trace>
  <inkml:trace contextRef="#ctx0" brushRef="#br0" timeOffset="173050.739">7118 6957 5728 0 0,'0'0'132'0'0,"0"0"17"0"0,0 0 10 0 0,0 0 47 0 0,0 0 197 0 0,0 0 86 0 0,0 0 21 0 0,1-1-30 0 0,12-24 1794 0 0,-7 18-1946 0 0,-5 5 22 0 0,-1 2 2 0 0,0 0 5 0 0,0 0 22 0 0,0 0 6 0 0,0 0 6 0 0,1-2-26 0 0,1-3-252 0 0,-11 6 4224 0 0,0 0-4337 0 0,7-1 14 0 0,0 0 0 0 0,1 0 0 0 0,-1 0 0 0 0,1 0 0 0 0,-1-1 0 0 0,0 1 0 0 0,1-1 0 0 0,-1 1-1 0 0,1-1 1 0 0,-1 1 0 0 0,1-1 0 0 0,0 0 0 0 0,-1 0 0 0 0,1 0 0 0 0,0 1 0 0 0,-1-1 0 0 0,1-1-1 0 0,0 1 1 0 0,0 0 0 0 0,0 0 0 0 0,0 0 0 0 0,0-1 0 0 0,0 1 0 0 0,0 0-14 0 0,0-1 100 0 0,1 2 10 0 0,-10-13 356 0 0,8 13-514 0 0,2 0 4 0 0,-5 19 282 0 0,5 9 690 0 0,-20 2-1222 0 0,19-29-812 0 0,1-1-3445 0 0,0 0-1477 0 0</inkml:trace>
  <inkml:trace contextRef="#ctx0" brushRef="#br0" timeOffset="174242.69">7377 6534 8840 0 0,'0'0'197'0'0,"0"0"24"0"0,0 0 19 0 0,0 0 48 0 0,0 0 148 0 0,0 0 63 0 0,1-2 12 0 0,13-11 2031 0 0,-12 13-2198 0 0,-2 0-6 0 0,0 0-10 0 0,0 0-35 0 0,0 0-18 0 0,16-23 2196 0 0,-15 22-2247 0 0,-1 1 0 0 0,0 0 0 0 0,0 0 3 0 0,0 0 10 0 0,0 0 3 0 0,0 0 0 0 0,0 0-8 0 0,0 0-34 0 0,0 0-20 0 0,0 0-2 0 0,0 0-17 0 0,0 0-66 0 0,0 0-5 0 0,0 0-12 0 0,0 0-5 0 0,0-2-16 0 0,0-7 139 0 0,0 18-111 0 0,0-7-26 0 0,0 0 13 0 0,4 14-45 0 0,-3-15 30 0 0,-1-1 14 0 0,0 0-4 0 0,0 0-1 0 0,0 0 0 0 0,0 1 11 0 0,-4 38 554 0 0,8 0-549 0 0,-4 90 48 0 0,16-22-64 0 0,-16-83-64 0 0,0 7 104 0 0,0-3-6183 0 0,0-28 4287 0 0</inkml:trace>
  <inkml:trace contextRef="#ctx0" brushRef="#br0" timeOffset="179624.016">4933 7006 5496 0 0,'0'0'124'0'0,"0"0"17"0"0,0 0 11 0 0,0 0-3 0 0,0 6 61 0 0,-1-2-861 0 0,-2 5 7488 0 0,2-8-6414 0 0,-10-29 780 0 0,10 26-879 0 0,1 2-4 0 0,0 0-6 0 0,0 0-23 0 0,0 0-16 0 0,0 0-3 0 0,0 0-18 0 0,0 0-71 0 0,0-3-30 0 0,0-7-8 0 0,0 8 21 0 0,0 2 88 0 0,-4 2 2221 0 0,7-16-2412 0 0,-3 13-60 0 0,4-3 5 0 0,4 14 57 0 0,-7-8 4 0 0,0-3-14 0 0,-1 0-57 0 0,0 1 1 0 0,1-1-1 0 0,-1 1 0 0 0,1 0 1 0 0,0-1-1 0 0,-1 1 1 0 0,1 0-1 0 0,-1-1 0 0 0,1 1 1 0 0,0 0-1 0 0,-1 0 1 0 0,1-1-1 0 0,0 1 0 0 0,-1 0 1 0 0,1 0-1 0 0,0 0 1 0 0,-1 0-1 0 0,1 0 0 0 0,0 0 1 0 0,-1 0-1 0 0,1 0 1 0 0,0 0-1 0 0,-1 0 0 0 0,1 0 1 0 0,-1 1-1 0 0,1-1 1 0 0,0 0-1 0 0,-1 0 1 0 0,1 1-1 0 0,0-1 0 0 0,-1 0 1 0 0,1 1-1 0 0,-1-1 1 0 0,1 1-1 0 0,-1-1 0 0 0,1 0 1 0 0,-1 1-1 0 0,1-1 1 0 0,-1 1-1 0 0,0-1 0 0 0,1 1 1 0 0,-1 0-1 0 0,0-1 1 0 0,1 1-1 0 0,-1-1 0 0 0,0 2 2 0 0,11 17-68 0 0,-20 11 454 0 0,3-21 79 0 0,5-7-292 0 0,1-5 3 0 0,-5-17 194 0 0,4 18-172 0 0,1 2 2 0 0,0 0-17 0 0,0 0-72 0 0,0 0-30 0 0,0 0-8 0 0,0-25-65 0 0,1 26-68 0 0,4 3 48 0 0,0 0 34 0 0,-5-3 84 0 0,0-1 22 0 0,0 0 0 0 0,0 8 205 0 0,0-6-4207 0 0,0-2 2215 0 0</inkml:trace>
  <inkml:trace contextRef="#ctx0" brushRef="#br0" timeOffset="180498.147">5226 6745 9472 0 0,'0'0'216'0'0,"0"2"32"0"0,0 10 9 0 0,0-10 66 0 0,0-3-19 0 0,0 1 76 0 0,0 0 4 0 0,0 0-30 0 0,0 0-122 0 0,0 0-52 0 0,0 0-10 0 0,0 0-8 0 0,0 0-22 0 0,0 0-10 0 0,0 0-2 0 0,0 0 26 0 0,0 0 113 0 0,0 0 49 0 0,0 0 11 0 0,0 0 6 0 0,0 0 23 0 0,0 0 11 0 0,0 0 1 0 0,0 0-16 0 0,-16-46 681 0 0,15 43-820 0 0,1 3-12 0 0,0 0-1 0 0,0 0-1 0 0,0 0-7 0 0,-1 2-7 0 0,-2 4-1 0 0,2-4-4 0 0,0 0-17 0 0,-5 13 142 0 0,6-13-162 0 0,0-2-40 0 0,0 0-21 0 0,0 0-2 0 0,-1 1-64 0 0,0 0 0 0 0,0 1 0 0 0,0-1 0 0 0,0 0 0 0 0,0 1 0 0 0,0 0 0 0 0,0-1 0 0 0,0 1 0 0 0,1-1 0 0 0,-1 1 0 0 0,1 0 0 0 0,-1-1 0 0 0,1 1 0 0 0,0 0 0 0 0,0 0 0 0 0,-1-1 0 0 0,1 1 0 0 0,1 0 0 0 0,-1 0 0 0 0,0-1 0 0 0,0 1 0 0 0,0 0 0 0 0,1 0-17 0 0,-1 4 82 0 0,4 42-235 0 0,8-18 140 0 0,-5-19 14 0 0,3-6 0 0 0,2-19 66 0 0,14 17 164 0 0,-10-3-70 0 0,2-10 78 0 0,3-5-81 0 0,-9-3 24 0 0,11-17-29 0 0,-8-12-88 0 0,-8 25-49 0 0,-7 14 54 0 0,0 6-1 0 0,0 2-4 0 0,0-2-10 0 0,-12-48-44 0 0,5 40 4 0 0,-1 5 63 0 0,-2 12 175 0 0,-11-6 397 0 0,13-3-529 0 0,-8 5-166 0 0,8 2-84 0 0,-12 17-126 0 0,19-21 160 0 0,1-1-8 0 0,0 2-34 0 0,-11 25-452 0 0,10-26-154 0 0,1 2-212 0 0,-5 33-4378 0 0,5-26 3593 0 0</inkml:trace>
  <inkml:trace contextRef="#ctx0" brushRef="#br0" timeOffset="180906.55">5408 6681 12152 0 0,'0'0'356'0'0,"0"0"-7"0"0,0 0-190 0 0,0 0 11 0 0,0 0 29 0 0,0 0 8 0 0,0 0 9 0 0,0 0 34 0 0,0 0 20 0 0,0 0 2 0 0,0 0-32 0 0,0 0-131 0 0,0 0-20 0 0,0 0 89 0 0,0 0 22 0 0,0 0 0 0 0,0 0-23 0 0,0 3-101 0 0,-5 27 152 0 0,-6-8 290 0 0,0 56 874 0 0,16-39-1277 0 0,13 85 256 0 0,3-47-233 0 0,-16-47-138 0 0,0 0 75 0 0,-10 4 81 0 0,0-29-1213 0 0,5-5 579 0 0</inkml:trace>
  <inkml:trace contextRef="#ctx0" brushRef="#br0" timeOffset="182725.055">6182 7006 9072 0 0,'0'0'200'0'0,"0"0"33"0"0,0 0 15 0 0,-1-3-36 0 0,-20-15 3031 0 0,1 14-2011 0 0,1-6 198 0 0,5 6-512 0 0,-14-14 61 0 0,27 16-755 0 0,1 2-17 0 0,-22 14 122 0 0,19-15-227 0 0,-21-32 600 0 0,18 22-521 0 0,3 6-117 0 0,1 0 1 0 0,-1 0-1 0 0,1 0 1 0 0,0-1-1 0 0,1 1 0 0 0,-1 0 1 0 0,1-1-1 0 0,0 1 0 0 0,1-1 1 0 0,-1 1-1 0 0,1-1 0 0 0,0 1 1 0 0,1-4-65 0 0,0 5 21 0 0,-1 0 1 0 0,1 0-1 0 0,0 0 0 0 0,1 0 1 0 0,-1 0-1 0 0,1 0 1 0 0,0 1-1 0 0,0-1 0 0 0,0 0 1 0 0,0 1-1 0 0,0-1 1 0 0,1 1-1 0 0,0 0 0 0 0,0 0 1 0 0,0 0-1 0 0,0 0 1 0 0,0 0-1 0 0,0 1 0 0 0,3-2-21 0 0,5-5 156 0 0,8-14 88 0 0,21-13 112 0 0,-35 33-294 0 0,-4 3-58 0 0,-1-1 1 0 0,0 1-1 0 0,0 0 1 0 0,1-1-1 0 0,-1 1 0 0 0,0 0 1 0 0,1 0-1 0 0,-1-1 1 0 0,0 1-1 0 0,1 0 0 0 0,-1 0 1 0 0,1-1-1 0 0,-1 1 1 0 0,0 0-1 0 0,1 0 0 0 0,-1 0 1 0 0,1 0-1 0 0,-1 0 1 0 0,0 0-1 0 0,1-1 0 0 0,-1 1 1 0 0,1 0-1 0 0,-1 0 1 0 0,1 0-1 0 0,-1 1 0 0 0,0-1 1 0 0,1 0-1 0 0,-1 0 1 0 0,1 0-1 0 0,-1 0 0 0 0,0 0 1 0 0,1 0-1 0 0,-1 1 1 0 0,1-1-1 0 0,-1 0 0 0 0,0 0 1 0 0,1 0-1 0 0,-1 1 1 0 0,0-1-1 0 0,1 0 0 0 0,-1 1 1 0 0,0-1-1 0 0,1 0 1 0 0,-1 1-1 0 0,0-1 0 0 0,0 1-4 0 0,3 3 29 0 0,4 4 103 0 0,11-26-85 0 0,-2 12-35 0 0,23 17 240 0 0,-15 3-360 0 0,-4-4 48 0 0,-3 0 310 0 0,11 14-248 0 0,-6 10-166 0 0,11 15 164 0 0,-33-46 65 0 0,0 0 0 0 0,0 0-1 0 0,0 0 1 0 0,0 0 0 0 0,0 0-1 0 0,-1 0 1 0 0,1 0 0 0 0,-1 0-1 0 0,0 0 1 0 0,0 0 0 0 0,0 0-1 0 0,0-1 1 0 0,0 1 0 0 0,-1 0-1 0 0,1-1 1 0 0,-1 1 0 0 0,0-1-1 0 0,0 1-64 0 0,-31 27 754 0 0,-4-11-841 0 0,35-18 186 0 0,-8 5 105 0 0,7-4-200 0 0,1 0 1 0 0,-1 0 0 0 0,0 0 0 0 0,1 0-1 0 0,-1-1 1 0 0,0 1 0 0 0,0-1 0 0 0,0 0 0 0 0,0 0-1 0 0,0 0 1 0 0,0 0 0 0 0,0 0 0 0 0,-1-1-1 0 0,1 1 1 0 0,0-1 0 0 0,0 0 0 0 0,0 0-1 0 0,-1 0 1 0 0,0-1-5 0 0,-69 20 128 0 0,36-10-592 0 0,24-12-6365 0 0,3 2-581 0 0</inkml:trace>
  <inkml:trace contextRef="#ctx0" brushRef="#br1" timeOffset="191286.273">1974 3383 11888 0 0,'0'0'266'0'0,"0"0"44"0"0,0 0 14 0 0,0 0-31 0 0,0 0-182 0 0,0 0-47 0 0,0 0 0 0 0,0 0 0 0 0,1-2-11 0 0,14-11-32 0 0,-9 8 22 0 0,-2-2-18 0 0,-3 5 49 0 0,-1 2 14 0 0,0 0 0 0 0,0 0-4 0 0,0 0-16 0 0,0 0-4 0 0,0 0-947 0 0,0 0-3786 0 0</inkml:trace>
  <inkml:trace contextRef="#ctx0" brushRef="#br1" timeOffset="191569.182">2471 3286 17679 0 0,'0'0'399'0'0,"0"0"60"0"0,0 0 23 0 0,0 0-50 0 0,11 9-413 0 0,-5 14-598 0 0,-6-22 359 0 0,0-1-4 0 0,1 2 0 0 0,10 11-1404 0 0,-11-13 865 0 0</inkml:trace>
  <inkml:trace contextRef="#ctx0" brushRef="#br1" timeOffset="191846.113">3014 3456 13216 0 0,'0'0'288'0'0,"0"0"64"0"0,0 0 16 0 0,5 5 0 0 0,0 0-296 0 0,7 0-72 0 0,-7 0 0 0 0,6 0 0 0 0,-6 0-80 0 0,7 0-32 0 0,-2 0-8 0 0,2-5 0 0 0</inkml:trace>
  <inkml:trace contextRef="#ctx0" brushRef="#br1" timeOffset="192025.72">3506 3471 11520 0 0,'0'0'256'0'0,"0"0"48"0"0,0 0 16 0 0,10 0 0 0 0,2 0-256 0 0,0 5-64 0 0,3-5 0 0 0,1 5-3400 0 0,-4-5-696 0 0</inkml:trace>
  <inkml:trace contextRef="#ctx0" brushRef="#br1" timeOffset="192211.508">4501 3319 12512 0 0,'0'0'352'0'0,"0"0"80"0"0,11 5-344 0 0,-6 0-88 0 0,7 0 0 0 0,-2 5 0 0 0,2-5-160 0 0,-7 5-40 0 0,17 4-16 0 0,-11-9 0 0 0</inkml:trace>
  <inkml:trace contextRef="#ctx0" brushRef="#br1" timeOffset="192402.936">5855 3393 18311 0 0,'0'0'400'0'0,"0"0"80"0"0,0 0 24 0 0,0 0 16 0 0,7 0-416 0 0,3 0-104 0 0,7 0 0 0 0,-6 0 0 0 0,6 0-592 0 0,-7 0-144 0 0,2 0-24 0 0,0 5-6607 0 0</inkml:trace>
  <inkml:trace contextRef="#ctx0" brushRef="#br1" timeOffset="192944.922">2111 4096 17167 0 0,'0'0'480'0'0,"0"0"120"0"0,0 0-480 0 0,0 0-120 0 0,0 0 0 0 0,0 0 0 0 0,0 0 0 0 0,0 0 72 0 0,0 0-72 0 0,0 0 64 0 0,0 0-152 0 0,12 5-32 0 0,-7 0-8 0 0,7-5 0 0 0,-7 5-432 0 0,2-5-88 0 0,-2 5-23 0 0,-5-5-5857 0 0</inkml:trace>
  <inkml:trace contextRef="#ctx0" brushRef="#br1" timeOffset="193209.617">2947 4121 11256 0 0,'0'0'248'0'0,"0"0"48"0"0,12 5 16 0 0,-7 3 8 0 0,11-3-256 0 0,-4 0-64 0 0,-2 5 0 0 0,2-4 0 0 0,5 4 72 0 0,-7-5 8 0 0,1 0 0 0 0,6 5-3464 0 0,-7-5-688 0 0</inkml:trace>
  <inkml:trace contextRef="#ctx0" brushRef="#br1" timeOffset="193377.749">3732 4111 14336 0 0,'0'0'320'0'0,"0"0"64"0"0,0 0 8 0 0,0 0 8 0 0,0 0-320 0 0,0 0-80 0 0,5 10 0 0 0</inkml:trace>
  <inkml:trace contextRef="#ctx0" brushRef="#br1" timeOffset="193587.198">4363 4052 9192 0 0,'0'0'256'0'0,"0"0"64"0"0,10 5-256 0 0,-3-1-64 0 0,-2 1 0 0 0,5 0-2616 0 0,7 0-536 0 0</inkml:trace>
  <inkml:trace contextRef="#ctx0" brushRef="#br1" timeOffset="193588.198">5159 3959 11432 0 0,'16'0'320'0'0,"-4"0"80"0"0,-2 5-320 0 0,2-5-80 0 0,5 5 0 0 0,-1-5 0 0 0,6 0-72 0 0,-5 5-32 0 0,0-5-8 0 0,-1 5 0 0 0</inkml:trace>
  <inkml:trace contextRef="#ctx0" brushRef="#br1" timeOffset="193808.737">6054 4017 13584 0 0,'0'0'384'0'0,"0"0"88"0"0,0 0-376 0 0,12 5-96 0 0,5-5 0 0 0,0 0 0 0 0,-1 5 128 0 0,1 0 16 0 0,0-5 0 0 0,-2 5 0 0 0,-3-5-1104 0 0,4 5-216 0 0,-4-5-40 0 0,-2 0-16 0 0</inkml:trace>
  <inkml:trace contextRef="#ctx0" brushRef="#br1" timeOffset="193809.737">6254 4086 10480 0 0,'0'0'296'0'0,"0"0"64"0"0,0 0-288 0 0,0 0-72 0 0,0 0 0 0 0,0 0 0 0 0</inkml:trace>
  <inkml:trace contextRef="#ctx0" brushRef="#br1" timeOffset="194560.101">5142 7763 16959 0 0,'0'0'388'0'0,"0"0"52"0"0,0 0 28 0 0,0 1-58 0 0,6 15-277 0 0,-2-6-195 0 0,-4-10 43 0 0,0 1-1 0 0,0 0 1 0 0,1 0-1 0 0,-1 0 0 0 0,0 0 1 0 0,1 0-1 0 0,-1 0 1 0 0,0-1-1 0 0,1 1 1 0 0,-1 0-1 0 0,1 0 0 0 0,-1-1 1 0 0,1 1-1 0 0,0 0 1 0 0,-1-1-1 0 0,1 1 1 0 0,0 0-1 0 0,-1-1 0 0 0,1 1 1 0 0,0-1-1 0 0,0 1 1 0 0,-1-1-1 0 0,1 0 0 0 0,0 1 1 0 0,0-1-1 0 0,0 0 1 0 0,0 1-1 0 0,0-1 1 0 0,0 0-1 0 0,-1 0 0 0 0,1 0 1 0 0,0 0-1 0 0,0 0 1 0 0,0 0-1 0 0,0 0 0 0 0,1 0 20 0 0,47-5-2649 0 0,-28 10 579 0 0,-16-5 1014 0 0</inkml:trace>
  <inkml:trace contextRef="#ctx0" brushRef="#br1" timeOffset="194829.036">5790 7679 12872 0 0,'0'0'280'0'0,"0"0"56"0"0,0 0 16 0 0,0 0 16 0 0,0 0-296 0 0,0 0-72 0 0,0 10 0 0 0,0-10 0 0 0,0 0-240 0 0,0 0-64 0 0,10 20-16 0 0,-10-20 0 0 0</inkml:trace>
  <inkml:trace contextRef="#ctx0" brushRef="#br1" timeOffset="195007.643">6249 7625 6072 0 0,'0'0'128'0'0,"0"0"32"0"0,5 5 8 0 0,1 0 8 0 0,-6-5-176 0 0,0 0 0 0 0,5 0 0 0 0,0 5 0 0 0,7 5-96 0 0,-12-5-48 0 0,10-1-16 0 0,-3 1 0 0 0</inkml:trace>
  <inkml:trace contextRef="#ctx0" brushRef="#br1" timeOffset="195181.949">7394 7521 3024 0 0,'0'0'64'0'0,"0"0"8"0"0,0 0 8 0 0,0 0 16 0 0,0 11-96 0 0</inkml:trace>
  <inkml:trace contextRef="#ctx0" brushRef="#br1" timeOffset="195395.979">7509 7537 16096 0 0,'0'0'351'0'0,"0"0"81"0"0,0 0 16 0 0,0 0 0 0 0,0 0-360 0 0,0 0-88 0 0,0 0 0 0 0,0 0 0 0 0,12-5-192 0 0,-7 0-48 0 0,7 5-16 0 0,-7 0-6639 0 0</inkml:trace>
  <inkml:trace contextRef="#ctx0" brushRef="#br1" timeOffset="195753.383">5341 8555 15136 0 0,'0'0'424'0'0,"0"0"104"0"0,0 0-424 0 0,12 0-104 0 0,-2-6 0 0 0,2 1 0 0 0,-1 5-168 0 0,-1-5-56 0 0,2 5-16 0 0,-12 0 0 0 0,5-5-1104 0 0,7 5-216 0 0,-12 0-40 0 0,0 0-16 0 0,0 0 472 0 0,0 0 96 0 0,0 0 24 0 0</inkml:trace>
  <inkml:trace contextRef="#ctx0" brushRef="#br1" timeOffset="196020.919">6160 8451 12528 0 0,'0'0'272'0'0,"0"0"56"0"0,12 0 16 0 0,-2 5 8 0 0,1 0-280 0 0,6 0-72 0 0,5-5 0 0 0,-5 5 0 0 0</inkml:trace>
  <inkml:trace contextRef="#ctx0" brushRef="#br1" timeOffset="196021.919">6614 8417 7920 0 0,'0'0'168'0'0,"0"0"40"0"0,0 0 8 0 0,0 0 8 0 0,5-10-224 0 0</inkml:trace>
  <inkml:trace contextRef="#ctx0" brushRef="#br1" timeOffset="196395.411">7930 8260 16559 0 0,'67'33'1827'0'0,"-30"-8"-2046"0"0,-36-25 87 0 0,-1 0-17 0 0,0 0-10 0 0,0 0-1 0 0,0 0 11 0 0,-11 10-607 0 0,10-10 446 0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7.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287 275 1,'175'-31'4,"8"6"0,5-2 1,6 4 0,-1 2 0,8 7-1,2 1 1,-3 6 0,-6 3 1,-3 4-1,-6 4 1,-10 2 0,-6 5 0,-14 0-1,-6 5 1,-6 3-3,-4 4 1,-17 0-1,-10 0-1,-14-2-1,-13 0 0,-17-6-1,-16-2 1,-16-5 0,-11-3 0,-11-2 0,-14-3-1,10 1-2,-10-1-3,-11 0-8,-4 0-4,-10-2-3,-10 0-1</inkml:trace>
  <inkml:trace contextRef="#ctx0" brushRef="#br0" timeOffset="651">478 0 4,'0'0'4,"0"0"-2,0 0 0,0 0 0,0 0 0,0 0 1,0 0 0,0 0-1,0 0 0,0 0 0,-19 6 0,3 3-1,-4 2 1,-5 2-1,-7 6 0,-3 3 1,-4 2 0,-2 4 0,-2 2 0,2 1-1,2 0 1,4 2-1,6-1 0,4-4-1,8 0 1,3-2 0,7-5 0,5-1 0,4-2 0,2-2 1,2 0 0,6 2 1,1-1 1,8 0 0,6-1 1,8 2-1,8-1 0,8-1 1,7-2-1,5 0-1,3-4-1,0 0 0,-3 0-1,-2-2-1,-9-1 1,-3 1 0,-7-2-1,-4 2 0,-7-2 1,-5 2-1,-6-1-1,-6-2-1,-3 1-2,-11-6-10,-9 19-8,-13-1 0,-16-6-1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2.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 94 2,'0'0'4,"0"0"0,0 0 0,0 0 0,0 0 0,0 0-1,0 0-1,0 0-1,0 0-1,0 0 0,-9 9 0,9-9 0,0 0 0,0 0 0,0 0 0,0 0 0,-9 6-1,9-6 1,0 0 0,0 0 0,0 0 0,0 0 0,0 0 0,0 0 1,0 0-2,0 0-1,0 0-1,0 0-1,0 0 0,0 0 0,0 0 0,0 0 0</inkml:trace>
  <inkml:trace contextRef="#ctx0" brushRef="#br0" timeOffset="691">292 38 1,'0'0'2,"0"0"1,0 0-1,0 0 0,-1-10-1,1 10 1,0 0-1,0 0 0,0 0 0,-1-10 0,1 10 0,0 0 0,0 0 0,0 0 1,0 0 0,2-9-1,-2 9 1,0 0 0,0 0 0,0 0-1,0 0 0,0 0 0,0 0-1,0 0 1,0 0-1,0 0 1,0 0-1,0 0 1,0 0-1,0 0 1,0 0 0,0 0 0,0 0 1,0 0 0,0 0 0,0 0 0,0 0-1,0 0 1,0 0-2,0 0 1,0 0-2,0 0 0,0 0-1,0 0-5,0 0-6,1-9-1</inkml:trace>
  <inkml:trace contextRef="#ctx0" brushRef="#br0" timeOffset="1452">340 47 5,'9'-9'6,"-9"9"-2,0 0 0,6-9 0,-6 9-1,0 0 1,0 0-1,0 0-1,0 0 1,0 0-1,0 0-1,0 0-1,0 0 1,0 0-2,0 0 1,6 10 0,-6-10-1,2 12 1,-2-12 0,2 19 0,-2-19 0,2 19 0,-2-9 0,2 1 0,-2 0 0,0 1 0,1 1 0,-2 2 0,2 0 0,-1 2 0,0 3 0,0 0 1,2 4-1,-2 2 0,-1 1 0,1 3 1,-2 3-1,0 2 0,1 3 0,-2 3 0,1 5 1,0-1-1,0 4 0,2 0 0,3 0 1,-1 1 0,-2 0 1,3 3 1,-1-2 1,2 2-1,-1 5 1,-1 1 0,-2 4 0,1 2-1,-1 0 1,-2 4-1,1 3 0,-3 2 1,2 2-2,0 1 1,0 3-1,0 0 1,2 3-2,1 0 1,-1-2 0,3 2-1,-2-2 1,0-1 0,0-1 1,0 1-1,-3 0 0,0 0 0,-2-3 0,-3 2-1,2-1 1,-1 4-2,-1 0 1,2 2-1,1 3 1,1 1-1,2 0 0,1 2 1,0-2-1,2 3 0,-2-2 0,-1-1 1,-3-3-1,-3-1 0,-5-1 0,-1 0 1,-5 1-1,-1-2 0,-3 3 0,1 1 1,1 0-1,5 3 0,1-1 0,4 1 0,3-1 0,2-1 0,1-2 0,1 0 1,-1-3-1,-5 0 1,1-1 0,-3 0 0,-2-4 1,-1 1-1,1-4 1,2-1-1,3 2 0,4-3 0,1 2 0,0-1 0,6-2-1,-2 4 2,3 0-2,-3 3 1,-3-2 0,1-1 0,-2 2 0,-1-2 0,-3-5 2,2-5-2,-4-8 2,5-4-1,-2-5 0,4-3-1,0-4 0,2-4-1,3 1-4,-2-6-2,9 5-9,-7-6-8,3-3-7,-2-5 1,1-10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5.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1930 111 10,'0'0'20,"0"0"0,0 0 0,0 0-11,0 0-5,0 0 0,0 0-3,-4 10 1,4-10 0,4 11 1,-4-11 0,3 20 0,2-7 0,3 6-1,0 2 2,5 3-3,0 3 1,6 1-2,3 2 1,3 1 0,-1 0 0,1 0 0,1 0-1,-3 0 1,2-1 0,-3-1-1,2-4 0,-3-1 1,-2-5-1,2-2 1,-1-5 0,-1-4 0,1-5 0,0-2 1,-1-5-1,2-1 1,1-5-1,2-4 1,0-5 1,3-4-1,-3-8 2,4-2 0,-3-9 0,4-3 0,-4-4 1,1-2-2,-2-2 0,1 5-1,-6 2-2,2 6 0,-3 7 0,-3 7 0,-2 7-2,-5 5-1,-8 14-2,7-13-13,-7 13-12,-16-4-1,-6-3 1,-4-1 0</inkml:trace>
  <inkml:trace contextRef="#ctx0" brushRef="#br0" timeOffset="14080">487 1182 15,'0'0'10,"0"0"-1,0 0 0,0 0-2,0 0-1,0 0-3,0 0 0,0 0 0,0 0-2,0 0 1,0 0-1,0 0 0,0 0 0,-42-34 0,42 34 1,0 0 0,0 0 0,0 0 1,0 0-1,0 0 1,0 0 0,0 0-2,6 65 0,-6-65 0,-11 80 1,0-29-1,-1 8 1,1 2-1,0 1 0,-5-3 0,2-5 0,-2-5 1,6-7-2,10-42 0,-14 67 0,14-67 1,-15 43-1,15-43 0,0 0 0,0 0-2,0 0-2,0 0-8,0 0-11,0 0 1,0 0 1</inkml:trace>
  <inkml:trace contextRef="#ctx0" brushRef="#br0" timeOffset="14791">452 1210 24,'0'0'17,"0"0"-1,0 0-1,0 0-5,0 0-1,0 0-3,0 0-2,0 0-2,0 0 0,2 50-1,5-26 1,8 6-1,-5 5 1,4 3-1,5 5 0,-2 2 0,2 2-1,4 2 1,2-2 0,-2 0-1,4-1 0,-4-4 0,-1-3 1,-1-5-1,-3-4 0,0-7 0,-5-4 1,-1-6-1,-3-5 2,-9-8 0,16 8 1,-16-8 1,0 0 0,7-9 1,-4 0-1,-4-9 0,0-2 0,-2-8-1,1-7-2,1-8-1,-1-5 1,2-5-1,-1-4 0,6-4 0,1-2 0,6-3 1,0 0-1,1-1 1,1 2-1,3 2 0,-3 5 0,-5 4 0,0 7-2,-6 8-1,-3 4-3,2 11-10,-3 5-12,-2 4-1,2 3 1,0 2-1</inkml:trace>
  <inkml:trace contextRef="#ctx0" brushRef="#br0" timeOffset="16955">1202 674 7,'0'0'14,"0"0"-2,0 0 2,0 0-2,0 0 0,0 0-3,6-10 0,-6 10-3,0 0-2,12-12-1,0 6-2,2 0-1,2-2 0,6 3 0,-4 0-1,4 1 0,-4 2 0,-4 3 0,-4 3 0,-10-4 0,9 16 1,-13-4-1,-2 1 1,-5 2 1,0 2 0,-6 0 0,-1 1 0,-1 1 0,-2 2 1,-5-1-1,0 2 1,-1 1 0,1-1-1,0 0 2,6-1-2,-2-3 1,5-1-1,4-3 1,6 0 0,3-3 0,4-1 0,5 0 1,2-1 0,10-4-1,6 1 1,8-1 0,6-2-1,2-3 0,3 1-1,-3-2-1,-2-1-1,-5 2-1,-8-3-3,-1 5-10,-5 0-11,-18-2-2,16-2 1,-16 2 0</inkml:trace>
  <inkml:trace contextRef="#ctx0" brushRef="#br0" timeOffset="129286">0 2124 19,'0'0'16,"0"0"-1,0 0-1,0 0-4,0 0-2,0 0 0,0 0-3,0 0-2,0 0-1,0 0 0,0 0 0,0 0 0,54 23 1,-54-23-1,50-1 1,-50 1 1,68-1-1,-23-1 0,7-4 0,16 4 0,10-5 0,14 4 0,12-7 0,0-1 1,6-1-1,-3 1 0,2 5 2,-10-4-2,-10 4 0,-11-5 0,-8 8-1,-4 1-1,-12 2 1,-4 0 0,-14-1-2,-4 1 1,-9 1 0,-8-1 1,-5 1 0,-10-1 0,0 0 1,0 0-1,0 0 0,0 0-1,0 0 0,0 0-1,0 0-1,0 0-1,0 0 1,0 0-2,0 0 1,0 0-1,0 0 0,0 0-2,0 0 1,0 0-2,0 0 0,0 0 1,0 0-1,-1 11 1,1-11-1,0 0 2,0 0-2,12 10-6,-2-7-13,2-5 1,5 1 0,3-14-1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2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6448 5,'13'-2'7,"4"1"-2,1-1-1,2 0-2,3 0-1,1 0 1,4-1-1,2 1 1,5-2 0,4 2 1,4-1 0,6 1 0,5 0 0,5 1 0,2-1 0,5 0-2,5 1 1,1 0-2,3-1 1,0 1-1,0-1 1,-1 0-1,-1-1 0,-3-1 0,-2 0 0,-3 1 0,2-1 0,1 1 0,-1 1 0,1 0 0,1 1 0,-4-1 0,-3 0 0,-6 0 0,-8 1 0,-11-3 0,-7 3 0,-8 0 0,-6 2-1,-6 3 0,-10-4-1,8 13-2,-8-4-3,-5 2-5,2 4-3</inkml:trace>
  <inkml:trace contextRef="#ctx0" brushRef="#br0" timeOffset="1542">247 7801 1,'33'2'7,"9"2"0,4-2-1,12 2-1,3-1-1,10 2-2,1-1 1,5 1-1,-2-1 0,1 0 0,0-1 1,1-3 0,-2 0 1,0-2 1,-1-3 0,0-1 0,1 0 1,-3-4-1,1 2-1,-8-1 1,-2 1-1,-6 1-1,-4 2 0,-7 0-1,-6 2 0,-7 1-1,-6 0 1,-6 2-1,-6-1 0,-4 2 0,-11-1 0,12-1 0,-12 1 1,0 0-1,0 0 1,0 0-1,0 0 0,0 0 0,0 0 0,0 0 0,0 0-1,0 0 0,0 0 0,0 0 0,0 0 0,0 0 0,0 0 0,12 2 0,-12-2 0,14 1 0,-4-1 0,3 1 0,1-1 1,2 0-1,-1 1 1,-1-2 0,-1 1 0,-1-1 0,-2 1 0,-10 0 0,14-1 0,-14 1 0,16-3 0,-16 3 0,13-1-1,-13 1 1,12-4 0,-12 4 0,9-4 0,-9 4 0,0 0-1,0 0 0,0 0-2,0 0-2,0 0-7,0 0-13,11 7-3,-11-7 1,0 0-1</inkml:trace>
  <inkml:trace contextRef="#ctx0" brushRef="#br0" timeOffset="4506">6220 4086 1,'-4'30'2,"1"4"1,1 8 0,-1 4-1,2 5 1,0 2-1,-1-1-1,-1 1 0,0 0 0,-1-5 0,0-8 0,-1-4-1,-1-7 1,-3-8 0,5 0 1,-2-6 0,6-15 3,-8 13 0,8-13 1,0 0-1,0 0 1,0 0-1,0 0-1,0 0-1,0 0-1,0 0-2,0 0-1,0 0 1,0 0-1,0 0 1,0 0 0,0 0 0,0 0 1,0 0-1,0 0 1,14 8 0,-4-7-1,6 0 1,0 0 0,8 1-1,3 0 0,2 1 1,8 1-1,4 1 0,4 1 0,4 0 0,3 1 0,3 1 0,4-2 0,2-3 0,2-1 1,0-3-1,3-1 0,0 0 1,1-2-1,2 0 0,-2 0 0,6 0 0,-5 2 0,1-2 0,2 1 0,1-1 0,2 1 1,0 0-1,1 0 0,-4 1 0,2 0 0,-2 1 0,-1-2 0,-4 2 0,-1-1 0,0-1 0,0-1 0,1 0 0,1 0 0,1 1 0,3 0 0,2 2 0,0 0 0,0 1 0,2 0 0,-3 0 0,0-1 1,-3-2 1,-5 0 0,-5 0 0,-1-1 1,-4 2-2,-9-1 1,0 2-1,-4 0 0,0 1 0,3 1-1,-1 0 0,0-1 0,-2 0 1,3-2-1,-1 0 1,-4-1 0,-4-1 0,-6-1 0,-2 1 0,-6 0 0,-4-5 0,-2 7-1,-3-7 0,0 7 1,-3-5-1,0 5 0,-9 2 1,15-7-1,-15 7 1,10-2 0,-10 2 0,0 0-1,0 0 0,0 0 0,0 0 0,10-3 0,-10 3 0,0 0 0,13-2 0,-1-3 0,-3 4-1,4-3 1,3 3-1,-1-1 1,0 2 0,0-1-1,-1 0 1,-4 3 0,2-2-1,-2 2 1,-10-2 0,16 1 0,-7-1 0,2 2 0,0-2 0,3 3 0,1-3 0,1 3 0,1 2 1,-1-4-1,-1-1 0,-3 0 1,-1 0-1,-11 0 0,15-1 0,-15 1 0,11-5 0,-11 5 0,10-1 0,-10 1 0,13 0 0,-3-3 0,-1 3 1,-9 0-1,18-1 0,-18 1 0,16-2 0,-16 2 0,15-1 0,-15 1 0,9-2 1,-9 2-1,0 0 1,11-2-1,-11 2 1,0 0-1,9-11 1,-9 11 0,6-12 0,-6 12-1,7-14 1,-3 4-1,-4 10 0,8-17 0,-2 6 0,-2-2 1,0-3-1,-1-4 0,-2-4 0,-1-2 0,-1-6 0,-2-1 1,-1 0-1,-2-3 1,1 1-1,0-1 0,2 1 0,0 1 1,1 2-1,0-1 0,1-3 0,0-1 0,1 1 0,-1 1 0,1 2 0,0 2 0,0 2 0,1 3 0,1 5 0,0 3 0,0 3 0,0 1 0,1 3-1,-1 2 1,-2 9 0,4-13 0,-4 13-1,0 0 0,0 0 0,0 0 0,0 0-1,0 0-1,4 11-4,-1 1-4,-2 2-11,-6 0 1,1-1-2</inkml:trace>
  <inkml:trace contextRef="#ctx0" brushRef="#br0" timeOffset="36532">1417 5397 2,'0'0'5,"0"0"-1,10 8-1,-10-8-1,0 0 2,0 0 0,0 0 0,-4-11 2,-1 2 0,-2-7 0,-3-6 1,-1-12-1,0-8-1,-5-13 0,-1-12-1,-5-12 0,-4-10 0,-4-11-2,-3-2 1,-5-9 0,-2-3-1,-2 0 0,0 1 0,0-1-1,4 1 0,2-1 0,1-2-1,-1 3 1,0 1-1,2 3 0,0 2-1,1 4 1,2 4 0,-1 5 0,3 6-1,3 6 0,0 1 0,5 5 0,2 6 0,3 1 1,2 4-1,2 0 0,-1 0 1,2 1 0,1 5 0,-1 1 0,-1 4 0,-2 4 0,1 5 0,-1 7 0,2 2 0,0 8 0,2 3 0,1 0 0,3 4 1,0-2-1,0 1 1,1 2-1,3 3 0,0-2 1,2 2-1,-1 2 0,-1 1 1,2 1-1,-1 2 0,0 2 0,0-1 0,1 10 0,-4-15 0,4 15 0,-3-14 0,3 14 0,-2-10 0,2 10 0,-4-10-1,4 10 1,0 0 0,-4-11 0,4 11 0,0 0-1,0 0 1,-6-9-1,6 9 1,0 0-1,0 0 1,0 0-1,-11-7 1,11 7 0,0 0-1,-10-2 0,10 2 0,0 0 0,-13 6 0,13-6-1,-12 18 1,4-4 0,0 4 0,-1 2 0,-4 5 1,1 0-1,-5 3 1,-3 3 1,-4 1-1,-2-2 0,-2-2 0,1-3 1,3-5-1,1 0 1,4-5 0,7-9 0,2-3 1,10-3-1,0 0 0,-2-17 0,11 3 0,-1-6-1,4 1 1,1-3-2,2-1 1,1 0 0,-3 2 0,1-1-1,-2 3 1,0 4 0,0-1-1,0 1 1,-3 1-1,4 2 1,1-1-1,2 3 1,-1 1-2,-1 2 2,-1-1-1,0 4 0,2 2 0,0 4 1,-2 2-1,6 6 0,0 1 1,7 3-1,2 4 1,5 0 0,2 0 0,4 1 0,2-2 0,1-3 1,0 1-1,-3 1 1,-3-5-1,-1 4 0,-4-8 1,-6 4-1,-6 0 0,-5 0 0,-3-5 0,-11-6 0,12 11 1,-12-11-1,0 0 1,0 0-1,0 0 1,0 0-1,0 0 2,0 0-2,0 0-4,0 0-11,4 11-3,-4-11-2,-7-10-1</inkml:trace>
  <inkml:trace contextRef="#ctx0" brushRef="#br0" timeOffset="41479">6771 6040 8,'-19'-17'13,"19"17"-2,-11-22-3,10 10-2,1-4-1,1-2-1,3-4 1,5-5 0,4-1 0,0-4 0,5 2 0,-2-8 0,7 2-1,1-1-1,3 3-1,1 5 0,0 3-1,4 3-1,0 6 0,1 7 0,-1 6 0,0 4 0,0 4 0,-2 4 0,-1 4 1,-4 3-1,-4 3 0,-2 1 0,-2 4 0,-6 2 0,-2 1 0,-6 1 0,-2 1 0,-3-2 0,-3 2 0,-5 2 1,-5 1-1,-4-3 0,-6-1 1,-4-3 0,-7 0 0,-5-3 0,-1-2 0,-1-5 1,1-4 1,2-3-1,3-2 1,1-4 0,5-2-1,2-4 1,4-1-1,2-3-1,1-4-3,2 1-4,-4-6-11,-5-2-8,-1-1 0,-7-4 0</inkml:trace>
  <inkml:trace contextRef="#ctx0" brushRef="#br0" timeOffset="43712">4857 5192 0,'-16'8'2,"2"1"-1,-1 0 2,-2 6 0,-3 2 1,1 5 0,-2 5 0,-2 7 0,1 5 1,-1 11-1,1 10 0,3 9-1,4 7 0,5 8-1,7 5 0,6 2 0,6 1 0,5-2-1,7-6 0,5-5 0,6-3 1,5-8-2,8-6-3,8-7-11,17 0-2,7-16-1</inkml:trace>
  <inkml:trace contextRef="#ctx0" brushRef="#br0" timeOffset="44243">7801 5449 1,'-3'9'10,"4"3"-7,5 8-1,1 6 0,4 11 1,2 8 2,3 6-1,-1 3 2,1 4 0,0 2 1,-6-2-1,0 1 1,-8-4-1,-5 0 1,-10-4 0,-3-2 1,-10-5-2,-4-3-1,-6-3-2,-3-6-5,-2-5-11,3-4-9,-2-20 0,9-10-1</inkml:trace>
  <inkml:trace contextRef="#ctx0" brushRef="#br0" timeOffset="44694">7580 4808 1,'1'-14'10,"-1"14"-8,-10 0-3,0 7 0,-2 2 0,-5 2 1,-6 4 0,-4 2 1,-5 2 1,-3 7 0,-8 2 2,-3 4-1,-10 4 2,-2 1-1,-3 1 1,5 0 0,2-3 0,7-4-1,9-7-3,8-5-2,13-7-8,6-11-5,11-1-3</inkml:trace>
  <inkml:trace contextRef="#ctx0" brushRef="#br0" timeOffset="45004">6693 5052 7,'12'0'4,"0"1"-3,2 2 1,-1 3 1,-2 3 0,0 4 1,-4 2 2,-4 4-1,-1 3 2,-1 4 0,0-2-1,-3 4 1,3 1 0,-2-3 1,8 1-2,0-3 2,8 0-2,7-7-1,7 4 0,8-11-2,8-3 0,4-3-1,5-4-1,2-6 0,1-2 0,-6-2-1,-1-3 0,-7 0 0,-1 2 0,-6 2-3,-5 3-8,-6 3-14,1 3 2,-9-4-1,1 1 0</inkml:trace>
  <inkml:trace contextRef="#ctx0" brushRef="#br0" timeOffset="50072">8634 5484 8,'-1'-9'9,"1"9"-2,0 0-2,-9 3-2,9-3-1,-16 9 0,5-3 0,-3 5 0,-5 3 0,-2 7 1,-3 5 0,-2 6 1,-6 6 1,-3 6 0,-1 4-1,-1 4 0,4 3 0,1-3-1,6 1-1,7-3-1,10-4 0,8 0 0,10-4 0,11-4 1,7-4-1,6-3 0,4-3 0,1-6 0,1-1-3,-3-2-9,-3-1-8,-14-5-1,-6-1-1</inkml:trace>
  <inkml:trace contextRef="#ctx0" brushRef="#br0" timeOffset="52205">8754 6027 9,'-4'-9'9,"4"9"-1,9-1-3,-9 1-2,13 0-2,-13 0 0,15 1 0,-15-1 0,11 2 1,-11-2 0,0 0 1,-12 9 1,1-6 1,-4 0 2,1 2-1,-2-3 1,2 1 0,0-2 0,14-1-2,-16 1-1,16-1-1,0 0-1,0 0-1,0 0 0,0 0 0,7-11 0,-7 11-1,0 0 0,0 0 0,9-10-1,-9 10 0,0 0 0,0 0 0,0 0-1,0 0 1,-6 13 0,6-13 1,0 0 0,-3 11 0,3-11-1,0 0-8,0 0-13,0 0 1,0 0-1,-8-10 1</inkml:trace>
  <inkml:trace contextRef="#ctx0" brushRef="#br0" timeOffset="54097">9319 5580 7,'0'0'6,"0"0"2,0 0-1,0 0 0,0 0-1,0 0-1,0 0 1,0 0-3,0 0 0,0 0-2,0 0 0,0 0 1,0 0 1,0 0-1,0 0 0,0 0 0,0 0 0,0 0 0,0 0-2,0 0 1,0 0-1,0 0 0,0 0-1,0 0 1,0 0 0,0 0 1,-1 11-1,1-11 0,0 0 0,-8 14 0,8-14 1,-8 16-1,3-5 0,-3-1 1,-4 5 0,0 1 0,-4 2-1,-1 4 1,-3 0 0,1 3 0,-1-1 1,2 2-1,2 0 0,1-2 0,3 1 0,2 0 0,2-2 0,1 0 0,0-1 0,-1-1 0,2 0 0,1 1-1,2-4 1,0 2-1,3 0 1,2-1-1,2 1 1,7-2 0,-1 0 0,5-1 0,5-4 0,6-2 0,0-4 0,5-2 0,2-4 0,1-5-1,1 1 0,0-7 0,-4 0 0,-4-5 0,-3 1 1,-5-4-1,-4 1 0,-3-1 0,-7-1 0,-4 1 0,-3 2 0,-7 1 0,1 2-1,-8 0 0,-6 3 0,-5 0 1,-4 3-1,-5 2 1,-2 1-1,-3 4 1,-3 1-1,1 3-3,5 3-6,2 4-12,1-1 0,9 2 1</inkml:trace>
  <inkml:trace contextRef="#ctx0" brushRef="#br0" timeOffset="55319">10046 5770 8,'0'0'10,"13"10"-3,-4-1 1,2 4-1,-2 2-1,6 5-1,1 7-2,7 3 0,3 4-2,4 0 0,4 0 0,0-3 1,0-1-1,-3-5 0,-2-7 0,-6-4-1,-6-5-2,-6-1-4,-11-8-4,1 9-3,-13-7-2,-2 1 0</inkml:trace>
  <inkml:trace contextRef="#ctx0" brushRef="#br0" timeOffset="55589">10000 6143 7,'0'0'10,"0"0"-1,16-14-2,-1 3 0,1-3-1,3-3 0,3-5-1,4-2 0,-1-6 1,3 1 0,-1-2-1,-4 1 1,4-1-2,-2 2-1,-1 4-1,-2 3-2,-3 6 1,-2 1-1,-4 6-1,-1 2 1,-12 7-1,15-7 1,-15 7-1,0 0 0,9-1 0,-9 1 0,0 0 0,0 0 0,0 0-1,0 0 0,-9 12 1,9-12 0,-14 19 0,3-4 1,-1 5 0,-3 1-1,-2 6 0,-1 1-1,-3 2-1,1-1-1,-1 1-1,-1-4 0,1-5 0,1-1 0,2-5 1,4-4 0,0-4 2,1-3 1,4-3 0,-2-3 1,11 2 0,-17-8-1,7 2 1,-4-1 0,1-2-1,-1 1 1,-1 0-1,-1 2 1,0-2 0,0 4 0,4-1 2,1 2 2,11 3 1,-11-8 0,11 8 1,9-8-1,3 5 1,4 0-1,7 2-1,6 1-3,4 3 0,5 4-1,5 1 0,1 2 0,3 3 0,-1-1 0,-2 1 0,-5 0 0,-5-3 0,-6-1 1,-6-2-1,-7-3 0,-6 0-1,-9-4-2,0 0-2,0 0-4,0 0-9,-9 8-1,-8-14 0</inkml:trace>
  <inkml:trace contextRef="#ctx0" brushRef="#br0" timeOffset="116347">3675 291 0,'-22'-23'7,"-3"-1"-1,-1 1-2,-3 0-1,-2 3-1,-2 1-1,-4 1 0,-3 3 1,-1 0-1,-5 3 1,-1 1-1,-9 4 0,-3 2 0,-4 4 0,-7 4-1,-3 4 0,-4 5 0,-4 2 1,0 5-1,5 1 1,-1 5-1,4 3 1,1 5 0,-2 5 0,3 2 0,1 4 0,0 3 0,3 3-1,3 4 0,3 5 0,7 0 0,8 4 0,5 5 0,7 1 1,6 4-1,5 3 1,5-1-1,4 2 1,7-1 0,6 1-1,9 0 2,9 1-1,8 1 1,8-3-1,8-3 2,9-4-1,9-4 2,7-3-1,5-8 0,8 0 0,7-5 0,4-1 0,4-3-1,3 0 0,1-7-1,7-6 0,3-5-1,6-9 1,0-11 0,3-9-1,3-11 2,2-8-2,4-9 1,0-8-1,-1-10 0,0-10 0,1-11-1,0-12 1,-3-10-2,-6-6 2,-7-6 0,-8 1-1,-11 1 1,-10 1 0,-15 8-1,-11 7 1,-12 6-1,-10 3 1,-12 2 0,-11-2 1,-11-2-1,-11-3 1,-12-3 0,-11-1 1,-13 2-2,-12 1 1,-15 5-1,-19 4-1,-20 5-1,-19 16-1,-22 15-1,-20 7-3,-22 18-8,-19 17-3,-23 12-1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56.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975 3875 11,'0'0'16,"0"0"-7,0 0-3,10-5-1,-7-6-1,2-6-1,-3-7 0,-6-8 0,3-9 0,-5-8 0,0-10 1,-2-9 2,-2-10 1,2-8 2,-5-11-1,5-3-1,-5-9-1,2 0-1,-5-8-2,-2 1-1,-5-1 0,-1-1-2,-1-2-1,-2-1 1,-2-2-1,-1 1 0,2 0 0,-1-1 1,2-1-1,1 0 0,0 5 1,1 6 0,2 5-1,3 6 1,2 7 0,5 7-1,0 9 1,2 4-1,1 8-1,2 5 1,0 8-1,-1 6 1,1 6-1,1 8 1,1 7 0,0 6 0,2 3 1,2 4-1,0 1 1,1 2 0,0 0 0,-2 0-1,-1 1 0,4 10 0,-10-17 0,10 17 0,-13-12-1,1 6 1,12 6 0,-16-14 1,16 14-1,-15-16 2,9 5-2,-1-1 2,-4-1-1,7-2 0,-4 2 0,1 0-1,-3 0 2,2 1-2,-3 0 2,2 1-1,3 2 0,-4-1-1,3 1 2,7 9-1,-10-15 0,10 15 0,-6-12 0,6 12-1,0 0 1,0 0 0,-4-9-1,4 9 0,0 0 0,0 0 1,0 0-1,0 0 1,-3 9-1,3-9 1,-9 16-1,1-3 1,-4 2 0,-2 9 1,-3 7-1,-2 7 0,1 2 0,0 4 0,2 1 0,2-2 0,2-1 0,2-8 0,4-10 0,0-3 1,2-9-1,4-12 1,0 0 0,0 0 0,0 0 0,-8-23 0,8 2 0,2-4-1,1-6 1,-1-4-1,3-4 0,3-1 0,-1 0-1,4 2 1,-1 1 0,-2 1 0,1 3 0,2 5 0,-4 4 0,0 2 0,0 6 0,-2 2 0,-1 5-1,-4 9 1,0 0-1,11-7 1,-11 7-1,16 7 1,-3-1-1,3 3 1,5 2-1,2 3 1,5 3-1,2 2 0,2 2 0,1 5 1,-1 3-1,1 2 1,-2 1 0,4 0 0,-5-2 0,-1-2 0,-3-2 0,-2-4 0,-3-4 1,-5-4-1,-3-2 0,-4-3 0,-9-9 1,11 14-1,-11-14 1,0 0-1,5 12 1,-5-12 0,0 0 1,0 0-1,0 0 0,0 0 0,0 0 0,0 0-1,0 0-3,-1 10-9,1-10-9,2 15 0,-2-15-1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0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23 317 4,'-10'0'9,"10"0"0,0 0 0,0 0 0,0 0 0,6-11-1,-1 0-1,4-2-1,3-6-3,5-5-2,3-4 0,0-3-1,2-1 1,0 1 0,0 3-1,-3 3 1,-3 5-1,-2 4 0,-1 6 0,-3 2 1,-10 8-1,13-6 0,-13 6 1,0 0-1,10-4 0,-10 4 0,0 0 1,0 0-1,0 0 0,-1 13 1,1-13-1,-3 21 0,2-6 0,0 3 1,-1 7-1,1 5 0,0 3 0,0 5 0,0 4 2,0 3-4,1 1 4,-2 3-4,1-5 2,0-4 0,0-3 0,1-6 0,-2-5 0,1-5 0,-1-7 0,0-3 0,2-11 0,-7 11 0,7-11 0,-11 6 0,11-6 0,-16-1 0,3 0 2,-2-1-2,-2-1 0,-2 1 0,-1 0 0,-1 1 0,1 1 0,1 1 0,1 0 0,3 0 0,2 1 0,13-2 1,-14 4 0,14-4 0,0 0 0,0 0 0,10 2 0,6-3 0,3 0 0,7-2 0,6 1 0,4-2 0,0 1 1,-1-1 0,1 3 0,-5-2 0,0 3-1,-3 2 0,-4-1 0,-4 1-1,-2 0 0,-1 0 1,-4-1-1,-1 0 0,-3 0 1,-9-1 0,9 0 1,-9 0-1,0 0 1,0 0-1,0 0 0,0 0 0,-14-3-2,1 2 1,-3 0-1,-6 1-1,-5 1 0,-4 1-1,-5-1-2,2 2-7,1 0-11,-1-5 0,7 0 1,2-14 0</inkml:trace>
  <inkml:trace contextRef="#ctx0" brushRef="#br0" timeOffset="2374">918 528 0,'0'0'10,"0"0"0,0 0-1,11-14-3,-4 5-1,5-4-1,2-1-1,6-4 0,1 0 0,7-6-1,3 0-1,1 1 0,1-1-1,-2 1 0,-2 2 1,-6 3-1,-3 2 1,-6 6-1,-3 2-3,-11 8-1,8-9-5,-8 9-3,-11-4-1,-4 2 0</inkml:trace>
  <inkml:trace contextRef="#ctx0" brushRef="#br0" timeOffset="2654">920 180 3,'-14'-1'5,"3"-1"1,11 2 0,-13 3 1,13-3 0,-2 9 1,2-9 1,7 17 0,-2-3 0,4 2-1,1 3-2,5 4 1,1 1-4,6 4 0,4 0-2,6 3 1,0 0-1,4 0 0,2-2 0,-3-3-1,-1-5 1,-4-1-1,-6-6 0,-7-2 0,-3-5-1,-14-7-1,10 8-1,-10-8-2,0 0-5,-10 5-1,10-5-3,-16 2 0,6-6-1,-1 1 2</inkml:trace>
  <inkml:trace contextRef="#ctx0" brushRef="#br0" timeOffset="2954">1115 574 0,'-23'4'4,"5"2"-1,-2 2 0,6 0-1,1-1 0,4 0 4,9-7 2,-9 7 0,9-7 0,3-10 1,1-3-1,0-6 0,0-5-2,0-3-3,2-5-2,-2-3-2,1-2 1,1-3 0,-1 1 0,3 4-1,1 1 1,-1 2-2,-1 4-4,2 5-7,2 7-5,-9 1-1,-2 15 1</inkml:trace>
  <inkml:trace contextRef="#ctx0" brushRef="#br0" timeOffset="3305">760 396 7,'41'11'9,"15"-1"2,8-1 0,6-3 0,3 1 0,2-5-1,-3 2 0,-8-3-2,-7 0-2,-12 0-3,-11 0-6,-8 1-9,-9 2-9,-17-4 0,0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3.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433 842 2,'-15'-2'15,"0"1"-5,-3 1-1,-3-2 1,-1 0-1,-5-1 0,-2-2-1,-2-2-1,-3 1 0,-1-3-3,0-1-1,0-1 0,3-1 0,5 0 1,7-1 0,1-1 0,11-2 0,7-4-1,12 4-1,12-1-1,8 2-1,9 2-1,6 0 1,4 6-1,0 2 0,-4 5 0,-6 1 1,-9 1 1,-6 2-1,-11 5 1,-2 6-1,-7 3 0,-2 5 0,-4 6 1,0 3-1,-3 9 0,-2-1-1,-2 2 1,-2-4 1,-2-4-1,-3-4 1,-5-5 0,-3-5 1,-6-7-1,-2-6 1,-7-5-1,-5-6-2,0-3-5,-3-7-12,3-9-8,7-5 1,7-13-1</inkml:trace>
  <inkml:trace contextRef="#ctx0" brushRef="#br0" timeOffset="892">553 9 6,'3'-19'10,"-3"19"-1,0 0 0,0 0-1,0 0-2,13 7-1,-7 5-1,2 4 0,3 7-1,0 5 1,3 9 0,2 7-2,3 8-1,1 4 1,2 1-1,2 4 0,1 2 1,1 4 0,-1-1 1,-3-1-2,-3 5 1,-7 0 0,-6 4 0,-9 2-1,-10 2 0,-12-1 0,-9 3 0,-9-3 0,-9-3-1,-7-1-3,-5 1-17,-13-9-1,1-5-2,-12-25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9:42.2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3274 48,'-17'-7'27,"17"7"2,-14-7-1,14 7-20,0 0-4,1 11-1,5 5-1,-2 7 0,0 12 0,-5 12 0,-6 15 1,-9 11-1,-5 15 1,-10 8 0,-4 6 1,-8-3-1,3-4 1,0-12-1,7-8 0,8-17-1,9-15 0,8-14-2,8-14-1,13-17-1,7-17-1,10-13-1,1-16 0,5-9-1,-2-10 2,-1-5 1,-5-5 0,-7 5 1,-8 4 2,-8 7 1,-1 8-1,-6 7 1,-2 6 0,2 6 0,1 8-1,0 6 0,2 5-1,0 6 0,-1 9 0,0 0 0,0 0 0,0 0 0,6 14-1,-4 7 1,4 7 0,0 10 0,4 9 0,4 12-1,3 6 1,3 4 0,7 4 0,1-1 0,3-2 0,6-4 0,3-4-2,2-9 4,-2-7-4,-1-7 4,-4-8-2,-3-9 0,-4-4 1,-8-12 0,-2-9 2,-7-14-2,1-13 1,-1-16-1,-2-14 1,-2-16-1,0-11 1,0-11-2,-2-3 0,-2 0 1,-1 3-1,1 4 1,2 7-1,4 6 0,0 6-1,6 9-4,-4-2-13,10 14-14,2 2-1,1 9-1,-1 4 1</inkml:trace>
  <inkml:trace contextRef="#ctx0" brushRef="#br0" timeOffset="932">1589 2501 49,'0'0'27,"0"0"2,-13-12-3,13 12-20,0 0-4,0 0 1,0 0-1,0 0 0,0 0-1,-9 5 2,10 6-1,-4 3 0,2 9-1,-1 7 0,0 7 0,-3 10 0,-3 3 0,0 3-1,-3 2 1,-3-3-1,-1-2 0,0-5 1,0-6-1,1-5-1,2-4-3,6 2-8,0-7-15,6-7-3,3-5 0,-3-13-1</inkml:trace>
  <inkml:trace contextRef="#ctx0" brushRef="#br0" timeOffset="1322">978 2254 29,'-21'4'22,"21"-4"-1,0 0 2,0 13-19,14-8-1,3 1 1,9 2 1,5 0 2,12 3 0,7-2 1,12 3-1,8-6 0,13 4-2,3-3-1,9 0-1,0-5-1,1 0 0,-7-2-1,-3-1 1,-11 0-1,-5 0 0,-8 1 2,-8 1-2,-9 1 0,-7 1-1,-9 0 0,-5 0 0,-7 0-1,-5 0 0,-12-3-2,0 0-1,2 16-2,-13-12-10,1 6-15,-4-4 0,-3-5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23582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extLst>
      <p:ext uri="{BB962C8B-B14F-4D97-AF65-F5344CB8AC3E}">
        <p14:creationId xmlns:p14="http://schemas.microsoft.com/office/powerpoint/2010/main" val="39432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extLst>
      <p:ext uri="{BB962C8B-B14F-4D97-AF65-F5344CB8AC3E}">
        <p14:creationId xmlns:p14="http://schemas.microsoft.com/office/powerpoint/2010/main" val="194613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16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do they sum up to 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Example on sample arc emission HMM? On  P(b,i)</a:t>
            </a:r>
          </a:p>
          <a:p>
            <a:pPr eaLnBrk="1" hangingPunct="1">
              <a:spcBef>
                <a:spcPct val="10000"/>
              </a:spcBef>
            </a:pPr>
            <a:r>
              <a:rPr lang="en-US">
                <a:sym typeface="Symbol" pitchFamily="18" charset="2"/>
              </a:rPr>
              <a:t>This is simply the sum of the probability of the observation occurring according to each possible state sequence.</a:t>
            </a:r>
          </a:p>
          <a:p>
            <a:pPr eaLnBrk="1" hangingPunct="1">
              <a:spcBef>
                <a:spcPct val="10000"/>
              </a:spcBef>
            </a:pPr>
            <a:r>
              <a:rPr lang="en-US">
                <a:sym typeface="Symbol" pitchFamily="18" charset="2"/>
              </a:rPr>
              <a:t>Direct evaluation of this expression, however, is extremely inefficient.</a:t>
            </a:r>
          </a:p>
          <a:p>
            <a:pPr eaLnBrk="1" hangingPunct="1"/>
            <a:endParaRPr lang="en-US"/>
          </a:p>
        </p:txBody>
      </p:sp>
    </p:spTree>
    <p:extLst>
      <p:ext uri="{BB962C8B-B14F-4D97-AF65-F5344CB8AC3E}">
        <p14:creationId xmlns:p14="http://schemas.microsoft.com/office/powerpoint/2010/main" val="232936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Example on sample arc emission HMM? On  P(b,i)</a:t>
            </a:r>
          </a:p>
          <a:p>
            <a:pPr eaLnBrk="1" hangingPunct="1">
              <a:spcBef>
                <a:spcPct val="10000"/>
              </a:spcBef>
            </a:pPr>
            <a:r>
              <a:rPr lang="en-US">
                <a:sym typeface="Symbol" pitchFamily="18" charset="2"/>
              </a:rPr>
              <a:t>This is simply the sum of the probability of the observation occurring according to each possible state sequence.</a:t>
            </a:r>
          </a:p>
          <a:p>
            <a:pPr eaLnBrk="1" hangingPunct="1">
              <a:spcBef>
                <a:spcPct val="10000"/>
              </a:spcBef>
            </a:pPr>
            <a:r>
              <a:rPr lang="en-US">
                <a:sym typeface="Symbol" pitchFamily="18" charset="2"/>
              </a:rPr>
              <a:t>Direct evaluation of this expression, however, is extremely inefficient.</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7100"/>
            <a:fld id="{6C7DE8BA-D2CE-444E-8AD0-56AD0B39776A}" type="slidenum">
              <a:rPr lang="en-US" smtClean="0"/>
              <a:pPr defTabSz="92710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39663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87679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899694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4028419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3096634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extLst>
      <p:ext uri="{BB962C8B-B14F-4D97-AF65-F5344CB8AC3E}">
        <p14:creationId xmlns:p14="http://schemas.microsoft.com/office/powerpoint/2010/main" val="97867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7100"/>
            <a:fld id="{394ADE7F-B228-405A-A26D-EFBC1DD7F74E}" type="slidenum">
              <a:rPr lang="en-US" smtClean="0"/>
              <a:pPr defTabSz="927100"/>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30</a:t>
            </a:fld>
            <a:endParaRPr lang="en-US"/>
          </a:p>
        </p:txBody>
      </p:sp>
    </p:spTree>
    <p:extLst>
      <p:ext uri="{BB962C8B-B14F-4D97-AF65-F5344CB8AC3E}">
        <p14:creationId xmlns:p14="http://schemas.microsoft.com/office/powerpoint/2010/main" val="314937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7100"/>
            <a:fld id="{59131C63-D94D-41F1-9A60-C129645F7E5C}" type="slidenum">
              <a:rPr lang="en-US" smtClean="0"/>
              <a:pPr defTabSz="927100"/>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202"/>
            <a:fld id="{8715E69D-93C7-4251-8E83-A56EB78494D0}" type="slidenum">
              <a:rPr lang="en-US" smtClean="0"/>
              <a:pPr defTabSz="927202"/>
              <a:t>32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Penn Treebank part-of-speech tags (including punctuation)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202"/>
            <a:fld id="{44C04135-83E5-407F-BB2E-C3D22F8E6E34}" type="slidenum">
              <a:rPr lang="en-US" smtClean="0"/>
              <a:pPr defTabSz="927202"/>
              <a:t>33</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Penn Treebank part-of-speech tags (including punctuation)</a:t>
            </a:r>
          </a:p>
          <a:p>
            <a:pPr eaLnBrk="1" hangingPunct="1"/>
            <a:endParaRPr lang="en-US"/>
          </a:p>
          <a:p>
            <a:pPr eaLnBrk="1" hangingPunct="1"/>
            <a:r>
              <a:rPr lang="en-US"/>
              <a:t>Quickly finding names or other phrases for information extraction</a:t>
            </a:r>
          </a:p>
          <a:p>
            <a:pPr eaLnBrk="1" hangingPunct="1"/>
            <a:r>
              <a:rPr lang="en-US"/>
              <a:t>Select important words from documents (e.g., nouns)</a:t>
            </a:r>
          </a:p>
          <a:p>
            <a:pPr eaLnBrk="1" hangingPunct="1"/>
            <a:r>
              <a:rPr lang="en-US"/>
              <a:t>I made her duck</a:t>
            </a:r>
          </a:p>
          <a:p>
            <a:pPr eaLnBrk="1" hangingPunct="1"/>
            <a:r>
              <a:rPr lang="en-US"/>
              <a:t>Knowing PoS  produce more natural pronunciations Object  Content</a:t>
            </a:r>
          </a:p>
          <a:p>
            <a:pPr eaLnBrk="1" hangingPunct="1">
              <a:buFontTx/>
              <a:buChar char="-"/>
            </a:pPr>
            <a:r>
              <a:rPr lang="en-US"/>
              <a:t>Kind of recursive….</a:t>
            </a:r>
          </a:p>
          <a:p>
            <a:pPr eaLnBrk="1" hangingPunct="1"/>
            <a:r>
              <a:rPr lang="en-US"/>
              <a:t>Class-based n-grams (J&amp;M pag 112 do not work with POS)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202"/>
            <a:fld id="{A1FB39D3-CA6B-47DB-9BE2-4092421A57A7}" type="slidenum">
              <a:rPr lang="en-US" smtClean="0"/>
              <a:pPr defTabSz="927202"/>
              <a:t>34</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Words that function similarly with respect to </a:t>
            </a:r>
          </a:p>
          <a:p>
            <a:pPr eaLnBrk="1" hangingPunct="1">
              <a:buFontTx/>
              <a:buChar char="-"/>
            </a:pPr>
            <a:r>
              <a:rPr lang="en-US" dirty="0"/>
              <a:t>the affixes they take</a:t>
            </a:r>
          </a:p>
          <a:p>
            <a:pPr eaLnBrk="1" hangingPunct="1">
              <a:buFontTx/>
              <a:buChar char="-"/>
            </a:pPr>
            <a:r>
              <a:rPr lang="en-US" dirty="0"/>
              <a:t>What other words can occur nearby</a:t>
            </a:r>
          </a:p>
          <a:p>
            <a:pPr eaLnBrk="1" hangingPunct="1"/>
            <a:r>
              <a:rPr lang="en-US" dirty="0"/>
              <a:t>Only tendency towards semantic coherence</a:t>
            </a:r>
          </a:p>
          <a:p>
            <a:pPr eaLnBrk="1" hangingPunct="1"/>
            <a:endParaRPr lang="en-US" dirty="0"/>
          </a:p>
          <a:p>
            <a:pPr eaLnBrk="1" hangingPunct="1"/>
            <a:r>
              <a:rPr lang="en-US" dirty="0"/>
              <a:t>An Adjective is a word that can fill the blank in:</a:t>
            </a:r>
          </a:p>
          <a:p>
            <a:pPr eaLnBrk="1" hangingPunct="1"/>
            <a:r>
              <a:rPr lang="en-US" dirty="0"/>
              <a:t>		</a:t>
            </a:r>
            <a:r>
              <a:rPr lang="en-US" i="1" dirty="0"/>
              <a:t>It’s so</a:t>
            </a:r>
            <a:r>
              <a:rPr lang="en-US" dirty="0"/>
              <a:t> __________.</a:t>
            </a:r>
          </a:p>
          <a:p>
            <a:pPr eaLnBrk="1" hangingPunct="1"/>
            <a:r>
              <a:rPr lang="en-US" dirty="0"/>
              <a:t>A Noun is a word that can be marked as plural.</a:t>
            </a:r>
          </a:p>
          <a:p>
            <a:pPr eaLnBrk="1" hangingPunct="1"/>
            <a:r>
              <a:rPr lang="en-US" dirty="0"/>
              <a:t>A Noun is a word that can fill the blank in:</a:t>
            </a:r>
          </a:p>
          <a:p>
            <a:pPr eaLnBrk="1" hangingPunct="1"/>
            <a:r>
              <a:rPr lang="en-US" dirty="0"/>
              <a:t>		</a:t>
            </a:r>
            <a:r>
              <a:rPr lang="en-US" i="1" dirty="0"/>
              <a:t>the</a:t>
            </a:r>
            <a:r>
              <a:rPr lang="en-US" dirty="0"/>
              <a:t> __________ </a:t>
            </a:r>
            <a:r>
              <a:rPr lang="en-US" i="1" dirty="0"/>
              <a:t>is</a:t>
            </a:r>
          </a:p>
          <a:p>
            <a:pPr eaLnBrk="1" hangingPunct="1"/>
            <a:r>
              <a:rPr lang="en-US" dirty="0"/>
              <a:t>What is </a:t>
            </a:r>
            <a:r>
              <a:rPr lang="en-US" i="1" dirty="0"/>
              <a:t>green</a:t>
            </a:r>
            <a:r>
              <a:rPr lang="en-US" dirty="0"/>
              <a:t>?</a:t>
            </a:r>
          </a:p>
          <a:p>
            <a:pPr eaLnBrk="1" hangingPunct="1"/>
            <a:r>
              <a:rPr lang="en-US" dirty="0"/>
              <a:t>		</a:t>
            </a:r>
            <a:r>
              <a:rPr lang="en-US" i="1" dirty="0"/>
              <a:t>It’s so green.</a:t>
            </a:r>
          </a:p>
          <a:p>
            <a:pPr eaLnBrk="1" hangingPunct="1"/>
            <a:r>
              <a:rPr lang="en-US" dirty="0"/>
              <a:t>		</a:t>
            </a:r>
            <a:r>
              <a:rPr lang="en-US" i="1" dirty="0"/>
              <a:t>Both greens could work for the walls.</a:t>
            </a:r>
            <a:r>
              <a:rPr lang="en-US" dirty="0"/>
              <a:t>	</a:t>
            </a:r>
          </a:p>
          <a:p>
            <a:pPr eaLnBrk="1" hangingPunct="1"/>
            <a:r>
              <a:rPr lang="en-US" dirty="0"/>
              <a:t>		</a:t>
            </a:r>
            <a:r>
              <a:rPr lang="en-US" i="1" dirty="0"/>
              <a:t>The green is a little too much given the red rug.</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Not defined based on semantics</a:t>
            </a:r>
          </a:p>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202"/>
            <a:fld id="{4591B826-E25E-47C5-AB88-FE76BC07E8FA}" type="slidenum">
              <a:rPr lang="en-US" smtClean="0"/>
              <a:pPr defTabSz="927202"/>
              <a:t>35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t>Very short, occur frequently, play important grammatical role</a:t>
            </a:r>
          </a:p>
          <a:p>
            <a:pPr eaLnBrk="1" hangingPunct="1"/>
            <a:r>
              <a:rPr lang="en-US"/>
              <a:t>Identify objects events actions and properties of those.. </a:t>
            </a:r>
          </a:p>
          <a:p>
            <a:pPr eaLnBrk="1" hangingPunct="1"/>
            <a:r>
              <a:rPr lang="en-US"/>
              <a:t>Most languages have Adjectives for color age and value</a:t>
            </a:r>
          </a:p>
          <a:p>
            <a:pPr eaLnBrk="1" hangingPunct="1"/>
            <a:r>
              <a:rPr lang="en-US"/>
              <a:t>Adverbs locative/degree/manner/temporal</a:t>
            </a:r>
          </a:p>
          <a:p>
            <a:pPr eaLnBrk="1" hangingPunct="1"/>
            <a:endParaRPr lang="en-US"/>
          </a:p>
          <a:p>
            <a:pPr eaLnBrk="1" hangingPunct="1"/>
            <a:r>
              <a:rPr lang="en-US"/>
              <a:t>.. Much more likely it is a member of an open class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202"/>
            <a:fld id="{09F91DFB-099E-4A14-B29D-62466B406E27}" type="slidenum">
              <a:rPr lang="en-US" smtClean="0"/>
              <a:pPr defTabSz="927202"/>
              <a:t>36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r>
              <a:rPr lang="en-US" sz="1400" dirty="0"/>
              <a:t>Most words have one part of speech of the rest, most have two</a:t>
            </a:r>
          </a:p>
          <a:p>
            <a:pPr lvl="1" eaLnBrk="1" hangingPunct="1"/>
            <a:r>
              <a:rPr lang="en-US" sz="1400" dirty="0"/>
              <a:t>From there it’s about what you’d expect</a:t>
            </a:r>
          </a:p>
          <a:p>
            <a:pPr lvl="2" eaLnBrk="1" hangingPunct="1"/>
            <a:r>
              <a:rPr lang="en-US" sz="1600" dirty="0"/>
              <a:t>A small number of words have lots of parts of speech</a:t>
            </a:r>
          </a:p>
          <a:p>
            <a:pPr lvl="2" eaLnBrk="1" hangingPunct="1"/>
            <a:r>
              <a:rPr lang="en-US" sz="1600" dirty="0"/>
              <a:t>Unfortunately, the words with lots of parts of speech occur with high frequency</a:t>
            </a:r>
          </a:p>
          <a:p>
            <a:pPr lvl="2" eaLnBrk="1" hangingPunct="1"/>
            <a:r>
              <a:rPr lang="en-US" sz="1600" dirty="0"/>
              <a:t>In: adv contrasted with out,  prep </a:t>
            </a:r>
            <a:r>
              <a:rPr lang="en-US" sz="1600" dirty="0" err="1"/>
              <a:t>eg</a:t>
            </a:r>
            <a:r>
              <a:rPr lang="en-US" sz="1600" dirty="0"/>
              <a:t> of time ,N the ins and outs</a:t>
            </a:r>
          </a:p>
          <a:p>
            <a:pPr lvl="2" eaLnBrk="1" hangingPunct="1"/>
            <a:r>
              <a:rPr lang="en-US" sz="1600" dirty="0"/>
              <a:t>A (</a:t>
            </a:r>
            <a:r>
              <a:rPr lang="en-US" sz="1600" dirty="0" err="1"/>
              <a:t>det</a:t>
            </a:r>
            <a:r>
              <a:rPr lang="en-US" sz="1600" dirty="0"/>
              <a:t> vs. letter) Still ( N apparatus for making liquor, still Adv)</a:t>
            </a:r>
          </a:p>
          <a:p>
            <a:pPr lvl="2" eaLnBrk="1" hangingPunct="1"/>
            <a:r>
              <a:rPr lang="en-US" sz="1600" dirty="0"/>
              <a:t>Most nouns can be used as verbs “to oil the pan”</a:t>
            </a:r>
          </a:p>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202"/>
            <a:fld id="{E1D6578A-5AD7-4BDF-8458-D7FFE4A97F76}" type="slidenum">
              <a:rPr lang="en-US" smtClean="0"/>
              <a:pPr defTabSz="927202"/>
              <a:t>37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There are various standard tagsets to choose from; some have a lot more tags than others</a:t>
            </a:r>
          </a:p>
          <a:p>
            <a:pPr eaLnBrk="1" hangingPunct="1"/>
            <a:r>
              <a:rPr lang="en-US"/>
              <a:t>(C5 and C7 in Appendix C of textbook) (most are evolutions of the brown corpus 87-tagset 1982)</a:t>
            </a:r>
          </a:p>
          <a:p>
            <a:pPr eaLnBrk="1" hangingPunct="1"/>
            <a:r>
              <a:rPr lang="en-US"/>
              <a:t>The choice of tagset is based on the application</a:t>
            </a:r>
          </a:p>
          <a:p>
            <a:pPr eaLnBrk="1" hangingPunct="1"/>
            <a:r>
              <a:rPr lang="en-US"/>
              <a:t>Accurate tagging can be done with even large tagsets</a:t>
            </a:r>
          </a:p>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202"/>
            <a:fld id="{3A757DA5-0431-472C-A773-1CE26E308FE7}" type="slidenum">
              <a:rPr lang="en-US" smtClean="0"/>
              <a:pPr defTabSz="927202"/>
              <a:t>38</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Def: Part of speech tagging is the process of assigning parts of speech to each word in a sentence… Assume we have</a:t>
            </a:r>
          </a:p>
          <a:p>
            <a:pPr lvl="1" eaLnBrk="1" hangingPunct="1"/>
            <a:r>
              <a:rPr lang="en-US"/>
              <a:t>A tagset</a:t>
            </a:r>
          </a:p>
          <a:p>
            <a:pPr lvl="1" eaLnBrk="1" hangingPunct="1"/>
            <a:r>
              <a:rPr lang="en-US"/>
              <a:t>A dictionary that gives you the possible set of tags for each entry</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202"/>
            <a:fld id="{60B0A301-92FF-4547-9BC2-BD5D1D250760}" type="slidenum">
              <a:rPr lang="en-US" smtClean="0"/>
              <a:pPr defTabSz="927202"/>
              <a:t>39</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Current work, using POS tagging to find phrases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7100"/>
            <a:fld id="{73A28882-F2CF-433D-A3A3-A8FEDB591B7E}" type="slidenum">
              <a:rPr lang="en-US" smtClean="0"/>
              <a:pPr defTabSz="927100"/>
              <a:t>40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PCP2 past participle</a:t>
            </a:r>
          </a:p>
          <a:p>
            <a:pPr eaLnBrk="1" hangingPunct="1"/>
            <a:r>
              <a:rPr lang="en-US" dirty="0"/>
              <a:t>That </a:t>
            </a:r>
            <a:r>
              <a:rPr lang="en-US" dirty="0" err="1"/>
              <a:t>adv</a:t>
            </a:r>
            <a:r>
              <a:rPr lang="en-US" dirty="0"/>
              <a:t>: it isn’t that odd</a:t>
            </a:r>
          </a:p>
          <a:p>
            <a:pPr eaLnBrk="1" hangingPunct="1"/>
            <a:r>
              <a:rPr lang="en-US" dirty="0"/>
              <a:t>CS = </a:t>
            </a:r>
            <a:r>
              <a:rPr lang="en-US" dirty="0" err="1"/>
              <a:t>complementaized</a:t>
            </a:r>
            <a:r>
              <a:rPr lang="en-US" dirty="0"/>
              <a:t>  (conjunction?)</a:t>
            </a:r>
          </a:p>
          <a:p>
            <a:pPr eaLnBrk="1" hangingPunct="1"/>
            <a:r>
              <a:rPr lang="en-US" dirty="0"/>
              <a:t>Constraints are used to eliminate tags inconsistent with the context</a:t>
            </a:r>
          </a:p>
          <a:p>
            <a:pPr eaLnBrk="1" hangingPunct="1"/>
            <a:r>
              <a:rPr lang="en-US" dirty="0"/>
              <a:t>Simplified version of constraint</a:t>
            </a:r>
          </a:p>
          <a:p>
            <a:pPr eaLnBrk="1" hangingPunct="1"/>
            <a:r>
              <a:rPr lang="en-US" dirty="0"/>
              <a:t>If following word is an </a:t>
            </a:r>
            <a:r>
              <a:rPr lang="en-US" dirty="0" err="1"/>
              <a:t>adj</a:t>
            </a:r>
            <a:r>
              <a:rPr lang="en-US" dirty="0"/>
              <a:t>/</a:t>
            </a:r>
            <a:r>
              <a:rPr lang="en-US" dirty="0" err="1"/>
              <a:t>adv</a:t>
            </a:r>
            <a:r>
              <a:rPr lang="en-US" dirty="0"/>
              <a:t>/quant and it is followed by an end of sentence</a:t>
            </a:r>
          </a:p>
          <a:p>
            <a:pPr eaLnBrk="1" hangingPunct="1"/>
            <a:r>
              <a:rPr lang="en-US" dirty="0"/>
              <a:t>And the preceding word is not a verb like </a:t>
            </a:r>
            <a:r>
              <a:rPr lang="en-US" i="1" dirty="0"/>
              <a:t>consider</a:t>
            </a:r>
            <a:r>
              <a:rPr lang="en-US" dirty="0"/>
              <a:t> and </a:t>
            </a:r>
            <a:r>
              <a:rPr lang="en-US" i="1" dirty="0"/>
              <a:t>believe</a:t>
            </a:r>
          </a:p>
          <a:p>
            <a:pPr eaLnBrk="1" hangingPunct="1"/>
            <a:r>
              <a:rPr lang="en-US" dirty="0"/>
              <a:t>Which allow </a:t>
            </a:r>
            <a:r>
              <a:rPr lang="en-US" dirty="0" err="1"/>
              <a:t>adj</a:t>
            </a:r>
            <a:r>
              <a:rPr lang="en-US" dirty="0"/>
              <a:t> as object complements  like in “I consider that odd”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41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a:t>Two reasons: what to do about context words that are ambiguous and, this way, since there are a lot fewer tags than words, counts are high enough to be meaningful.</a:t>
            </a:r>
          </a:p>
          <a:p>
            <a:pPr eaLnBrk="1" hangingPunct="1"/>
            <a:endParaRPr lang="en-US"/>
          </a:p>
          <a:p>
            <a:pPr eaLnBrk="1" hangingPunct="1"/>
            <a:r>
              <a:rPr lang="en-US"/>
              <a:t>EM. These taggers will start with a dictionary that lists which tags can be assigned to each word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7797EC94-BAE8-4EB3-9BF2-3BCDBFD397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612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42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a:t>Two reasons: what to do about context words that are ambiguous and, this way, since there are a lot fewer tags than words, counts are high enough to be meaningful.</a:t>
            </a:r>
          </a:p>
          <a:p>
            <a:pPr eaLnBrk="1" hangingPunct="1"/>
            <a:endParaRPr lang="en-US"/>
          </a:p>
          <a:p>
            <a:pPr eaLnBrk="1" hangingPunct="1"/>
            <a:r>
              <a:rPr lang="en-US"/>
              <a:t>EM. These taggers will start with a dictionary that lists which tags can be assigned to each word</a:t>
            </a:r>
          </a:p>
        </p:txBody>
      </p:sp>
    </p:spTree>
    <p:extLst>
      <p:ext uri="{BB962C8B-B14F-4D97-AF65-F5344CB8AC3E}">
        <p14:creationId xmlns:p14="http://schemas.microsoft.com/office/powerpoint/2010/main" val="2561892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202"/>
            <a:fld id="{3AC2F640-4353-45E6-8FEF-B54BD550F7A9}" type="slidenum">
              <a:rPr lang="en-US" smtClean="0"/>
              <a:pPr defTabSz="927202"/>
              <a:t>43</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How good is the algorithm?</a:t>
            </a:r>
          </a:p>
          <a:p>
            <a:pPr eaLnBrk="1" hangingPunct="1"/>
            <a:r>
              <a:rPr lang="en-US" dirty="0"/>
              <a:t>What’s the maximum performance we have any reason to believe is achievable?  (How well can people do?)</a:t>
            </a:r>
          </a:p>
          <a:p>
            <a:pPr eaLnBrk="1" hangingPunct="1"/>
            <a:r>
              <a:rPr lang="en-US" dirty="0"/>
              <a:t>How good is good enough?</a:t>
            </a:r>
          </a:p>
          <a:p>
            <a:pPr eaLnBrk="1" hangingPunct="1"/>
            <a:r>
              <a:rPr lang="en-US" dirty="0"/>
              <a:t>Is 97% good enough?</a:t>
            </a:r>
          </a:p>
          <a:p>
            <a:pPr eaLnBrk="1" hangingPunct="1"/>
            <a:r>
              <a:rPr lang="en-US" dirty="0"/>
              <a:t>Example 1: A speech dialogue system correctly assigns a meaning to a user’s input 97% of the time.</a:t>
            </a:r>
          </a:p>
          <a:p>
            <a:pPr eaLnBrk="1" hangingPunct="1"/>
            <a:r>
              <a:rPr lang="en-US" dirty="0"/>
              <a:t>Example 2: An OCR systems correctly determines letters 97% of the time.</a:t>
            </a:r>
          </a:p>
          <a:p>
            <a:pPr eaLnBrk="1" hangingPunct="1"/>
            <a:endParaRPr lang="en-US" dirty="0"/>
          </a:p>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44</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45</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47</a:t>
            </a:fld>
            <a:endParaRPr lang="en-US"/>
          </a:p>
        </p:txBody>
      </p:sp>
    </p:spTree>
    <p:extLst>
      <p:ext uri="{BB962C8B-B14F-4D97-AF65-F5344CB8AC3E}">
        <p14:creationId xmlns:p14="http://schemas.microsoft.com/office/powerpoint/2010/main" val="4049715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TNT (</a:t>
            </a:r>
            <a:r>
              <a:rPr lang="en-CA" sz="1200" b="0" i="0" u="none" strike="noStrike" kern="1200" baseline="0" dirty="0" err="1">
                <a:solidFill>
                  <a:schemeClr val="tx1"/>
                </a:solidFill>
                <a:latin typeface="Times New Roman" pitchFamily="18" charset="0"/>
                <a:ea typeface="+mn-ea"/>
                <a:cs typeface="+mn-cs"/>
              </a:rPr>
              <a:t>Brants</a:t>
            </a:r>
            <a:r>
              <a:rPr lang="en-CA" sz="1200" b="0" i="0" u="none" strike="noStrike" kern="1200" baseline="0" dirty="0">
                <a:solidFill>
                  <a:schemeClr val="tx1"/>
                </a:solidFill>
                <a:latin typeface="Times New Roman" pitchFamily="18" charset="0"/>
                <a:ea typeface="+mn-ea"/>
                <a:cs typeface="+mn-cs"/>
              </a:rPr>
              <a:t>, 2000)—a second order HMM with suffix </a:t>
            </a:r>
            <a:r>
              <a:rPr lang="en-CA" sz="1200" b="0" i="0" u="none" strike="noStrike" kern="1200" baseline="0" dirty="0" err="1">
                <a:solidFill>
                  <a:schemeClr val="tx1"/>
                </a:solidFill>
                <a:latin typeface="Times New Roman" pitchFamily="18" charset="0"/>
                <a:ea typeface="+mn-ea"/>
                <a:cs typeface="+mn-cs"/>
              </a:rPr>
              <a:t>trie</a:t>
            </a:r>
            <a:r>
              <a:rPr lang="en-CA" sz="1200" b="0" i="0" u="none" strike="noStrike" kern="1200" baseline="0" dirty="0">
                <a:solidFill>
                  <a:schemeClr val="tx1"/>
                </a:solidFill>
                <a:latin typeface="Times New Roman" pitchFamily="18" charset="0"/>
                <a:ea typeface="+mn-ea"/>
                <a:cs typeface="+mn-cs"/>
              </a:rPr>
              <a:t> handling for OOVs. We use</a:t>
            </a:r>
          </a:p>
          <a:p>
            <a:r>
              <a:rPr lang="en-CA" sz="1200" b="0" i="0" u="none" strike="noStrike" kern="1200" baseline="0" dirty="0">
                <a:solidFill>
                  <a:schemeClr val="tx1"/>
                </a:solidFill>
                <a:latin typeface="Times New Roman" pitchFamily="18" charset="0"/>
                <a:ea typeface="+mn-ea"/>
                <a:cs typeface="+mn-cs"/>
              </a:rPr>
              <a:t>TNT as it was among the best performing taggers evaluated in </a:t>
            </a:r>
            <a:r>
              <a:rPr lang="en-CA" sz="1200" b="0" i="0" u="none" strike="noStrike" kern="1200" baseline="0" dirty="0" err="1">
                <a:solidFill>
                  <a:schemeClr val="tx1"/>
                </a:solidFill>
                <a:latin typeface="Times New Roman" pitchFamily="18" charset="0"/>
                <a:ea typeface="+mn-ea"/>
                <a:cs typeface="+mn-cs"/>
              </a:rPr>
              <a:t>Horsmann</a:t>
            </a:r>
            <a:r>
              <a:rPr lang="en-CA" sz="1200" b="0" i="0" u="none" strike="noStrike" kern="1200" baseline="0" dirty="0">
                <a:solidFill>
                  <a:schemeClr val="tx1"/>
                </a:solidFill>
                <a:latin typeface="Times New Roman" pitchFamily="18" charset="0"/>
                <a:ea typeface="+mn-ea"/>
                <a:cs typeface="+mn-cs"/>
              </a:rPr>
              <a:t> et al. (2015).3</a:t>
            </a:r>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48</a:t>
            </a:fld>
            <a:endParaRPr lang="en-US"/>
          </a:p>
        </p:txBody>
      </p:sp>
    </p:spTree>
    <p:extLst>
      <p:ext uri="{BB962C8B-B14F-4D97-AF65-F5344CB8AC3E}">
        <p14:creationId xmlns:p14="http://schemas.microsoft.com/office/powerpoint/2010/main" val="10154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49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67640F-4AF0-44DF-827C-E73DCDDEB33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991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E0619F80-C481-43FD-9E89-DE93143856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a:p>
            <a:pPr eaLnBrk="1" hangingPunct="1"/>
            <a:r>
              <a:rPr lang="en-US"/>
              <a:t>(b) Means that the matrix does not change</a:t>
            </a:r>
          </a:p>
          <a:p>
            <a:pPr eaLnBrk="1" hangingPunct="1"/>
            <a:r>
              <a:rPr lang="en-US"/>
              <a:t>If X possesses these properties, then X is said to be a Markov Chain</a:t>
            </a:r>
          </a:p>
          <a:p>
            <a:pPr eaLnBrk="1" hangingPunct="1"/>
            <a:endParaRPr lang="en-US"/>
          </a:p>
        </p:txBody>
      </p:sp>
    </p:spTree>
    <p:extLst>
      <p:ext uri="{BB962C8B-B14F-4D97-AF65-F5344CB8AC3E}">
        <p14:creationId xmlns:p14="http://schemas.microsoft.com/office/powerpoint/2010/main" val="38703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6909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8A2CE1-1D94-41FF-AE4C-0A81EAE5D92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0 for unseen</a:t>
            </a:r>
          </a:p>
          <a:p>
            <a:pPr eaLnBrk="1" hangingPunct="1"/>
            <a:r>
              <a:rPr lang="en-US"/>
              <a:t>This is qualitatively wrong as a prior model because it would never allow n-gram,</a:t>
            </a:r>
          </a:p>
          <a:p>
            <a:pPr eaLnBrk="1" hangingPunct="1"/>
            <a:r>
              <a:rPr lang="en-US"/>
              <a:t>While clearly some of the unseen ngrams will appear in other texts</a:t>
            </a:r>
          </a:p>
        </p:txBody>
      </p:sp>
    </p:spTree>
    <p:extLst>
      <p:ext uri="{BB962C8B-B14F-4D97-AF65-F5344CB8AC3E}">
        <p14:creationId xmlns:p14="http://schemas.microsoft.com/office/powerpoint/2010/main" val="38659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104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C41C3FD1-BB82-4B1F-B5B0-5A16E4A4D628}" type="datetime1">
              <a:rPr lang="en-US" smtClean="0"/>
              <a:t>9/28/2020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D09A8C2-88F8-4290-9FD8-2F0504BC4FFF}"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BC8206-57A0-40CD-BF96-1B661D101A21}"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BF4284-7B33-46AD-B5A1-382CC7AE25E8}"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BBE2C4C-0A67-4674-A158-0A006CD848EA}" type="datetime1">
              <a:rPr lang="en-US" smtClean="0"/>
              <a:t>9/28/2020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3B4F6A55-352F-455C-9F85-E26C1699A30F}" type="datetime1">
              <a:rPr lang="en-US" smtClean="0"/>
              <a:t>9/28/2020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387528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75AC5F-B168-4C90-B1DD-EEC5F46B2E78}"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7758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CB4C2-7F16-48CC-A544-D09D471D59C0}"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153912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AE4A6D-B77B-45D5-834F-A6E1863F8EB3}"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40682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635AF5E-4D2B-4EAB-B059-35466AF5D09E}" type="datetime1">
              <a:rPr lang="en-US" smtClean="0"/>
              <a:t>9/28/2020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735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E76ECA4-384D-42A4-BC46-0EC0CA49185A}" type="datetime1">
              <a:rPr lang="en-US" smtClean="0"/>
              <a:t>9/28/2020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379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C5557B5-F554-4572-8829-ECDF9460640C}"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65812F-DED0-46F9-9898-44A903A021AA}" type="datetime1">
              <a:rPr lang="en-US" smtClean="0"/>
              <a:t>9/28/2020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67017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DA6F3D-F6D0-4B51-8965-CAF2F3017A02}"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26912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27DACC-C2E4-4690-BED4-3DC1D4104F12}"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1241061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0DA610C-5C9D-46A2-86D8-D2364B669B9A}"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345030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AD0C039-2BCA-49E4-BC97-FDEA0D2735B9}"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354353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0961389-706F-4F90-8132-2BC4CE2DF561}"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3407221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C5F42866-3EE5-40A0-AE89-A520E345C5B6}" type="datetime1">
              <a:rPr lang="en-US" smtClean="0"/>
              <a:t>9/28/2020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7435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9FDCA6F-9D4B-4D0A-B9F9-F167B0D67B7E}" type="datetime1">
              <a:rPr lang="en-US" smtClean="0"/>
              <a:t>9/28/2020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39864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178D1-D08E-4C24-9898-2904F562C6A3}" type="datetime1">
              <a:rPr lang="en-US" smtClean="0"/>
              <a:t>9/28/2020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B68FC12-BDF5-40A3-95B0-20ED7E94F0D7}"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3AB93D4-6924-4774-877E-165B093BB353}" type="datetime1">
              <a:rPr lang="en-US" smtClean="0"/>
              <a:t>9/28/2020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3CB332C-812C-4AF3-831D-5B98BBC79F6A}" type="datetime1">
              <a:rPr lang="en-US" smtClean="0"/>
              <a:t>9/28/2020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D28FB7-C0F8-4EF7-8AD3-3535567AE439}" type="datetime1">
              <a:rPr lang="en-US" smtClean="0"/>
              <a:t>9/28/2020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8FEEDD-A05F-4956-9E3E-DB4D323F573D}"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E8DA75-2035-4280-88CA-E9308BF06C52}"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3226609-C775-4F1D-898A-939474BBF1C3}" type="datetime1">
              <a:rPr lang="en-US" smtClean="0"/>
              <a:t>9/28/2020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54E2FE20-DA5B-485A-9CF8-F5907B8C7963}" type="datetime1">
              <a:rPr lang="en-US" smtClean="0"/>
              <a:t>9/28/2020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28422168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emf"/><Relationship Id="rId18" Type="http://schemas.openxmlformats.org/officeDocument/2006/relationships/customXml" Target="../ink/ink35.xml"/><Relationship Id="rId3" Type="http://schemas.openxmlformats.org/officeDocument/2006/relationships/notesSlide" Target="../notesSlides/notesSlide9.xml"/><Relationship Id="rId21" Type="http://schemas.openxmlformats.org/officeDocument/2006/relationships/image" Target="../media/image134.emf"/><Relationship Id="rId7" Type="http://schemas.openxmlformats.org/officeDocument/2006/relationships/image" Target="../media/image13.wmf"/><Relationship Id="rId12" Type="http://schemas.openxmlformats.org/officeDocument/2006/relationships/customXml" Target="../ink/ink32.xml"/><Relationship Id="rId17" Type="http://schemas.openxmlformats.org/officeDocument/2006/relationships/image" Target="../media/image132.emf"/><Relationship Id="rId2" Type="http://schemas.openxmlformats.org/officeDocument/2006/relationships/slideLayout" Target="../slideLayouts/slideLayout27.xml"/><Relationship Id="rId16" Type="http://schemas.openxmlformats.org/officeDocument/2006/relationships/customXml" Target="../ink/ink34.xml"/><Relationship Id="rId20" Type="http://schemas.openxmlformats.org/officeDocument/2006/relationships/customXml" Target="../ink/ink36.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31.emf"/><Relationship Id="rId23" Type="http://schemas.openxmlformats.org/officeDocument/2006/relationships/image" Target="../media/image135.emf"/><Relationship Id="rId10" Type="http://schemas.openxmlformats.org/officeDocument/2006/relationships/oleObject" Target="../embeddings/oleObject25.bin"/><Relationship Id="rId19" Type="http://schemas.openxmlformats.org/officeDocument/2006/relationships/image" Target="../media/image133.emf"/><Relationship Id="rId4" Type="http://schemas.openxmlformats.org/officeDocument/2006/relationships/oleObject" Target="../embeddings/oleObject22.bin"/><Relationship Id="rId9" Type="http://schemas.openxmlformats.org/officeDocument/2006/relationships/image" Target="../media/image14.wmf"/><Relationship Id="rId14" Type="http://schemas.openxmlformats.org/officeDocument/2006/relationships/customXml" Target="../ink/ink33.xml"/><Relationship Id="rId22" Type="http://schemas.openxmlformats.org/officeDocument/2006/relationships/customXml" Target="../ink/ink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43.xml"/><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23.png"/><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notesSlide" Target="../notesSlides/notesSlide12.xml"/><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42.xml"/><Relationship Id="rId24" Type="http://schemas.openxmlformats.org/officeDocument/2006/relationships/image" Target="../media/image29.png"/><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31.png"/><Relationship Id="rId10" Type="http://schemas.openxmlformats.org/officeDocument/2006/relationships/image" Target="../media/image22.png"/><Relationship Id="rId19" Type="http://schemas.openxmlformats.org/officeDocument/2006/relationships/customXml" Target="../ink/ink46.xml"/><Relationship Id="rId4" Type="http://schemas.openxmlformats.org/officeDocument/2006/relationships/image" Target="../media/image19.png"/><Relationship Id="rId9" Type="http://schemas.openxmlformats.org/officeDocument/2006/relationships/customXml" Target="../ink/ink41.xml"/><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customXml" Target="../ink/ink50.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56.xml"/><Relationship Id="rId18" Type="http://schemas.openxmlformats.org/officeDocument/2006/relationships/image" Target="../media/image39.png"/><Relationship Id="rId3" Type="http://schemas.openxmlformats.org/officeDocument/2006/relationships/customXml" Target="../ink/ink51.xml"/><Relationship Id="rId21" Type="http://schemas.openxmlformats.org/officeDocument/2006/relationships/customXml" Target="../ink/ink60.xml"/><Relationship Id="rId7" Type="http://schemas.openxmlformats.org/officeDocument/2006/relationships/customXml" Target="../ink/ink53.xml"/><Relationship Id="rId12" Type="http://schemas.openxmlformats.org/officeDocument/2006/relationships/image" Target="../media/image36.png"/><Relationship Id="rId17" Type="http://schemas.openxmlformats.org/officeDocument/2006/relationships/customXml" Target="../ink/ink58.xml"/><Relationship Id="rId2" Type="http://schemas.openxmlformats.org/officeDocument/2006/relationships/notesSlide" Target="../notesSlides/notesSlide13.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customXml" Target="../ink/ink55.xml"/><Relationship Id="rId5" Type="http://schemas.openxmlformats.org/officeDocument/2006/relationships/customXml" Target="../ink/ink52.xml"/><Relationship Id="rId15" Type="http://schemas.openxmlformats.org/officeDocument/2006/relationships/customXml" Target="../ink/ink57.xml"/><Relationship Id="rId10" Type="http://schemas.openxmlformats.org/officeDocument/2006/relationships/image" Target="../media/image35.png"/><Relationship Id="rId19" Type="http://schemas.openxmlformats.org/officeDocument/2006/relationships/customXml" Target="../ink/ink59.xml"/><Relationship Id="rId4" Type="http://schemas.openxmlformats.org/officeDocument/2006/relationships/image" Target="../media/image32.png"/><Relationship Id="rId9" Type="http://schemas.openxmlformats.org/officeDocument/2006/relationships/customXml" Target="../ink/ink54.xml"/><Relationship Id="rId14" Type="http://schemas.openxmlformats.org/officeDocument/2006/relationships/image" Target="../media/image37.png"/><Relationship Id="rId22"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3" Type="http://schemas.openxmlformats.org/officeDocument/2006/relationships/image" Target="../media/image23.wmf"/><Relationship Id="rId18" Type="http://schemas.openxmlformats.org/officeDocument/2006/relationships/oleObject" Target="../embeddings/oleObject33.bin"/><Relationship Id="rId26" Type="http://schemas.openxmlformats.org/officeDocument/2006/relationships/customXml" Target="../ink/ink64.xml"/><Relationship Id="rId3" Type="http://schemas.openxmlformats.org/officeDocument/2006/relationships/notesSlide" Target="../notesSlides/notesSlide15.xml"/><Relationship Id="rId21" Type="http://schemas.openxmlformats.org/officeDocument/2006/relationships/image" Target="../media/image164.emf"/><Relationship Id="rId7" Type="http://schemas.openxmlformats.org/officeDocument/2006/relationships/image" Target="../media/image20.wmf"/><Relationship Id="rId12" Type="http://schemas.openxmlformats.org/officeDocument/2006/relationships/oleObject" Target="../embeddings/oleObject30.bin"/><Relationship Id="rId17" Type="http://schemas.openxmlformats.org/officeDocument/2006/relationships/image" Target="../media/image25.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61.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22.wmf"/><Relationship Id="rId24" Type="http://schemas.openxmlformats.org/officeDocument/2006/relationships/customXml" Target="../ink/ink63.xml"/><Relationship Id="rId32" Type="http://schemas.openxmlformats.org/officeDocument/2006/relationships/customXml" Target="../ink/ink67.xml"/><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166.emf"/><Relationship Id="rId28" Type="http://schemas.openxmlformats.org/officeDocument/2006/relationships/customXml" Target="../ink/ink65.xml"/><Relationship Id="rId10" Type="http://schemas.openxmlformats.org/officeDocument/2006/relationships/oleObject" Target="../embeddings/oleObject29.bin"/><Relationship Id="rId19" Type="http://schemas.openxmlformats.org/officeDocument/2006/relationships/image" Target="../media/image26.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21.wmf"/><Relationship Id="rId14" Type="http://schemas.openxmlformats.org/officeDocument/2006/relationships/oleObject" Target="../embeddings/oleObject31.bin"/><Relationship Id="rId22" Type="http://schemas.openxmlformats.org/officeDocument/2006/relationships/customXml" Target="../ink/ink62.xml"/><Relationship Id="rId27" Type="http://schemas.openxmlformats.org/officeDocument/2006/relationships/image" Target="../media/image170.emf"/><Relationship Id="rId30" Type="http://schemas.openxmlformats.org/officeDocument/2006/relationships/customXml" Target="../ink/ink66.xml"/><Relationship Id="rId8"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72.xml"/><Relationship Id="rId26" Type="http://schemas.openxmlformats.org/officeDocument/2006/relationships/customXml" Target="../ink/ink76.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80.xml"/><Relationship Id="rId42" Type="http://schemas.openxmlformats.org/officeDocument/2006/relationships/customXml" Target="../ink/ink84.xml"/><Relationship Id="rId47" Type="http://schemas.openxmlformats.org/officeDocument/2006/relationships/image" Target="../media/image195.emf"/><Relationship Id="rId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customXml" Target="../ink/ink71.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75.xml"/><Relationship Id="rId32" Type="http://schemas.openxmlformats.org/officeDocument/2006/relationships/customXml" Target="../ink/ink79.xml"/><Relationship Id="rId37" Type="http://schemas.openxmlformats.org/officeDocument/2006/relationships/image" Target="../media/image190.emf"/><Relationship Id="rId40" Type="http://schemas.openxmlformats.org/officeDocument/2006/relationships/customXml" Target="../ink/ink83.xml"/><Relationship Id="rId45" Type="http://schemas.openxmlformats.org/officeDocument/2006/relationships/image" Target="../media/image194.emf"/><Relationship Id="rId5" Type="http://schemas.openxmlformats.org/officeDocument/2006/relationships/image" Target="../media/image27.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77.xml"/><Relationship Id="rId36" Type="http://schemas.openxmlformats.org/officeDocument/2006/relationships/customXml" Target="../ink/ink81.xml"/><Relationship Id="rId49" Type="http://schemas.openxmlformats.org/officeDocument/2006/relationships/image" Target="../media/image196.emf"/><Relationship Id="rId10" Type="http://schemas.openxmlformats.org/officeDocument/2006/relationships/customXml" Target="../ink/ink68.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85.xml"/><Relationship Id="rId4" Type="http://schemas.openxmlformats.org/officeDocument/2006/relationships/oleObject" Target="../embeddings/oleObject34.bin"/><Relationship Id="rId9" Type="http://schemas.openxmlformats.org/officeDocument/2006/relationships/image" Target="../media/image29.wmf"/><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185.emf"/><Relationship Id="rId30" Type="http://schemas.openxmlformats.org/officeDocument/2006/relationships/customXml" Target="../ink/ink78.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87.xml"/><Relationship Id="rId8" Type="http://schemas.openxmlformats.org/officeDocument/2006/relationships/oleObject" Target="../embeddings/oleObject36.bin"/><Relationship Id="rId3" Type="http://schemas.openxmlformats.org/officeDocument/2006/relationships/notesSlide" Target="../notesSlides/notesSlide16.xml"/><Relationship Id="rId12" Type="http://schemas.openxmlformats.org/officeDocument/2006/relationships/customXml" Target="../ink/ink69.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82.xml"/><Relationship Id="rId46" Type="http://schemas.openxmlformats.org/officeDocument/2006/relationships/customXml" Target="../ink/ink86.xml"/><Relationship Id="rId20" Type="http://schemas.openxmlformats.org/officeDocument/2006/relationships/customXml" Target="../ink/ink73.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34.wmf"/><Relationship Id="rId3" Type="http://schemas.openxmlformats.org/officeDocument/2006/relationships/notesSlide" Target="../notesSlides/notesSlide17.xml"/><Relationship Id="rId21" Type="http://schemas.openxmlformats.org/officeDocument/2006/relationships/image" Target="../media/image205.emf"/><Relationship Id="rId7" Type="http://schemas.openxmlformats.org/officeDocument/2006/relationships/image" Target="../media/image31.wmf"/><Relationship Id="rId12" Type="http://schemas.openxmlformats.org/officeDocument/2006/relationships/oleObject" Target="../embeddings/oleObject41.bin"/><Relationship Id="rId25"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33.wmf"/><Relationship Id="rId24" Type="http://schemas.openxmlformats.org/officeDocument/2006/relationships/customXml" Target="../ink/ink90.xml"/><Relationship Id="rId5" Type="http://schemas.openxmlformats.org/officeDocument/2006/relationships/image" Target="../media/image30.wmf"/><Relationship Id="rId23" Type="http://schemas.openxmlformats.org/officeDocument/2006/relationships/image" Target="../media/image58.png"/><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2.wmf"/><Relationship Id="rId14" Type="http://schemas.openxmlformats.org/officeDocument/2006/relationships/customXml" Target="../ink/ink88.xml"/><Relationship Id="rId22" Type="http://schemas.openxmlformats.org/officeDocument/2006/relationships/customXml" Target="../ink/ink8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34.wmf"/><Relationship Id="rId18" Type="http://schemas.openxmlformats.org/officeDocument/2006/relationships/customXml" Target="../ink/ink92.xml"/><Relationship Id="rId3" Type="http://schemas.openxmlformats.org/officeDocument/2006/relationships/notesSlide" Target="../notesSlides/notesSlide18.xml"/><Relationship Id="rId21" Type="http://schemas.openxmlformats.org/officeDocument/2006/relationships/image" Target="../media/image205.emf"/><Relationship Id="rId7" Type="http://schemas.openxmlformats.org/officeDocument/2006/relationships/image" Target="../media/image31.wmf"/><Relationship Id="rId12" Type="http://schemas.openxmlformats.org/officeDocument/2006/relationships/oleObject" Target="../embeddings/oleObject41.bin"/><Relationship Id="rId17" Type="http://schemas.openxmlformats.org/officeDocument/2006/relationships/image" Target="../media/image20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8.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2.wmf"/><Relationship Id="rId14" Type="http://schemas.openxmlformats.org/officeDocument/2006/relationships/customXml" Target="../ink/ink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20.emf"/><Relationship Id="rId18" Type="http://schemas.openxmlformats.org/officeDocument/2006/relationships/customXml" Target="../ink/ink96.xml"/><Relationship Id="rId3" Type="http://schemas.openxmlformats.org/officeDocument/2006/relationships/notesSlide" Target="../notesSlides/notesSlide19.xml"/><Relationship Id="rId21" Type="http://schemas.openxmlformats.org/officeDocument/2006/relationships/image" Target="../media/image224.emf"/><Relationship Id="rId7" Type="http://schemas.openxmlformats.org/officeDocument/2006/relationships/image" Target="../media/image36.wmf"/><Relationship Id="rId12" Type="http://schemas.openxmlformats.org/officeDocument/2006/relationships/customXml" Target="../ink/ink93.xml"/><Relationship Id="rId17" Type="http://schemas.openxmlformats.org/officeDocument/2006/relationships/image" Target="../media/image222.emf"/><Relationship Id="rId25"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customXml" Target="../ink/ink95.xml"/><Relationship Id="rId20" Type="http://schemas.openxmlformats.org/officeDocument/2006/relationships/customXml" Target="../ink/ink97.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image" Target="../media/image38.wmf"/><Relationship Id="rId24" Type="http://schemas.openxmlformats.org/officeDocument/2006/relationships/customXml" Target="../ink/ink99.xml"/><Relationship Id="rId5" Type="http://schemas.openxmlformats.org/officeDocument/2006/relationships/image" Target="../media/image35.w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45.bin"/><Relationship Id="rId19" Type="http://schemas.openxmlformats.org/officeDocument/2006/relationships/image" Target="../media/image223.emf"/><Relationship Id="rId4" Type="http://schemas.openxmlformats.org/officeDocument/2006/relationships/oleObject" Target="../embeddings/oleObject42.bin"/><Relationship Id="rId9" Type="http://schemas.openxmlformats.org/officeDocument/2006/relationships/image" Target="../media/image37.wmf"/><Relationship Id="rId14" Type="http://schemas.openxmlformats.org/officeDocument/2006/relationships/customXml" Target="../ink/ink94.xml"/><Relationship Id="rId22" Type="http://schemas.openxmlformats.org/officeDocument/2006/relationships/customXml" Target="../ink/ink98.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43.wmf"/><Relationship Id="rId3" Type="http://schemas.openxmlformats.org/officeDocument/2006/relationships/notesSlide" Target="../notesSlides/notesSlide20.xml"/><Relationship Id="rId7" Type="http://schemas.openxmlformats.org/officeDocument/2006/relationships/image" Target="../media/image40.wmf"/><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4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232.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1.wmf"/><Relationship Id="rId14" Type="http://schemas.openxmlformats.org/officeDocument/2006/relationships/customXml" Target="../ink/ink100.xml"/></Relationships>
</file>

<file path=ppt/slides/_rels/slide22.xml.rels><?xml version="1.0" encoding="UTF-8" standalone="yes"?>
<Relationships xmlns="http://schemas.openxmlformats.org/package/2006/relationships"><Relationship Id="rId8" Type="http://schemas.openxmlformats.org/officeDocument/2006/relationships/customXml" Target="../ink/ink102.xml"/><Relationship Id="rId13" Type="http://schemas.openxmlformats.org/officeDocument/2006/relationships/image" Target="../media/image72.png"/><Relationship Id="rId3" Type="http://schemas.openxmlformats.org/officeDocument/2006/relationships/notesSlide" Target="../notesSlides/notesSlide21.xml"/><Relationship Id="rId7" Type="http://schemas.openxmlformats.org/officeDocument/2006/relationships/image" Target="../media/image69.png"/><Relationship Id="rId12" Type="http://schemas.openxmlformats.org/officeDocument/2006/relationships/customXml" Target="../ink/ink104.xml"/><Relationship Id="rId17" Type="http://schemas.openxmlformats.org/officeDocument/2006/relationships/image" Target="../media/image74.png"/><Relationship Id="rId2" Type="http://schemas.openxmlformats.org/officeDocument/2006/relationships/slideLayout" Target="../slideLayouts/slideLayout6.xml"/><Relationship Id="rId16" Type="http://schemas.openxmlformats.org/officeDocument/2006/relationships/customXml" Target="../ink/ink106.xml"/><Relationship Id="rId1" Type="http://schemas.openxmlformats.org/officeDocument/2006/relationships/vmlDrawing" Target="../drawings/vmlDrawing11.vml"/><Relationship Id="rId6" Type="http://schemas.openxmlformats.org/officeDocument/2006/relationships/customXml" Target="../ink/ink101.xml"/><Relationship Id="rId11" Type="http://schemas.openxmlformats.org/officeDocument/2006/relationships/image" Target="../media/image71.png"/><Relationship Id="rId5" Type="http://schemas.openxmlformats.org/officeDocument/2006/relationships/image" Target="../media/image43.wmf"/><Relationship Id="rId15" Type="http://schemas.openxmlformats.org/officeDocument/2006/relationships/image" Target="../media/image73.png"/><Relationship Id="rId10" Type="http://schemas.openxmlformats.org/officeDocument/2006/relationships/customXml" Target="../ink/ink103.xml"/><Relationship Id="rId4" Type="http://schemas.openxmlformats.org/officeDocument/2006/relationships/oleObject" Target="../embeddings/oleObject50.bin"/><Relationship Id="rId9" Type="http://schemas.openxmlformats.org/officeDocument/2006/relationships/image" Target="../media/image70.png"/><Relationship Id="rId14" Type="http://schemas.openxmlformats.org/officeDocument/2006/relationships/customXml" Target="../ink/ink105.xml"/></Relationships>
</file>

<file path=ppt/slides/_rels/slide23.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77.png"/><Relationship Id="rId18" Type="http://schemas.openxmlformats.org/officeDocument/2006/relationships/customXml" Target="../ink/ink112.xml"/><Relationship Id="rId26" Type="http://schemas.openxmlformats.org/officeDocument/2006/relationships/customXml" Target="../ink/ink116.xml"/><Relationship Id="rId3" Type="http://schemas.openxmlformats.org/officeDocument/2006/relationships/notesSlide" Target="../notesSlides/notesSlide22.xml"/><Relationship Id="rId21" Type="http://schemas.openxmlformats.org/officeDocument/2006/relationships/image" Target="../media/image81.png"/><Relationship Id="rId7" Type="http://schemas.openxmlformats.org/officeDocument/2006/relationships/image" Target="../media/image43.wmf"/><Relationship Id="rId12" Type="http://schemas.openxmlformats.org/officeDocument/2006/relationships/customXml" Target="../ink/ink109.xml"/><Relationship Id="rId17" Type="http://schemas.openxmlformats.org/officeDocument/2006/relationships/image" Target="../media/image79.png"/><Relationship Id="rId25" Type="http://schemas.openxmlformats.org/officeDocument/2006/relationships/image" Target="../media/image83.png"/><Relationship Id="rId2" Type="http://schemas.openxmlformats.org/officeDocument/2006/relationships/slideLayout" Target="../slideLayouts/slideLayout6.xml"/><Relationship Id="rId16" Type="http://schemas.openxmlformats.org/officeDocument/2006/relationships/customXml" Target="../ink/ink111.xml"/><Relationship Id="rId20" Type="http://schemas.openxmlformats.org/officeDocument/2006/relationships/customXml" Target="../ink/ink113.xml"/><Relationship Id="rId1" Type="http://schemas.openxmlformats.org/officeDocument/2006/relationships/vmlDrawing" Target="../drawings/vmlDrawing12.vml"/><Relationship Id="rId6" Type="http://schemas.openxmlformats.org/officeDocument/2006/relationships/oleObject" Target="../embeddings/oleObject50.bin"/><Relationship Id="rId11" Type="http://schemas.openxmlformats.org/officeDocument/2006/relationships/image" Target="../media/image76.png"/><Relationship Id="rId24" Type="http://schemas.openxmlformats.org/officeDocument/2006/relationships/customXml" Target="../ink/ink115.xml"/><Relationship Id="rId5" Type="http://schemas.openxmlformats.org/officeDocument/2006/relationships/image" Target="../media/image39.wmf"/><Relationship Id="rId15" Type="http://schemas.openxmlformats.org/officeDocument/2006/relationships/image" Target="../media/image78.png"/><Relationship Id="rId23" Type="http://schemas.openxmlformats.org/officeDocument/2006/relationships/image" Target="../media/image82.png"/><Relationship Id="rId10" Type="http://schemas.openxmlformats.org/officeDocument/2006/relationships/customXml" Target="../ink/ink108.xml"/><Relationship Id="rId19" Type="http://schemas.openxmlformats.org/officeDocument/2006/relationships/image" Target="../media/image80.png"/><Relationship Id="rId4" Type="http://schemas.openxmlformats.org/officeDocument/2006/relationships/oleObject" Target="../embeddings/oleObject51.bin"/><Relationship Id="rId9" Type="http://schemas.openxmlformats.org/officeDocument/2006/relationships/image" Target="../media/image75.png"/><Relationship Id="rId14" Type="http://schemas.openxmlformats.org/officeDocument/2006/relationships/customXml" Target="../ink/ink110.xml"/><Relationship Id="rId22" Type="http://schemas.openxmlformats.org/officeDocument/2006/relationships/customXml" Target="../ink/ink114.xml"/><Relationship Id="rId27" Type="http://schemas.openxmlformats.org/officeDocument/2006/relationships/image" Target="../media/image84.png"/></Relationships>
</file>

<file path=ppt/slides/_rels/slide24.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customXml" Target="../ink/ink122.xml"/><Relationship Id="rId26" Type="http://schemas.openxmlformats.org/officeDocument/2006/relationships/customXml" Target="../ink/ink126.xml"/><Relationship Id="rId21" Type="http://schemas.openxmlformats.org/officeDocument/2006/relationships/image" Target="../media/image82.png"/><Relationship Id="rId34" Type="http://schemas.openxmlformats.org/officeDocument/2006/relationships/customXml" Target="../ink/ink130.xml"/><Relationship Id="rId7" Type="http://schemas.openxmlformats.org/officeDocument/2006/relationships/image" Target="../media/image43.wmf"/><Relationship Id="rId12" Type="http://schemas.openxmlformats.org/officeDocument/2006/relationships/customXml" Target="../ink/ink119.xml"/><Relationship Id="rId17" Type="http://schemas.openxmlformats.org/officeDocument/2006/relationships/image" Target="../media/image80.png"/><Relationship Id="rId25" Type="http://schemas.openxmlformats.org/officeDocument/2006/relationships/image" Target="../media/image84.png"/><Relationship Id="rId33" Type="http://schemas.openxmlformats.org/officeDocument/2006/relationships/image" Target="../media/image89.png"/><Relationship Id="rId2" Type="http://schemas.openxmlformats.org/officeDocument/2006/relationships/slideLayout" Target="../slideLayouts/slideLayout6.xml"/><Relationship Id="rId16" Type="http://schemas.openxmlformats.org/officeDocument/2006/relationships/customXml" Target="../ink/ink121.xml"/><Relationship Id="rId20" Type="http://schemas.openxmlformats.org/officeDocument/2006/relationships/customXml" Target="../ink/ink123.xml"/><Relationship Id="rId29" Type="http://schemas.openxmlformats.org/officeDocument/2006/relationships/image" Target="../media/image87.png"/><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77.png"/><Relationship Id="rId24" Type="http://schemas.openxmlformats.org/officeDocument/2006/relationships/customXml" Target="../ink/ink125.xml"/><Relationship Id="rId32" Type="http://schemas.openxmlformats.org/officeDocument/2006/relationships/customXml" Target="../ink/ink129.xml"/><Relationship Id="rId37" Type="http://schemas.openxmlformats.org/officeDocument/2006/relationships/image" Target="../media/image91.png"/><Relationship Id="rId5" Type="http://schemas.openxmlformats.org/officeDocument/2006/relationships/image" Target="../media/image39.wmf"/><Relationship Id="rId15" Type="http://schemas.openxmlformats.org/officeDocument/2006/relationships/image" Target="../media/image79.png"/><Relationship Id="rId23" Type="http://schemas.openxmlformats.org/officeDocument/2006/relationships/image" Target="../media/image83.png"/><Relationship Id="rId28" Type="http://schemas.openxmlformats.org/officeDocument/2006/relationships/customXml" Target="../ink/ink127.xml"/><Relationship Id="rId36" Type="http://schemas.openxmlformats.org/officeDocument/2006/relationships/customXml" Target="../ink/ink131.xml"/><Relationship Id="rId10" Type="http://schemas.openxmlformats.org/officeDocument/2006/relationships/customXml" Target="../ink/ink118.xml"/><Relationship Id="rId19" Type="http://schemas.openxmlformats.org/officeDocument/2006/relationships/image" Target="../media/image81.png"/><Relationship Id="rId31" Type="http://schemas.openxmlformats.org/officeDocument/2006/relationships/image" Target="../media/image88.png"/><Relationship Id="rId4" Type="http://schemas.openxmlformats.org/officeDocument/2006/relationships/oleObject" Target="../embeddings/oleObject52.bin"/><Relationship Id="rId9" Type="http://schemas.openxmlformats.org/officeDocument/2006/relationships/image" Target="../media/image75.png"/><Relationship Id="rId14" Type="http://schemas.openxmlformats.org/officeDocument/2006/relationships/customXml" Target="../ink/ink120.xml"/><Relationship Id="rId22" Type="http://schemas.openxmlformats.org/officeDocument/2006/relationships/customXml" Target="../ink/ink124.xml"/><Relationship Id="rId27" Type="http://schemas.openxmlformats.org/officeDocument/2006/relationships/image" Target="../media/image86.png"/><Relationship Id="rId30" Type="http://schemas.openxmlformats.org/officeDocument/2006/relationships/customXml" Target="../ink/ink128.xml"/><Relationship Id="rId35" Type="http://schemas.openxmlformats.org/officeDocument/2006/relationships/image" Target="../media/image90.png"/><Relationship Id="rId8" Type="http://schemas.openxmlformats.org/officeDocument/2006/relationships/customXml" Target="../ink/ink117.xml"/><Relationship Id="rId3"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8" Type="http://schemas.openxmlformats.org/officeDocument/2006/relationships/customXml" Target="../ink/ink132.xml"/><Relationship Id="rId13" Type="http://schemas.openxmlformats.org/officeDocument/2006/relationships/image" Target="../media/image94.png"/><Relationship Id="rId3" Type="http://schemas.openxmlformats.org/officeDocument/2006/relationships/notesSlide" Target="../notesSlides/notesSlide24.xml"/><Relationship Id="rId7" Type="http://schemas.openxmlformats.org/officeDocument/2006/relationships/image" Target="../media/image43.wmf"/><Relationship Id="rId12" Type="http://schemas.openxmlformats.org/officeDocument/2006/relationships/customXml" Target="../ink/ink134.xml"/><Relationship Id="rId17" Type="http://schemas.openxmlformats.org/officeDocument/2006/relationships/image" Target="../media/image96.png"/><Relationship Id="rId2" Type="http://schemas.openxmlformats.org/officeDocument/2006/relationships/slideLayout" Target="../slideLayouts/slideLayout6.xml"/><Relationship Id="rId16" Type="http://schemas.openxmlformats.org/officeDocument/2006/relationships/customXml" Target="../ink/ink136.xml"/><Relationship Id="rId1" Type="http://schemas.openxmlformats.org/officeDocument/2006/relationships/vmlDrawing" Target="../drawings/vmlDrawing14.vml"/><Relationship Id="rId6" Type="http://schemas.openxmlformats.org/officeDocument/2006/relationships/oleObject" Target="../embeddings/oleObject50.bin"/><Relationship Id="rId11" Type="http://schemas.openxmlformats.org/officeDocument/2006/relationships/image" Target="../media/image93.png"/><Relationship Id="rId5" Type="http://schemas.openxmlformats.org/officeDocument/2006/relationships/image" Target="../media/image40.wmf"/><Relationship Id="rId15" Type="http://schemas.openxmlformats.org/officeDocument/2006/relationships/image" Target="../media/image95.png"/><Relationship Id="rId10" Type="http://schemas.openxmlformats.org/officeDocument/2006/relationships/customXml" Target="../ink/ink133.xml"/><Relationship Id="rId4" Type="http://schemas.openxmlformats.org/officeDocument/2006/relationships/oleObject" Target="../embeddings/oleObject47.bin"/><Relationship Id="rId9" Type="http://schemas.openxmlformats.org/officeDocument/2006/relationships/image" Target="../media/image92.png"/><Relationship Id="rId14" Type="http://schemas.openxmlformats.org/officeDocument/2006/relationships/customXml" Target="../ink/ink135.xml"/></Relationships>
</file>

<file path=ppt/slides/_rels/slide26.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94.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notesSlide" Target="../notesSlides/notesSlide25.xml"/><Relationship Id="rId21" Type="http://schemas.openxmlformats.org/officeDocument/2006/relationships/image" Target="../media/image100.png"/><Relationship Id="rId7" Type="http://schemas.openxmlformats.org/officeDocument/2006/relationships/image" Target="../media/image43.wmf"/><Relationship Id="rId12" Type="http://schemas.openxmlformats.org/officeDocument/2006/relationships/customXml" Target="../ink/ink139.xml"/><Relationship Id="rId17" Type="http://schemas.openxmlformats.org/officeDocument/2006/relationships/image" Target="../media/image98.png"/><Relationship Id="rId25" Type="http://schemas.openxmlformats.org/officeDocument/2006/relationships/image" Target="../media/image102.png"/><Relationship Id="rId2" Type="http://schemas.openxmlformats.org/officeDocument/2006/relationships/slideLayout" Target="../slideLayouts/slideLayout6.xml"/><Relationship Id="rId16" Type="http://schemas.openxmlformats.org/officeDocument/2006/relationships/customXml" Target="../ink/ink141.xml"/><Relationship Id="rId20" Type="http://schemas.openxmlformats.org/officeDocument/2006/relationships/customXml" Target="../ink/ink143.xml"/><Relationship Id="rId29" Type="http://schemas.openxmlformats.org/officeDocument/2006/relationships/image" Target="../media/image104.png"/><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93.png"/><Relationship Id="rId24" Type="http://schemas.openxmlformats.org/officeDocument/2006/relationships/customXml" Target="../ink/ink145.xml"/><Relationship Id="rId5" Type="http://schemas.openxmlformats.org/officeDocument/2006/relationships/image" Target="../media/image40.wmf"/><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47.xml"/><Relationship Id="rId10" Type="http://schemas.openxmlformats.org/officeDocument/2006/relationships/customXml" Target="../ink/ink138.xml"/><Relationship Id="rId19" Type="http://schemas.openxmlformats.org/officeDocument/2006/relationships/image" Target="../media/image99.png"/><Relationship Id="rId4" Type="http://schemas.openxmlformats.org/officeDocument/2006/relationships/oleObject" Target="../embeddings/oleObject47.bin"/><Relationship Id="rId9" Type="http://schemas.openxmlformats.org/officeDocument/2006/relationships/image" Target="../media/image92.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03.png"/></Relationships>
</file>

<file path=ppt/slides/_rels/slide27.xml.rels><?xml version="1.0" encoding="UTF-8" standalone="yes"?>
<Relationships xmlns="http://schemas.openxmlformats.org/package/2006/relationships"><Relationship Id="rId13" Type="http://schemas.openxmlformats.org/officeDocument/2006/relationships/customXml" Target="../ink/ink152.xml"/><Relationship Id="rId18" Type="http://schemas.openxmlformats.org/officeDocument/2006/relationships/image" Target="../media/image49.png"/><Relationship Id="rId26" Type="http://schemas.openxmlformats.org/officeDocument/2006/relationships/image" Target="../media/image53.png"/><Relationship Id="rId39" Type="http://schemas.openxmlformats.org/officeDocument/2006/relationships/customXml" Target="../ink/ink165.xml"/><Relationship Id="rId21" Type="http://schemas.openxmlformats.org/officeDocument/2006/relationships/customXml" Target="../ink/ink156.xml"/><Relationship Id="rId34" Type="http://schemas.openxmlformats.org/officeDocument/2006/relationships/image" Target="../media/image57.png"/><Relationship Id="rId42" Type="http://schemas.openxmlformats.org/officeDocument/2006/relationships/image" Target="../media/image61.png"/><Relationship Id="rId47" Type="http://schemas.openxmlformats.org/officeDocument/2006/relationships/customXml" Target="../ink/ink169.xml"/><Relationship Id="rId7" Type="http://schemas.openxmlformats.org/officeDocument/2006/relationships/customXml" Target="../ink/ink148.xml"/><Relationship Id="rId2" Type="http://schemas.openxmlformats.org/officeDocument/2006/relationships/slideLayout" Target="../slideLayouts/slideLayout6.xml"/><Relationship Id="rId16" Type="http://schemas.openxmlformats.org/officeDocument/2006/relationships/image" Target="../media/image48.png"/><Relationship Id="rId29" Type="http://schemas.openxmlformats.org/officeDocument/2006/relationships/customXml" Target="../ink/ink160.xml"/><Relationship Id="rId1" Type="http://schemas.openxmlformats.org/officeDocument/2006/relationships/vmlDrawing" Target="../drawings/vmlDrawing16.vml"/><Relationship Id="rId6" Type="http://schemas.openxmlformats.org/officeDocument/2006/relationships/image" Target="../media/image40.wmf"/><Relationship Id="rId11" Type="http://schemas.openxmlformats.org/officeDocument/2006/relationships/customXml" Target="../ink/ink150.xml"/><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customXml" Target="../ink/ink164.xml"/><Relationship Id="rId40" Type="http://schemas.openxmlformats.org/officeDocument/2006/relationships/image" Target="../media/image60.png"/><Relationship Id="rId45" Type="http://schemas.openxmlformats.org/officeDocument/2006/relationships/customXml" Target="../ink/ink168.xml"/><Relationship Id="rId5" Type="http://schemas.openxmlformats.org/officeDocument/2006/relationships/oleObject" Target="../embeddings/oleObject47.bin"/><Relationship Id="rId15" Type="http://schemas.openxmlformats.org/officeDocument/2006/relationships/customXml" Target="../ink/ink153.xml"/><Relationship Id="rId23" Type="http://schemas.openxmlformats.org/officeDocument/2006/relationships/customXml" Target="../ink/ink157.xml"/><Relationship Id="rId28" Type="http://schemas.openxmlformats.org/officeDocument/2006/relationships/image" Target="../media/image54.png"/><Relationship Id="rId36" Type="http://schemas.openxmlformats.org/officeDocument/2006/relationships/image" Target="../media/image580.png"/><Relationship Id="rId10" Type="http://schemas.openxmlformats.org/officeDocument/2006/relationships/image" Target="../media/image46.png"/><Relationship Id="rId19" Type="http://schemas.openxmlformats.org/officeDocument/2006/relationships/customXml" Target="../ink/ink155.xml"/><Relationship Id="rId31" Type="http://schemas.openxmlformats.org/officeDocument/2006/relationships/customXml" Target="../ink/ink161.xml"/><Relationship Id="rId44" Type="http://schemas.openxmlformats.org/officeDocument/2006/relationships/image" Target="../media/image62.png"/><Relationship Id="rId4" Type="http://schemas.microsoft.com/office/2007/relationships/hdphoto" Target="../media/hdphoto1.wdp"/><Relationship Id="rId9" Type="http://schemas.openxmlformats.org/officeDocument/2006/relationships/customXml" Target="../ink/ink149.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159.xml"/><Relationship Id="rId30" Type="http://schemas.openxmlformats.org/officeDocument/2006/relationships/image" Target="../media/image55.png"/><Relationship Id="rId35" Type="http://schemas.openxmlformats.org/officeDocument/2006/relationships/customXml" Target="../ink/ink163.xml"/><Relationship Id="rId43" Type="http://schemas.openxmlformats.org/officeDocument/2006/relationships/customXml" Target="../ink/ink167.xml"/><Relationship Id="rId48" Type="http://schemas.openxmlformats.org/officeDocument/2006/relationships/image" Target="../media/image64.png"/><Relationship Id="rId8" Type="http://schemas.openxmlformats.org/officeDocument/2006/relationships/image" Target="../media/image45.png"/><Relationship Id="rId3" Type="http://schemas.openxmlformats.org/officeDocument/2006/relationships/image" Target="../media/image44.png"/><Relationship Id="rId12" Type="http://schemas.openxmlformats.org/officeDocument/2006/relationships/customXml" Target="../ink/ink151.xml"/><Relationship Id="rId17" Type="http://schemas.openxmlformats.org/officeDocument/2006/relationships/customXml" Target="../ink/ink154.xml"/><Relationship Id="rId25" Type="http://schemas.openxmlformats.org/officeDocument/2006/relationships/customXml" Target="../ink/ink158.xml"/><Relationship Id="rId33" Type="http://schemas.openxmlformats.org/officeDocument/2006/relationships/customXml" Target="../ink/ink162.xml"/><Relationship Id="rId38" Type="http://schemas.openxmlformats.org/officeDocument/2006/relationships/image" Target="../media/image590.png"/><Relationship Id="rId46" Type="http://schemas.openxmlformats.org/officeDocument/2006/relationships/image" Target="../media/image63.png"/><Relationship Id="rId20" Type="http://schemas.openxmlformats.org/officeDocument/2006/relationships/image" Target="../media/image50.png"/><Relationship Id="rId41" Type="http://schemas.openxmlformats.org/officeDocument/2006/relationships/customXml" Target="../ink/ink16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6.png"/><Relationship Id="rId3" Type="http://schemas.openxmlformats.org/officeDocument/2006/relationships/notesSlide" Target="../notesSlides/notesSlide26.xml"/><Relationship Id="rId7" Type="http://schemas.openxmlformats.org/officeDocument/2006/relationships/image" Target="../media/image42.wmf"/><Relationship Id="rId12" Type="http://schemas.openxmlformats.org/officeDocument/2006/relationships/customXml" Target="../ink/ink171.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54.bin"/><Relationship Id="rId11" Type="http://schemas.openxmlformats.org/officeDocument/2006/relationships/image" Target="../media/image65.png"/><Relationship Id="rId5" Type="http://schemas.openxmlformats.org/officeDocument/2006/relationships/image" Target="../media/image41.wmf"/><Relationship Id="rId15" Type="http://schemas.openxmlformats.org/officeDocument/2006/relationships/image" Target="../media/image67.png"/><Relationship Id="rId10" Type="http://schemas.openxmlformats.org/officeDocument/2006/relationships/customXml" Target="../ink/ink170.xml"/><Relationship Id="rId4" Type="http://schemas.openxmlformats.org/officeDocument/2006/relationships/oleObject" Target="../embeddings/oleObject53.bin"/><Relationship Id="rId9" Type="http://schemas.openxmlformats.org/officeDocument/2006/relationships/image" Target="../media/image43.wmf"/><Relationship Id="rId14" Type="http://schemas.openxmlformats.org/officeDocument/2006/relationships/customXml" Target="../ink/ink17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234.emf"/><Relationship Id="rId3" Type="http://schemas.openxmlformats.org/officeDocument/2006/relationships/notesSlide" Target="../notesSlides/notesSlide27.xml"/><Relationship Id="rId7" Type="http://schemas.openxmlformats.org/officeDocument/2006/relationships/image" Target="../media/image28.wmf"/><Relationship Id="rId12" Type="http://schemas.openxmlformats.org/officeDocument/2006/relationships/customXml" Target="../ink/ink17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7.bin"/><Relationship Id="rId11" Type="http://schemas.openxmlformats.org/officeDocument/2006/relationships/image" Target="../media/image233.emf"/><Relationship Id="rId5" Type="http://schemas.openxmlformats.org/officeDocument/2006/relationships/image" Target="../media/image27.wmf"/><Relationship Id="rId10" Type="http://schemas.openxmlformats.org/officeDocument/2006/relationships/customXml" Target="../ink/ink173.xml"/><Relationship Id="rId4" Type="http://schemas.openxmlformats.org/officeDocument/2006/relationships/oleObject" Target="../embeddings/oleObject56.bin"/><Relationship Id="rId9" Type="http://schemas.openxmlformats.org/officeDocument/2006/relationships/image" Target="../media/image29.w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customXml" Target="../ink/ink180.xml"/><Relationship Id="rId18" Type="http://schemas.openxmlformats.org/officeDocument/2006/relationships/image" Target="../media/image242.emf"/><Relationship Id="rId3" Type="http://schemas.openxmlformats.org/officeDocument/2006/relationships/customXml" Target="../ink/ink175.xml"/><Relationship Id="rId21" Type="http://schemas.openxmlformats.org/officeDocument/2006/relationships/customXml" Target="../ink/ink184.xml"/><Relationship Id="rId7" Type="http://schemas.openxmlformats.org/officeDocument/2006/relationships/customXml" Target="../ink/ink177.xml"/><Relationship Id="rId12" Type="http://schemas.openxmlformats.org/officeDocument/2006/relationships/image" Target="../media/image239.emf"/><Relationship Id="rId17" Type="http://schemas.openxmlformats.org/officeDocument/2006/relationships/customXml" Target="../ink/ink182.xml"/><Relationship Id="rId2" Type="http://schemas.openxmlformats.org/officeDocument/2006/relationships/notesSlide" Target="../notesSlides/notesSlide31.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image" Target="../media/image236.emf"/><Relationship Id="rId11" Type="http://schemas.openxmlformats.org/officeDocument/2006/relationships/customXml" Target="../ink/ink179.xml"/><Relationship Id="rId24" Type="http://schemas.openxmlformats.org/officeDocument/2006/relationships/image" Target="../media/image245.emf"/><Relationship Id="rId5" Type="http://schemas.openxmlformats.org/officeDocument/2006/relationships/customXml" Target="../ink/ink176.xml"/><Relationship Id="rId15" Type="http://schemas.openxmlformats.org/officeDocument/2006/relationships/customXml" Target="../ink/ink181.xml"/><Relationship Id="rId23" Type="http://schemas.openxmlformats.org/officeDocument/2006/relationships/customXml" Target="../ink/ink185.xml"/><Relationship Id="rId10" Type="http://schemas.openxmlformats.org/officeDocument/2006/relationships/image" Target="../media/image238.emf"/><Relationship Id="rId19" Type="http://schemas.openxmlformats.org/officeDocument/2006/relationships/customXml" Target="../ink/ink183.xml"/><Relationship Id="rId4" Type="http://schemas.openxmlformats.org/officeDocument/2006/relationships/image" Target="../media/image235.emf"/><Relationship Id="rId9" Type="http://schemas.openxmlformats.org/officeDocument/2006/relationships/customXml" Target="../ink/ink178.xml"/><Relationship Id="rId14" Type="http://schemas.openxmlformats.org/officeDocument/2006/relationships/image" Target="../media/image240.emf"/><Relationship Id="rId22" Type="http://schemas.openxmlformats.org/officeDocument/2006/relationships/image" Target="../media/image24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18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6.emf"/></Relationships>
</file>

<file path=ppt/slides/_rels/slide36.xml.rels><?xml version="1.0" encoding="UTF-8" standalone="yes"?>
<Relationships xmlns="http://schemas.openxmlformats.org/package/2006/relationships"><Relationship Id="rId3" Type="http://schemas.openxmlformats.org/officeDocument/2006/relationships/customXml" Target="../ink/ink18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8.emf"/><Relationship Id="rId5" Type="http://schemas.openxmlformats.org/officeDocument/2006/relationships/customXml" Target="../ink/ink188.xml"/><Relationship Id="rId4" Type="http://schemas.openxmlformats.org/officeDocument/2006/relationships/image" Target="../media/image247.emf"/></Relationships>
</file>

<file path=ppt/slides/_rels/slide37.xml.rels><?xml version="1.0" encoding="UTF-8" standalone="yes"?>
<Relationships xmlns="http://schemas.openxmlformats.org/package/2006/relationships"><Relationship Id="rId3" Type="http://schemas.openxmlformats.org/officeDocument/2006/relationships/customXml" Target="../ink/ink189.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9.emf"/></Relationships>
</file>

<file path=ppt/slides/_rels/slide38.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customXml" Target="../ink/ink190.xml"/><Relationship Id="rId7" Type="http://schemas.openxmlformats.org/officeDocument/2006/relationships/customXml" Target="../ink/ink191.xml"/><Relationship Id="rId12" Type="http://schemas.openxmlformats.org/officeDocument/2006/relationships/image" Target="../media/image254.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1.emf"/><Relationship Id="rId9" Type="http://schemas.openxmlformats.org/officeDocument/2006/relationships/customXml" Target="../ink/ink192.xml"/></Relationships>
</file>

<file path=ppt/slides/_rels/slide39.xml.rels><?xml version="1.0" encoding="UTF-8" standalone="yes"?>
<Relationships xmlns="http://schemas.openxmlformats.org/package/2006/relationships"><Relationship Id="rId3" Type="http://schemas.openxmlformats.org/officeDocument/2006/relationships/customXml" Target="../ink/ink19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8.emf"/><Relationship Id="rId5" Type="http://schemas.openxmlformats.org/officeDocument/2006/relationships/customXml" Target="../ink/ink194.xml"/><Relationship Id="rId4" Type="http://schemas.openxmlformats.org/officeDocument/2006/relationships/image" Target="../media/image25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9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1.xml.rels><?xml version="1.0" encoding="UTF-8" standalone="yes"?>
<Relationships xmlns="http://schemas.openxmlformats.org/package/2006/relationships"><Relationship Id="rId26" Type="http://schemas.openxmlformats.org/officeDocument/2006/relationships/customXml" Target="../ink/ink207.xml"/><Relationship Id="rId21" Type="http://schemas.openxmlformats.org/officeDocument/2006/relationships/image" Target="../media/image116.png"/><Relationship Id="rId42" Type="http://schemas.openxmlformats.org/officeDocument/2006/relationships/customXml" Target="../ink/ink215.xml"/><Relationship Id="rId47" Type="http://schemas.openxmlformats.org/officeDocument/2006/relationships/image" Target="../media/image129.png"/><Relationship Id="rId63" Type="http://schemas.openxmlformats.org/officeDocument/2006/relationships/image" Target="../media/image137.png"/><Relationship Id="rId68" Type="http://schemas.openxmlformats.org/officeDocument/2006/relationships/customXml" Target="../ink/ink228.xml"/><Relationship Id="rId16" Type="http://schemas.openxmlformats.org/officeDocument/2006/relationships/customXml" Target="../ink/ink202.xml"/><Relationship Id="rId11" Type="http://schemas.openxmlformats.org/officeDocument/2006/relationships/image" Target="../media/image111.png"/><Relationship Id="rId32" Type="http://schemas.openxmlformats.org/officeDocument/2006/relationships/customXml" Target="../ink/ink210.xml"/><Relationship Id="rId37" Type="http://schemas.openxmlformats.org/officeDocument/2006/relationships/image" Target="../media/image124.png"/><Relationship Id="rId53" Type="http://schemas.openxmlformats.org/officeDocument/2006/relationships/image" Target="../media/image132.png"/><Relationship Id="rId58" Type="http://schemas.openxmlformats.org/officeDocument/2006/relationships/customXml" Target="../ink/ink223.xml"/><Relationship Id="rId74" Type="http://schemas.openxmlformats.org/officeDocument/2006/relationships/customXml" Target="../ink/ink231.xml"/><Relationship Id="rId79" Type="http://schemas.openxmlformats.org/officeDocument/2006/relationships/image" Target="../media/image145.png"/><Relationship Id="rId5" Type="http://schemas.openxmlformats.org/officeDocument/2006/relationships/image" Target="../media/image68.png"/><Relationship Id="rId61" Type="http://schemas.openxmlformats.org/officeDocument/2006/relationships/image" Target="../media/image136.png"/><Relationship Id="rId19" Type="http://schemas.openxmlformats.org/officeDocument/2006/relationships/image" Target="../media/image115.png"/><Relationship Id="rId14" Type="http://schemas.openxmlformats.org/officeDocument/2006/relationships/customXml" Target="../ink/ink201.xml"/><Relationship Id="rId22" Type="http://schemas.openxmlformats.org/officeDocument/2006/relationships/customXml" Target="../ink/ink205.xml"/><Relationship Id="rId27" Type="http://schemas.openxmlformats.org/officeDocument/2006/relationships/image" Target="../media/image119.png"/><Relationship Id="rId30" Type="http://schemas.openxmlformats.org/officeDocument/2006/relationships/customXml" Target="../ink/ink209.xml"/><Relationship Id="rId35" Type="http://schemas.openxmlformats.org/officeDocument/2006/relationships/image" Target="../media/image123.png"/><Relationship Id="rId43" Type="http://schemas.openxmlformats.org/officeDocument/2006/relationships/image" Target="../media/image127.png"/><Relationship Id="rId48" Type="http://schemas.openxmlformats.org/officeDocument/2006/relationships/customXml" Target="../ink/ink218.xml"/><Relationship Id="rId56" Type="http://schemas.openxmlformats.org/officeDocument/2006/relationships/customXml" Target="../ink/ink222.xml"/><Relationship Id="rId64" Type="http://schemas.openxmlformats.org/officeDocument/2006/relationships/customXml" Target="../ink/ink226.xml"/><Relationship Id="rId69" Type="http://schemas.openxmlformats.org/officeDocument/2006/relationships/image" Target="../media/image140.png"/><Relationship Id="rId77" Type="http://schemas.openxmlformats.org/officeDocument/2006/relationships/image" Target="../media/image144.png"/><Relationship Id="rId8" Type="http://schemas.openxmlformats.org/officeDocument/2006/relationships/customXml" Target="../ink/ink198.xml"/><Relationship Id="rId51" Type="http://schemas.openxmlformats.org/officeDocument/2006/relationships/image" Target="../media/image131.png"/><Relationship Id="rId72" Type="http://schemas.openxmlformats.org/officeDocument/2006/relationships/customXml" Target="../ink/ink230.xml"/><Relationship Id="rId80" Type="http://schemas.openxmlformats.org/officeDocument/2006/relationships/customXml" Target="../ink/ink234.xml"/><Relationship Id="rId3" Type="http://schemas.openxmlformats.org/officeDocument/2006/relationships/customXml" Target="../ink/ink196.xml"/><Relationship Id="rId12" Type="http://schemas.openxmlformats.org/officeDocument/2006/relationships/customXml" Target="../ink/ink200.xml"/><Relationship Id="rId17" Type="http://schemas.openxmlformats.org/officeDocument/2006/relationships/image" Target="../media/image114.png"/><Relationship Id="rId25" Type="http://schemas.openxmlformats.org/officeDocument/2006/relationships/image" Target="../media/image118.png"/><Relationship Id="rId33" Type="http://schemas.openxmlformats.org/officeDocument/2006/relationships/image" Target="../media/image122.png"/><Relationship Id="rId38" Type="http://schemas.openxmlformats.org/officeDocument/2006/relationships/customXml" Target="../ink/ink213.xml"/><Relationship Id="rId46" Type="http://schemas.openxmlformats.org/officeDocument/2006/relationships/customXml" Target="../ink/ink217.xml"/><Relationship Id="rId59" Type="http://schemas.openxmlformats.org/officeDocument/2006/relationships/image" Target="../media/image135.png"/><Relationship Id="rId67" Type="http://schemas.openxmlformats.org/officeDocument/2006/relationships/image" Target="../media/image139.png"/><Relationship Id="rId20" Type="http://schemas.openxmlformats.org/officeDocument/2006/relationships/customXml" Target="../ink/ink204.xml"/><Relationship Id="rId41" Type="http://schemas.openxmlformats.org/officeDocument/2006/relationships/image" Target="../media/image126.png"/><Relationship Id="rId54" Type="http://schemas.openxmlformats.org/officeDocument/2006/relationships/customXml" Target="../ink/ink221.xml"/><Relationship Id="rId62" Type="http://schemas.openxmlformats.org/officeDocument/2006/relationships/customXml" Target="../ink/ink225.xml"/><Relationship Id="rId70" Type="http://schemas.openxmlformats.org/officeDocument/2006/relationships/customXml" Target="../ink/ink229.xml"/><Relationship Id="rId75"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customXml" Target="../ink/ink197.xml"/><Relationship Id="rId15" Type="http://schemas.openxmlformats.org/officeDocument/2006/relationships/image" Target="../media/image113.png"/><Relationship Id="rId23" Type="http://schemas.openxmlformats.org/officeDocument/2006/relationships/image" Target="../media/image117.png"/><Relationship Id="rId28" Type="http://schemas.openxmlformats.org/officeDocument/2006/relationships/customXml" Target="../ink/ink208.xml"/><Relationship Id="rId36" Type="http://schemas.openxmlformats.org/officeDocument/2006/relationships/customXml" Target="../ink/ink212.xml"/><Relationship Id="rId49" Type="http://schemas.openxmlformats.org/officeDocument/2006/relationships/image" Target="../media/image130.png"/><Relationship Id="rId57" Type="http://schemas.openxmlformats.org/officeDocument/2006/relationships/image" Target="../media/image134.png"/><Relationship Id="rId10" Type="http://schemas.openxmlformats.org/officeDocument/2006/relationships/customXml" Target="../ink/ink199.xml"/><Relationship Id="rId31" Type="http://schemas.openxmlformats.org/officeDocument/2006/relationships/image" Target="../media/image121.png"/><Relationship Id="rId44" Type="http://schemas.openxmlformats.org/officeDocument/2006/relationships/customXml" Target="../ink/ink216.xml"/><Relationship Id="rId52" Type="http://schemas.openxmlformats.org/officeDocument/2006/relationships/customXml" Target="../ink/ink220.xml"/><Relationship Id="rId60" Type="http://schemas.openxmlformats.org/officeDocument/2006/relationships/customXml" Target="../ink/ink224.xml"/><Relationship Id="rId65" Type="http://schemas.openxmlformats.org/officeDocument/2006/relationships/image" Target="../media/image138.png"/><Relationship Id="rId73" Type="http://schemas.openxmlformats.org/officeDocument/2006/relationships/image" Target="../media/image142.png"/><Relationship Id="rId78" Type="http://schemas.openxmlformats.org/officeDocument/2006/relationships/customXml" Target="../ink/ink233.xml"/><Relationship Id="rId81" Type="http://schemas.openxmlformats.org/officeDocument/2006/relationships/image" Target="../media/image146.png"/><Relationship Id="rId4" Type="http://schemas.openxmlformats.org/officeDocument/2006/relationships/image" Target="../media/image259.emf"/><Relationship Id="rId9" Type="http://schemas.openxmlformats.org/officeDocument/2006/relationships/image" Target="../media/image110.png"/><Relationship Id="rId13" Type="http://schemas.openxmlformats.org/officeDocument/2006/relationships/image" Target="../media/image112.png"/><Relationship Id="rId18" Type="http://schemas.openxmlformats.org/officeDocument/2006/relationships/customXml" Target="../ink/ink203.xml"/><Relationship Id="rId39" Type="http://schemas.openxmlformats.org/officeDocument/2006/relationships/image" Target="../media/image125.png"/><Relationship Id="rId34" Type="http://schemas.openxmlformats.org/officeDocument/2006/relationships/customXml" Target="../ink/ink211.xml"/><Relationship Id="rId50" Type="http://schemas.openxmlformats.org/officeDocument/2006/relationships/customXml" Target="../ink/ink219.xml"/><Relationship Id="rId55" Type="http://schemas.openxmlformats.org/officeDocument/2006/relationships/image" Target="../media/image133.png"/><Relationship Id="rId76" Type="http://schemas.openxmlformats.org/officeDocument/2006/relationships/customXml" Target="../ink/ink232.xml"/><Relationship Id="rId7" Type="http://schemas.openxmlformats.org/officeDocument/2006/relationships/image" Target="../media/image109.png"/><Relationship Id="rId71" Type="http://schemas.openxmlformats.org/officeDocument/2006/relationships/image" Target="../media/image141.png"/><Relationship Id="rId2" Type="http://schemas.openxmlformats.org/officeDocument/2006/relationships/notesSlide" Target="../notesSlides/notesSlide39.xml"/><Relationship Id="rId29" Type="http://schemas.openxmlformats.org/officeDocument/2006/relationships/image" Target="../media/image120.png"/><Relationship Id="rId24" Type="http://schemas.openxmlformats.org/officeDocument/2006/relationships/customXml" Target="../ink/ink206.xml"/><Relationship Id="rId40" Type="http://schemas.openxmlformats.org/officeDocument/2006/relationships/customXml" Target="../ink/ink214.xml"/><Relationship Id="rId45" Type="http://schemas.openxmlformats.org/officeDocument/2006/relationships/image" Target="../media/image128.png"/><Relationship Id="rId66" Type="http://schemas.openxmlformats.org/officeDocument/2006/relationships/customXml" Target="../ink/ink227.xml"/></Relationships>
</file>

<file path=ppt/slides/_rels/slide42.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customXml" Target="../ink/ink240.xml"/><Relationship Id="rId18" Type="http://schemas.openxmlformats.org/officeDocument/2006/relationships/image" Target="../media/image153.png"/><Relationship Id="rId26" Type="http://schemas.openxmlformats.org/officeDocument/2006/relationships/image" Target="../media/image157.png"/><Relationship Id="rId3" Type="http://schemas.openxmlformats.org/officeDocument/2006/relationships/customXml" Target="../ink/ink235.xml"/><Relationship Id="rId21" Type="http://schemas.openxmlformats.org/officeDocument/2006/relationships/customXml" Target="../ink/ink244.xml"/><Relationship Id="rId7" Type="http://schemas.openxmlformats.org/officeDocument/2006/relationships/customXml" Target="../ink/ink237.xml"/><Relationship Id="rId12" Type="http://schemas.openxmlformats.org/officeDocument/2006/relationships/image" Target="../media/image150.png"/><Relationship Id="rId17" Type="http://schemas.openxmlformats.org/officeDocument/2006/relationships/customXml" Target="../ink/ink242.xml"/><Relationship Id="rId25" Type="http://schemas.openxmlformats.org/officeDocument/2006/relationships/customXml" Target="../ink/ink246.xml"/><Relationship Id="rId2" Type="http://schemas.openxmlformats.org/officeDocument/2006/relationships/notesSlide" Target="../notesSlides/notesSlide40.xml"/><Relationship Id="rId16" Type="http://schemas.openxmlformats.org/officeDocument/2006/relationships/image" Target="../media/image152.png"/><Relationship Id="rId20" Type="http://schemas.openxmlformats.org/officeDocument/2006/relationships/image" Target="../media/image154.png"/><Relationship Id="rId29" Type="http://schemas.openxmlformats.org/officeDocument/2006/relationships/customXml" Target="../ink/ink248.xml"/><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customXml" Target="../ink/ink239.xml"/><Relationship Id="rId24" Type="http://schemas.openxmlformats.org/officeDocument/2006/relationships/image" Target="../media/image156.png"/><Relationship Id="rId32" Type="http://schemas.openxmlformats.org/officeDocument/2006/relationships/image" Target="../media/image160.png"/><Relationship Id="rId5" Type="http://schemas.openxmlformats.org/officeDocument/2006/relationships/customXml" Target="../ink/ink236.xml"/><Relationship Id="rId15" Type="http://schemas.openxmlformats.org/officeDocument/2006/relationships/customXml" Target="../ink/ink241.xml"/><Relationship Id="rId23" Type="http://schemas.openxmlformats.org/officeDocument/2006/relationships/customXml" Target="../ink/ink245.xml"/><Relationship Id="rId28" Type="http://schemas.openxmlformats.org/officeDocument/2006/relationships/image" Target="../media/image158.png"/><Relationship Id="rId10" Type="http://schemas.openxmlformats.org/officeDocument/2006/relationships/image" Target="../media/image149.png"/><Relationship Id="rId19" Type="http://schemas.openxmlformats.org/officeDocument/2006/relationships/customXml" Target="../ink/ink243.xml"/><Relationship Id="rId31" Type="http://schemas.openxmlformats.org/officeDocument/2006/relationships/customXml" Target="../ink/ink249.xml"/><Relationship Id="rId4" Type="http://schemas.openxmlformats.org/officeDocument/2006/relationships/image" Target="../media/image259.emf"/><Relationship Id="rId9" Type="http://schemas.openxmlformats.org/officeDocument/2006/relationships/customXml" Target="../ink/ink238.xml"/><Relationship Id="rId14" Type="http://schemas.openxmlformats.org/officeDocument/2006/relationships/image" Target="../media/image151.png"/><Relationship Id="rId22" Type="http://schemas.openxmlformats.org/officeDocument/2006/relationships/image" Target="../media/image155.png"/><Relationship Id="rId27" Type="http://schemas.openxmlformats.org/officeDocument/2006/relationships/customXml" Target="../ink/ink247.xml"/><Relationship Id="rId30" Type="http://schemas.openxmlformats.org/officeDocument/2006/relationships/image" Target="../media/image15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6" Type="http://schemas.openxmlformats.org/officeDocument/2006/relationships/customXml" Target="../ink/ink261.xml"/><Relationship Id="rId21" Type="http://schemas.openxmlformats.org/officeDocument/2006/relationships/image" Target="../media/image283.emf"/><Relationship Id="rId42" Type="http://schemas.openxmlformats.org/officeDocument/2006/relationships/customXml" Target="../ink/ink269.xml"/><Relationship Id="rId47" Type="http://schemas.openxmlformats.org/officeDocument/2006/relationships/image" Target="../media/image296.emf"/><Relationship Id="rId63" Type="http://schemas.openxmlformats.org/officeDocument/2006/relationships/image" Target="../media/image304.emf"/><Relationship Id="rId68" Type="http://schemas.openxmlformats.org/officeDocument/2006/relationships/customXml" Target="../ink/ink282.xml"/><Relationship Id="rId7" Type="http://schemas.openxmlformats.org/officeDocument/2006/relationships/image" Target="../media/image276.emf"/><Relationship Id="rId2" Type="http://schemas.openxmlformats.org/officeDocument/2006/relationships/notesSlide" Target="../notesSlides/notesSlide42.xml"/><Relationship Id="rId16" Type="http://schemas.openxmlformats.org/officeDocument/2006/relationships/customXml" Target="../ink/ink256.xml"/><Relationship Id="rId29" Type="http://schemas.openxmlformats.org/officeDocument/2006/relationships/image" Target="../media/image287.emf"/><Relationship Id="rId11" Type="http://schemas.openxmlformats.org/officeDocument/2006/relationships/image" Target="../media/image278.emf"/><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91.emf"/><Relationship Id="rId40" Type="http://schemas.openxmlformats.org/officeDocument/2006/relationships/customXml" Target="../ink/ink268.xml"/><Relationship Id="rId45" Type="http://schemas.openxmlformats.org/officeDocument/2006/relationships/image" Target="../media/image295.emf"/><Relationship Id="rId53" Type="http://schemas.openxmlformats.org/officeDocument/2006/relationships/image" Target="../media/image299.emf"/><Relationship Id="rId58" Type="http://schemas.openxmlformats.org/officeDocument/2006/relationships/customXml" Target="../ink/ink277.xml"/><Relationship Id="rId66" Type="http://schemas.openxmlformats.org/officeDocument/2006/relationships/customXml" Target="../ink/ink281.xml"/><Relationship Id="rId5" Type="http://schemas.openxmlformats.org/officeDocument/2006/relationships/image" Target="../media/image275.emf"/><Relationship Id="rId61" Type="http://schemas.openxmlformats.org/officeDocument/2006/relationships/image" Target="../media/image303.emf"/><Relationship Id="rId19" Type="http://schemas.openxmlformats.org/officeDocument/2006/relationships/image" Target="../media/image282.emf"/><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86.emf"/><Relationship Id="rId30" Type="http://schemas.openxmlformats.org/officeDocument/2006/relationships/customXml" Target="../ink/ink263.xml"/><Relationship Id="rId35" Type="http://schemas.openxmlformats.org/officeDocument/2006/relationships/image" Target="../media/image290.emf"/><Relationship Id="rId43" Type="http://schemas.openxmlformats.org/officeDocument/2006/relationships/image" Target="../media/image294.emf"/><Relationship Id="rId48" Type="http://schemas.openxmlformats.org/officeDocument/2006/relationships/customXml" Target="../ink/ink272.xml"/><Relationship Id="rId56" Type="http://schemas.openxmlformats.org/officeDocument/2006/relationships/customXml" Target="../ink/ink276.xml"/><Relationship Id="rId64" Type="http://schemas.openxmlformats.org/officeDocument/2006/relationships/customXml" Target="../ink/ink280.xml"/><Relationship Id="rId69" Type="http://schemas.openxmlformats.org/officeDocument/2006/relationships/image" Target="../media/image307.emf"/><Relationship Id="rId8" Type="http://schemas.openxmlformats.org/officeDocument/2006/relationships/customXml" Target="../ink/ink252.xml"/><Relationship Id="rId51" Type="http://schemas.openxmlformats.org/officeDocument/2006/relationships/image" Target="../media/image298.emf"/><Relationship Id="rId3" Type="http://schemas.openxmlformats.org/officeDocument/2006/relationships/image" Target="../media/image68.png"/><Relationship Id="rId12" Type="http://schemas.openxmlformats.org/officeDocument/2006/relationships/customXml" Target="../ink/ink254.xml"/><Relationship Id="rId17" Type="http://schemas.openxmlformats.org/officeDocument/2006/relationships/image" Target="../media/image281.emf"/><Relationship Id="rId25" Type="http://schemas.openxmlformats.org/officeDocument/2006/relationships/image" Target="../media/image285.emf"/><Relationship Id="rId33" Type="http://schemas.openxmlformats.org/officeDocument/2006/relationships/image" Target="../media/image289.emf"/><Relationship Id="rId38" Type="http://schemas.openxmlformats.org/officeDocument/2006/relationships/customXml" Target="../ink/ink267.xml"/><Relationship Id="rId46" Type="http://schemas.openxmlformats.org/officeDocument/2006/relationships/customXml" Target="../ink/ink271.xml"/><Relationship Id="rId59" Type="http://schemas.openxmlformats.org/officeDocument/2006/relationships/image" Target="../media/image302.emf"/><Relationship Id="rId67" Type="http://schemas.openxmlformats.org/officeDocument/2006/relationships/image" Target="../media/image306.emf"/><Relationship Id="rId20" Type="http://schemas.openxmlformats.org/officeDocument/2006/relationships/customXml" Target="../ink/ink258.xml"/><Relationship Id="rId41" Type="http://schemas.openxmlformats.org/officeDocument/2006/relationships/image" Target="../media/image293.emf"/><Relationship Id="rId54" Type="http://schemas.openxmlformats.org/officeDocument/2006/relationships/customXml" Target="../ink/ink275.xml"/><Relationship Id="rId62" Type="http://schemas.openxmlformats.org/officeDocument/2006/relationships/customXml" Target="../ink/ink279.xml"/><Relationship Id="rId1" Type="http://schemas.openxmlformats.org/officeDocument/2006/relationships/slideLayout" Target="../slideLayouts/slideLayout2.xml"/><Relationship Id="rId6" Type="http://schemas.openxmlformats.org/officeDocument/2006/relationships/customXml" Target="../ink/ink251.xml"/><Relationship Id="rId15" Type="http://schemas.openxmlformats.org/officeDocument/2006/relationships/image" Target="../media/image280.emf"/><Relationship Id="rId23" Type="http://schemas.openxmlformats.org/officeDocument/2006/relationships/image" Target="../media/image284.emf"/><Relationship Id="rId28" Type="http://schemas.openxmlformats.org/officeDocument/2006/relationships/customXml" Target="../ink/ink262.xml"/><Relationship Id="rId36" Type="http://schemas.openxmlformats.org/officeDocument/2006/relationships/customXml" Target="../ink/ink266.xml"/><Relationship Id="rId49" Type="http://schemas.openxmlformats.org/officeDocument/2006/relationships/image" Target="../media/image297.emf"/><Relationship Id="rId57" Type="http://schemas.openxmlformats.org/officeDocument/2006/relationships/image" Target="../media/image301.emf"/><Relationship Id="rId10" Type="http://schemas.openxmlformats.org/officeDocument/2006/relationships/customXml" Target="../ink/ink253.xml"/><Relationship Id="rId31" Type="http://schemas.openxmlformats.org/officeDocument/2006/relationships/image" Target="../media/image288.emf"/><Relationship Id="rId44" Type="http://schemas.openxmlformats.org/officeDocument/2006/relationships/customXml" Target="../ink/ink270.xml"/><Relationship Id="rId52" Type="http://schemas.openxmlformats.org/officeDocument/2006/relationships/customXml" Target="../ink/ink274.xml"/><Relationship Id="rId60" Type="http://schemas.openxmlformats.org/officeDocument/2006/relationships/customXml" Target="../ink/ink278.xml"/><Relationship Id="rId65" Type="http://schemas.openxmlformats.org/officeDocument/2006/relationships/image" Target="../media/image305.emf"/><Relationship Id="rId4" Type="http://schemas.openxmlformats.org/officeDocument/2006/relationships/customXml" Target="../ink/ink250.xml"/><Relationship Id="rId9" Type="http://schemas.openxmlformats.org/officeDocument/2006/relationships/image" Target="../media/image277.emf"/><Relationship Id="rId13" Type="http://schemas.openxmlformats.org/officeDocument/2006/relationships/image" Target="../media/image279.emf"/><Relationship Id="rId18" Type="http://schemas.openxmlformats.org/officeDocument/2006/relationships/customXml" Target="../ink/ink257.xml"/><Relationship Id="rId39" Type="http://schemas.openxmlformats.org/officeDocument/2006/relationships/image" Target="../media/image292.emf"/><Relationship Id="rId34" Type="http://schemas.openxmlformats.org/officeDocument/2006/relationships/customXml" Target="../ink/ink265.xml"/><Relationship Id="rId50" Type="http://schemas.openxmlformats.org/officeDocument/2006/relationships/customXml" Target="../ink/ink273.xml"/><Relationship Id="rId55" Type="http://schemas.openxmlformats.org/officeDocument/2006/relationships/image" Target="../media/image300.emf"/></Relationships>
</file>

<file path=ppt/slides/_rels/slide45.xml.rels><?xml version="1.0" encoding="UTF-8" standalone="yes"?>
<Relationships xmlns="http://schemas.openxmlformats.org/package/2006/relationships"><Relationship Id="rId13" Type="http://schemas.openxmlformats.org/officeDocument/2006/relationships/image" Target="../media/image310.emf"/><Relationship Id="rId18" Type="http://schemas.openxmlformats.org/officeDocument/2006/relationships/customXml" Target="../ink/ink290.xml"/><Relationship Id="rId26" Type="http://schemas.openxmlformats.org/officeDocument/2006/relationships/customXml" Target="../ink/ink294.xml"/><Relationship Id="rId21" Type="http://schemas.openxmlformats.org/officeDocument/2006/relationships/image" Target="../media/image314.emf"/><Relationship Id="rId34" Type="http://schemas.openxmlformats.org/officeDocument/2006/relationships/customXml" Target="../ink/ink298.xml"/><Relationship Id="rId7" Type="http://schemas.openxmlformats.org/officeDocument/2006/relationships/image" Target="../media/image276.emf"/><Relationship Id="rId12" Type="http://schemas.openxmlformats.org/officeDocument/2006/relationships/customXml" Target="../ink/ink287.xml"/><Relationship Id="rId17" Type="http://schemas.openxmlformats.org/officeDocument/2006/relationships/image" Target="../media/image312.emf"/><Relationship Id="rId25" Type="http://schemas.openxmlformats.org/officeDocument/2006/relationships/image" Target="../media/image316.emf"/><Relationship Id="rId33" Type="http://schemas.openxmlformats.org/officeDocument/2006/relationships/image" Target="../media/image320.emf"/><Relationship Id="rId2" Type="http://schemas.openxmlformats.org/officeDocument/2006/relationships/notesSlide" Target="../notesSlides/notesSlide43.xml"/><Relationship Id="rId16" Type="http://schemas.openxmlformats.org/officeDocument/2006/relationships/customXml" Target="../ink/ink289.xml"/><Relationship Id="rId20" Type="http://schemas.openxmlformats.org/officeDocument/2006/relationships/customXml" Target="../ink/ink291.xml"/><Relationship Id="rId29" Type="http://schemas.openxmlformats.org/officeDocument/2006/relationships/image" Target="../media/image318.emf"/><Relationship Id="rId1" Type="http://schemas.openxmlformats.org/officeDocument/2006/relationships/slideLayout" Target="../slideLayouts/slideLayout2.xml"/><Relationship Id="rId6" Type="http://schemas.openxmlformats.org/officeDocument/2006/relationships/customXml" Target="../ink/ink284.xml"/><Relationship Id="rId11" Type="http://schemas.openxmlformats.org/officeDocument/2006/relationships/image" Target="../media/image309.emf"/><Relationship Id="rId24" Type="http://schemas.openxmlformats.org/officeDocument/2006/relationships/customXml" Target="../ink/ink293.xml"/><Relationship Id="rId32" Type="http://schemas.openxmlformats.org/officeDocument/2006/relationships/customXml" Target="../ink/ink297.xml"/><Relationship Id="rId37" Type="http://schemas.openxmlformats.org/officeDocument/2006/relationships/image" Target="../media/image29.emf"/><Relationship Id="rId5" Type="http://schemas.openxmlformats.org/officeDocument/2006/relationships/image" Target="../media/image275.emf"/><Relationship Id="rId15" Type="http://schemas.openxmlformats.org/officeDocument/2006/relationships/image" Target="../media/image311.emf"/><Relationship Id="rId23" Type="http://schemas.openxmlformats.org/officeDocument/2006/relationships/image" Target="../media/image315.emf"/><Relationship Id="rId28" Type="http://schemas.openxmlformats.org/officeDocument/2006/relationships/customXml" Target="../ink/ink295.xml"/><Relationship Id="rId36" Type="http://schemas.openxmlformats.org/officeDocument/2006/relationships/customXml" Target="../ink/ink299.xml"/><Relationship Id="rId10" Type="http://schemas.openxmlformats.org/officeDocument/2006/relationships/customXml" Target="../ink/ink286.xml"/><Relationship Id="rId19" Type="http://schemas.openxmlformats.org/officeDocument/2006/relationships/image" Target="../media/image313.emf"/><Relationship Id="rId31" Type="http://schemas.openxmlformats.org/officeDocument/2006/relationships/image" Target="../media/image319.emf"/><Relationship Id="rId4" Type="http://schemas.openxmlformats.org/officeDocument/2006/relationships/customXml" Target="../ink/ink283.xml"/><Relationship Id="rId9" Type="http://schemas.openxmlformats.org/officeDocument/2006/relationships/image" Target="../media/image308.emf"/><Relationship Id="rId14" Type="http://schemas.openxmlformats.org/officeDocument/2006/relationships/customXml" Target="../ink/ink288.xml"/><Relationship Id="rId22" Type="http://schemas.openxmlformats.org/officeDocument/2006/relationships/customXml" Target="../ink/ink292.xml"/><Relationship Id="rId27" Type="http://schemas.openxmlformats.org/officeDocument/2006/relationships/image" Target="../media/image317.emf"/><Relationship Id="rId30" Type="http://schemas.openxmlformats.org/officeDocument/2006/relationships/customXml" Target="../ink/ink296.xml"/><Relationship Id="rId35" Type="http://schemas.openxmlformats.org/officeDocument/2006/relationships/image" Target="../media/image321.emf"/><Relationship Id="rId8" Type="http://schemas.openxmlformats.org/officeDocument/2006/relationships/customXml" Target="../ink/ink285.xml"/><Relationship Id="rId3"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302.xml"/><Relationship Id="rId3" Type="http://schemas.openxmlformats.org/officeDocument/2006/relationships/image" Target="../media/image69.emf"/><Relationship Id="rId7" Type="http://schemas.openxmlformats.org/officeDocument/2006/relationships/image" Target="../media/image52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customXml" Target="../ink/ink301.xml"/><Relationship Id="rId11" Type="http://schemas.openxmlformats.org/officeDocument/2006/relationships/image" Target="../media/image540.png"/><Relationship Id="rId5" Type="http://schemas.openxmlformats.org/officeDocument/2006/relationships/image" Target="../media/image56.emf"/><Relationship Id="rId10" Type="http://schemas.openxmlformats.org/officeDocument/2006/relationships/customXml" Target="../ink/ink303.xml"/><Relationship Id="rId4" Type="http://schemas.openxmlformats.org/officeDocument/2006/relationships/customXml" Target="../ink/ink300.xml"/><Relationship Id="rId9" Type="http://schemas.openxmlformats.org/officeDocument/2006/relationships/image" Target="../media/image5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9.wmf"/><Relationship Id="rId42" Type="http://schemas.openxmlformats.org/officeDocument/2006/relationships/customXml" Target="../ink/ink18.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31.xml"/><Relationship Id="rId7" Type="http://schemas.openxmlformats.org/officeDocument/2006/relationships/image" Target="../media/image2.wmf"/><Relationship Id="rId2" Type="http://schemas.openxmlformats.org/officeDocument/2006/relationships/slideLayout" Target="../slideLayouts/slideLayout27.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4.wmf"/><Relationship Id="rId24" Type="http://schemas.openxmlformats.org/officeDocument/2006/relationships/oleObject" Target="../embeddings/oleObject11.bin"/><Relationship Id="rId32" Type="http://schemas.openxmlformats.org/officeDocument/2006/relationships/customXml" Target="../ink/ink13.xml"/><Relationship Id="rId37" Type="http://schemas.openxmlformats.org/officeDocument/2006/relationships/image" Target="../media/image1060.emf"/><Relationship Id="rId40" Type="http://schemas.openxmlformats.org/officeDocument/2006/relationships/customXml" Target="../ink/ink17.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26.xml"/><Relationship Id="rId66" Type="http://schemas.openxmlformats.org/officeDocument/2006/relationships/customXml" Target="../ink/ink30.xml"/><Relationship Id="rId5" Type="http://schemas.openxmlformats.org/officeDocument/2006/relationships/image" Target="../media/image1.wmf"/><Relationship Id="rId61" Type="http://schemas.openxmlformats.org/officeDocument/2006/relationships/image" Target="../media/image1180.emf"/><Relationship Id="rId19" Type="http://schemas.openxmlformats.org/officeDocument/2006/relationships/image" Target="../media/image8.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12.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1.xml"/><Relationship Id="rId56" Type="http://schemas.openxmlformats.org/officeDocument/2006/relationships/customXml" Target="../ink/ink25.xml"/><Relationship Id="rId64" Type="http://schemas.openxmlformats.org/officeDocument/2006/relationships/customXml" Target="../ink/ink29.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5.xml"/><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11.wmf"/><Relationship Id="rId33" Type="http://schemas.openxmlformats.org/officeDocument/2006/relationships/image" Target="../media/image1040.emf"/><Relationship Id="rId38" Type="http://schemas.openxmlformats.org/officeDocument/2006/relationships/customXml" Target="../ink/ink16.xml"/><Relationship Id="rId46" Type="http://schemas.openxmlformats.org/officeDocument/2006/relationships/customXml" Target="../ink/ink20.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4.xml"/><Relationship Id="rId62" Type="http://schemas.openxmlformats.org/officeDocument/2006/relationships/customXml" Target="../ink/ink28.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6.wmf"/><Relationship Id="rId23" Type="http://schemas.openxmlformats.org/officeDocument/2006/relationships/image" Target="../media/image10.wmf"/><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3.wmf"/><Relationship Id="rId13" Type="http://schemas.openxmlformats.org/officeDocument/2006/relationships/image" Target="../media/image5.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115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image" Target="../media/image13.wmf"/><Relationship Id="rId12" Type="http://schemas.openxmlformats.org/officeDocument/2006/relationships/oleObject" Target="../embeddings/oleObject16.bin"/><Relationship Id="rId17" Type="http://schemas.openxmlformats.org/officeDocument/2006/relationships/image" Target="../media/image11.wmf"/><Relationship Id="rId2" Type="http://schemas.openxmlformats.org/officeDocument/2006/relationships/slideLayout" Target="../slideLayouts/slideLayout27.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wmf"/><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8.xml"/><Relationship Id="rId7" Type="http://schemas.openxmlformats.org/officeDocument/2006/relationships/image" Target="../media/image17.w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16.wmf"/><Relationship Id="rId4" Type="http://schemas.openxmlformats.org/officeDocument/2006/relationships/oleObject" Target="../embeddings/oleObject19.bin"/><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717228FF-A9B6-42A6-A4BB-37EEA2FE4A63}" type="datetime1">
              <a:rPr lang="en-US" smtClean="0"/>
              <a:t>9/28/2020</a:t>
            </a:fld>
            <a:endParaRPr lang="en-US"/>
          </a:p>
        </p:txBody>
      </p:sp>
      <p:sp>
        <p:nvSpPr>
          <p:cNvPr id="1028" name="Rectangle 5"/>
          <p:cNvSpPr>
            <a:spLocks noGrp="1" noChangeArrowheads="1"/>
          </p:cNvSpPr>
          <p:nvPr>
            <p:ph type="ftr" sz="quarter" idx="11"/>
          </p:nvPr>
        </p:nvSpPr>
        <p:spPr>
          <a:noFill/>
        </p:spPr>
        <p:txBody>
          <a:bodyPr/>
          <a:lstStyle/>
          <a:p>
            <a:r>
              <a:rPr lang="en-US"/>
              <a:t>CPSC503 Winter 2020-21</a:t>
            </a:r>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a:t>Lecture 6</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BAA99B7-7ADC-45E3-B113-68F73E76493A}"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1</a:t>
            </a:r>
            <a:r>
              <a:rPr kumimoji="0" lang="de-DE" sz="2400" b="0" i="0" u="none" strike="noStrike" kern="1200" cap="none" spc="0" normalizeH="0" baseline="0" noProof="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344788923"/>
              </p:ext>
            </p:extLst>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0374"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2632937256"/>
              </p:ext>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0375"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0376"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4027422417"/>
              </p:ext>
            </p:extLst>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0377"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169920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FB165B5-913C-410A-AEB7-6F9EB2810639}"/>
              </a:ext>
            </a:extLst>
          </p:cNvPr>
          <p:cNvSpPr>
            <a:spLocks noGrp="1"/>
          </p:cNvSpPr>
          <p:nvPr>
            <p:ph type="dt" sz="half" idx="10"/>
          </p:nvPr>
        </p:nvSpPr>
        <p:spPr>
          <a:xfrm>
            <a:off x="152400" y="6597948"/>
            <a:ext cx="1905000" cy="457200"/>
          </a:xfrm>
        </p:spPr>
        <p:txBody>
          <a:bodyPr/>
          <a:lstStyle/>
          <a:p>
            <a:pPr>
              <a:defRPr/>
            </a:pPr>
            <a:fld id="{792B199C-4E4F-4831-B015-3C0D392BF302}" type="datetime1">
              <a:rPr lang="en-US" smtClean="0"/>
              <a:t>9/28/2020</a:t>
            </a:fld>
            <a:endParaRPr lang="en-US" dirty="0"/>
          </a:p>
        </p:txBody>
      </p:sp>
      <p:sp>
        <p:nvSpPr>
          <p:cNvPr id="3" name="Footer Placeholder 2">
            <a:extLst>
              <a:ext uri="{FF2B5EF4-FFF2-40B4-BE49-F238E27FC236}">
                <a16:creationId xmlns:a16="http://schemas.microsoft.com/office/drawing/2014/main" id="{70A1B2ED-84F5-44ED-B219-991B4E3FECF4}"/>
              </a:ext>
            </a:extLst>
          </p:cNvPr>
          <p:cNvSpPr>
            <a:spLocks noGrp="1"/>
          </p:cNvSpPr>
          <p:nvPr>
            <p:ph type="ftr" sz="quarter" idx="11"/>
          </p:nvPr>
        </p:nvSpPr>
        <p:spPr>
          <a:xfrm>
            <a:off x="6536977" y="6530010"/>
            <a:ext cx="2895600" cy="457200"/>
          </a:xfrm>
        </p:spPr>
        <p:txBody>
          <a:bodyPr/>
          <a:lstStyle/>
          <a:p>
            <a:pPr>
              <a:defRPr/>
            </a:pPr>
            <a:r>
              <a:rPr lang="en-US" dirty="0"/>
              <a:t>CPSC503 Winter 2020-21</a:t>
            </a:r>
          </a:p>
        </p:txBody>
      </p:sp>
      <p:sp>
        <p:nvSpPr>
          <p:cNvPr id="4" name="Slide Number Placeholder 3">
            <a:extLst>
              <a:ext uri="{FF2B5EF4-FFF2-40B4-BE49-F238E27FC236}">
                <a16:creationId xmlns:a16="http://schemas.microsoft.com/office/drawing/2014/main" id="{D699F90C-A559-4384-A95E-E2F8378B9A58}"/>
              </a:ext>
            </a:extLst>
          </p:cNvPr>
          <p:cNvSpPr>
            <a:spLocks noGrp="1"/>
          </p:cNvSpPr>
          <p:nvPr>
            <p:ph type="sldNum" sz="quarter" idx="12"/>
          </p:nvPr>
        </p:nvSpPr>
        <p:spPr/>
        <p:txBody>
          <a:bodyPr/>
          <a:lstStyle/>
          <a:p>
            <a:pPr>
              <a:defRPr/>
            </a:pPr>
            <a:fld id="{53AE9A6C-176D-4888-B9D9-1709010ACEDF}" type="slidenum">
              <a:rPr lang="en-US" smtClean="0"/>
              <a:pPr>
                <a:defRPr/>
              </a:pPr>
              <a:t>11</a:t>
            </a:fld>
            <a:endParaRPr lang="en-US"/>
          </a:p>
        </p:txBody>
      </p:sp>
    </p:spTree>
    <p:extLst>
      <p:ext uri="{BB962C8B-B14F-4D97-AF65-F5344CB8AC3E}">
        <p14:creationId xmlns:p14="http://schemas.microsoft.com/office/powerpoint/2010/main" val="184250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9/28/2020</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12</a:t>
            </a:fld>
            <a:endParaRPr lang="en-US" dirty="0"/>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14478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Used extensively in NLP</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p>
          <a:p>
            <a:pPr>
              <a:lnSpc>
                <a:spcPct val="90000"/>
              </a:lnSpc>
              <a:spcBef>
                <a:spcPct val="20000"/>
              </a:spcBef>
              <a:spcAft>
                <a:spcPts val="600"/>
              </a:spcAft>
              <a:defRPr/>
            </a:pPr>
            <a:r>
              <a:rPr lang="en-US" sz="2400" i="1" dirty="0"/>
              <a:t>Brainpower , not physical plant , is now a firm's chief asset .</a:t>
            </a:r>
            <a:endParaRPr lang="de-DE" sz="2400" b="1" i="1" dirty="0">
              <a:latin typeface="Comic Sans MS" pitchFamily="66" charset="0"/>
            </a:endParaRPr>
          </a:p>
        </p:txBody>
      </p:sp>
      <p:sp>
        <p:nvSpPr>
          <p:cNvPr id="22" name="Rectangle 10">
            <a:extLst>
              <a:ext uri="{FF2B5EF4-FFF2-40B4-BE49-F238E27FC236}">
                <a16:creationId xmlns:a16="http://schemas.microsoft.com/office/drawing/2014/main" id="{00AE6675-2DDC-4A25-BF51-5FD7A3EEC39C}"/>
              </a:ext>
            </a:extLst>
          </p:cNvPr>
          <p:cNvSpPr>
            <a:spLocks noChangeArrowheads="1"/>
          </p:cNvSpPr>
          <p:nvPr/>
        </p:nvSpPr>
        <p:spPr bwMode="auto">
          <a:xfrm>
            <a:off x="571500" y="3907631"/>
            <a:ext cx="8001000" cy="550068"/>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a:solidFill>
                  <a:srgbClr val="00B0F0"/>
                </a:solidFill>
              </a:rPr>
              <a:t>NN          ,  RB     JJ       NN  , VBZ RB DT NN POS JJ NN.</a:t>
            </a:r>
            <a:endParaRPr lang="de-DE" sz="2400" b="1" i="1" dirty="0">
              <a:solidFill>
                <a:srgbClr val="00B0F0"/>
              </a:solidFill>
              <a:latin typeface="Comic Sans MS" pitchFamily="66" charset="0"/>
            </a:endParaRPr>
          </a:p>
        </p:txBody>
      </p:sp>
      <p:sp>
        <p:nvSpPr>
          <p:cNvPr id="23" name="Rectangle 10">
            <a:extLst>
              <a:ext uri="{FF2B5EF4-FFF2-40B4-BE49-F238E27FC236}">
                <a16:creationId xmlns:a16="http://schemas.microsoft.com/office/drawing/2014/main" id="{B9CBB19E-8B7E-4662-BA30-5EA5A842B750}"/>
              </a:ext>
            </a:extLst>
          </p:cNvPr>
          <p:cNvSpPr>
            <a:spLocks noChangeArrowheads="1"/>
          </p:cNvSpPr>
          <p:nvPr/>
        </p:nvSpPr>
        <p:spPr bwMode="auto">
          <a:xfrm>
            <a:off x="152400" y="4466196"/>
            <a:ext cx="9144000" cy="550068"/>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a:t>Brainpower ,  not physical plant ,   is   now a    firm ‘s  chief asset .</a:t>
            </a:r>
            <a:endParaRPr lang="de-DE" sz="2400" b="1" i="1" dirty="0">
              <a:latin typeface="Comic Sans MS" pitchFamily="66" charset="0"/>
            </a:endParaRPr>
          </a:p>
        </p:txBody>
      </p:sp>
      <p:sp>
        <p:nvSpPr>
          <p:cNvPr id="24" name="Rectangle 10">
            <a:extLst>
              <a:ext uri="{FF2B5EF4-FFF2-40B4-BE49-F238E27FC236}">
                <a16:creationId xmlns:a16="http://schemas.microsoft.com/office/drawing/2014/main" id="{8BB39C8F-8B63-4B9F-9BDE-9616EA26B2BB}"/>
              </a:ext>
            </a:extLst>
          </p:cNvPr>
          <p:cNvSpPr>
            <a:spLocks noChangeArrowheads="1"/>
          </p:cNvSpPr>
          <p:nvPr/>
        </p:nvSpPr>
        <p:spPr bwMode="auto">
          <a:xfrm>
            <a:off x="228600" y="5293825"/>
            <a:ext cx="8610600" cy="954575"/>
          </a:xfrm>
          <a:prstGeom prst="rect">
            <a:avLst/>
          </a:prstGeom>
          <a:noFill/>
          <a:ln w="9525">
            <a:noFill/>
            <a:miter lim="800000"/>
            <a:headEnd/>
            <a:tailEnd/>
          </a:ln>
        </p:spPr>
        <p:txBody>
          <a:bodyPr/>
          <a:lstStyle/>
          <a:p>
            <a:pPr>
              <a:lnSpc>
                <a:spcPct val="90000"/>
              </a:lnSpc>
              <a:spcBef>
                <a:spcPct val="20000"/>
              </a:spcBef>
              <a:spcAft>
                <a:spcPts val="600"/>
              </a:spcAft>
              <a:defRPr/>
            </a:pPr>
            <a:r>
              <a:rPr lang="en-US" sz="2400" b="1" i="1" dirty="0" err="1"/>
              <a:t>Brainpower</a:t>
            </a:r>
            <a:r>
              <a:rPr lang="en-US" sz="2400" b="1" i="1" dirty="0" err="1">
                <a:solidFill>
                  <a:srgbClr val="00B0F0"/>
                </a:solidFill>
              </a:rPr>
              <a:t>_NN</a:t>
            </a:r>
            <a:r>
              <a:rPr lang="en-US" sz="2400" b="1" i="1" dirty="0">
                <a:solidFill>
                  <a:srgbClr val="00B0F0"/>
                </a:solidFill>
              </a:rPr>
              <a:t> </a:t>
            </a:r>
            <a:r>
              <a:rPr lang="en-US" sz="2400" b="1" i="1" dirty="0"/>
              <a:t>,</a:t>
            </a:r>
            <a:r>
              <a:rPr lang="en-US" sz="2400" b="1" i="1" dirty="0">
                <a:solidFill>
                  <a:srgbClr val="00B0F0"/>
                </a:solidFill>
              </a:rPr>
              <a:t>_,</a:t>
            </a:r>
            <a:r>
              <a:rPr lang="en-US" sz="2400" b="1" i="1" dirty="0"/>
              <a:t> </a:t>
            </a:r>
            <a:r>
              <a:rPr lang="en-US" sz="2400" b="1" i="1" dirty="0" err="1"/>
              <a:t>not</a:t>
            </a:r>
            <a:r>
              <a:rPr lang="en-US" sz="2400" b="1" i="1" dirty="0" err="1">
                <a:solidFill>
                  <a:srgbClr val="00B0F0"/>
                </a:solidFill>
              </a:rPr>
              <a:t>_RB</a:t>
            </a:r>
            <a:r>
              <a:rPr lang="en-US" sz="2400" b="1" i="1" dirty="0">
                <a:solidFill>
                  <a:srgbClr val="00B0F0"/>
                </a:solidFill>
              </a:rPr>
              <a:t> </a:t>
            </a:r>
            <a:r>
              <a:rPr lang="en-US" sz="2400" b="1" i="1" dirty="0" err="1"/>
              <a:t>physical</a:t>
            </a:r>
            <a:r>
              <a:rPr lang="en-US" sz="2400" b="1" i="1" dirty="0" err="1">
                <a:solidFill>
                  <a:srgbClr val="00B0F0"/>
                </a:solidFill>
              </a:rPr>
              <a:t>_JJ</a:t>
            </a:r>
            <a:r>
              <a:rPr lang="en-US" sz="2400" b="1" i="1" dirty="0">
                <a:solidFill>
                  <a:srgbClr val="00B0F0"/>
                </a:solidFill>
              </a:rPr>
              <a:t> </a:t>
            </a:r>
            <a:r>
              <a:rPr lang="en-US" sz="2400" b="1" i="1" dirty="0" err="1"/>
              <a:t>plant_NN</a:t>
            </a:r>
            <a:r>
              <a:rPr lang="en-US" sz="2400" b="1" i="1" dirty="0"/>
              <a:t> ,</a:t>
            </a:r>
            <a:r>
              <a:rPr lang="en-US" sz="2400" b="1" i="1" dirty="0">
                <a:solidFill>
                  <a:srgbClr val="00B0F0"/>
                </a:solidFill>
              </a:rPr>
              <a:t>_,</a:t>
            </a:r>
            <a:r>
              <a:rPr lang="en-US" sz="2400" b="1" i="1" dirty="0"/>
              <a:t> </a:t>
            </a:r>
            <a:r>
              <a:rPr lang="en-US" sz="2400" b="1" i="1" dirty="0" err="1"/>
              <a:t>is</a:t>
            </a:r>
            <a:r>
              <a:rPr lang="en-US" sz="2400" b="1" i="1" dirty="0" err="1">
                <a:solidFill>
                  <a:srgbClr val="00B0F0"/>
                </a:solidFill>
              </a:rPr>
              <a:t>_VBZ</a:t>
            </a:r>
            <a:r>
              <a:rPr lang="en-US" sz="2400" b="1" i="1" dirty="0">
                <a:solidFill>
                  <a:srgbClr val="00B0F0"/>
                </a:solidFill>
              </a:rPr>
              <a:t> </a:t>
            </a:r>
            <a:r>
              <a:rPr lang="en-US" sz="2400" b="1" i="1" dirty="0" err="1"/>
              <a:t>now</a:t>
            </a:r>
            <a:r>
              <a:rPr lang="en-US" sz="2400" b="1" i="1" dirty="0" err="1">
                <a:solidFill>
                  <a:srgbClr val="00B0F0"/>
                </a:solidFill>
              </a:rPr>
              <a:t>_RB</a:t>
            </a:r>
            <a:r>
              <a:rPr lang="en-US" sz="2400" b="1" i="1" dirty="0">
                <a:solidFill>
                  <a:srgbClr val="00B0F0"/>
                </a:solidFill>
              </a:rPr>
              <a:t> </a:t>
            </a:r>
            <a:r>
              <a:rPr lang="en-US" sz="2400" b="1" i="1" dirty="0" err="1"/>
              <a:t>a</a:t>
            </a:r>
            <a:r>
              <a:rPr lang="en-US" sz="2400" b="1" i="1" dirty="0" err="1">
                <a:solidFill>
                  <a:srgbClr val="00B0F0"/>
                </a:solidFill>
              </a:rPr>
              <a:t>_DT</a:t>
            </a:r>
            <a:r>
              <a:rPr lang="en-US" sz="2400" b="1" i="1" dirty="0">
                <a:solidFill>
                  <a:srgbClr val="00B0F0"/>
                </a:solidFill>
              </a:rPr>
              <a:t> </a:t>
            </a:r>
            <a:r>
              <a:rPr lang="en-US" sz="2400" b="1" i="1" dirty="0" err="1"/>
              <a:t>firm</a:t>
            </a:r>
            <a:r>
              <a:rPr lang="en-US" sz="2400" b="1" i="1" dirty="0" err="1">
                <a:solidFill>
                  <a:srgbClr val="00B0F0"/>
                </a:solidFill>
              </a:rPr>
              <a:t>_NN</a:t>
            </a:r>
            <a:r>
              <a:rPr lang="en-US" sz="2400" b="1" i="1" dirty="0">
                <a:solidFill>
                  <a:srgbClr val="00B0F0"/>
                </a:solidFill>
              </a:rPr>
              <a:t> </a:t>
            </a:r>
            <a:r>
              <a:rPr lang="en-US" sz="2400" b="1" i="1" dirty="0"/>
              <a:t>'</a:t>
            </a:r>
            <a:r>
              <a:rPr lang="en-US" sz="2400" b="1" i="1" dirty="0" err="1"/>
              <a:t>s</a:t>
            </a:r>
            <a:r>
              <a:rPr lang="en-US" sz="2400" b="1" i="1" dirty="0" err="1">
                <a:solidFill>
                  <a:srgbClr val="00B0F0"/>
                </a:solidFill>
              </a:rPr>
              <a:t>_POS</a:t>
            </a:r>
            <a:r>
              <a:rPr lang="en-US" sz="2400" b="1" i="1" dirty="0">
                <a:solidFill>
                  <a:srgbClr val="00B0F0"/>
                </a:solidFill>
              </a:rPr>
              <a:t> </a:t>
            </a:r>
            <a:r>
              <a:rPr lang="en-US" sz="2400" b="1" i="1" dirty="0" err="1"/>
              <a:t>chief</a:t>
            </a:r>
            <a:r>
              <a:rPr lang="en-US" sz="2400" b="1" i="1" dirty="0" err="1">
                <a:solidFill>
                  <a:srgbClr val="00B0F0"/>
                </a:solidFill>
              </a:rPr>
              <a:t>_JJ</a:t>
            </a:r>
            <a:r>
              <a:rPr lang="en-US" sz="2400" b="1" i="1" dirty="0">
                <a:solidFill>
                  <a:srgbClr val="00B0F0"/>
                </a:solidFill>
              </a:rPr>
              <a:t> </a:t>
            </a:r>
            <a:r>
              <a:rPr lang="en-US" sz="2400" b="1" i="1" dirty="0" err="1"/>
              <a:t>asset</a:t>
            </a:r>
            <a:r>
              <a:rPr lang="en-US" sz="2400" b="1" i="1" dirty="0" err="1">
                <a:solidFill>
                  <a:srgbClr val="00B0F0"/>
                </a:solidFill>
              </a:rPr>
              <a:t>_NN</a:t>
            </a:r>
            <a:r>
              <a:rPr lang="en-US" sz="2400" b="1" i="1" dirty="0">
                <a:solidFill>
                  <a:srgbClr val="00B0F0"/>
                </a:solidFill>
              </a:rPr>
              <a:t> </a:t>
            </a:r>
            <a:r>
              <a:rPr lang="en-US" sz="2400" b="1" i="1" dirty="0"/>
              <a:t>.</a:t>
            </a:r>
            <a:r>
              <a:rPr lang="en-US" sz="2400" b="1" i="1" dirty="0">
                <a:solidFill>
                  <a:srgbClr val="00B0F0"/>
                </a:solidFill>
              </a:rPr>
              <a:t>_.</a:t>
            </a:r>
            <a:endParaRPr lang="de-DE" sz="2400" b="1" i="1" dirty="0">
              <a:solidFill>
                <a:srgbClr val="00B0F0"/>
              </a:solidFill>
              <a:latin typeface="Comic Sans MS" pitchFamily="66" charset="0"/>
            </a:endParaRPr>
          </a:p>
        </p:txBody>
      </p:sp>
    </p:spTree>
    <p:extLst>
      <p:ext uri="{BB962C8B-B14F-4D97-AF65-F5344CB8AC3E}">
        <p14:creationId xmlns:p14="http://schemas.microsoft.com/office/powerpoint/2010/main" val="1286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9/28/2020</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13</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Identify subsequences...</a:t>
            </a:r>
          </a:p>
          <a:p>
            <a:pPr marL="609600" indent="-609600">
              <a:lnSpc>
                <a:spcPct val="90000"/>
              </a:lnSpc>
              <a:spcBef>
                <a:spcPct val="20000"/>
              </a:spcBef>
              <a:spcAft>
                <a:spcPts val="600"/>
              </a:spcAft>
              <a:buFontTx/>
              <a:buChar char="•"/>
              <a:defRPr/>
            </a:pPr>
            <a:r>
              <a:rPr lang="de-DE" sz="2400" b="1" dirty="0">
                <a:latin typeface="Comic Sans MS" pitchFamily="66" charset="0"/>
              </a:rPr>
              <a:t>Partial parsing (identify non-nested NPs VPs..)</a:t>
            </a:r>
          </a:p>
          <a:p>
            <a:pPr marL="609600" indent="-609600">
              <a:lnSpc>
                <a:spcPct val="90000"/>
              </a:lnSpc>
              <a:spcBef>
                <a:spcPct val="20000"/>
              </a:spcBef>
              <a:spcAft>
                <a:spcPts val="600"/>
              </a:spcAft>
              <a:defRPr/>
            </a:pPr>
            <a:endParaRPr lang="en-US" sz="2400" i="1" dirty="0">
              <a:solidFill>
                <a:schemeClr val="accent2"/>
              </a:solidFill>
            </a:endParaRPr>
          </a:p>
          <a:p>
            <a:pPr marL="609600" indent="-609600">
              <a:lnSpc>
                <a:spcPct val="90000"/>
              </a:lnSpc>
              <a:spcBef>
                <a:spcPct val="20000"/>
              </a:spcBef>
              <a:spcAft>
                <a:spcPts val="600"/>
              </a:spcAft>
              <a:defRPr/>
            </a:pPr>
            <a:r>
              <a:rPr lang="en-US" sz="2400" i="1" dirty="0"/>
              <a:t>The HD box that you</a:t>
            </a:r>
            <a:r>
              <a:rPr lang="en-US" sz="2400" i="1" dirty="0">
                <a:solidFill>
                  <a:schemeClr val="accent2"/>
                </a:solidFill>
              </a:rPr>
              <a:t> </a:t>
            </a:r>
            <a:r>
              <a:rPr lang="en-US" sz="2400" i="1" dirty="0"/>
              <a:t>ordered from Shaw</a:t>
            </a:r>
            <a:r>
              <a:rPr lang="en-US" sz="2400" i="1" dirty="0">
                <a:solidFill>
                  <a:schemeClr val="accent2"/>
                </a:solidFill>
              </a:rPr>
              <a:t> </a:t>
            </a:r>
            <a:r>
              <a:rPr lang="en-US" sz="2400" i="1" dirty="0"/>
              <a:t>never arrived</a:t>
            </a:r>
            <a:r>
              <a:rPr lang="en-US" sz="2400" i="1" dirty="0">
                <a:solidFill>
                  <a:schemeClr val="accent2"/>
                </a:solidFill>
              </a:rPr>
              <a:t> .</a:t>
            </a:r>
            <a:endParaRPr lang="de-DE"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983EF5D-2273-4A72-A752-2F01089E252D}"/>
                  </a:ext>
                </a:extLst>
              </p14:cNvPr>
              <p14:cNvContentPartPr/>
              <p14:nvPr/>
            </p14:nvContentPartPr>
            <p14:xfrm>
              <a:off x="94889" y="3305532"/>
              <a:ext cx="375120" cy="278280"/>
            </p14:xfrm>
          </p:contentPart>
        </mc:Choice>
        <mc:Fallback xmlns="">
          <p:pic>
            <p:nvPicPr>
              <p:cNvPr id="6" name="Ink 5">
                <a:extLst>
                  <a:ext uri="{FF2B5EF4-FFF2-40B4-BE49-F238E27FC236}">
                    <a16:creationId xmlns:a16="http://schemas.microsoft.com/office/drawing/2014/main" id="{0983EF5D-2273-4A72-A752-2F01089E252D}"/>
                  </a:ext>
                </a:extLst>
              </p:cNvPr>
              <p:cNvPicPr/>
              <p:nvPr/>
            </p:nvPicPr>
            <p:blipFill>
              <a:blip r:embed="rId4"/>
              <a:stretch>
                <a:fillRect/>
              </a:stretch>
            </p:blipFill>
            <p:spPr>
              <a:xfrm>
                <a:off x="85889" y="3296892"/>
                <a:ext cx="392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E7FB0FA-7FA9-4FCE-B5FB-AB52D97EC4ED}"/>
                  </a:ext>
                </a:extLst>
              </p14:cNvPr>
              <p14:cNvContentPartPr/>
              <p14:nvPr/>
            </p14:nvContentPartPr>
            <p14:xfrm>
              <a:off x="1150409" y="3324972"/>
              <a:ext cx="394560" cy="266040"/>
            </p14:xfrm>
          </p:contentPart>
        </mc:Choice>
        <mc:Fallback xmlns="">
          <p:pic>
            <p:nvPicPr>
              <p:cNvPr id="11" name="Ink 10">
                <a:extLst>
                  <a:ext uri="{FF2B5EF4-FFF2-40B4-BE49-F238E27FC236}">
                    <a16:creationId xmlns:a16="http://schemas.microsoft.com/office/drawing/2014/main" id="{BE7FB0FA-7FA9-4FCE-B5FB-AB52D97EC4ED}"/>
                  </a:ext>
                </a:extLst>
              </p:cNvPr>
              <p:cNvPicPr/>
              <p:nvPr/>
            </p:nvPicPr>
            <p:blipFill>
              <a:blip r:embed="rId6"/>
              <a:stretch>
                <a:fillRect/>
              </a:stretch>
            </p:blipFill>
            <p:spPr>
              <a:xfrm>
                <a:off x="1141769" y="3315972"/>
                <a:ext cx="412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224CD936-468D-423A-A808-D5CB676B4358}"/>
                  </a:ext>
                </a:extLst>
              </p14:cNvPr>
              <p14:cNvContentPartPr/>
              <p14:nvPr/>
            </p14:nvContentPartPr>
            <p14:xfrm>
              <a:off x="652169" y="3318492"/>
              <a:ext cx="365400" cy="284760"/>
            </p14:xfrm>
          </p:contentPart>
        </mc:Choice>
        <mc:Fallback xmlns="">
          <p:pic>
            <p:nvPicPr>
              <p:cNvPr id="12" name="Ink 11">
                <a:extLst>
                  <a:ext uri="{FF2B5EF4-FFF2-40B4-BE49-F238E27FC236}">
                    <a16:creationId xmlns:a16="http://schemas.microsoft.com/office/drawing/2014/main" id="{224CD936-468D-423A-A808-D5CB676B4358}"/>
                  </a:ext>
                </a:extLst>
              </p:cNvPr>
              <p:cNvPicPr/>
              <p:nvPr/>
            </p:nvPicPr>
            <p:blipFill>
              <a:blip r:embed="rId8"/>
              <a:stretch>
                <a:fillRect/>
              </a:stretch>
            </p:blipFill>
            <p:spPr>
              <a:xfrm>
                <a:off x="643529" y="3309492"/>
                <a:ext cx="383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213CF8F7-033A-4B3E-AFB3-6A2BBF041BF0}"/>
                  </a:ext>
                </a:extLst>
              </p14:cNvPr>
              <p14:cNvContentPartPr/>
              <p14:nvPr/>
            </p14:nvContentPartPr>
            <p14:xfrm>
              <a:off x="1789049" y="3483012"/>
              <a:ext cx="167760" cy="37800"/>
            </p14:xfrm>
          </p:contentPart>
        </mc:Choice>
        <mc:Fallback xmlns="">
          <p:pic>
            <p:nvPicPr>
              <p:cNvPr id="13" name="Ink 12">
                <a:extLst>
                  <a:ext uri="{FF2B5EF4-FFF2-40B4-BE49-F238E27FC236}">
                    <a16:creationId xmlns:a16="http://schemas.microsoft.com/office/drawing/2014/main" id="{213CF8F7-033A-4B3E-AFB3-6A2BBF041BF0}"/>
                  </a:ext>
                </a:extLst>
              </p:cNvPr>
              <p:cNvPicPr/>
              <p:nvPr/>
            </p:nvPicPr>
            <p:blipFill>
              <a:blip r:embed="rId10"/>
              <a:stretch>
                <a:fillRect/>
              </a:stretch>
            </p:blipFill>
            <p:spPr>
              <a:xfrm>
                <a:off x="1780409" y="3474012"/>
                <a:ext cx="18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A3884702-F47A-48EF-9B05-55B8ADDD234E}"/>
                  </a:ext>
                </a:extLst>
              </p14:cNvPr>
              <p14:cNvContentPartPr/>
              <p14:nvPr/>
            </p14:nvContentPartPr>
            <p14:xfrm>
              <a:off x="2225009" y="3346572"/>
              <a:ext cx="349200" cy="315000"/>
            </p14:xfrm>
          </p:contentPart>
        </mc:Choice>
        <mc:Fallback xmlns="">
          <p:pic>
            <p:nvPicPr>
              <p:cNvPr id="16" name="Ink 15">
                <a:extLst>
                  <a:ext uri="{FF2B5EF4-FFF2-40B4-BE49-F238E27FC236}">
                    <a16:creationId xmlns:a16="http://schemas.microsoft.com/office/drawing/2014/main" id="{A3884702-F47A-48EF-9B05-55B8ADDD234E}"/>
                  </a:ext>
                </a:extLst>
              </p:cNvPr>
              <p:cNvPicPr/>
              <p:nvPr/>
            </p:nvPicPr>
            <p:blipFill>
              <a:blip r:embed="rId12"/>
              <a:stretch>
                <a:fillRect/>
              </a:stretch>
            </p:blipFill>
            <p:spPr>
              <a:xfrm>
                <a:off x="2216009" y="3337932"/>
                <a:ext cx="3668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A6B4F546-A2F6-4FCA-8607-22AD4BC0FD5E}"/>
                  </a:ext>
                </a:extLst>
              </p14:cNvPr>
              <p14:cNvContentPartPr/>
              <p14:nvPr/>
            </p14:nvContentPartPr>
            <p14:xfrm>
              <a:off x="2887769" y="3332172"/>
              <a:ext cx="383400" cy="273960"/>
            </p14:xfrm>
          </p:contentPart>
        </mc:Choice>
        <mc:Fallback xmlns="">
          <p:pic>
            <p:nvPicPr>
              <p:cNvPr id="20" name="Ink 19">
                <a:extLst>
                  <a:ext uri="{FF2B5EF4-FFF2-40B4-BE49-F238E27FC236}">
                    <a16:creationId xmlns:a16="http://schemas.microsoft.com/office/drawing/2014/main" id="{A6B4F546-A2F6-4FCA-8607-22AD4BC0FD5E}"/>
                  </a:ext>
                </a:extLst>
              </p:cNvPr>
              <p:cNvPicPr/>
              <p:nvPr/>
            </p:nvPicPr>
            <p:blipFill>
              <a:blip r:embed="rId14"/>
              <a:stretch>
                <a:fillRect/>
              </a:stretch>
            </p:blipFill>
            <p:spPr>
              <a:xfrm>
                <a:off x="2879121" y="3323521"/>
                <a:ext cx="401057" cy="2916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0779019-1C47-4951-AF67-881AD5001294}"/>
                  </a:ext>
                </a:extLst>
              </p14:cNvPr>
              <p14:cNvContentPartPr/>
              <p14:nvPr/>
            </p14:nvContentPartPr>
            <p14:xfrm>
              <a:off x="4486169" y="3328572"/>
              <a:ext cx="176040" cy="239760"/>
            </p14:xfrm>
          </p:contentPart>
        </mc:Choice>
        <mc:Fallback xmlns="">
          <p:pic>
            <p:nvPicPr>
              <p:cNvPr id="24" name="Ink 23">
                <a:extLst>
                  <a:ext uri="{FF2B5EF4-FFF2-40B4-BE49-F238E27FC236}">
                    <a16:creationId xmlns:a16="http://schemas.microsoft.com/office/drawing/2014/main" id="{B0779019-1C47-4951-AF67-881AD5001294}"/>
                  </a:ext>
                </a:extLst>
              </p:cNvPr>
              <p:cNvPicPr/>
              <p:nvPr/>
            </p:nvPicPr>
            <p:blipFill>
              <a:blip r:embed="rId16"/>
              <a:stretch>
                <a:fillRect/>
              </a:stretch>
            </p:blipFill>
            <p:spPr>
              <a:xfrm>
                <a:off x="4477529" y="3319572"/>
                <a:ext cx="193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73AF2C8F-CCDA-484F-B6A4-068B74206FB5}"/>
                  </a:ext>
                </a:extLst>
              </p14:cNvPr>
              <p14:cNvContentPartPr/>
              <p14:nvPr/>
            </p14:nvContentPartPr>
            <p14:xfrm>
              <a:off x="4746089" y="3351612"/>
              <a:ext cx="155520" cy="216720"/>
            </p14:xfrm>
          </p:contentPart>
        </mc:Choice>
        <mc:Fallback xmlns="">
          <p:pic>
            <p:nvPicPr>
              <p:cNvPr id="25" name="Ink 24">
                <a:extLst>
                  <a:ext uri="{FF2B5EF4-FFF2-40B4-BE49-F238E27FC236}">
                    <a16:creationId xmlns:a16="http://schemas.microsoft.com/office/drawing/2014/main" id="{73AF2C8F-CCDA-484F-B6A4-068B74206FB5}"/>
                  </a:ext>
                </a:extLst>
              </p:cNvPr>
              <p:cNvPicPr/>
              <p:nvPr/>
            </p:nvPicPr>
            <p:blipFill>
              <a:blip r:embed="rId18"/>
              <a:stretch>
                <a:fillRect/>
              </a:stretch>
            </p:blipFill>
            <p:spPr>
              <a:xfrm>
                <a:off x="4737089" y="3342612"/>
                <a:ext cx="173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68F3B140-76A5-41C4-A6C2-6CE0BADFA68D}"/>
                  </a:ext>
                </a:extLst>
              </p14:cNvPr>
              <p14:cNvContentPartPr/>
              <p14:nvPr/>
            </p14:nvContentPartPr>
            <p14:xfrm>
              <a:off x="3775889" y="3330372"/>
              <a:ext cx="309240" cy="265680"/>
            </p14:xfrm>
          </p:contentPart>
        </mc:Choice>
        <mc:Fallback xmlns="">
          <p:pic>
            <p:nvPicPr>
              <p:cNvPr id="26" name="Ink 25">
                <a:extLst>
                  <a:ext uri="{FF2B5EF4-FFF2-40B4-BE49-F238E27FC236}">
                    <a16:creationId xmlns:a16="http://schemas.microsoft.com/office/drawing/2014/main" id="{68F3B140-76A5-41C4-A6C2-6CE0BADFA68D}"/>
                  </a:ext>
                </a:extLst>
              </p:cNvPr>
              <p:cNvPicPr/>
              <p:nvPr/>
            </p:nvPicPr>
            <p:blipFill>
              <a:blip r:embed="rId20"/>
              <a:stretch>
                <a:fillRect/>
              </a:stretch>
            </p:blipFill>
            <p:spPr>
              <a:xfrm>
                <a:off x="3766889" y="3321372"/>
                <a:ext cx="3268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76C52BD8-CD67-4EDA-B269-59BEAA6E12F6}"/>
                  </a:ext>
                </a:extLst>
              </p14:cNvPr>
              <p14:cNvContentPartPr/>
              <p14:nvPr/>
            </p14:nvContentPartPr>
            <p14:xfrm>
              <a:off x="5205449" y="3351612"/>
              <a:ext cx="119880" cy="228960"/>
            </p14:xfrm>
          </p:contentPart>
        </mc:Choice>
        <mc:Fallback xmlns="">
          <p:pic>
            <p:nvPicPr>
              <p:cNvPr id="27" name="Ink 26">
                <a:extLst>
                  <a:ext uri="{FF2B5EF4-FFF2-40B4-BE49-F238E27FC236}">
                    <a16:creationId xmlns:a16="http://schemas.microsoft.com/office/drawing/2014/main" id="{76C52BD8-CD67-4EDA-B269-59BEAA6E12F6}"/>
                  </a:ext>
                </a:extLst>
              </p:cNvPr>
              <p:cNvPicPr/>
              <p:nvPr/>
            </p:nvPicPr>
            <p:blipFill>
              <a:blip r:embed="rId22"/>
              <a:stretch>
                <a:fillRect/>
              </a:stretch>
            </p:blipFill>
            <p:spPr>
              <a:xfrm>
                <a:off x="5196809" y="3342612"/>
                <a:ext cx="137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CFBCAB87-27CE-48BB-BF54-338BBF607F28}"/>
                  </a:ext>
                </a:extLst>
              </p14:cNvPr>
              <p14:cNvContentPartPr/>
              <p14:nvPr/>
            </p14:nvContentPartPr>
            <p14:xfrm>
              <a:off x="5428649" y="3351972"/>
              <a:ext cx="137520" cy="219240"/>
            </p14:xfrm>
          </p:contentPart>
        </mc:Choice>
        <mc:Fallback xmlns="">
          <p:pic>
            <p:nvPicPr>
              <p:cNvPr id="28" name="Ink 27">
                <a:extLst>
                  <a:ext uri="{FF2B5EF4-FFF2-40B4-BE49-F238E27FC236}">
                    <a16:creationId xmlns:a16="http://schemas.microsoft.com/office/drawing/2014/main" id="{CFBCAB87-27CE-48BB-BF54-338BBF607F28}"/>
                  </a:ext>
                </a:extLst>
              </p:cNvPr>
              <p:cNvPicPr/>
              <p:nvPr/>
            </p:nvPicPr>
            <p:blipFill>
              <a:blip r:embed="rId24"/>
              <a:stretch>
                <a:fillRect/>
              </a:stretch>
            </p:blipFill>
            <p:spPr>
              <a:xfrm>
                <a:off x="5419649" y="3343332"/>
                <a:ext cx="155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67457FBE-E682-4AFD-8896-D8CA57F2FE49}"/>
                  </a:ext>
                </a:extLst>
              </p14:cNvPr>
              <p14:cNvContentPartPr/>
              <p14:nvPr/>
            </p14:nvContentPartPr>
            <p14:xfrm>
              <a:off x="5989529" y="3394092"/>
              <a:ext cx="162000" cy="255240"/>
            </p14:xfrm>
          </p:contentPart>
        </mc:Choice>
        <mc:Fallback xmlns="">
          <p:pic>
            <p:nvPicPr>
              <p:cNvPr id="29" name="Ink 28">
                <a:extLst>
                  <a:ext uri="{FF2B5EF4-FFF2-40B4-BE49-F238E27FC236}">
                    <a16:creationId xmlns:a16="http://schemas.microsoft.com/office/drawing/2014/main" id="{67457FBE-E682-4AFD-8896-D8CA57F2FE49}"/>
                  </a:ext>
                </a:extLst>
              </p:cNvPr>
              <p:cNvPicPr/>
              <p:nvPr/>
            </p:nvPicPr>
            <p:blipFill>
              <a:blip r:embed="rId26"/>
              <a:stretch>
                <a:fillRect/>
              </a:stretch>
            </p:blipFill>
            <p:spPr>
              <a:xfrm>
                <a:off x="5980889" y="3385452"/>
                <a:ext cx="17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1AF10BFF-08E3-46E3-B59C-E2CFD07180FC}"/>
                  </a:ext>
                </a:extLst>
              </p14:cNvPr>
              <p14:cNvContentPartPr/>
              <p14:nvPr/>
            </p14:nvContentPartPr>
            <p14:xfrm>
              <a:off x="6250529" y="3340452"/>
              <a:ext cx="175680" cy="253800"/>
            </p14:xfrm>
          </p:contentPart>
        </mc:Choice>
        <mc:Fallback xmlns="">
          <p:pic>
            <p:nvPicPr>
              <p:cNvPr id="30" name="Ink 29">
                <a:extLst>
                  <a:ext uri="{FF2B5EF4-FFF2-40B4-BE49-F238E27FC236}">
                    <a16:creationId xmlns:a16="http://schemas.microsoft.com/office/drawing/2014/main" id="{1AF10BFF-08E3-46E3-B59C-E2CFD07180FC}"/>
                  </a:ext>
                </a:extLst>
              </p:cNvPr>
              <p:cNvPicPr/>
              <p:nvPr/>
            </p:nvPicPr>
            <p:blipFill>
              <a:blip r:embed="rId28"/>
              <a:stretch>
                <a:fillRect/>
              </a:stretch>
            </p:blipFill>
            <p:spPr>
              <a:xfrm>
                <a:off x="6241889" y="3331452"/>
                <a:ext cx="193320" cy="271440"/>
              </a:xfrm>
              <a:prstGeom prst="rect">
                <a:avLst/>
              </a:prstGeom>
            </p:spPr>
          </p:pic>
        </mc:Fallback>
      </mc:AlternateContent>
      <p:sp>
        <p:nvSpPr>
          <p:cNvPr id="51" name="Rectangle 10">
            <a:extLst>
              <a:ext uri="{FF2B5EF4-FFF2-40B4-BE49-F238E27FC236}">
                <a16:creationId xmlns:a16="http://schemas.microsoft.com/office/drawing/2014/main" id="{E55A3784-6568-4531-9B63-C958DB49E169}"/>
              </a:ext>
            </a:extLst>
          </p:cNvPr>
          <p:cNvSpPr>
            <a:spLocks noChangeArrowheads="1"/>
          </p:cNvSpPr>
          <p:nvPr/>
        </p:nvSpPr>
        <p:spPr bwMode="auto">
          <a:xfrm>
            <a:off x="111604" y="4258932"/>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endParaRPr lang="en-US" sz="2400" i="1" dirty="0">
              <a:solidFill>
                <a:schemeClr val="accent2"/>
              </a:solidFill>
            </a:endParaRP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i="1" dirty="0">
              <a:latin typeface="Comic Sans MS" pitchFamily="66" charset="0"/>
            </a:endParaRPr>
          </a:p>
        </p:txBody>
      </p:sp>
    </p:spTree>
    <p:extLst>
      <p:ext uri="{BB962C8B-B14F-4D97-AF65-F5344CB8AC3E}">
        <p14:creationId xmlns:p14="http://schemas.microsoft.com/office/powerpoint/2010/main" val="257941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8F78CB42-8091-45A1-A504-D073C3F7BA01}" type="datetime1">
              <a:rPr lang="en-US" smtClean="0"/>
              <a:t>9/28/2020</a:t>
            </a:fld>
            <a:endParaRPr lang="en-US"/>
          </a:p>
        </p:txBody>
      </p:sp>
      <p:sp>
        <p:nvSpPr>
          <p:cNvPr id="11281" name="Footer Placeholder 4"/>
          <p:cNvSpPr>
            <a:spLocks noGrp="1"/>
          </p:cNvSpPr>
          <p:nvPr>
            <p:ph type="ftr" sz="quarter" idx="11"/>
          </p:nvPr>
        </p:nvSpPr>
        <p:spPr>
          <a:noFill/>
        </p:spPr>
        <p:txBody>
          <a:bodyPr/>
          <a:lstStyle/>
          <a:p>
            <a:r>
              <a:rPr lang="en-US"/>
              <a:t>CPSC503 Winter 2020-21</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14</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740569"/>
            <a:ext cx="9144000" cy="1219200"/>
          </a:xfrm>
        </p:spPr>
        <p:txBody>
          <a:bodyPr/>
          <a:lstStyle/>
          <a:p>
            <a:pPr marL="609600" indent="-609600" eaLnBrk="1" hangingPunct="1">
              <a:lnSpc>
                <a:spcPct val="90000"/>
              </a:lnSpc>
              <a:buFontTx/>
              <a:buNone/>
            </a:pPr>
            <a:r>
              <a:rPr lang="de-DE" dirty="0"/>
              <a:t>They are probabilistic </a:t>
            </a:r>
            <a:r>
              <a:rPr lang="de-DE" dirty="0">
                <a:solidFill>
                  <a:schemeClr val="accent2"/>
                </a:solidFill>
              </a:rPr>
              <a:t>sequence-classifier / sequence-lablers</a:t>
            </a:r>
            <a:r>
              <a:rPr lang="de-DE" dirty="0"/>
              <a:t>: assign a class/label to each unit in a sequence</a:t>
            </a:r>
            <a:endParaRPr lang="de-DE" sz="3200" dirty="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Identify subsequences...</a:t>
            </a: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 (identify People, Organizations.... Names)</a:t>
            </a:r>
          </a:p>
          <a:p>
            <a:pPr marL="609600" indent="-609600">
              <a:lnSpc>
                <a:spcPct val="90000"/>
              </a:lnSpc>
              <a:spcBef>
                <a:spcPct val="20000"/>
              </a:spcBef>
              <a:spcAft>
                <a:spcPts val="600"/>
              </a:spcAft>
              <a:buFontTx/>
              <a:buChar char="•"/>
              <a:defRPr/>
            </a:pPr>
            <a:endParaRPr lang="de-DE" sz="2400" b="1" dirty="0">
              <a:latin typeface="Comic Sans MS" pitchFamily="66" charset="0"/>
            </a:endParaRPr>
          </a:p>
          <a:p>
            <a:pPr marL="609600" indent="-609600">
              <a:lnSpc>
                <a:spcPct val="90000"/>
              </a:lnSpc>
              <a:spcBef>
                <a:spcPct val="20000"/>
              </a:spcBef>
              <a:spcAft>
                <a:spcPts val="600"/>
              </a:spcAft>
              <a:defRPr/>
            </a:pPr>
            <a:r>
              <a:rPr lang="de-DE" sz="2400" i="1" dirty="0">
                <a:latin typeface="Comic Sans MS" pitchFamily="66" charset="0"/>
              </a:rPr>
              <a:t>John Smith left IBM Corp. last summer.</a:t>
            </a:r>
          </a:p>
          <a:p>
            <a:pPr marL="609600" indent="-609600">
              <a:lnSpc>
                <a:spcPct val="90000"/>
              </a:lnSpc>
              <a:spcBef>
                <a:spcPct val="20000"/>
              </a:spcBef>
              <a:spcAft>
                <a:spcPts val="600"/>
              </a:spcAft>
              <a:defRPr/>
            </a:pPr>
            <a:endParaRPr lang="de-DE" sz="2400" i="1" dirty="0">
              <a:latin typeface="Comic Sans MS" pitchFamily="66" charset="0"/>
            </a:endParaRP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a:p>
            <a:pPr marL="609600" indent="-609600">
              <a:lnSpc>
                <a:spcPct val="90000"/>
              </a:lnSpc>
              <a:spcBef>
                <a:spcPct val="20000"/>
              </a:spcBef>
              <a:spcAft>
                <a:spcPts val="600"/>
              </a:spcAft>
              <a:defRPr/>
            </a:pPr>
            <a:endParaRPr lang="de-DE" sz="2400" i="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679A7A20-92AB-467D-9F1B-69277ED35A9C}"/>
                  </a:ext>
                </a:extLst>
              </p14:cNvPr>
              <p14:cNvContentPartPr/>
              <p14:nvPr/>
            </p14:nvContentPartPr>
            <p14:xfrm>
              <a:off x="670529" y="3948132"/>
              <a:ext cx="2160" cy="3960"/>
            </p14:xfrm>
          </p:contentPart>
        </mc:Choice>
        <mc:Fallback xmlns="">
          <p:pic>
            <p:nvPicPr>
              <p:cNvPr id="11" name="Ink 10">
                <a:extLst>
                  <a:ext uri="{FF2B5EF4-FFF2-40B4-BE49-F238E27FC236}">
                    <a16:creationId xmlns:a16="http://schemas.microsoft.com/office/drawing/2014/main" id="{679A7A20-92AB-467D-9F1B-69277ED35A9C}"/>
                  </a:ext>
                </a:extLst>
              </p:cNvPr>
              <p:cNvPicPr/>
              <p:nvPr/>
            </p:nvPicPr>
            <p:blipFill>
              <a:blip r:embed="rId4"/>
              <a:stretch>
                <a:fillRect/>
              </a:stretch>
            </p:blipFill>
            <p:spPr>
              <a:xfrm>
                <a:off x="661529" y="3939492"/>
                <a:ext cx="19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A861B52-0B44-4BEF-A275-43C374EB5FF4}"/>
                  </a:ext>
                </a:extLst>
              </p14:cNvPr>
              <p14:cNvContentPartPr/>
              <p14:nvPr/>
            </p14:nvContentPartPr>
            <p14:xfrm>
              <a:off x="94889" y="3681372"/>
              <a:ext cx="494280" cy="302400"/>
            </p14:xfrm>
          </p:contentPart>
        </mc:Choice>
        <mc:Fallback xmlns="">
          <p:pic>
            <p:nvPicPr>
              <p:cNvPr id="12" name="Ink 11">
                <a:extLst>
                  <a:ext uri="{FF2B5EF4-FFF2-40B4-BE49-F238E27FC236}">
                    <a16:creationId xmlns:a16="http://schemas.microsoft.com/office/drawing/2014/main" id="{1A861B52-0B44-4BEF-A275-43C374EB5FF4}"/>
                  </a:ext>
                </a:extLst>
              </p:cNvPr>
              <p:cNvPicPr/>
              <p:nvPr/>
            </p:nvPicPr>
            <p:blipFill>
              <a:blip r:embed="rId6"/>
              <a:stretch>
                <a:fillRect/>
              </a:stretch>
            </p:blipFill>
            <p:spPr>
              <a:xfrm>
                <a:off x="85896" y="3672372"/>
                <a:ext cx="511907"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23D05925-8094-4B26-8292-A837C1D8671A}"/>
                  </a:ext>
                </a:extLst>
              </p14:cNvPr>
              <p14:cNvContentPartPr/>
              <p14:nvPr/>
            </p14:nvContentPartPr>
            <p14:xfrm>
              <a:off x="1319609" y="3674892"/>
              <a:ext cx="128520" cy="260640"/>
            </p14:xfrm>
          </p:contentPart>
        </mc:Choice>
        <mc:Fallback xmlns="">
          <p:pic>
            <p:nvPicPr>
              <p:cNvPr id="18" name="Ink 17">
                <a:extLst>
                  <a:ext uri="{FF2B5EF4-FFF2-40B4-BE49-F238E27FC236}">
                    <a16:creationId xmlns:a16="http://schemas.microsoft.com/office/drawing/2014/main" id="{23D05925-8094-4B26-8292-A837C1D8671A}"/>
                  </a:ext>
                </a:extLst>
              </p:cNvPr>
              <p:cNvPicPr/>
              <p:nvPr/>
            </p:nvPicPr>
            <p:blipFill>
              <a:blip r:embed="rId8"/>
              <a:stretch>
                <a:fillRect/>
              </a:stretch>
            </p:blipFill>
            <p:spPr>
              <a:xfrm>
                <a:off x="1310609" y="3665892"/>
                <a:ext cx="146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40FAD02-8D54-4D72-B1F6-8C22B6868BC0}"/>
                  </a:ext>
                </a:extLst>
              </p14:cNvPr>
              <p14:cNvContentPartPr/>
              <p14:nvPr/>
            </p14:nvContentPartPr>
            <p14:xfrm>
              <a:off x="1544249" y="3912492"/>
              <a:ext cx="360" cy="11160"/>
            </p14:xfrm>
          </p:contentPart>
        </mc:Choice>
        <mc:Fallback xmlns="">
          <p:pic>
            <p:nvPicPr>
              <p:cNvPr id="19" name="Ink 18">
                <a:extLst>
                  <a:ext uri="{FF2B5EF4-FFF2-40B4-BE49-F238E27FC236}">
                    <a16:creationId xmlns:a16="http://schemas.microsoft.com/office/drawing/2014/main" id="{740FAD02-8D54-4D72-B1F6-8C22B6868BC0}"/>
                  </a:ext>
                </a:extLst>
              </p:cNvPr>
              <p:cNvPicPr/>
              <p:nvPr/>
            </p:nvPicPr>
            <p:blipFill>
              <a:blip r:embed="rId10"/>
              <a:stretch>
                <a:fillRect/>
              </a:stretch>
            </p:blipFill>
            <p:spPr>
              <a:xfrm>
                <a:off x="1535609" y="3903852"/>
                <a:ext cx="1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4C99C04D-6AC5-4E27-BC19-25A13998381B}"/>
                  </a:ext>
                </a:extLst>
              </p14:cNvPr>
              <p14:cNvContentPartPr/>
              <p14:nvPr/>
            </p14:nvContentPartPr>
            <p14:xfrm>
              <a:off x="925409" y="3674172"/>
              <a:ext cx="320400" cy="295920"/>
            </p14:xfrm>
          </p:contentPart>
        </mc:Choice>
        <mc:Fallback xmlns="">
          <p:pic>
            <p:nvPicPr>
              <p:cNvPr id="20" name="Ink 19">
                <a:extLst>
                  <a:ext uri="{FF2B5EF4-FFF2-40B4-BE49-F238E27FC236}">
                    <a16:creationId xmlns:a16="http://schemas.microsoft.com/office/drawing/2014/main" id="{4C99C04D-6AC5-4E27-BC19-25A13998381B}"/>
                  </a:ext>
                </a:extLst>
              </p:cNvPr>
              <p:cNvPicPr/>
              <p:nvPr/>
            </p:nvPicPr>
            <p:blipFill>
              <a:blip r:embed="rId12"/>
              <a:stretch>
                <a:fillRect/>
              </a:stretch>
            </p:blipFill>
            <p:spPr>
              <a:xfrm>
                <a:off x="916409" y="3665532"/>
                <a:ext cx="338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B9C2A383-50E5-4C6A-A405-F20D1D4136A0}"/>
                  </a:ext>
                </a:extLst>
              </p14:cNvPr>
              <p14:cNvContentPartPr/>
              <p14:nvPr/>
            </p14:nvContentPartPr>
            <p14:xfrm>
              <a:off x="1974089" y="3859572"/>
              <a:ext cx="181800" cy="14400"/>
            </p14:xfrm>
          </p:contentPart>
        </mc:Choice>
        <mc:Fallback xmlns="">
          <p:pic>
            <p:nvPicPr>
              <p:cNvPr id="21" name="Ink 20">
                <a:extLst>
                  <a:ext uri="{FF2B5EF4-FFF2-40B4-BE49-F238E27FC236}">
                    <a16:creationId xmlns:a16="http://schemas.microsoft.com/office/drawing/2014/main" id="{B9C2A383-50E5-4C6A-A405-F20D1D4136A0}"/>
                  </a:ext>
                </a:extLst>
              </p:cNvPr>
              <p:cNvPicPr/>
              <p:nvPr/>
            </p:nvPicPr>
            <p:blipFill>
              <a:blip r:embed="rId14"/>
              <a:stretch>
                <a:fillRect/>
              </a:stretch>
            </p:blipFill>
            <p:spPr>
              <a:xfrm>
                <a:off x="1965449" y="3850932"/>
                <a:ext cx="19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AE53C7F7-0F83-4EB7-8E8D-9E9FC8ABDE7A}"/>
                  </a:ext>
                </a:extLst>
              </p14:cNvPr>
              <p14:cNvContentPartPr/>
              <p14:nvPr/>
            </p14:nvContentPartPr>
            <p14:xfrm>
              <a:off x="2486009" y="3699372"/>
              <a:ext cx="545760" cy="259200"/>
            </p14:xfrm>
          </p:contentPart>
        </mc:Choice>
        <mc:Fallback xmlns="">
          <p:pic>
            <p:nvPicPr>
              <p:cNvPr id="27" name="Ink 26">
                <a:extLst>
                  <a:ext uri="{FF2B5EF4-FFF2-40B4-BE49-F238E27FC236}">
                    <a16:creationId xmlns:a16="http://schemas.microsoft.com/office/drawing/2014/main" id="{AE53C7F7-0F83-4EB7-8E8D-9E9FC8ABDE7A}"/>
                  </a:ext>
                </a:extLst>
              </p:cNvPr>
              <p:cNvPicPr/>
              <p:nvPr/>
            </p:nvPicPr>
            <p:blipFill>
              <a:blip r:embed="rId16"/>
              <a:stretch>
                <a:fillRect/>
              </a:stretch>
            </p:blipFill>
            <p:spPr>
              <a:xfrm>
                <a:off x="2477009" y="3690720"/>
                <a:ext cx="563400" cy="27686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1016A926-FE72-457F-B3CB-E5B03D0A4D2B}"/>
                  </a:ext>
                </a:extLst>
              </p14:cNvPr>
              <p14:cNvContentPartPr/>
              <p14:nvPr/>
            </p14:nvContentPartPr>
            <p14:xfrm>
              <a:off x="4164689" y="3831132"/>
              <a:ext cx="237240" cy="32400"/>
            </p14:xfrm>
          </p:contentPart>
        </mc:Choice>
        <mc:Fallback xmlns="">
          <p:pic>
            <p:nvPicPr>
              <p:cNvPr id="32" name="Ink 31">
                <a:extLst>
                  <a:ext uri="{FF2B5EF4-FFF2-40B4-BE49-F238E27FC236}">
                    <a16:creationId xmlns:a16="http://schemas.microsoft.com/office/drawing/2014/main" id="{1016A926-FE72-457F-B3CB-E5B03D0A4D2B}"/>
                  </a:ext>
                </a:extLst>
              </p:cNvPr>
              <p:cNvPicPr/>
              <p:nvPr/>
            </p:nvPicPr>
            <p:blipFill>
              <a:blip r:embed="rId18"/>
              <a:stretch>
                <a:fillRect/>
              </a:stretch>
            </p:blipFill>
            <p:spPr>
              <a:xfrm>
                <a:off x="4155689" y="3822492"/>
                <a:ext cx="254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C86505AF-88D3-4448-BFAA-641C97C573B7}"/>
                  </a:ext>
                </a:extLst>
              </p14:cNvPr>
              <p14:cNvContentPartPr/>
              <p14:nvPr/>
            </p14:nvContentPartPr>
            <p14:xfrm>
              <a:off x="5042009" y="3822132"/>
              <a:ext cx="245160" cy="11160"/>
            </p14:xfrm>
          </p:contentPart>
        </mc:Choice>
        <mc:Fallback xmlns="">
          <p:pic>
            <p:nvPicPr>
              <p:cNvPr id="33" name="Ink 32">
                <a:extLst>
                  <a:ext uri="{FF2B5EF4-FFF2-40B4-BE49-F238E27FC236}">
                    <a16:creationId xmlns:a16="http://schemas.microsoft.com/office/drawing/2014/main" id="{C86505AF-88D3-4448-BFAA-641C97C573B7}"/>
                  </a:ext>
                </a:extLst>
              </p:cNvPr>
              <p:cNvPicPr/>
              <p:nvPr/>
            </p:nvPicPr>
            <p:blipFill>
              <a:blip r:embed="rId20"/>
              <a:stretch>
                <a:fillRect/>
              </a:stretch>
            </p:blipFill>
            <p:spPr>
              <a:xfrm>
                <a:off x="5033369" y="3813492"/>
                <a:ext cx="262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7231B42F-0BA7-411C-BBF5-C9C6058B237A}"/>
                  </a:ext>
                </a:extLst>
              </p14:cNvPr>
              <p14:cNvContentPartPr/>
              <p14:nvPr/>
            </p14:nvContentPartPr>
            <p14:xfrm>
              <a:off x="3242009" y="3679212"/>
              <a:ext cx="585360" cy="288720"/>
            </p14:xfrm>
          </p:contentPart>
        </mc:Choice>
        <mc:Fallback xmlns="">
          <p:pic>
            <p:nvPicPr>
              <p:cNvPr id="34" name="Ink 33">
                <a:extLst>
                  <a:ext uri="{FF2B5EF4-FFF2-40B4-BE49-F238E27FC236}">
                    <a16:creationId xmlns:a16="http://schemas.microsoft.com/office/drawing/2014/main" id="{7231B42F-0BA7-411C-BBF5-C9C6058B237A}"/>
                  </a:ext>
                </a:extLst>
              </p:cNvPr>
              <p:cNvPicPr/>
              <p:nvPr/>
            </p:nvPicPr>
            <p:blipFill>
              <a:blip r:embed="rId22"/>
              <a:stretch>
                <a:fillRect/>
              </a:stretch>
            </p:blipFill>
            <p:spPr>
              <a:xfrm>
                <a:off x="3233369" y="3670212"/>
                <a:ext cx="603000" cy="306360"/>
              </a:xfrm>
              <a:prstGeom prst="rect">
                <a:avLst/>
              </a:prstGeom>
            </p:spPr>
          </p:pic>
        </mc:Fallback>
      </mc:AlternateContent>
    </p:spTree>
    <p:extLst>
      <p:ext uri="{BB962C8B-B14F-4D97-AF65-F5344CB8AC3E}">
        <p14:creationId xmlns:p14="http://schemas.microsoft.com/office/powerpoint/2010/main" val="191515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437C3B5E-426B-4684-8113-72FE29D3A69C}" type="datetime1">
              <a:rPr lang="en-US" smtClean="0"/>
              <a:t>9/28/2020</a:t>
            </a:fld>
            <a:endParaRPr lang="en-US"/>
          </a:p>
        </p:txBody>
      </p:sp>
      <p:sp>
        <p:nvSpPr>
          <p:cNvPr id="28675" name="Footer Placeholder 3"/>
          <p:cNvSpPr>
            <a:spLocks noGrp="1"/>
          </p:cNvSpPr>
          <p:nvPr>
            <p:ph type="ftr" sz="quarter" idx="11"/>
          </p:nvPr>
        </p:nvSpPr>
        <p:spPr>
          <a:noFill/>
        </p:spPr>
        <p:txBody>
          <a:bodyPr/>
          <a:lstStyle/>
          <a:p>
            <a:r>
              <a:rPr lang="en-US"/>
              <a:t>CPSC503 Winter 2020-21</a:t>
            </a:r>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15</a:t>
            </a:fld>
            <a:endParaRPr lang="en-US"/>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a:t>Hidden Markov Model</a:t>
            </a:r>
            <a:br>
              <a:rPr lang="de-DE" sz="3600"/>
            </a:br>
            <a:r>
              <a:rPr lang="de-DE" sz="360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extLst>
      <p:ext uri="{BB962C8B-B14F-4D97-AF65-F5344CB8AC3E}">
        <p14:creationId xmlns:p14="http://schemas.microsoft.com/office/powerpoint/2010/main" val="385005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F016FD1E-0D6A-4D98-BE21-BB345E74CAF4}" type="datetime1">
              <a:rPr lang="en-US" smtClean="0"/>
              <a:t>9/28/2020</a:t>
            </a:fld>
            <a:endParaRPr lang="en-US"/>
          </a:p>
        </p:txBody>
      </p:sp>
      <p:sp>
        <p:nvSpPr>
          <p:cNvPr id="12306" name="Footer Placeholder 3"/>
          <p:cNvSpPr>
            <a:spLocks noGrp="1"/>
          </p:cNvSpPr>
          <p:nvPr>
            <p:ph type="ftr" sz="quarter" idx="11"/>
          </p:nvPr>
        </p:nvSpPr>
        <p:spPr>
          <a:noFill/>
        </p:spPr>
        <p:txBody>
          <a:bodyPr/>
          <a:lstStyle/>
          <a:p>
            <a:r>
              <a:rPr lang="en-US"/>
              <a:t>CPSC503 Winter 2020-21</a:t>
            </a:r>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16</a:t>
            </a:fld>
            <a:endParaRPr lang="en-US"/>
          </a:p>
        </p:txBody>
      </p:sp>
      <p:graphicFrame>
        <p:nvGraphicFramePr>
          <p:cNvPr id="12290" name="Object 2"/>
          <p:cNvGraphicFramePr>
            <a:graphicFrameLocks noChangeAspect="1"/>
          </p:cNvGraphicFramePr>
          <p:nvPr>
            <p:extLst>
              <p:ext uri="{D42A27DB-BD31-4B8C-83A1-F6EECF244321}">
                <p14:modId xmlns:p14="http://schemas.microsoft.com/office/powerpoint/2010/main" val="383363338"/>
              </p:ext>
            </p:extLst>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450" name="Formel" r:id="rId4" imgW="1180800" imgH="317160" progId="Equation.3">
                  <p:embed/>
                </p:oleObj>
              </mc:Choice>
              <mc:Fallback>
                <p:oleObj name="Formel" r:id="rId4" imgW="11808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a:t>Hidden </a:t>
            </a:r>
            <a:br>
              <a:rPr lang="de-DE"/>
            </a:br>
            <a:r>
              <a:rPr lang="de-DE"/>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extLst>
              <p:ext uri="{D42A27DB-BD31-4B8C-83A1-F6EECF244321}">
                <p14:modId xmlns:p14="http://schemas.microsoft.com/office/powerpoint/2010/main" val="3086066818"/>
              </p:ext>
            </p:extLst>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451" name="Formel" r:id="rId6" imgW="901440" imgH="215640" progId="Equation.3">
                  <p:embed/>
                </p:oleObj>
              </mc:Choice>
              <mc:Fallback>
                <p:oleObj name="Formel" r:id="rId6" imgW="901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extLst>
              <p:ext uri="{D42A27DB-BD31-4B8C-83A1-F6EECF244321}">
                <p14:modId xmlns:p14="http://schemas.microsoft.com/office/powerpoint/2010/main" val="1129243312"/>
              </p:ext>
            </p:extLst>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452" name="Formel" r:id="rId8" imgW="876240" imgH="203040" progId="Equation.3">
                  <p:embed/>
                </p:oleObj>
              </mc:Choice>
              <mc:Fallback>
                <p:oleObj name="Formel" r:id="rId8" imgW="8762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extLst>
              <p:ext uri="{D42A27DB-BD31-4B8C-83A1-F6EECF244321}">
                <p14:modId xmlns:p14="http://schemas.microsoft.com/office/powerpoint/2010/main" val="3507529016"/>
              </p:ext>
            </p:extLst>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453" name="Formel" r:id="rId10" imgW="838080" imgH="203040" progId="Equation.3">
                  <p:embed/>
                </p:oleObj>
              </mc:Choice>
              <mc:Fallback>
                <p:oleObj name="Formel" r:id="rId10" imgW="8380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extLst>
              <p:ext uri="{D42A27DB-BD31-4B8C-83A1-F6EECF244321}">
                <p14:modId xmlns:p14="http://schemas.microsoft.com/office/powerpoint/2010/main" val="4002595386"/>
              </p:ext>
            </p:extLst>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454" name="Formel" r:id="rId12" imgW="1587240" imgH="203040" progId="Equation.3">
                  <p:embed/>
                </p:oleObj>
              </mc:Choice>
              <mc:Fallback>
                <p:oleObj name="Formel" r:id="rId12" imgW="1587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extLst>
              <p:ext uri="{D42A27DB-BD31-4B8C-83A1-F6EECF244321}">
                <p14:modId xmlns:p14="http://schemas.microsoft.com/office/powerpoint/2010/main" val="1652214035"/>
              </p:ext>
            </p:extLst>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455" name="Equation" r:id="rId14" imgW="1828800" imgH="317160" progId="Equation.3">
                  <p:embed/>
                </p:oleObj>
              </mc:Choice>
              <mc:Fallback>
                <p:oleObj name="Equation" r:id="rId14" imgW="1828800" imgH="3171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extLst>
              <p:ext uri="{D42A27DB-BD31-4B8C-83A1-F6EECF244321}">
                <p14:modId xmlns:p14="http://schemas.microsoft.com/office/powerpoint/2010/main" val="1548262539"/>
              </p:ext>
            </p:extLst>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456" name="Equation" r:id="rId16" imgW="558720" imgH="444240" progId="Equation.3">
                  <p:embed/>
                </p:oleObj>
              </mc:Choice>
              <mc:Fallback>
                <p:oleObj name="Equation" r:id="rId16" imgW="55872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extLst>
              <p:ext uri="{D42A27DB-BD31-4B8C-83A1-F6EECF244321}">
                <p14:modId xmlns:p14="http://schemas.microsoft.com/office/powerpoint/2010/main" val="3245950718"/>
              </p:ext>
            </p:extLst>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457" name="Equation" r:id="rId18" imgW="749160" imgH="431640" progId="Equation.3">
                  <p:embed/>
                </p:oleObj>
              </mc:Choice>
              <mc:Fallback>
                <p:oleObj name="Equation" r:id="rId18" imgW="7491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extLst>
      <p:ext uri="{BB962C8B-B14F-4D97-AF65-F5344CB8AC3E}">
        <p14:creationId xmlns:p14="http://schemas.microsoft.com/office/powerpoint/2010/main" val="331544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C1C52ABB-DE8C-4C95-809F-3C686E04C760}" type="datetime1">
              <a:rPr lang="en-US" smtClean="0"/>
              <a:t>9/28/2020</a:t>
            </a:fld>
            <a:endParaRPr lang="en-US"/>
          </a:p>
        </p:txBody>
      </p:sp>
      <p:sp>
        <p:nvSpPr>
          <p:cNvPr id="13338" name="Footer Placeholder 4"/>
          <p:cNvSpPr>
            <a:spLocks noGrp="1"/>
          </p:cNvSpPr>
          <p:nvPr>
            <p:ph type="ftr" sz="quarter" idx="11"/>
          </p:nvPr>
        </p:nvSpPr>
        <p:spPr>
          <a:noFill/>
        </p:spPr>
        <p:txBody>
          <a:bodyPr/>
          <a:lstStyle/>
          <a:p>
            <a:r>
              <a:rPr lang="en-US"/>
              <a:t>CPSC503 Winter 2020-21</a:t>
            </a:r>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17</a:t>
            </a:fld>
            <a:endParaRPr lang="en-US"/>
          </a:p>
        </p:txBody>
      </p:sp>
      <p:sp>
        <p:nvSpPr>
          <p:cNvPr id="13340" name="Rectangle 2"/>
          <p:cNvSpPr>
            <a:spLocks noGrp="1" noChangeArrowheads="1"/>
          </p:cNvSpPr>
          <p:nvPr>
            <p:ph type="title"/>
          </p:nvPr>
        </p:nvSpPr>
        <p:spPr>
          <a:xfrm>
            <a:off x="0" y="0"/>
            <a:ext cx="8839200" cy="1143000"/>
          </a:xfrm>
        </p:spPr>
        <p:txBody>
          <a:bodyPr/>
          <a:lstStyle/>
          <a:p>
            <a:pPr eaLnBrk="1" hangingPunct="1"/>
            <a:r>
              <a:rPr lang="de-DE" sz="3600"/>
              <a:t>Three fundamental questions for HMMs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endParaRPr lang="de-DE" dirty="0"/>
          </a:p>
          <a:p>
            <a:pPr marL="609600" indent="-609600" eaLnBrk="1" hangingPunct="1">
              <a:lnSpc>
                <a:spcPct val="90000"/>
              </a:lnSpc>
              <a:buFontTx/>
              <a:buNone/>
            </a:pPr>
            <a:r>
              <a:rPr lang="de-DE" dirty="0"/>
              <a:t>Finding the probability of an observation sequence</a:t>
            </a:r>
          </a:p>
          <a:p>
            <a:pPr marL="990600" lvl="1" indent="-533400" eaLnBrk="1" hangingPunct="1">
              <a:lnSpc>
                <a:spcPct val="90000"/>
              </a:lnSpc>
              <a:buFontTx/>
              <a:buChar char="•"/>
            </a:pPr>
            <a:r>
              <a:rPr lang="de-DE" dirty="0"/>
              <a:t>brute force or Forward/Backward-Algorithms</a:t>
            </a:r>
            <a:endParaRPr lang="de-DE" sz="2800" dirty="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extLst>
              <p:ext uri="{D42A27DB-BD31-4B8C-83A1-F6EECF244321}">
                <p14:modId xmlns:p14="http://schemas.microsoft.com/office/powerpoint/2010/main" val="2715038133"/>
              </p:ext>
            </p:extLst>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2209"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extLst>
              <p:ext uri="{D42A27DB-BD31-4B8C-83A1-F6EECF244321}">
                <p14:modId xmlns:p14="http://schemas.microsoft.com/office/powerpoint/2010/main" val="9797831"/>
              </p:ext>
            </p:extLst>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2210"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extLst>
              <p:ext uri="{D42A27DB-BD31-4B8C-83A1-F6EECF244321}">
                <p14:modId xmlns:p14="http://schemas.microsoft.com/office/powerpoint/2010/main" val="2713768191"/>
              </p:ext>
            </p:extLst>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2211"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extLst>
      <p:ext uri="{BB962C8B-B14F-4D97-AF65-F5344CB8AC3E}">
        <p14:creationId xmlns:p14="http://schemas.microsoft.com/office/powerpoint/2010/main" val="79362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43980F6D-3D73-4A63-9147-3A7F82E97BD9}" type="datetime1">
              <a:rPr lang="en-US" smtClean="0"/>
              <a:t>9/28/2020</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18</a:t>
            </a:fld>
            <a:endParaRPr lang="en-US"/>
          </a:p>
        </p:txBody>
      </p:sp>
      <p:sp>
        <p:nvSpPr>
          <p:cNvPr id="14359" name="Rectangle 2"/>
          <p:cNvSpPr>
            <a:spLocks noGrp="1" noChangeArrowheads="1"/>
          </p:cNvSpPr>
          <p:nvPr>
            <p:ph type="title"/>
          </p:nvPr>
        </p:nvSpPr>
        <p:spPr>
          <a:xfrm>
            <a:off x="-266700" y="6350"/>
            <a:ext cx="6324600" cy="1317625"/>
          </a:xfrm>
        </p:spPr>
        <p:txBody>
          <a:bodyPr/>
          <a:lstStyle/>
          <a:p>
            <a:pPr eaLnBrk="1" hangingPunct="1"/>
            <a:r>
              <a:rPr lang="de-DE" sz="2800" dirty="0"/>
              <a:t>Computing the probability of an observation sequence O= o</a:t>
            </a:r>
            <a:r>
              <a:rPr lang="de-DE" sz="2800" baseline="-25000" dirty="0"/>
              <a:t>1</a:t>
            </a:r>
            <a:r>
              <a:rPr lang="de-DE" sz="2800" dirty="0"/>
              <a:t> ... o</a:t>
            </a:r>
            <a:r>
              <a:rPr lang="de-DE" sz="2800" baseline="-25000" dirty="0"/>
              <a:t>T</a:t>
            </a:r>
            <a:r>
              <a:rPr lang="de-DE" sz="2800" dirty="0"/>
              <a:t> </a:t>
            </a:r>
          </a:p>
        </p:txBody>
      </p:sp>
      <p:graphicFrame>
        <p:nvGraphicFramePr>
          <p:cNvPr id="14338" name="Object 5"/>
          <p:cNvGraphicFramePr>
            <a:graphicFrameLocks noChangeAspect="1"/>
          </p:cNvGraphicFramePr>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12345" name="Formel" r:id="rId4" imgW="545760" imgH="203040" progId="Equation.3">
                  <p:embed/>
                </p:oleObj>
              </mc:Choice>
              <mc:Fallback>
                <p:oleObj name="Formel" r:id="rId4" imgW="545760" imgH="203040" progId="Equation.3">
                  <p:embed/>
                  <p:pic>
                    <p:nvPicPr>
                      <p:cNvPr id="1433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12346" name="Equation" r:id="rId6" imgW="2590560" imgH="342720" progId="Equation.3">
                  <p:embed/>
                </p:oleObj>
              </mc:Choice>
              <mc:Fallback>
                <p:oleObj name="Equation" r:id="rId6" imgW="2590560" imgH="342720" progId="Equation.3">
                  <p:embed/>
                  <p:pic>
                    <p:nvPicPr>
                      <p:cNvPr id="14339"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12347" name="Equation" r:id="rId8" imgW="1549080" imgH="406080" progId="Equation.3">
                    <p:embed/>
                  </p:oleObj>
                </mc:Choice>
                <mc:Fallback>
                  <p:oleObj name="Equation" r:id="rId8" imgW="1549080" imgH="406080" progId="Equation.3">
                    <p:embed/>
                    <p:pic>
                      <p:nvPicPr>
                        <p:cNvPr id="14342"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12348" name="Equation" r:id="rId10" imgW="1841400" imgH="457200" progId="Equation.3">
                    <p:embed/>
                  </p:oleObj>
                </mc:Choice>
                <mc:Fallback>
                  <p:oleObj name="Equation" r:id="rId10" imgW="1841400" imgH="457200" progId="Equation.3">
                    <p:embed/>
                    <p:pic>
                      <p:nvPicPr>
                        <p:cNvPr id="14341"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12349" name="Equation" r:id="rId12" imgW="2692080" imgH="457200" progId="Equation.3">
                  <p:embed/>
                </p:oleObj>
              </mc:Choice>
              <mc:Fallback>
                <p:oleObj name="Equation" r:id="rId12" imgW="2692080" imgH="457200" progId="Equation.3">
                  <p:embed/>
                  <p:pic>
                    <p:nvPicPr>
                      <p:cNvPr id="14340"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sp>
        <p:nvSpPr>
          <p:cNvPr id="14365" name="Footer Placeholder 70"/>
          <p:cNvSpPr>
            <a:spLocks noGrp="1"/>
          </p:cNvSpPr>
          <p:nvPr>
            <p:ph type="ftr" sz="quarter" idx="11"/>
          </p:nvPr>
        </p:nvSpPr>
        <p:spPr>
          <a:xfrm>
            <a:off x="190500" y="6506312"/>
            <a:ext cx="2895600" cy="457200"/>
          </a:xfrm>
          <a:noFill/>
        </p:spPr>
        <p:txBody>
          <a:bodyPr/>
          <a:lstStyle/>
          <a:p>
            <a:r>
              <a:rPr lang="en-US"/>
              <a:t>CPSC503 Winter 2020-21</a:t>
            </a:r>
            <a:endParaRPr lang="en-US" dirty="0"/>
          </a:p>
        </p:txBody>
      </p:sp>
      <mc:AlternateContent xmlns:mc="http://schemas.openxmlformats.org/markup-compatibility/2006" xmlns:p14="http://schemas.microsoft.com/office/powerpoint/2010/main">
        <mc:Choice Requires="p14">
          <p:contentPart p14:bwMode="auto" r:id="rId14">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p:sp>
        <p:nvSpPr>
          <p:cNvPr id="4" name="Rectangle 3">
            <a:extLst>
              <a:ext uri="{FF2B5EF4-FFF2-40B4-BE49-F238E27FC236}">
                <a16:creationId xmlns:a16="http://schemas.microsoft.com/office/drawing/2014/main" id="{D93AE778-4457-49E9-9264-E46B039953D5}"/>
              </a:ext>
            </a:extLst>
          </p:cNvPr>
          <p:cNvSpPr/>
          <p:nvPr/>
        </p:nvSpPr>
        <p:spPr>
          <a:xfrm>
            <a:off x="2971800" y="3609316"/>
            <a:ext cx="346266" cy="40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6">
            <a:extLst>
              <a:ext uri="{FF2B5EF4-FFF2-40B4-BE49-F238E27FC236}">
                <a16:creationId xmlns:a16="http://schemas.microsoft.com/office/drawing/2014/main" id="{9AD01457-A9F6-46BB-B44D-95CB435A3E5F}"/>
              </a:ext>
            </a:extLst>
          </p:cNvPr>
          <p:cNvSpPr/>
          <p:nvPr/>
        </p:nvSpPr>
        <p:spPr>
          <a:xfrm>
            <a:off x="792183" y="3554758"/>
            <a:ext cx="346266" cy="40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a:extLst>
              <a:ext uri="{FF2B5EF4-FFF2-40B4-BE49-F238E27FC236}">
                <a16:creationId xmlns:a16="http://schemas.microsoft.com/office/drawing/2014/main" id="{2027E90A-0977-4A1E-A0FD-1D36024D8C9D}"/>
              </a:ext>
            </a:extLst>
          </p:cNvPr>
          <p:cNvSpPr/>
          <p:nvPr/>
        </p:nvSpPr>
        <p:spPr>
          <a:xfrm>
            <a:off x="5086679" y="3675202"/>
            <a:ext cx="326696" cy="23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a:extLst>
              <a:ext uri="{FF2B5EF4-FFF2-40B4-BE49-F238E27FC236}">
                <a16:creationId xmlns:a16="http://schemas.microsoft.com/office/drawing/2014/main" id="{7CA31656-360F-4F64-9F40-9B34A4412776}"/>
              </a:ext>
            </a:extLst>
          </p:cNvPr>
          <p:cNvSpPr/>
          <p:nvPr/>
        </p:nvSpPr>
        <p:spPr>
          <a:xfrm>
            <a:off x="6193331" y="3629765"/>
            <a:ext cx="326696" cy="291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a:extLst>
              <a:ext uri="{FF2B5EF4-FFF2-40B4-BE49-F238E27FC236}">
                <a16:creationId xmlns:a16="http://schemas.microsoft.com/office/drawing/2014/main" id="{A8EFA847-6162-4753-8D9C-1C1FEB83AE7C}"/>
              </a:ext>
            </a:extLst>
          </p:cNvPr>
          <p:cNvSpPr/>
          <p:nvPr/>
        </p:nvSpPr>
        <p:spPr>
          <a:xfrm>
            <a:off x="1460500" y="4880115"/>
            <a:ext cx="326696" cy="23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a:extLst>
              <a:ext uri="{FF2B5EF4-FFF2-40B4-BE49-F238E27FC236}">
                <a16:creationId xmlns:a16="http://schemas.microsoft.com/office/drawing/2014/main" id="{0BCC33DF-B387-4F6E-BE7B-EDD15B735CB8}"/>
              </a:ext>
            </a:extLst>
          </p:cNvPr>
          <p:cNvSpPr/>
          <p:nvPr/>
        </p:nvSpPr>
        <p:spPr>
          <a:xfrm>
            <a:off x="2133599" y="5808664"/>
            <a:ext cx="320511" cy="298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a:extLst>
              <a:ext uri="{FF2B5EF4-FFF2-40B4-BE49-F238E27FC236}">
                <a16:creationId xmlns:a16="http://schemas.microsoft.com/office/drawing/2014/main" id="{6CE9C266-FF4F-4FAD-BFF7-A8107E74DE7C}"/>
              </a:ext>
            </a:extLst>
          </p:cNvPr>
          <p:cNvSpPr/>
          <p:nvPr/>
        </p:nvSpPr>
        <p:spPr>
          <a:xfrm>
            <a:off x="5260975" y="4774798"/>
            <a:ext cx="320511" cy="298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4EC4FA44-25F0-4EBC-A4AE-83797423E9DF}"/>
                  </a:ext>
                </a:extLst>
              </p14:cNvPr>
              <p14:cNvContentPartPr/>
              <p14:nvPr/>
            </p14:nvContentPartPr>
            <p14:xfrm>
              <a:off x="5597849" y="117766"/>
              <a:ext cx="2401200" cy="520920"/>
            </p14:xfrm>
          </p:contentPart>
        </mc:Choice>
        <mc:Fallback xmlns="">
          <p:pic>
            <p:nvPicPr>
              <p:cNvPr id="29" name="Ink 28">
                <a:extLst>
                  <a:ext uri="{FF2B5EF4-FFF2-40B4-BE49-F238E27FC236}">
                    <a16:creationId xmlns:a16="http://schemas.microsoft.com/office/drawing/2014/main" id="{4EC4FA44-25F0-4EBC-A4AE-83797423E9DF}"/>
                  </a:ext>
                </a:extLst>
              </p:cNvPr>
              <p:cNvPicPr/>
              <p:nvPr/>
            </p:nvPicPr>
            <p:blipFill>
              <a:blip r:embed="rId23"/>
              <a:stretch>
                <a:fillRect/>
              </a:stretch>
            </p:blipFill>
            <p:spPr>
              <a:xfrm>
                <a:off x="5589209" y="108766"/>
                <a:ext cx="241884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7CBE5828-50E8-4F08-9F09-83D1A267E631}"/>
                  </a:ext>
                </a:extLst>
              </p14:cNvPr>
              <p14:cNvContentPartPr/>
              <p14:nvPr/>
            </p14:nvContentPartPr>
            <p14:xfrm>
              <a:off x="5611889" y="747766"/>
              <a:ext cx="3115800" cy="3297600"/>
            </p14:xfrm>
          </p:contentPart>
        </mc:Choice>
        <mc:Fallback xmlns="">
          <p:pic>
            <p:nvPicPr>
              <p:cNvPr id="105" name="Ink 104">
                <a:extLst>
                  <a:ext uri="{FF2B5EF4-FFF2-40B4-BE49-F238E27FC236}">
                    <a16:creationId xmlns:a16="http://schemas.microsoft.com/office/drawing/2014/main" id="{7CBE5828-50E8-4F08-9F09-83D1A267E631}"/>
                  </a:ext>
                </a:extLst>
              </p:cNvPr>
              <p:cNvPicPr/>
              <p:nvPr/>
            </p:nvPicPr>
            <p:blipFill>
              <a:blip r:embed="rId25"/>
              <a:stretch>
                <a:fillRect/>
              </a:stretch>
            </p:blipFill>
            <p:spPr>
              <a:xfrm>
                <a:off x="5602890" y="739125"/>
                <a:ext cx="3133438" cy="3315242"/>
              </a:xfrm>
              <a:prstGeom prst="rect">
                <a:avLst/>
              </a:prstGeom>
            </p:spPr>
          </p:pic>
        </mc:Fallback>
      </mc:AlternateContent>
    </p:spTree>
    <p:extLst>
      <p:ext uri="{BB962C8B-B14F-4D97-AF65-F5344CB8AC3E}">
        <p14:creationId xmlns:p14="http://schemas.microsoft.com/office/powerpoint/2010/main" val="40627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43980F6D-3D73-4A63-9147-3A7F82E97BD9}" type="datetime1">
              <a:rPr lang="en-US" smtClean="0"/>
              <a:t>9/28/2020</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19</a:t>
            </a:fld>
            <a:endParaRPr lang="en-US"/>
          </a:p>
        </p:txBody>
      </p:sp>
      <p:sp>
        <p:nvSpPr>
          <p:cNvPr id="14359" name="Rectangle 2"/>
          <p:cNvSpPr>
            <a:spLocks noGrp="1" noChangeArrowheads="1"/>
          </p:cNvSpPr>
          <p:nvPr>
            <p:ph type="title"/>
          </p:nvPr>
        </p:nvSpPr>
        <p:spPr>
          <a:xfrm>
            <a:off x="533400" y="0"/>
            <a:ext cx="7772400" cy="1143000"/>
          </a:xfrm>
        </p:spPr>
        <p:txBody>
          <a:bodyPr/>
          <a:lstStyle/>
          <a:p>
            <a:pPr eaLnBrk="1" hangingPunct="1"/>
            <a:r>
              <a:rPr lang="de-DE" sz="3600"/>
              <a:t>Computing the probability of an observation sequence O= o</a:t>
            </a:r>
            <a:r>
              <a:rPr lang="de-DE" sz="3600" baseline="-25000"/>
              <a:t>1</a:t>
            </a:r>
            <a:r>
              <a:rPr lang="de-DE" sz="3600"/>
              <a:t> ... o</a:t>
            </a:r>
            <a:r>
              <a:rPr lang="de-DE" sz="3600" baseline="-25000"/>
              <a:t>T</a:t>
            </a:r>
            <a:r>
              <a:rPr lang="de-DE" sz="3600"/>
              <a:t> </a:t>
            </a:r>
          </a:p>
        </p:txBody>
      </p:sp>
      <p:graphicFrame>
        <p:nvGraphicFramePr>
          <p:cNvPr id="14338" name="Object 5"/>
          <p:cNvGraphicFramePr>
            <a:graphicFrameLocks noChangeAspect="1"/>
          </p:cNvGraphicFramePr>
          <p:nvPr>
            <p:extLst>
              <p:ext uri="{D42A27DB-BD31-4B8C-83A1-F6EECF244321}">
                <p14:modId xmlns:p14="http://schemas.microsoft.com/office/powerpoint/2010/main" val="2417889235"/>
              </p:ext>
            </p:extLst>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3339" name="Formel" r:id="rId4" imgW="545760" imgH="203040" progId="Equation.3">
                  <p:embed/>
                </p:oleObj>
              </mc:Choice>
              <mc:Fallback>
                <p:oleObj name="Formel"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extLst>
              <p:ext uri="{D42A27DB-BD31-4B8C-83A1-F6EECF244321}">
                <p14:modId xmlns:p14="http://schemas.microsoft.com/office/powerpoint/2010/main" val="657309095"/>
              </p:ext>
            </p:extLst>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3340" name="Equation" r:id="rId6" imgW="2590560" imgH="342720" progId="Equation.3">
                  <p:embed/>
                </p:oleObj>
              </mc:Choice>
              <mc:Fallback>
                <p:oleObj name="Equation" r:id="rId6" imgW="2590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extLst>
                <p:ext uri="{D42A27DB-BD31-4B8C-83A1-F6EECF244321}">
                  <p14:modId xmlns:p14="http://schemas.microsoft.com/office/powerpoint/2010/main" val="3881869097"/>
                </p:ext>
              </p:extLst>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3341" name="Equation" r:id="rId8" imgW="1549080" imgH="406080" progId="Equation.3">
                    <p:embed/>
                  </p:oleObj>
                </mc:Choice>
                <mc:Fallback>
                  <p:oleObj name="Equation" r:id="rId8" imgW="1549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3342"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3343" name="Equation" r:id="rId12" imgW="2692080" imgH="457200" progId="Equation.3">
                  <p:embed/>
                </p:oleObj>
              </mc:Choice>
              <mc:Fallback>
                <p:oleObj name="Equation" r:id="rId12" imgW="269208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4364" name="Group 19"/>
          <p:cNvGrpSpPr>
            <a:grpSpLocks/>
          </p:cNvGrpSpPr>
          <p:nvPr/>
        </p:nvGrpSpPr>
        <p:grpSpPr bwMode="auto">
          <a:xfrm>
            <a:off x="5638800" y="1143000"/>
            <a:ext cx="3270250" cy="2455863"/>
            <a:chOff x="1676400" y="1600200"/>
            <a:chExt cx="5076634" cy="4595823"/>
          </a:xfrm>
        </p:grpSpPr>
        <p:sp>
          <p:nvSpPr>
            <p:cNvPr id="1436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437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7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437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437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437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437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437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437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438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438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438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438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438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438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438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8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38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38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439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9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439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439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439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439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9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439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439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39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40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40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440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440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1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441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41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p:sp>
        <p:nvSpPr>
          <p:cNvPr id="14365" name="Footer Placeholder 70"/>
          <p:cNvSpPr>
            <a:spLocks noGrp="1"/>
          </p:cNvSpPr>
          <p:nvPr>
            <p:ph type="ftr" sz="quarter" idx="11"/>
          </p:nvPr>
        </p:nvSpPr>
        <p:spPr>
          <a:xfrm>
            <a:off x="190500" y="6506312"/>
            <a:ext cx="2895600" cy="457200"/>
          </a:xfrm>
          <a:noFill/>
        </p:spPr>
        <p:txBody>
          <a:bodyPr/>
          <a:lstStyle/>
          <a:p>
            <a:r>
              <a:rPr lang="en-US"/>
              <a:t>CPSC503 Winter 2020-21</a:t>
            </a:r>
            <a:endParaRPr lang="en-US" dirty="0"/>
          </a:p>
        </p:txBody>
      </p:sp>
      <mc:AlternateContent xmlns:mc="http://schemas.openxmlformats.org/markup-compatibility/2006" xmlns:p14="http://schemas.microsoft.com/office/powerpoint/2010/main">
        <mc:Choice Requires="p14">
          <p:contentPart p14:bwMode="auto" r:id="rId14">
            <p14:nvContentPartPr>
              <p14:cNvPr id="14344" name="Ink 17"/>
              <p14:cNvContentPartPr>
                <a14:cpLocks xmlns:a14="http://schemas.microsoft.com/office/drawing/2010/main" noRot="1" noChangeAspect="1" noEditPoints="1" noChangeArrowheads="1" noChangeShapeType="1"/>
              </p14:cNvContentPartPr>
              <p14:nvPr/>
            </p14:nvContentPartPr>
            <p14:xfrm>
              <a:off x="3987800" y="1290638"/>
              <a:ext cx="1425575" cy="273050"/>
            </p14:xfrm>
          </p:contentPart>
        </mc:Choice>
        <mc:Fallback xmlns="">
          <p:pic>
            <p:nvPicPr>
              <p:cNvPr id="14344" name="Ink 17"/>
              <p:cNvPicPr>
                <a:picLocks noRot="1" noChangeAspect="1" noEditPoints="1" noChangeArrowheads="1" noChangeShapeType="1"/>
              </p:cNvPicPr>
              <p:nvPr/>
            </p:nvPicPr>
            <p:blipFill>
              <a:blip r:embed="rId17"/>
              <a:stretch>
                <a:fillRect/>
              </a:stretch>
            </p:blipFill>
            <p:spPr>
              <a:xfrm>
                <a:off x="3982400" y="1286676"/>
                <a:ext cx="1438535" cy="2802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p:spTree>
    <p:extLst>
      <p:ext uri="{BB962C8B-B14F-4D97-AF65-F5344CB8AC3E}">
        <p14:creationId xmlns:p14="http://schemas.microsoft.com/office/powerpoint/2010/main" val="29092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89" y="-267877"/>
            <a:ext cx="7772400" cy="1143000"/>
          </a:xfrm>
        </p:spPr>
        <p:txBody>
          <a:bodyPr/>
          <a:lstStyle/>
          <a:p>
            <a:r>
              <a:rPr lang="en-CA" dirty="0"/>
              <a:t>Feedback on Assignment #1</a:t>
            </a:r>
          </a:p>
        </p:txBody>
      </p:sp>
      <p:sp>
        <p:nvSpPr>
          <p:cNvPr id="3" name="Content Placeholder 2"/>
          <p:cNvSpPr>
            <a:spLocks noGrp="1"/>
          </p:cNvSpPr>
          <p:nvPr>
            <p:ph idx="1"/>
          </p:nvPr>
        </p:nvSpPr>
        <p:spPr>
          <a:xfrm>
            <a:off x="152400" y="685800"/>
            <a:ext cx="8839200" cy="3048000"/>
          </a:xfrm>
          <a:solidFill>
            <a:schemeClr val="accent2">
              <a:lumMod val="20000"/>
              <a:lumOff val="80000"/>
            </a:schemeClr>
          </a:solidFill>
        </p:spPr>
        <p:txBody>
          <a:bodyPr/>
          <a:lstStyle/>
          <a:p>
            <a:r>
              <a:rPr lang="en-CA" sz="2400" dirty="0"/>
              <a:t>Assignments are self-assessed</a:t>
            </a:r>
          </a:p>
          <a:p>
            <a:r>
              <a:rPr lang="en-CA" sz="2400" dirty="0"/>
              <a:t>It is like class participation</a:t>
            </a:r>
          </a:p>
          <a:p>
            <a:r>
              <a:rPr lang="en-CA" sz="2400" dirty="0"/>
              <a:t>You have to try answering all the questions</a:t>
            </a:r>
          </a:p>
          <a:p>
            <a:r>
              <a:rPr lang="en-CA" sz="2400" dirty="0"/>
              <a:t>If you do not show that you tried all the questions marks will be deducted</a:t>
            </a:r>
          </a:p>
          <a:p>
            <a:r>
              <a:rPr lang="en-CA" sz="2400" dirty="0"/>
              <a:t>In case this was not clear, we will start deducting marks for this reason starting with assingn#2</a:t>
            </a:r>
          </a:p>
        </p:txBody>
      </p:sp>
      <p:sp>
        <p:nvSpPr>
          <p:cNvPr id="4" name="Date Placeholder 3"/>
          <p:cNvSpPr>
            <a:spLocks noGrp="1"/>
          </p:cNvSpPr>
          <p:nvPr>
            <p:ph type="dt" sz="half" idx="10"/>
          </p:nvPr>
        </p:nvSpPr>
        <p:spPr>
          <a:xfrm>
            <a:off x="762000" y="6477000"/>
            <a:ext cx="1905000" cy="457200"/>
          </a:xfrm>
        </p:spPr>
        <p:txBody>
          <a:bodyPr/>
          <a:lstStyle/>
          <a:p>
            <a:pPr>
              <a:defRPr/>
            </a:pPr>
            <a:fld id="{11231C65-031C-4173-BA20-B67D2E813867}" type="datetime1">
              <a:rPr lang="en-US" smtClean="0"/>
              <a:t>9/28/2020</a:t>
            </a:fld>
            <a:endParaRPr lang="en-US"/>
          </a:p>
        </p:txBody>
      </p:sp>
      <p:sp>
        <p:nvSpPr>
          <p:cNvPr id="5" name="Footer Placeholder 4"/>
          <p:cNvSpPr>
            <a:spLocks noGrp="1"/>
          </p:cNvSpPr>
          <p:nvPr>
            <p:ph type="ftr" sz="quarter" idx="11"/>
          </p:nvPr>
        </p:nvSpPr>
        <p:spPr>
          <a:xfrm>
            <a:off x="3200400" y="6477000"/>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629400" y="6477000"/>
            <a:ext cx="1905000" cy="457200"/>
          </a:xfrm>
        </p:spPr>
        <p:txBody>
          <a:bodyPr/>
          <a:lstStyle/>
          <a:p>
            <a:pPr>
              <a:defRPr/>
            </a:pPr>
            <a:fld id="{53AE9A6C-176D-4888-B9D9-1709010ACEDF}" type="slidenum">
              <a:rPr lang="en-US" smtClean="0"/>
              <a:pPr>
                <a:defRPr/>
              </a:pPr>
              <a:t>2</a:t>
            </a:fld>
            <a:endParaRPr lang="en-US"/>
          </a:p>
        </p:txBody>
      </p:sp>
      <p:sp>
        <p:nvSpPr>
          <p:cNvPr id="7" name="Content Placeholder 2"/>
          <p:cNvSpPr txBox="1">
            <a:spLocks/>
          </p:cNvSpPr>
          <p:nvPr/>
        </p:nvSpPr>
        <p:spPr bwMode="auto">
          <a:xfrm>
            <a:off x="80128" y="3657600"/>
            <a:ext cx="9067800" cy="2260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a:t>Notes on ‘Dementia Detection’ exercises.</a:t>
            </a:r>
          </a:p>
          <a:p>
            <a:r>
              <a:rPr lang="en-CA" sz="2400" b="0" dirty="0"/>
              <a:t>if you did not manage to run the code in Assign#1, please team up with someone who did and you can work with her/him on Dementia questions from now on (in Assign #2 and #3).</a:t>
            </a:r>
            <a:endParaRPr lang="en-CA" sz="2400" kern="0" dirty="0"/>
          </a:p>
        </p:txBody>
      </p:sp>
      <p:sp>
        <p:nvSpPr>
          <p:cNvPr id="8" name="Content Placeholder 2"/>
          <p:cNvSpPr txBox="1">
            <a:spLocks/>
          </p:cNvSpPr>
          <p:nvPr/>
        </p:nvSpPr>
        <p:spPr bwMode="auto">
          <a:xfrm>
            <a:off x="669303" y="5870148"/>
            <a:ext cx="8093697" cy="554218"/>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a:t>Assign#2 will be posted today – due </a:t>
            </a:r>
            <a:r>
              <a:rPr lang="en-CA" kern="0"/>
              <a:t>Oct 15</a:t>
            </a:r>
            <a:endParaRPr lang="en-CA" sz="2400" kern="0" dirty="0"/>
          </a:p>
        </p:txBody>
      </p:sp>
    </p:spTree>
    <p:extLst>
      <p:ext uri="{BB962C8B-B14F-4D97-AF65-F5344CB8AC3E}">
        <p14:creationId xmlns:p14="http://schemas.microsoft.com/office/powerpoint/2010/main" val="327589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Date Placeholder 3"/>
          <p:cNvSpPr>
            <a:spLocks noGrp="1"/>
          </p:cNvSpPr>
          <p:nvPr>
            <p:ph type="dt" sz="quarter" idx="10"/>
          </p:nvPr>
        </p:nvSpPr>
        <p:spPr>
          <a:noFill/>
        </p:spPr>
        <p:txBody>
          <a:bodyPr/>
          <a:lstStyle/>
          <a:p>
            <a:fld id="{5719BD65-5593-4CCA-94B2-A3033EAC3E28}" type="datetime1">
              <a:rPr lang="en-US" smtClean="0"/>
              <a:t>9/28/2020</a:t>
            </a:fld>
            <a:endParaRPr lang="en-US"/>
          </a:p>
        </p:txBody>
      </p:sp>
      <p:sp>
        <p:nvSpPr>
          <p:cNvPr id="15374" name="Footer Placeholder 4"/>
          <p:cNvSpPr>
            <a:spLocks noGrp="1"/>
          </p:cNvSpPr>
          <p:nvPr>
            <p:ph type="ftr" sz="quarter" idx="11"/>
          </p:nvPr>
        </p:nvSpPr>
        <p:spPr>
          <a:noFill/>
        </p:spPr>
        <p:txBody>
          <a:bodyPr/>
          <a:lstStyle/>
          <a:p>
            <a:r>
              <a:rPr lang="en-US"/>
              <a:t>CPSC503 Winter 2020-21</a:t>
            </a:r>
          </a:p>
        </p:txBody>
      </p:sp>
      <p:sp>
        <p:nvSpPr>
          <p:cNvPr id="15375" name="Slide Number Placeholder 5"/>
          <p:cNvSpPr>
            <a:spLocks noGrp="1"/>
          </p:cNvSpPr>
          <p:nvPr>
            <p:ph type="sldNum" sz="quarter" idx="12"/>
          </p:nvPr>
        </p:nvSpPr>
        <p:spPr>
          <a:noFill/>
        </p:spPr>
        <p:txBody>
          <a:bodyPr/>
          <a:lstStyle/>
          <a:p>
            <a:fld id="{2D0867A2-C005-46AD-85F8-9273A8EB9399}" type="slidenum">
              <a:rPr lang="en-US" smtClean="0"/>
              <a:pPr/>
              <a:t>20</a:t>
            </a:fld>
            <a:endParaRPr lang="en-US"/>
          </a:p>
        </p:txBody>
      </p:sp>
      <p:sp>
        <p:nvSpPr>
          <p:cNvPr id="15376" name="Rectangle 2"/>
          <p:cNvSpPr>
            <a:spLocks noGrp="1" noChangeArrowheads="1"/>
          </p:cNvSpPr>
          <p:nvPr>
            <p:ph type="title"/>
          </p:nvPr>
        </p:nvSpPr>
        <p:spPr>
          <a:xfrm>
            <a:off x="685800" y="228600"/>
            <a:ext cx="7772400" cy="1143000"/>
          </a:xfrm>
        </p:spPr>
        <p:txBody>
          <a:bodyPr/>
          <a:lstStyle/>
          <a:p>
            <a:pPr eaLnBrk="1" hangingPunct="1"/>
            <a:r>
              <a:rPr lang="de-DE"/>
              <a:t>Decoding Example</a:t>
            </a:r>
          </a:p>
        </p:txBody>
      </p:sp>
      <p:sp>
        <p:nvSpPr>
          <p:cNvPr id="15377" name="Rectangle 6"/>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327</a:t>
            </a:r>
          </a:p>
        </p:txBody>
      </p:sp>
      <p:sp>
        <p:nvSpPr>
          <p:cNvPr id="15378"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5362" name="Object 8"/>
          <p:cNvGraphicFramePr>
            <a:graphicFrameLocks noChangeAspect="1"/>
          </p:cNvGraphicFramePr>
          <p:nvPr>
            <p:extLst>
              <p:ext uri="{D42A27DB-BD31-4B8C-83A1-F6EECF244321}">
                <p14:modId xmlns:p14="http://schemas.microsoft.com/office/powerpoint/2010/main" val="1303506844"/>
              </p:ext>
            </p:extLst>
          </p:nvPr>
        </p:nvGraphicFramePr>
        <p:xfrm>
          <a:off x="457200" y="1143000"/>
          <a:ext cx="6629400" cy="560388"/>
        </p:xfrm>
        <a:graphic>
          <a:graphicData uri="http://schemas.openxmlformats.org/presentationml/2006/ole">
            <mc:AlternateContent xmlns:mc="http://schemas.openxmlformats.org/markup-compatibility/2006">
              <mc:Choice xmlns:v="urn:schemas-microsoft-com:vml" Requires="v">
                <p:oleObj spid="_x0000_s4310" name="Equation" r:id="rId4" imgW="2400120" imgH="203040" progId="Equation.3">
                  <p:embed/>
                </p:oleObj>
              </mc:Choice>
              <mc:Fallback>
                <p:oleObj name="Equation" r:id="rId4" imgW="2400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6629400" cy="5603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9" name="Text Box 11"/>
          <p:cNvSpPr txBox="1">
            <a:spLocks noChangeArrowheads="1"/>
          </p:cNvSpPr>
          <p:nvPr/>
        </p:nvSpPr>
        <p:spPr bwMode="auto">
          <a:xfrm>
            <a:off x="1295400" y="2743200"/>
            <a:ext cx="1652588" cy="519113"/>
          </a:xfrm>
          <a:prstGeom prst="rect">
            <a:avLst/>
          </a:prstGeom>
          <a:noFill/>
          <a:ln w="9525">
            <a:noFill/>
            <a:miter lim="800000"/>
            <a:headEnd/>
            <a:tailEnd/>
          </a:ln>
        </p:spPr>
        <p:txBody>
          <a:bodyPr wrap="none">
            <a:spAutoFit/>
          </a:bodyPr>
          <a:lstStyle/>
          <a:p>
            <a:r>
              <a:rPr lang="en-US" sz="2800"/>
              <a:t>s</a:t>
            </a:r>
            <a:r>
              <a:rPr lang="en-US" sz="2800" baseline="-25000"/>
              <a:t>1</a:t>
            </a:r>
            <a:r>
              <a:rPr lang="en-US" sz="2800"/>
              <a:t>, s</a:t>
            </a:r>
            <a:r>
              <a:rPr lang="en-US" sz="2800" baseline="-25000"/>
              <a:t>1 </a:t>
            </a:r>
            <a:r>
              <a:rPr lang="en-US" sz="2800"/>
              <a:t>= 0 ?</a:t>
            </a:r>
          </a:p>
        </p:txBody>
      </p:sp>
      <p:sp>
        <p:nvSpPr>
          <p:cNvPr id="15380" name="Text Box 12"/>
          <p:cNvSpPr txBox="1">
            <a:spLocks noChangeArrowheads="1"/>
          </p:cNvSpPr>
          <p:nvPr/>
        </p:nvSpPr>
        <p:spPr bwMode="auto">
          <a:xfrm>
            <a:off x="1295400" y="4622800"/>
            <a:ext cx="3962400" cy="519113"/>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4 </a:t>
            </a:r>
            <a:r>
              <a:rPr lang="en-US" sz="2800"/>
              <a:t>= 1 </a:t>
            </a:r>
            <a:r>
              <a:rPr lang="en-US"/>
              <a:t>*</a:t>
            </a:r>
            <a:r>
              <a:rPr lang="en-US" sz="2800"/>
              <a:t> .5 </a:t>
            </a:r>
            <a:r>
              <a:rPr lang="en-US"/>
              <a:t>* </a:t>
            </a:r>
            <a:r>
              <a:rPr lang="en-US" sz="2800"/>
              <a:t>.6</a:t>
            </a:r>
            <a:r>
              <a:rPr lang="en-US"/>
              <a:t> * </a:t>
            </a:r>
            <a:r>
              <a:rPr lang="en-US" sz="2800"/>
              <a:t>.7</a:t>
            </a:r>
            <a:endParaRPr lang="en-US"/>
          </a:p>
        </p:txBody>
      </p:sp>
      <p:sp>
        <p:nvSpPr>
          <p:cNvPr id="15381" name="Text Box 14"/>
          <p:cNvSpPr txBox="1">
            <a:spLocks noChangeArrowheads="1"/>
          </p:cNvSpPr>
          <p:nvPr/>
        </p:nvSpPr>
        <p:spPr bwMode="auto">
          <a:xfrm>
            <a:off x="1295400" y="5003800"/>
            <a:ext cx="1563688" cy="519113"/>
          </a:xfrm>
          <a:prstGeom prst="rect">
            <a:avLst/>
          </a:prstGeom>
          <a:noFill/>
          <a:ln w="9525">
            <a:noFill/>
            <a:miter lim="800000"/>
            <a:headEnd/>
            <a:tailEnd/>
          </a:ln>
        </p:spPr>
        <p:txBody>
          <a:bodyPr wrap="none">
            <a:spAutoFit/>
          </a:bodyPr>
          <a:lstStyle/>
          <a:p>
            <a:r>
              <a:rPr lang="en-US" sz="2800"/>
              <a:t>s</a:t>
            </a:r>
            <a:r>
              <a:rPr lang="en-US" sz="2800" baseline="-25000"/>
              <a:t>2</a:t>
            </a:r>
            <a:r>
              <a:rPr lang="en-US" sz="2800"/>
              <a:t>, s</a:t>
            </a:r>
            <a:r>
              <a:rPr lang="en-US" sz="2800" baseline="-25000"/>
              <a:t>4 </a:t>
            </a:r>
            <a:r>
              <a:rPr lang="en-US" sz="2800"/>
              <a:t>= 0?</a:t>
            </a:r>
          </a:p>
        </p:txBody>
      </p:sp>
      <p:sp>
        <p:nvSpPr>
          <p:cNvPr id="15382" name="Text Box 16"/>
          <p:cNvSpPr txBox="1">
            <a:spLocks noChangeArrowheads="1"/>
          </p:cNvSpPr>
          <p:nvPr/>
        </p:nvSpPr>
        <p:spPr bwMode="auto">
          <a:xfrm>
            <a:off x="1295400" y="5384800"/>
            <a:ext cx="1390650" cy="884238"/>
          </a:xfrm>
          <a:prstGeom prst="rect">
            <a:avLst/>
          </a:prstGeom>
          <a:noFill/>
          <a:ln w="9525">
            <a:noFill/>
            <a:miter lim="800000"/>
            <a:headEnd/>
            <a:tailEnd/>
          </a:ln>
        </p:spPr>
        <p:txBody>
          <a:bodyPr wrap="none">
            <a:spAutoFit/>
          </a:bodyPr>
          <a:lstStyle/>
          <a:p>
            <a:r>
              <a:rPr lang="en-US" sz="2800"/>
              <a:t>……….</a:t>
            </a:r>
            <a:r>
              <a:rPr lang="en-US"/>
              <a:t> </a:t>
            </a:r>
            <a:endParaRPr lang="en-US" sz="2800"/>
          </a:p>
          <a:p>
            <a:endParaRPr lang="en-US" sz="2400"/>
          </a:p>
        </p:txBody>
      </p:sp>
      <p:sp>
        <p:nvSpPr>
          <p:cNvPr id="15383" name="Text Box 18"/>
          <p:cNvSpPr txBox="1">
            <a:spLocks noChangeArrowheads="1"/>
          </p:cNvSpPr>
          <p:nvPr/>
        </p:nvSpPr>
        <p:spPr bwMode="auto">
          <a:xfrm>
            <a:off x="1295400" y="3246438"/>
            <a:ext cx="3429000" cy="519112"/>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2</a:t>
            </a:r>
            <a:r>
              <a:rPr lang="en-US" sz="2800"/>
              <a:t> = 1 </a:t>
            </a:r>
            <a:r>
              <a:rPr lang="en-US"/>
              <a:t>* </a:t>
            </a:r>
            <a:r>
              <a:rPr lang="en-US" sz="2800"/>
              <a:t>.1</a:t>
            </a:r>
            <a:r>
              <a:rPr lang="en-US"/>
              <a:t> * </a:t>
            </a:r>
            <a:r>
              <a:rPr lang="en-US" sz="2800"/>
              <a:t>.6 </a:t>
            </a:r>
            <a:r>
              <a:rPr lang="en-US"/>
              <a:t>* </a:t>
            </a:r>
            <a:r>
              <a:rPr lang="en-US" sz="2800"/>
              <a:t>.3</a:t>
            </a:r>
          </a:p>
        </p:txBody>
      </p:sp>
      <p:sp>
        <p:nvSpPr>
          <p:cNvPr id="15384" name="Text Box 24"/>
          <p:cNvSpPr txBox="1">
            <a:spLocks noChangeArrowheads="1"/>
          </p:cNvSpPr>
          <p:nvPr/>
        </p:nvSpPr>
        <p:spPr bwMode="auto">
          <a:xfrm>
            <a:off x="1295400" y="4241800"/>
            <a:ext cx="1339850" cy="519113"/>
          </a:xfrm>
          <a:prstGeom prst="rect">
            <a:avLst/>
          </a:prstGeom>
          <a:noFill/>
          <a:ln w="9525">
            <a:noFill/>
            <a:miter lim="800000"/>
            <a:headEnd/>
            <a:tailEnd/>
          </a:ln>
        </p:spPr>
        <p:txBody>
          <a:bodyPr wrap="none">
            <a:spAutoFit/>
          </a:bodyPr>
          <a:lstStyle/>
          <a:p>
            <a:r>
              <a:rPr lang="en-US" sz="2800"/>
              <a:t>……….</a:t>
            </a:r>
          </a:p>
        </p:txBody>
      </p:sp>
      <p:sp>
        <p:nvSpPr>
          <p:cNvPr id="15385" name="Text Box 27"/>
          <p:cNvSpPr txBox="1">
            <a:spLocks noChangeArrowheads="1"/>
          </p:cNvSpPr>
          <p:nvPr/>
        </p:nvSpPr>
        <p:spPr bwMode="auto">
          <a:xfrm>
            <a:off x="1371600" y="5715000"/>
            <a:ext cx="1339850" cy="519113"/>
          </a:xfrm>
          <a:prstGeom prst="rect">
            <a:avLst/>
          </a:prstGeom>
          <a:noFill/>
          <a:ln w="9525">
            <a:noFill/>
            <a:miter lim="800000"/>
            <a:headEnd/>
            <a:tailEnd/>
          </a:ln>
        </p:spPr>
        <p:txBody>
          <a:bodyPr wrap="none">
            <a:spAutoFit/>
          </a:bodyPr>
          <a:lstStyle/>
          <a:p>
            <a:r>
              <a:rPr lang="en-US" sz="2800"/>
              <a:t>……….</a:t>
            </a:r>
          </a:p>
        </p:txBody>
      </p:sp>
      <p:sp>
        <p:nvSpPr>
          <p:cNvPr id="15386" name="Text Box 28"/>
          <p:cNvSpPr txBox="1">
            <a:spLocks noChangeArrowheads="1"/>
          </p:cNvSpPr>
          <p:nvPr/>
        </p:nvSpPr>
        <p:spPr bwMode="auto">
          <a:xfrm>
            <a:off x="1295400" y="3810000"/>
            <a:ext cx="1339850" cy="519113"/>
          </a:xfrm>
          <a:prstGeom prst="rect">
            <a:avLst/>
          </a:prstGeom>
          <a:noFill/>
          <a:ln w="9525">
            <a:noFill/>
            <a:miter lim="800000"/>
            <a:headEnd/>
            <a:tailEnd/>
          </a:ln>
        </p:spPr>
        <p:txBody>
          <a:bodyPr wrap="none">
            <a:spAutoFit/>
          </a:bodyPr>
          <a:lstStyle/>
          <a:p>
            <a:r>
              <a:rPr lang="en-US" sz="2800"/>
              <a:t>……….</a:t>
            </a:r>
          </a:p>
        </p:txBody>
      </p:sp>
      <p:graphicFrame>
        <p:nvGraphicFramePr>
          <p:cNvPr id="15363" name="Object 34"/>
          <p:cNvGraphicFramePr>
            <a:graphicFrameLocks noChangeAspect="1"/>
          </p:cNvGraphicFramePr>
          <p:nvPr>
            <p:extLst>
              <p:ext uri="{D42A27DB-BD31-4B8C-83A1-F6EECF244321}">
                <p14:modId xmlns:p14="http://schemas.microsoft.com/office/powerpoint/2010/main" val="625705696"/>
              </p:ext>
            </p:extLst>
          </p:nvPr>
        </p:nvGraphicFramePr>
        <p:xfrm>
          <a:off x="390525" y="2590800"/>
          <a:ext cx="817563" cy="715963"/>
        </p:xfrm>
        <a:graphic>
          <a:graphicData uri="http://schemas.openxmlformats.org/presentationml/2006/ole">
            <mc:AlternateContent xmlns:mc="http://schemas.openxmlformats.org/markup-compatibility/2006">
              <mc:Choice xmlns:v="urn:schemas-microsoft-com:vml" Requires="v">
                <p:oleObj spid="_x0000_s4311" name="Equation" r:id="rId6" imgW="419040" imgH="368280" progId="Equation.3">
                  <p:embed/>
                </p:oleObj>
              </mc:Choice>
              <mc:Fallback>
                <p:oleObj name="Equation" r:id="rId6" imgW="4190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590800"/>
                        <a:ext cx="817563" cy="7159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37"/>
          <p:cNvGrpSpPr>
            <a:grpSpLocks/>
          </p:cNvGrpSpPr>
          <p:nvPr/>
        </p:nvGrpSpPr>
        <p:grpSpPr bwMode="auto">
          <a:xfrm>
            <a:off x="5029200" y="5334000"/>
            <a:ext cx="2590800" cy="952500"/>
            <a:chOff x="3888" y="2928"/>
            <a:chExt cx="1632" cy="600"/>
          </a:xfrm>
        </p:grpSpPr>
        <p:sp>
          <p:nvSpPr>
            <p:cNvPr id="15441" name="Rectangle 35"/>
            <p:cNvSpPr>
              <a:spLocks noChangeArrowheads="1"/>
            </p:cNvSpPr>
            <p:nvPr/>
          </p:nvSpPr>
          <p:spPr bwMode="auto">
            <a:xfrm>
              <a:off x="3888" y="2928"/>
              <a:ext cx="163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5365" name="Object 36"/>
            <p:cNvGraphicFramePr>
              <a:graphicFrameLocks noChangeAspect="1"/>
            </p:cNvGraphicFramePr>
            <p:nvPr>
              <p:extLst>
                <p:ext uri="{D42A27DB-BD31-4B8C-83A1-F6EECF244321}">
                  <p14:modId xmlns:p14="http://schemas.microsoft.com/office/powerpoint/2010/main" val="993764561"/>
                </p:ext>
              </p:extLst>
            </p:nvPr>
          </p:nvGraphicFramePr>
          <p:xfrm>
            <a:off x="4272" y="3312"/>
            <a:ext cx="217" cy="216"/>
          </p:xfrm>
          <a:graphic>
            <a:graphicData uri="http://schemas.openxmlformats.org/presentationml/2006/ole">
              <mc:AlternateContent xmlns:mc="http://schemas.openxmlformats.org/markup-compatibility/2006">
                <mc:Choice xmlns:v="urn:schemas-microsoft-com:vml" Requires="v">
                  <p:oleObj spid="_x0000_s4312"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31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5364" name="Object 38"/>
          <p:cNvGraphicFramePr>
            <a:graphicFrameLocks noGrp="1" noChangeAspect="1"/>
          </p:cNvGraphicFramePr>
          <p:nvPr>
            <p:ph idx="1"/>
          </p:nvPr>
        </p:nvGraphicFramePr>
        <p:xfrm>
          <a:off x="1600200" y="1717675"/>
          <a:ext cx="6096000" cy="1035050"/>
        </p:xfrm>
        <a:graphic>
          <a:graphicData uri="http://schemas.openxmlformats.org/presentationml/2006/ole">
            <mc:AlternateContent xmlns:mc="http://schemas.openxmlformats.org/markup-compatibility/2006">
              <mc:Choice xmlns:v="urn:schemas-microsoft-com:vml" Requires="v">
                <p:oleObj spid="_x0000_s4313" name="Equation" r:id="rId10" imgW="2692080" imgH="457200" progId="Equation.3">
                  <p:embed/>
                </p:oleObj>
              </mc:Choice>
              <mc:Fallback>
                <p:oleObj name="Equation" r:id="rId10" imgW="26920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717675"/>
                        <a:ext cx="6096000" cy="1035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5388" name="Group 19"/>
          <p:cNvGrpSpPr>
            <a:grpSpLocks/>
          </p:cNvGrpSpPr>
          <p:nvPr/>
        </p:nvGrpSpPr>
        <p:grpSpPr bwMode="auto">
          <a:xfrm>
            <a:off x="5873750" y="2743200"/>
            <a:ext cx="3270250" cy="2455863"/>
            <a:chOff x="1676400" y="1600200"/>
            <a:chExt cx="5076634" cy="4595823"/>
          </a:xfrm>
        </p:grpSpPr>
        <p:sp>
          <p:nvSpPr>
            <p:cNvPr id="1538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39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539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539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539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540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5401"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5402"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5403"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5404"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5405"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5406"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5407"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5408"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5409"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0"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11"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12"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541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414"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5415"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5416"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5417"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5418"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9"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5420"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542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3"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24"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25"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6"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543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543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3"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4"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5"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6"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5437"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8"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9"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40"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2">
            <p14:nvContentPartPr>
              <p14:cNvPr id="15366" name="Ink 12"/>
              <p14:cNvContentPartPr>
                <a14:cpLocks xmlns:a14="http://schemas.microsoft.com/office/drawing/2010/main" noRot="1" noChangeAspect="1" noEditPoints="1" noChangeArrowheads="1" noChangeShapeType="1"/>
              </p14:cNvContentPartPr>
              <p14:nvPr/>
            </p14:nvContentPartPr>
            <p14:xfrm>
              <a:off x="1082675" y="2986088"/>
              <a:ext cx="133350" cy="2640012"/>
            </p14:xfrm>
          </p:contentPart>
        </mc:Choice>
        <mc:Fallback xmlns="">
          <p:pic>
            <p:nvPicPr>
              <p:cNvPr id="15366" name="Ink 12"/>
              <p:cNvPicPr>
                <a:picLocks noRot="1" noChangeAspect="1" noEditPoints="1" noChangeArrowheads="1" noChangeShapeType="1"/>
              </p:cNvPicPr>
              <p:nvPr/>
            </p:nvPicPr>
            <p:blipFill>
              <a:blip r:embed="rId13"/>
              <a:stretch>
                <a:fillRect/>
              </a:stretch>
            </p:blipFill>
            <p:spPr>
              <a:xfrm>
                <a:off x="1071142" y="2982848"/>
                <a:ext cx="151370" cy="2646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7" name="Ink 13"/>
              <p14:cNvContentPartPr>
                <a14:cpLocks xmlns:a14="http://schemas.microsoft.com/office/drawing/2010/main" noRot="1" noChangeAspect="1" noEditPoints="1" noChangeArrowheads="1" noChangeShapeType="1"/>
              </p14:cNvContentPartPr>
              <p14:nvPr/>
            </p14:nvContentPartPr>
            <p14:xfrm>
              <a:off x="219075" y="5427663"/>
              <a:ext cx="1006475" cy="773112"/>
            </p14:xfrm>
          </p:contentPart>
        </mc:Choice>
        <mc:Fallback xmlns="">
          <p:pic>
            <p:nvPicPr>
              <p:cNvPr id="15367" name="Ink 13"/>
              <p:cNvPicPr>
                <a:picLocks noRot="1" noChangeAspect="1" noEditPoints="1" noChangeArrowheads="1" noChangeShapeType="1"/>
              </p:cNvPicPr>
              <p:nvPr/>
            </p:nvPicPr>
            <p:blipFill>
              <a:blip r:embed="rId15"/>
              <a:stretch>
                <a:fillRect/>
              </a:stretch>
            </p:blipFill>
            <p:spPr>
              <a:xfrm>
                <a:off x="210796" y="5424424"/>
                <a:ext cx="1024833" cy="7849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8" name="Ink 14"/>
              <p14:cNvContentPartPr>
                <a14:cpLocks xmlns:a14="http://schemas.microsoft.com/office/drawing/2010/main" noRot="1" noChangeAspect="1" noEditPoints="1" noChangeArrowheads="1" noChangeShapeType="1"/>
              </p14:cNvContentPartPr>
              <p14:nvPr/>
            </p14:nvContentPartPr>
            <p14:xfrm>
              <a:off x="1281113" y="963613"/>
              <a:ext cx="3775075" cy="2820987"/>
            </p14:xfrm>
          </p:contentPart>
        </mc:Choice>
        <mc:Fallback xmlns="">
          <p:pic>
            <p:nvPicPr>
              <p:cNvPr id="15368" name="Ink 14"/>
              <p:cNvPicPr>
                <a:picLocks noRot="1" noChangeAspect="1" noEditPoints="1" noChangeArrowheads="1" noChangeShapeType="1"/>
              </p:cNvPicPr>
              <p:nvPr/>
            </p:nvPicPr>
            <p:blipFill>
              <a:blip r:embed="rId17"/>
              <a:stretch>
                <a:fillRect/>
              </a:stretch>
            </p:blipFill>
            <p:spPr>
              <a:xfrm>
                <a:off x="1273916" y="958210"/>
                <a:ext cx="3790908" cy="28317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9" name="Ink 15"/>
              <p14:cNvContentPartPr>
                <a14:cpLocks xmlns:a14="http://schemas.microsoft.com/office/drawing/2010/main" noRot="1" noChangeAspect="1" noEditPoints="1" noChangeArrowheads="1" noChangeShapeType="1"/>
              </p14:cNvContentPartPr>
              <p14:nvPr/>
            </p14:nvContentPartPr>
            <p14:xfrm>
              <a:off x="1003300" y="1584325"/>
              <a:ext cx="358775" cy="1395413"/>
            </p14:xfrm>
          </p:contentPart>
        </mc:Choice>
        <mc:Fallback xmlns="">
          <p:pic>
            <p:nvPicPr>
              <p:cNvPr id="15369" name="Ink 15"/>
              <p:cNvPicPr>
                <a:picLocks noRot="1" noChangeAspect="1" noEditPoints="1" noChangeArrowheads="1" noChangeShapeType="1"/>
              </p:cNvPicPr>
              <p:nvPr/>
            </p:nvPicPr>
            <p:blipFill>
              <a:blip r:embed="rId19"/>
              <a:stretch>
                <a:fillRect/>
              </a:stretch>
            </p:blipFill>
            <p:spPr>
              <a:xfrm>
                <a:off x="995383" y="1576765"/>
                <a:ext cx="372090" cy="1407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0" name="Ink 16"/>
              <p14:cNvContentPartPr>
                <a14:cpLocks xmlns:a14="http://schemas.microsoft.com/office/drawing/2010/main" noRot="1" noChangeAspect="1" noEditPoints="1" noChangeArrowheads="1" noChangeShapeType="1"/>
              </p14:cNvContentPartPr>
              <p14:nvPr/>
            </p14:nvContentPartPr>
            <p14:xfrm>
              <a:off x="3095625" y="2911475"/>
              <a:ext cx="523875" cy="223838"/>
            </p14:xfrm>
          </p:contentPart>
        </mc:Choice>
        <mc:Fallback xmlns="">
          <p:pic>
            <p:nvPicPr>
              <p:cNvPr id="15370" name="Ink 16"/>
              <p:cNvPicPr>
                <a:picLocks noRot="1" noChangeAspect="1" noEditPoints="1" noChangeArrowheads="1" noChangeShapeType="1"/>
              </p:cNvPicPr>
              <p:nvPr/>
            </p:nvPicPr>
            <p:blipFill>
              <a:blip r:embed="rId21"/>
              <a:stretch>
                <a:fillRect/>
              </a:stretch>
            </p:blipFill>
            <p:spPr>
              <a:xfrm>
                <a:off x="3088064" y="2904638"/>
                <a:ext cx="537197" cy="2360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7"/>
              <p14:cNvContentPartPr>
                <a14:cpLocks xmlns:a14="http://schemas.microsoft.com/office/drawing/2010/main" noRot="1" noChangeAspect="1" noEditPoints="1" noChangeArrowheads="1" noChangeShapeType="1"/>
              </p14:cNvContentPartPr>
              <p14:nvPr/>
            </p14:nvContentPartPr>
            <p14:xfrm>
              <a:off x="5224463" y="2859088"/>
              <a:ext cx="307975" cy="585787"/>
            </p14:xfrm>
          </p:contentPart>
        </mc:Choice>
        <mc:Fallback xmlns="">
          <p:pic>
            <p:nvPicPr>
              <p:cNvPr id="15371" name="Ink 17"/>
              <p:cNvPicPr>
                <a:picLocks noRot="1" noChangeAspect="1" noEditPoints="1" noChangeArrowheads="1" noChangeShapeType="1"/>
              </p:cNvPicPr>
              <p:nvPr/>
            </p:nvPicPr>
            <p:blipFill>
              <a:blip r:embed="rId23"/>
              <a:stretch>
                <a:fillRect/>
              </a:stretch>
            </p:blipFill>
            <p:spPr>
              <a:xfrm>
                <a:off x="5219420" y="2854047"/>
                <a:ext cx="320582" cy="59370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2" name="Ink 18"/>
              <p14:cNvContentPartPr>
                <a14:cpLocks xmlns:a14="http://schemas.microsoft.com/office/drawing/2010/main" noRot="1" noChangeAspect="1" noEditPoints="1" noChangeArrowheads="1" noChangeShapeType="1"/>
              </p14:cNvContentPartPr>
              <p14:nvPr/>
            </p14:nvContentPartPr>
            <p14:xfrm>
              <a:off x="7464426" y="5538624"/>
              <a:ext cx="838440" cy="769680"/>
            </p14:xfrm>
          </p:contentPart>
        </mc:Choice>
        <mc:Fallback xmlns="">
          <p:pic>
            <p:nvPicPr>
              <p:cNvPr id="15372" name="Ink 18"/>
              <p:cNvPicPr>
                <a:picLocks noRot="1" noChangeAspect="1" noEditPoints="1" noChangeArrowheads="1" noChangeShapeType="1"/>
              </p:cNvPicPr>
              <p:nvPr/>
            </p:nvPicPr>
            <p:blipFill>
              <a:blip r:embed="rId25"/>
              <a:stretch>
                <a:fillRect/>
              </a:stretch>
            </p:blipFill>
            <p:spPr>
              <a:xfrm>
                <a:off x="7455066" y="5529264"/>
                <a:ext cx="857160" cy="788400"/>
              </a:xfrm>
              <a:prstGeom prst="rect">
                <a:avLst/>
              </a:prstGeom>
            </p:spPr>
          </p:pic>
        </mc:Fallback>
      </mc:AlternateContent>
    </p:spTree>
    <p:extLst>
      <p:ext uri="{BB962C8B-B14F-4D97-AF65-F5344CB8AC3E}">
        <p14:creationId xmlns:p14="http://schemas.microsoft.com/office/powerpoint/2010/main" val="15816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21</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extLst>
                <p:ext uri="{D42A27DB-BD31-4B8C-83A1-F6EECF244321}">
                  <p14:modId xmlns:p14="http://schemas.microsoft.com/office/powerpoint/2010/main" val="1856907246"/>
                </p:ext>
              </p:extLst>
            </p:nvPr>
          </p:nvGraphicFramePr>
          <p:xfrm>
            <a:off x="654" y="1584"/>
            <a:ext cx="2272" cy="440"/>
          </p:xfrm>
          <a:graphic>
            <a:graphicData uri="http://schemas.openxmlformats.org/presentationml/2006/ole">
              <mc:AlternateContent xmlns:mc="http://schemas.openxmlformats.org/markup-compatibility/2006">
                <mc:Choice xmlns:v="urn:schemas-microsoft-com:vml" Requires="v">
                  <p:oleObj spid="_x0000_s5387" name="Equation" r:id="rId4" imgW="1638000" imgH="317160" progId="Equation.3">
                    <p:embed/>
                  </p:oleObj>
                </mc:Choice>
                <mc:Fallback>
                  <p:oleObj name="Equation" r:id="rId4" imgW="1638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 y="1584"/>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6456"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extLst>
                <p:ext uri="{D42A27DB-BD31-4B8C-83A1-F6EECF244321}">
                  <p14:modId xmlns:p14="http://schemas.microsoft.com/office/powerpoint/2010/main" val="2591344023"/>
                </p:ext>
              </p:extLst>
            </p:nvPr>
          </p:nvGraphicFramePr>
          <p:xfrm>
            <a:off x="874" y="2361"/>
            <a:ext cx="4102" cy="599"/>
          </p:xfrm>
          <a:graphic>
            <a:graphicData uri="http://schemas.openxmlformats.org/presentationml/2006/ole">
              <mc:AlternateContent xmlns:mc="http://schemas.openxmlformats.org/markup-compatibility/2006">
                <mc:Choice xmlns:v="urn:schemas-microsoft-com:vml" Requires="v">
                  <p:oleObj spid="_x0000_s5388" name="Equation" r:id="rId6" imgW="2958840" imgH="431640" progId="Equation.3">
                    <p:embed/>
                  </p:oleObj>
                </mc:Choice>
                <mc:Fallback>
                  <p:oleObj name="Equation" r:id="rId6" imgW="295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 y="2361"/>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6"/>
          <p:cNvGrpSpPr>
            <a:grpSpLocks/>
          </p:cNvGrpSpPr>
          <p:nvPr/>
        </p:nvGrpSpPr>
        <p:grpSpPr bwMode="auto">
          <a:xfrm>
            <a:off x="838200" y="468947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3. Total</a:t>
              </a:r>
              <a:endParaRPr lang="el-GR" sz="240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extLst>
                <p:ext uri="{D42A27DB-BD31-4B8C-83A1-F6EECF244321}">
                  <p14:modId xmlns:p14="http://schemas.microsoft.com/office/powerpoint/2010/main" val="212509567"/>
                </p:ext>
              </p:extLst>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5389"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extLst>
                <p:ext uri="{D42A27DB-BD31-4B8C-83A1-F6EECF244321}">
                  <p14:modId xmlns:p14="http://schemas.microsoft.com/office/powerpoint/2010/main" val="1739603849"/>
                </p:ext>
              </p:extLst>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5390" name="Equation" r:id="rId10" imgW="126720" imgH="126720" progId="Equation.3">
                    <p:embed/>
                  </p:oleObj>
                </mc:Choice>
                <mc:Fallback>
                  <p:oleObj name="Equation" r:id="rId10" imgW="12672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2681190795"/>
              </p:ext>
            </p:extLst>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5391" name="Equation" r:id="rId12" imgW="1752480" imgH="203040" progId="Equation.3">
                  <p:embed/>
                </p:oleObj>
              </mc:Choice>
              <mc:Fallback>
                <p:oleObj name="Equation" r:id="rId12" imgW="17524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4">
            <p14:nvContentPartPr>
              <p14:cNvPr id="16391" name="Ink 8"/>
              <p14:cNvContentPartPr>
                <a14:cpLocks xmlns:a14="http://schemas.microsoft.com/office/drawing/2010/main" noRot="1" noChangeAspect="1" noEditPoints="1" noChangeArrowheads="1" noChangeShapeType="1"/>
              </p14:cNvContentPartPr>
              <p14:nvPr/>
            </p14:nvContentPartPr>
            <p14:xfrm>
              <a:off x="7350125" y="5435600"/>
              <a:ext cx="1025525" cy="593725"/>
            </p14:xfrm>
          </p:contentPart>
        </mc:Choice>
        <mc:Fallback xmlns="">
          <p:pic>
            <p:nvPicPr>
              <p:cNvPr id="16391" name="Ink 8"/>
              <p:cNvPicPr>
                <a:picLocks noRot="1" noChangeAspect="1" noEditPoints="1" noChangeArrowheads="1" noChangeShapeType="1"/>
              </p:cNvPicPr>
              <p:nvPr/>
            </p:nvPicPr>
            <p:blipFill>
              <a:blip r:embed="rId15"/>
              <a:stretch>
                <a:fillRect/>
              </a:stretch>
            </p:blipFill>
            <p:spPr>
              <a:xfrm>
                <a:off x="7343646" y="5430199"/>
                <a:ext cx="1041723" cy="608127"/>
              </a:xfrm>
              <a:prstGeom prst="rect">
                <a:avLst/>
              </a:prstGeom>
            </p:spPr>
          </p:pic>
        </mc:Fallback>
      </mc:AlternateContent>
    </p:spTree>
    <p:extLst>
      <p:ext uri="{BB962C8B-B14F-4D97-AF65-F5344CB8AC3E}">
        <p14:creationId xmlns:p14="http://schemas.microsoft.com/office/powerpoint/2010/main" val="3566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22</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6386" name="Object 13"/>
          <p:cNvGraphicFramePr>
            <a:graphicFrameLocks noChangeAspect="1"/>
          </p:cNvGraphicFramePr>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14347" name="Equation" r:id="rId4" imgW="1752480" imgH="203040" progId="Equation.3">
                  <p:embed/>
                </p:oleObj>
              </mc:Choice>
              <mc:Fallback>
                <p:oleObj name="Equation" r:id="rId4" imgW="1752480" imgH="203040" progId="Equation.3">
                  <p:embed/>
                  <p:pic>
                    <p:nvPicPr>
                      <p:cNvPr id="16386"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6">
            <p14:nvContentPartPr>
              <p14:cNvPr id="60" name="Ink 59">
                <a:extLst>
                  <a:ext uri="{FF2B5EF4-FFF2-40B4-BE49-F238E27FC236}">
                    <a16:creationId xmlns:a16="http://schemas.microsoft.com/office/drawing/2014/main" id="{35BB4970-3F64-4302-B15D-FFAEF6ECD471}"/>
                  </a:ext>
                </a:extLst>
              </p14:cNvPr>
              <p14:cNvContentPartPr/>
              <p14:nvPr/>
            </p14:nvContentPartPr>
            <p14:xfrm>
              <a:off x="349769" y="2306172"/>
              <a:ext cx="4830480" cy="3711240"/>
            </p14:xfrm>
          </p:contentPart>
        </mc:Choice>
        <mc:Fallback xmlns="">
          <p:pic>
            <p:nvPicPr>
              <p:cNvPr id="60" name="Ink 59">
                <a:extLst>
                  <a:ext uri="{FF2B5EF4-FFF2-40B4-BE49-F238E27FC236}">
                    <a16:creationId xmlns:a16="http://schemas.microsoft.com/office/drawing/2014/main" id="{35BB4970-3F64-4302-B15D-FFAEF6ECD471}"/>
                  </a:ext>
                </a:extLst>
              </p:cNvPr>
              <p:cNvPicPr/>
              <p:nvPr/>
            </p:nvPicPr>
            <p:blipFill>
              <a:blip r:embed="rId7"/>
              <a:stretch>
                <a:fillRect/>
              </a:stretch>
            </p:blipFill>
            <p:spPr>
              <a:xfrm>
                <a:off x="340769" y="2297172"/>
                <a:ext cx="4848120" cy="37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20B4BC18-A23B-43BE-8B2B-02104AF6C19F}"/>
                  </a:ext>
                </a:extLst>
              </p14:cNvPr>
              <p14:cNvContentPartPr/>
              <p14:nvPr/>
            </p14:nvContentPartPr>
            <p14:xfrm>
              <a:off x="5916089" y="4376172"/>
              <a:ext cx="340920" cy="303480"/>
            </p14:xfrm>
          </p:contentPart>
        </mc:Choice>
        <mc:Fallback xmlns="">
          <p:pic>
            <p:nvPicPr>
              <p:cNvPr id="61" name="Ink 60">
                <a:extLst>
                  <a:ext uri="{FF2B5EF4-FFF2-40B4-BE49-F238E27FC236}">
                    <a16:creationId xmlns:a16="http://schemas.microsoft.com/office/drawing/2014/main" id="{20B4BC18-A23B-43BE-8B2B-02104AF6C19F}"/>
                  </a:ext>
                </a:extLst>
              </p:cNvPr>
              <p:cNvPicPr/>
              <p:nvPr/>
            </p:nvPicPr>
            <p:blipFill>
              <a:blip r:embed="rId9"/>
              <a:stretch>
                <a:fillRect/>
              </a:stretch>
            </p:blipFill>
            <p:spPr>
              <a:xfrm>
                <a:off x="5907089" y="4367532"/>
                <a:ext cx="3585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99" name="Ink 16398">
                <a:extLst>
                  <a:ext uri="{FF2B5EF4-FFF2-40B4-BE49-F238E27FC236}">
                    <a16:creationId xmlns:a16="http://schemas.microsoft.com/office/drawing/2014/main" id="{4D7815B0-D067-4A84-87B2-DA93ED0975AD}"/>
                  </a:ext>
                </a:extLst>
              </p14:cNvPr>
              <p14:cNvContentPartPr/>
              <p14:nvPr/>
            </p14:nvContentPartPr>
            <p14:xfrm>
              <a:off x="6537449" y="4304532"/>
              <a:ext cx="1453680" cy="382320"/>
            </p14:xfrm>
          </p:contentPart>
        </mc:Choice>
        <mc:Fallback xmlns="">
          <p:pic>
            <p:nvPicPr>
              <p:cNvPr id="16399" name="Ink 16398">
                <a:extLst>
                  <a:ext uri="{FF2B5EF4-FFF2-40B4-BE49-F238E27FC236}">
                    <a16:creationId xmlns:a16="http://schemas.microsoft.com/office/drawing/2014/main" id="{4D7815B0-D067-4A84-87B2-DA93ED0975AD}"/>
                  </a:ext>
                </a:extLst>
              </p:cNvPr>
              <p:cNvPicPr/>
              <p:nvPr/>
            </p:nvPicPr>
            <p:blipFill>
              <a:blip r:embed="rId11"/>
              <a:stretch>
                <a:fillRect/>
              </a:stretch>
            </p:blipFill>
            <p:spPr>
              <a:xfrm>
                <a:off x="6528809" y="4295540"/>
                <a:ext cx="1471320" cy="39994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5E81F57-D937-4263-809A-6BC3FCEBD9F6}"/>
                  </a:ext>
                </a:extLst>
              </p14:cNvPr>
              <p14:cNvContentPartPr/>
              <p14:nvPr/>
            </p14:nvContentPartPr>
            <p14:xfrm>
              <a:off x="6245129" y="4997172"/>
              <a:ext cx="296640" cy="406440"/>
            </p14:xfrm>
          </p:contentPart>
        </mc:Choice>
        <mc:Fallback xmlns="">
          <p:pic>
            <p:nvPicPr>
              <p:cNvPr id="16460" name="Ink 16459">
                <a:extLst>
                  <a:ext uri="{FF2B5EF4-FFF2-40B4-BE49-F238E27FC236}">
                    <a16:creationId xmlns:a16="http://schemas.microsoft.com/office/drawing/2014/main" id="{A5E81F57-D937-4263-809A-6BC3FCEBD9F6}"/>
                  </a:ext>
                </a:extLst>
              </p:cNvPr>
              <p:cNvPicPr/>
              <p:nvPr/>
            </p:nvPicPr>
            <p:blipFill>
              <a:blip r:embed="rId13"/>
              <a:stretch>
                <a:fillRect/>
              </a:stretch>
            </p:blipFill>
            <p:spPr>
              <a:xfrm>
                <a:off x="6236129" y="4988172"/>
                <a:ext cx="3142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6" name="Ink 16465">
                <a:extLst>
                  <a:ext uri="{FF2B5EF4-FFF2-40B4-BE49-F238E27FC236}">
                    <a16:creationId xmlns:a16="http://schemas.microsoft.com/office/drawing/2014/main" id="{A2B54310-A5DD-4892-B138-2D5E15D1C49C}"/>
                  </a:ext>
                </a:extLst>
              </p14:cNvPr>
              <p14:cNvContentPartPr/>
              <p14:nvPr/>
            </p14:nvContentPartPr>
            <p14:xfrm>
              <a:off x="7134329" y="4983132"/>
              <a:ext cx="348120" cy="393480"/>
            </p14:xfrm>
          </p:contentPart>
        </mc:Choice>
        <mc:Fallback xmlns="">
          <p:pic>
            <p:nvPicPr>
              <p:cNvPr id="16466" name="Ink 16465">
                <a:extLst>
                  <a:ext uri="{FF2B5EF4-FFF2-40B4-BE49-F238E27FC236}">
                    <a16:creationId xmlns:a16="http://schemas.microsoft.com/office/drawing/2014/main" id="{A2B54310-A5DD-4892-B138-2D5E15D1C49C}"/>
                  </a:ext>
                </a:extLst>
              </p:cNvPr>
              <p:cNvPicPr/>
              <p:nvPr/>
            </p:nvPicPr>
            <p:blipFill>
              <a:blip r:embed="rId15"/>
              <a:stretch>
                <a:fillRect/>
              </a:stretch>
            </p:blipFill>
            <p:spPr>
              <a:xfrm>
                <a:off x="7125329" y="4974132"/>
                <a:ext cx="3657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7" name="Ink 16466">
                <a:extLst>
                  <a:ext uri="{FF2B5EF4-FFF2-40B4-BE49-F238E27FC236}">
                    <a16:creationId xmlns:a16="http://schemas.microsoft.com/office/drawing/2014/main" id="{D95B84DB-F21C-4371-A18F-58190E9660E7}"/>
                  </a:ext>
                </a:extLst>
              </p14:cNvPr>
              <p14:cNvContentPartPr/>
              <p14:nvPr/>
            </p14:nvContentPartPr>
            <p14:xfrm>
              <a:off x="6710609" y="5114172"/>
              <a:ext cx="283680" cy="235800"/>
            </p14:xfrm>
          </p:contentPart>
        </mc:Choice>
        <mc:Fallback xmlns="">
          <p:pic>
            <p:nvPicPr>
              <p:cNvPr id="16467" name="Ink 16466">
                <a:extLst>
                  <a:ext uri="{FF2B5EF4-FFF2-40B4-BE49-F238E27FC236}">
                    <a16:creationId xmlns:a16="http://schemas.microsoft.com/office/drawing/2014/main" id="{D95B84DB-F21C-4371-A18F-58190E9660E7}"/>
                  </a:ext>
                </a:extLst>
              </p:cNvPr>
              <p:cNvPicPr/>
              <p:nvPr/>
            </p:nvPicPr>
            <p:blipFill>
              <a:blip r:embed="rId17"/>
              <a:stretch>
                <a:fillRect/>
              </a:stretch>
            </p:blipFill>
            <p:spPr>
              <a:xfrm>
                <a:off x="6701609" y="5105532"/>
                <a:ext cx="301320" cy="253440"/>
              </a:xfrm>
              <a:prstGeom prst="rect">
                <a:avLst/>
              </a:prstGeom>
            </p:spPr>
          </p:pic>
        </mc:Fallback>
      </mc:AlternateContent>
    </p:spTree>
    <p:extLst>
      <p:ext uri="{BB962C8B-B14F-4D97-AF65-F5344CB8AC3E}">
        <p14:creationId xmlns:p14="http://schemas.microsoft.com/office/powerpoint/2010/main" val="424121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23</a:t>
            </a:fld>
            <a:endParaRPr lang="en-US"/>
          </a:p>
        </p:txBody>
      </p:sp>
      <p:sp>
        <p:nvSpPr>
          <p:cNvPr id="16395" name="Rectangle 2"/>
          <p:cNvSpPr>
            <a:spLocks noGrp="1" noChangeArrowheads="1"/>
          </p:cNvSpPr>
          <p:nvPr>
            <p:ph type="title"/>
          </p:nvPr>
        </p:nvSpPr>
        <p:spPr>
          <a:xfrm>
            <a:off x="649532" y="-43565"/>
            <a:ext cx="7772400" cy="1143000"/>
          </a:xfrm>
        </p:spPr>
        <p:txBody>
          <a:bodyPr/>
          <a:lstStyle/>
          <a:p>
            <a:pPr eaLnBrk="1" hangingPunct="1"/>
            <a:r>
              <a:rPr lang="de-DE"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563678" y="1509469"/>
            <a:ext cx="4228600" cy="1317424"/>
            <a:chOff x="528" y="1200"/>
            <a:chExt cx="2336" cy="621"/>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1. Initialization</a:t>
              </a:r>
              <a:endParaRPr lang="el-GR" sz="2400" dirty="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extLst>
                <p:ext uri="{D42A27DB-BD31-4B8C-83A1-F6EECF244321}">
                  <p14:modId xmlns:p14="http://schemas.microsoft.com/office/powerpoint/2010/main" val="2214678601"/>
                </p:ext>
              </p:extLst>
            </p:nvPr>
          </p:nvGraphicFramePr>
          <p:xfrm>
            <a:off x="592" y="1381"/>
            <a:ext cx="2272" cy="440"/>
          </p:xfrm>
          <a:graphic>
            <a:graphicData uri="http://schemas.openxmlformats.org/presentationml/2006/ole">
              <mc:AlternateContent xmlns:mc="http://schemas.openxmlformats.org/markup-compatibility/2006">
                <mc:Choice xmlns:v="urn:schemas-microsoft-com:vml" Requires="v">
                  <p:oleObj spid="_x0000_s15380" name="Equation" r:id="rId4" imgW="1638000" imgH="317160" progId="Equation.3">
                    <p:embed/>
                  </p:oleObj>
                </mc:Choice>
                <mc:Fallback>
                  <p:oleObj name="Equation" r:id="rId4" imgW="1638000" imgH="317160" progId="Equation.3">
                    <p:embed/>
                    <p:pic>
                      <p:nvPicPr>
                        <p:cNvPr id="1639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 y="1381"/>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2383952630"/>
              </p:ext>
            </p:extLst>
          </p:nvPr>
        </p:nvGraphicFramePr>
        <p:xfrm>
          <a:off x="931042" y="970209"/>
          <a:ext cx="4194175" cy="485775"/>
        </p:xfrm>
        <a:graphic>
          <a:graphicData uri="http://schemas.openxmlformats.org/presentationml/2006/ole">
            <mc:AlternateContent xmlns:mc="http://schemas.openxmlformats.org/markup-compatibility/2006">
              <mc:Choice xmlns:v="urn:schemas-microsoft-com:vml" Requires="v">
                <p:oleObj spid="_x0000_s15381"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042" y="970209"/>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9D474AE-B9C3-4CCD-812B-826DF4C2C1DC}"/>
                  </a:ext>
                </a:extLst>
              </p14:cNvPr>
              <p14:cNvContentPartPr/>
              <p14:nvPr/>
            </p14:nvContentPartPr>
            <p14:xfrm>
              <a:off x="931042" y="2418016"/>
              <a:ext cx="82440" cy="360"/>
            </p14:xfrm>
          </p:contentPart>
        </mc:Choice>
        <mc:Fallback xmlns="">
          <p:pic>
            <p:nvPicPr>
              <p:cNvPr id="11" name="Ink 10">
                <a:extLst>
                  <a:ext uri="{FF2B5EF4-FFF2-40B4-BE49-F238E27FC236}">
                    <a16:creationId xmlns:a16="http://schemas.microsoft.com/office/drawing/2014/main" id="{59D474AE-B9C3-4CCD-812B-826DF4C2C1DC}"/>
                  </a:ext>
                </a:extLst>
              </p:cNvPr>
              <p:cNvPicPr/>
              <p:nvPr/>
            </p:nvPicPr>
            <p:blipFill>
              <a:blip r:embed="rId9"/>
              <a:stretch>
                <a:fillRect/>
              </a:stretch>
            </p:blipFill>
            <p:spPr>
              <a:xfrm>
                <a:off x="859042" y="2274376"/>
                <a:ext cx="22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36238B0-6E02-49D6-8813-A65FF658AA59}"/>
                  </a:ext>
                </a:extLst>
              </p14:cNvPr>
              <p14:cNvContentPartPr/>
              <p14:nvPr/>
            </p14:nvContentPartPr>
            <p14:xfrm>
              <a:off x="746489" y="3651492"/>
              <a:ext cx="440280" cy="2355120"/>
            </p14:xfrm>
          </p:contentPart>
        </mc:Choice>
        <mc:Fallback xmlns="">
          <p:pic>
            <p:nvPicPr>
              <p:cNvPr id="12" name="Ink 11">
                <a:extLst>
                  <a:ext uri="{FF2B5EF4-FFF2-40B4-BE49-F238E27FC236}">
                    <a16:creationId xmlns:a16="http://schemas.microsoft.com/office/drawing/2014/main" id="{E36238B0-6E02-49D6-8813-A65FF658AA59}"/>
                  </a:ext>
                </a:extLst>
              </p:cNvPr>
              <p:cNvPicPr/>
              <p:nvPr/>
            </p:nvPicPr>
            <p:blipFill>
              <a:blip r:embed="rId11"/>
              <a:stretch>
                <a:fillRect/>
              </a:stretch>
            </p:blipFill>
            <p:spPr>
              <a:xfrm>
                <a:off x="674849" y="3507492"/>
                <a:ext cx="583920" cy="264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B9E5A8DA-A45B-45DB-962D-A4BC5168018D}"/>
                  </a:ext>
                </a:extLst>
              </p14:cNvPr>
              <p14:cNvContentPartPr/>
              <p14:nvPr/>
            </p14:nvContentPartPr>
            <p14:xfrm>
              <a:off x="1179569" y="2400132"/>
              <a:ext cx="117720" cy="18360"/>
            </p14:xfrm>
          </p:contentPart>
        </mc:Choice>
        <mc:Fallback xmlns="">
          <p:pic>
            <p:nvPicPr>
              <p:cNvPr id="14" name="Ink 13">
                <a:extLst>
                  <a:ext uri="{FF2B5EF4-FFF2-40B4-BE49-F238E27FC236}">
                    <a16:creationId xmlns:a16="http://schemas.microsoft.com/office/drawing/2014/main" id="{B9E5A8DA-A45B-45DB-962D-A4BC5168018D}"/>
                  </a:ext>
                </a:extLst>
              </p:cNvPr>
              <p:cNvPicPr/>
              <p:nvPr/>
            </p:nvPicPr>
            <p:blipFill>
              <a:blip r:embed="rId13"/>
              <a:stretch>
                <a:fillRect/>
              </a:stretch>
            </p:blipFill>
            <p:spPr>
              <a:xfrm>
                <a:off x="1107569" y="2256492"/>
                <a:ext cx="261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6D670B29-D08C-406E-8448-BF738D6A1790}"/>
                  </a:ext>
                </a:extLst>
              </p14:cNvPr>
              <p14:cNvContentPartPr/>
              <p14:nvPr/>
            </p14:nvContentPartPr>
            <p14:xfrm>
              <a:off x="269129" y="3152892"/>
              <a:ext cx="4393185" cy="3089160"/>
            </p14:xfrm>
          </p:contentPart>
        </mc:Choice>
        <mc:Fallback xmlns="">
          <p:pic>
            <p:nvPicPr>
              <p:cNvPr id="22" name="Ink 21">
                <a:extLst>
                  <a:ext uri="{FF2B5EF4-FFF2-40B4-BE49-F238E27FC236}">
                    <a16:creationId xmlns:a16="http://schemas.microsoft.com/office/drawing/2014/main" id="{6D670B29-D08C-406E-8448-BF738D6A1790}"/>
                  </a:ext>
                </a:extLst>
              </p:cNvPr>
              <p:cNvPicPr/>
              <p:nvPr/>
            </p:nvPicPr>
            <p:blipFill>
              <a:blip r:embed="rId15"/>
              <a:stretch>
                <a:fillRect/>
              </a:stretch>
            </p:blipFill>
            <p:spPr>
              <a:xfrm>
                <a:off x="260489" y="3144252"/>
                <a:ext cx="4410825" cy="3106800"/>
              </a:xfrm>
              <a:prstGeom prst="rect">
                <a:avLst/>
              </a:prstGeom>
            </p:spPr>
          </p:pic>
        </mc:Fallback>
      </mc:AlternateContent>
      <p:sp>
        <p:nvSpPr>
          <p:cNvPr id="23" name="TextBox 22">
            <a:extLst>
              <a:ext uri="{FF2B5EF4-FFF2-40B4-BE49-F238E27FC236}">
                <a16:creationId xmlns:a16="http://schemas.microsoft.com/office/drawing/2014/main" id="{1DD50E16-EEE2-49AD-AA04-818B535D5556}"/>
              </a:ext>
            </a:extLst>
          </p:cNvPr>
          <p:cNvSpPr txBox="1"/>
          <p:nvPr/>
        </p:nvSpPr>
        <p:spPr>
          <a:xfrm>
            <a:off x="5102479" y="3928029"/>
            <a:ext cx="2741574" cy="1815882"/>
          </a:xfrm>
          <a:prstGeom prst="rect">
            <a:avLst/>
          </a:prstGeom>
          <a:noFill/>
        </p:spPr>
        <p:txBody>
          <a:bodyPr wrap="square" rtlCol="0">
            <a:spAutoFit/>
          </a:bodyPr>
          <a:lstStyle/>
          <a:p>
            <a:r>
              <a:rPr lang="en-CA" sz="2800" dirty="0"/>
              <a:t>Probability of starting in state S</a:t>
            </a:r>
            <a:r>
              <a:rPr lang="en-CA" sz="2800" baseline="-25000" dirty="0"/>
              <a:t>i</a:t>
            </a:r>
            <a:r>
              <a:rPr lang="en-CA" sz="2800" dirty="0"/>
              <a:t> and making observation o</a:t>
            </a:r>
            <a:r>
              <a:rPr lang="en-CA" sz="2800" baseline="-25000" dirty="0"/>
              <a:t>1 </a:t>
            </a:r>
          </a:p>
        </p:txBody>
      </p:sp>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FFAB3F4F-7764-416B-B451-80A594893A01}"/>
                  </a:ext>
                </a:extLst>
              </p14:cNvPr>
              <p14:cNvContentPartPr/>
              <p14:nvPr/>
            </p14:nvContentPartPr>
            <p14:xfrm>
              <a:off x="1808849" y="2456292"/>
              <a:ext cx="269280" cy="30600"/>
            </p14:xfrm>
          </p:contentPart>
        </mc:Choice>
        <mc:Fallback xmlns="">
          <p:pic>
            <p:nvPicPr>
              <p:cNvPr id="24" name="Ink 23">
                <a:extLst>
                  <a:ext uri="{FF2B5EF4-FFF2-40B4-BE49-F238E27FC236}">
                    <a16:creationId xmlns:a16="http://schemas.microsoft.com/office/drawing/2014/main" id="{FFAB3F4F-7764-416B-B451-80A594893A01}"/>
                  </a:ext>
                </a:extLst>
              </p:cNvPr>
              <p:cNvPicPr/>
              <p:nvPr/>
            </p:nvPicPr>
            <p:blipFill>
              <a:blip r:embed="rId17"/>
              <a:stretch>
                <a:fillRect/>
              </a:stretch>
            </p:blipFill>
            <p:spPr>
              <a:xfrm>
                <a:off x="1736849" y="2312292"/>
                <a:ext cx="412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A2DD4074-2F92-4D72-8F44-8EF5C7E7413A}"/>
                  </a:ext>
                </a:extLst>
              </p14:cNvPr>
              <p14:cNvContentPartPr/>
              <p14:nvPr/>
            </p14:nvContentPartPr>
            <p14:xfrm>
              <a:off x="5201129" y="4214892"/>
              <a:ext cx="1999080" cy="48600"/>
            </p14:xfrm>
          </p:contentPart>
        </mc:Choice>
        <mc:Fallback xmlns="">
          <p:pic>
            <p:nvPicPr>
              <p:cNvPr id="26" name="Ink 25">
                <a:extLst>
                  <a:ext uri="{FF2B5EF4-FFF2-40B4-BE49-F238E27FC236}">
                    <a16:creationId xmlns:a16="http://schemas.microsoft.com/office/drawing/2014/main" id="{A2DD4074-2F92-4D72-8F44-8EF5C7E7413A}"/>
                  </a:ext>
                </a:extLst>
              </p:cNvPr>
              <p:cNvPicPr/>
              <p:nvPr/>
            </p:nvPicPr>
            <p:blipFill>
              <a:blip r:embed="rId19"/>
              <a:stretch>
                <a:fillRect/>
              </a:stretch>
            </p:blipFill>
            <p:spPr>
              <a:xfrm>
                <a:off x="5129489" y="4070892"/>
                <a:ext cx="2142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882B606-BC8F-42A0-BA5A-60D0CE412F78}"/>
                  </a:ext>
                </a:extLst>
              </p14:cNvPr>
              <p14:cNvContentPartPr/>
              <p14:nvPr/>
            </p14:nvContentPartPr>
            <p14:xfrm>
              <a:off x="5249369" y="4640052"/>
              <a:ext cx="2343240" cy="83880"/>
            </p14:xfrm>
          </p:contentPart>
        </mc:Choice>
        <mc:Fallback xmlns="">
          <p:pic>
            <p:nvPicPr>
              <p:cNvPr id="27" name="Ink 26">
                <a:extLst>
                  <a:ext uri="{FF2B5EF4-FFF2-40B4-BE49-F238E27FC236}">
                    <a16:creationId xmlns:a16="http://schemas.microsoft.com/office/drawing/2014/main" id="{0882B606-BC8F-42A0-BA5A-60D0CE412F78}"/>
                  </a:ext>
                </a:extLst>
              </p:cNvPr>
              <p:cNvPicPr/>
              <p:nvPr/>
            </p:nvPicPr>
            <p:blipFill>
              <a:blip r:embed="rId21"/>
              <a:stretch>
                <a:fillRect/>
              </a:stretch>
            </p:blipFill>
            <p:spPr>
              <a:xfrm>
                <a:off x="5177729" y="4496412"/>
                <a:ext cx="2486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B1210B53-5A95-4E9D-A689-44D17D0412DD}"/>
                  </a:ext>
                </a:extLst>
              </p14:cNvPr>
              <p14:cNvContentPartPr/>
              <p14:nvPr/>
            </p14:nvContentPartPr>
            <p14:xfrm>
              <a:off x="2209169" y="2422812"/>
              <a:ext cx="643320" cy="39600"/>
            </p14:xfrm>
          </p:contentPart>
        </mc:Choice>
        <mc:Fallback xmlns="">
          <p:pic>
            <p:nvPicPr>
              <p:cNvPr id="29" name="Ink 28">
                <a:extLst>
                  <a:ext uri="{FF2B5EF4-FFF2-40B4-BE49-F238E27FC236}">
                    <a16:creationId xmlns:a16="http://schemas.microsoft.com/office/drawing/2014/main" id="{B1210B53-5A95-4E9D-A689-44D17D0412DD}"/>
                  </a:ext>
                </a:extLst>
              </p:cNvPr>
              <p:cNvPicPr/>
              <p:nvPr/>
            </p:nvPicPr>
            <p:blipFill>
              <a:blip r:embed="rId23"/>
              <a:stretch>
                <a:fillRect/>
              </a:stretch>
            </p:blipFill>
            <p:spPr>
              <a:xfrm>
                <a:off x="2137529" y="2278812"/>
                <a:ext cx="7869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DA4A13B-B83D-4D22-A834-5E7BCF85D657}"/>
                  </a:ext>
                </a:extLst>
              </p14:cNvPr>
              <p14:cNvContentPartPr/>
              <p14:nvPr/>
            </p14:nvContentPartPr>
            <p14:xfrm>
              <a:off x="5800169" y="5046492"/>
              <a:ext cx="1058040" cy="94320"/>
            </p14:xfrm>
          </p:contentPart>
        </mc:Choice>
        <mc:Fallback xmlns="">
          <p:pic>
            <p:nvPicPr>
              <p:cNvPr id="30" name="Ink 29">
                <a:extLst>
                  <a:ext uri="{FF2B5EF4-FFF2-40B4-BE49-F238E27FC236}">
                    <a16:creationId xmlns:a16="http://schemas.microsoft.com/office/drawing/2014/main" id="{FDA4A13B-B83D-4D22-A834-5E7BCF85D657}"/>
                  </a:ext>
                </a:extLst>
              </p:cNvPr>
              <p:cNvPicPr/>
              <p:nvPr/>
            </p:nvPicPr>
            <p:blipFill>
              <a:blip r:embed="rId25"/>
              <a:stretch>
                <a:fillRect/>
              </a:stretch>
            </p:blipFill>
            <p:spPr>
              <a:xfrm>
                <a:off x="5728169" y="4902492"/>
                <a:ext cx="12016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B1C69176-AD8C-4710-9811-5E2D1FD307CD}"/>
                  </a:ext>
                </a:extLst>
              </p14:cNvPr>
              <p14:cNvContentPartPr/>
              <p14:nvPr/>
            </p14:nvContentPartPr>
            <p14:xfrm>
              <a:off x="5280689" y="5524212"/>
              <a:ext cx="2009160" cy="94320"/>
            </p14:xfrm>
          </p:contentPart>
        </mc:Choice>
        <mc:Fallback xmlns="">
          <p:pic>
            <p:nvPicPr>
              <p:cNvPr id="31" name="Ink 30">
                <a:extLst>
                  <a:ext uri="{FF2B5EF4-FFF2-40B4-BE49-F238E27FC236}">
                    <a16:creationId xmlns:a16="http://schemas.microsoft.com/office/drawing/2014/main" id="{B1C69176-AD8C-4710-9811-5E2D1FD307CD}"/>
                  </a:ext>
                </a:extLst>
              </p:cNvPr>
              <p:cNvPicPr/>
              <p:nvPr/>
            </p:nvPicPr>
            <p:blipFill>
              <a:blip r:embed="rId27"/>
              <a:stretch>
                <a:fillRect/>
              </a:stretch>
            </p:blipFill>
            <p:spPr>
              <a:xfrm>
                <a:off x="5209049" y="5380572"/>
                <a:ext cx="2152800" cy="381960"/>
              </a:xfrm>
              <a:prstGeom prst="rect">
                <a:avLst/>
              </a:prstGeom>
            </p:spPr>
          </p:pic>
        </mc:Fallback>
      </mc:AlternateContent>
    </p:spTree>
    <p:extLst>
      <p:ext uri="{BB962C8B-B14F-4D97-AF65-F5344CB8AC3E}">
        <p14:creationId xmlns:p14="http://schemas.microsoft.com/office/powerpoint/2010/main" val="13681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24</a:t>
            </a:fld>
            <a:endParaRPr lang="en-US"/>
          </a:p>
        </p:txBody>
      </p:sp>
      <p:sp>
        <p:nvSpPr>
          <p:cNvPr id="16395" name="Rectangle 2"/>
          <p:cNvSpPr>
            <a:spLocks noGrp="1" noChangeArrowheads="1"/>
          </p:cNvSpPr>
          <p:nvPr>
            <p:ph type="title"/>
          </p:nvPr>
        </p:nvSpPr>
        <p:spPr>
          <a:xfrm>
            <a:off x="649532" y="-43565"/>
            <a:ext cx="7772400" cy="1143000"/>
          </a:xfrm>
        </p:spPr>
        <p:txBody>
          <a:bodyPr/>
          <a:lstStyle/>
          <a:p>
            <a:pPr eaLnBrk="1" hangingPunct="1"/>
            <a:r>
              <a:rPr lang="de-DE"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563678" y="1509469"/>
            <a:ext cx="4228600" cy="1317424"/>
            <a:chOff x="528" y="1200"/>
            <a:chExt cx="2336" cy="621"/>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1. Initialization</a:t>
              </a:r>
              <a:endParaRPr lang="el-GR" sz="2400" dirty="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nvGraphicFramePr>
          <p:xfrm>
            <a:off x="592" y="1381"/>
            <a:ext cx="2272" cy="440"/>
          </p:xfrm>
          <a:graphic>
            <a:graphicData uri="http://schemas.openxmlformats.org/presentationml/2006/ole">
              <mc:AlternateContent xmlns:mc="http://schemas.openxmlformats.org/markup-compatibility/2006">
                <mc:Choice xmlns:v="urn:schemas-microsoft-com:vml" Requires="v">
                  <p:oleObj spid="_x0000_s16404" name="Equation" r:id="rId4" imgW="1638000" imgH="317160" progId="Equation.3">
                    <p:embed/>
                  </p:oleObj>
                </mc:Choice>
                <mc:Fallback>
                  <p:oleObj name="Equation" r:id="rId4" imgW="1638000" imgH="317160" progId="Equation.3">
                    <p:embed/>
                    <p:pic>
                      <p:nvPicPr>
                        <p:cNvPr id="1639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 y="1381"/>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931042" y="970209"/>
          <a:ext cx="4194175" cy="485775"/>
        </p:xfrm>
        <a:graphic>
          <a:graphicData uri="http://schemas.openxmlformats.org/presentationml/2006/ole">
            <mc:AlternateContent xmlns:mc="http://schemas.openxmlformats.org/markup-compatibility/2006">
              <mc:Choice xmlns:v="urn:schemas-microsoft-com:vml" Requires="v">
                <p:oleObj spid="_x0000_s16405"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042" y="970209"/>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9D474AE-B9C3-4CCD-812B-826DF4C2C1DC}"/>
                  </a:ext>
                </a:extLst>
              </p14:cNvPr>
              <p14:cNvContentPartPr/>
              <p14:nvPr/>
            </p14:nvContentPartPr>
            <p14:xfrm>
              <a:off x="931042" y="2418016"/>
              <a:ext cx="82440" cy="360"/>
            </p14:xfrm>
          </p:contentPart>
        </mc:Choice>
        <mc:Fallback xmlns="">
          <p:pic>
            <p:nvPicPr>
              <p:cNvPr id="11" name="Ink 10">
                <a:extLst>
                  <a:ext uri="{FF2B5EF4-FFF2-40B4-BE49-F238E27FC236}">
                    <a16:creationId xmlns:a16="http://schemas.microsoft.com/office/drawing/2014/main" id="{59D474AE-B9C3-4CCD-812B-826DF4C2C1DC}"/>
                  </a:ext>
                </a:extLst>
              </p:cNvPr>
              <p:cNvPicPr/>
              <p:nvPr/>
            </p:nvPicPr>
            <p:blipFill>
              <a:blip r:embed="rId9"/>
              <a:stretch>
                <a:fillRect/>
              </a:stretch>
            </p:blipFill>
            <p:spPr>
              <a:xfrm>
                <a:off x="859042" y="2274376"/>
                <a:ext cx="22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9E5A8DA-A45B-45DB-962D-A4BC5168018D}"/>
                  </a:ext>
                </a:extLst>
              </p14:cNvPr>
              <p14:cNvContentPartPr/>
              <p14:nvPr/>
            </p14:nvContentPartPr>
            <p14:xfrm>
              <a:off x="1179569" y="2400132"/>
              <a:ext cx="117720" cy="18360"/>
            </p14:xfrm>
          </p:contentPart>
        </mc:Choice>
        <mc:Fallback xmlns="">
          <p:pic>
            <p:nvPicPr>
              <p:cNvPr id="14" name="Ink 13">
                <a:extLst>
                  <a:ext uri="{FF2B5EF4-FFF2-40B4-BE49-F238E27FC236}">
                    <a16:creationId xmlns:a16="http://schemas.microsoft.com/office/drawing/2014/main" id="{B9E5A8DA-A45B-45DB-962D-A4BC5168018D}"/>
                  </a:ext>
                </a:extLst>
              </p:cNvPr>
              <p:cNvPicPr/>
              <p:nvPr/>
            </p:nvPicPr>
            <p:blipFill>
              <a:blip r:embed="rId11"/>
              <a:stretch>
                <a:fillRect/>
              </a:stretch>
            </p:blipFill>
            <p:spPr>
              <a:xfrm>
                <a:off x="1107569" y="2256492"/>
                <a:ext cx="261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6D670B29-D08C-406E-8448-BF738D6A1790}"/>
                  </a:ext>
                </a:extLst>
              </p14:cNvPr>
              <p14:cNvContentPartPr/>
              <p14:nvPr/>
            </p14:nvContentPartPr>
            <p14:xfrm>
              <a:off x="320249" y="3152892"/>
              <a:ext cx="4341960" cy="3024360"/>
            </p14:xfrm>
          </p:contentPart>
        </mc:Choice>
        <mc:Fallback xmlns="">
          <p:pic>
            <p:nvPicPr>
              <p:cNvPr id="22" name="Ink 21">
                <a:extLst>
                  <a:ext uri="{FF2B5EF4-FFF2-40B4-BE49-F238E27FC236}">
                    <a16:creationId xmlns:a16="http://schemas.microsoft.com/office/drawing/2014/main" id="{6D670B29-D08C-406E-8448-BF738D6A1790}"/>
                  </a:ext>
                </a:extLst>
              </p:cNvPr>
              <p:cNvPicPr/>
              <p:nvPr/>
            </p:nvPicPr>
            <p:blipFill>
              <a:blip r:embed="rId13"/>
              <a:stretch>
                <a:fillRect/>
              </a:stretch>
            </p:blipFill>
            <p:spPr>
              <a:xfrm>
                <a:off x="311249" y="3144252"/>
                <a:ext cx="4359600" cy="3042000"/>
              </a:xfrm>
              <a:prstGeom prst="rect">
                <a:avLst/>
              </a:prstGeom>
            </p:spPr>
          </p:pic>
        </mc:Fallback>
      </mc:AlternateContent>
      <p:sp>
        <p:nvSpPr>
          <p:cNvPr id="23" name="TextBox 22">
            <a:extLst>
              <a:ext uri="{FF2B5EF4-FFF2-40B4-BE49-F238E27FC236}">
                <a16:creationId xmlns:a16="http://schemas.microsoft.com/office/drawing/2014/main" id="{1DD50E16-EEE2-49AD-AA04-818B535D5556}"/>
              </a:ext>
            </a:extLst>
          </p:cNvPr>
          <p:cNvSpPr txBox="1"/>
          <p:nvPr/>
        </p:nvSpPr>
        <p:spPr>
          <a:xfrm>
            <a:off x="5102479" y="3928029"/>
            <a:ext cx="2741574" cy="1815882"/>
          </a:xfrm>
          <a:prstGeom prst="rect">
            <a:avLst/>
          </a:prstGeom>
          <a:noFill/>
        </p:spPr>
        <p:txBody>
          <a:bodyPr wrap="square" rtlCol="0">
            <a:spAutoFit/>
          </a:bodyPr>
          <a:lstStyle/>
          <a:p>
            <a:r>
              <a:rPr lang="en-CA" sz="2800" dirty="0"/>
              <a:t>Probability of starting in state S</a:t>
            </a:r>
            <a:r>
              <a:rPr lang="en-CA" sz="2800" baseline="-25000" dirty="0"/>
              <a:t>i</a:t>
            </a:r>
            <a:r>
              <a:rPr lang="en-CA" sz="2800" dirty="0"/>
              <a:t> and making observation o</a:t>
            </a:r>
            <a:r>
              <a:rPr lang="en-CA" sz="2800" baseline="-25000" dirty="0"/>
              <a:t>1 </a:t>
            </a:r>
          </a:p>
        </p:txBody>
      </p:sp>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FFAB3F4F-7764-416B-B451-80A594893A01}"/>
                  </a:ext>
                </a:extLst>
              </p14:cNvPr>
              <p14:cNvContentPartPr/>
              <p14:nvPr/>
            </p14:nvContentPartPr>
            <p14:xfrm>
              <a:off x="1808849" y="2456292"/>
              <a:ext cx="269280" cy="30600"/>
            </p14:xfrm>
          </p:contentPart>
        </mc:Choice>
        <mc:Fallback xmlns="">
          <p:pic>
            <p:nvPicPr>
              <p:cNvPr id="24" name="Ink 23">
                <a:extLst>
                  <a:ext uri="{FF2B5EF4-FFF2-40B4-BE49-F238E27FC236}">
                    <a16:creationId xmlns:a16="http://schemas.microsoft.com/office/drawing/2014/main" id="{FFAB3F4F-7764-416B-B451-80A594893A01}"/>
                  </a:ext>
                </a:extLst>
              </p:cNvPr>
              <p:cNvPicPr/>
              <p:nvPr/>
            </p:nvPicPr>
            <p:blipFill>
              <a:blip r:embed="rId15"/>
              <a:stretch>
                <a:fillRect/>
              </a:stretch>
            </p:blipFill>
            <p:spPr>
              <a:xfrm>
                <a:off x="1736849" y="2312292"/>
                <a:ext cx="412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A2DD4074-2F92-4D72-8F44-8EF5C7E7413A}"/>
                  </a:ext>
                </a:extLst>
              </p14:cNvPr>
              <p14:cNvContentPartPr/>
              <p14:nvPr/>
            </p14:nvContentPartPr>
            <p14:xfrm>
              <a:off x="5201129" y="4214892"/>
              <a:ext cx="1999080" cy="48600"/>
            </p14:xfrm>
          </p:contentPart>
        </mc:Choice>
        <mc:Fallback xmlns="">
          <p:pic>
            <p:nvPicPr>
              <p:cNvPr id="26" name="Ink 25">
                <a:extLst>
                  <a:ext uri="{FF2B5EF4-FFF2-40B4-BE49-F238E27FC236}">
                    <a16:creationId xmlns:a16="http://schemas.microsoft.com/office/drawing/2014/main" id="{A2DD4074-2F92-4D72-8F44-8EF5C7E7413A}"/>
                  </a:ext>
                </a:extLst>
              </p:cNvPr>
              <p:cNvPicPr/>
              <p:nvPr/>
            </p:nvPicPr>
            <p:blipFill>
              <a:blip r:embed="rId17"/>
              <a:stretch>
                <a:fillRect/>
              </a:stretch>
            </p:blipFill>
            <p:spPr>
              <a:xfrm>
                <a:off x="5129489" y="4070892"/>
                <a:ext cx="2142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0882B606-BC8F-42A0-BA5A-60D0CE412F78}"/>
                  </a:ext>
                </a:extLst>
              </p14:cNvPr>
              <p14:cNvContentPartPr/>
              <p14:nvPr/>
            </p14:nvContentPartPr>
            <p14:xfrm>
              <a:off x="5249369" y="4640052"/>
              <a:ext cx="2343240" cy="83880"/>
            </p14:xfrm>
          </p:contentPart>
        </mc:Choice>
        <mc:Fallback xmlns="">
          <p:pic>
            <p:nvPicPr>
              <p:cNvPr id="27" name="Ink 26">
                <a:extLst>
                  <a:ext uri="{FF2B5EF4-FFF2-40B4-BE49-F238E27FC236}">
                    <a16:creationId xmlns:a16="http://schemas.microsoft.com/office/drawing/2014/main" id="{0882B606-BC8F-42A0-BA5A-60D0CE412F78}"/>
                  </a:ext>
                </a:extLst>
              </p:cNvPr>
              <p:cNvPicPr/>
              <p:nvPr/>
            </p:nvPicPr>
            <p:blipFill>
              <a:blip r:embed="rId19"/>
              <a:stretch>
                <a:fillRect/>
              </a:stretch>
            </p:blipFill>
            <p:spPr>
              <a:xfrm>
                <a:off x="5177729" y="4496412"/>
                <a:ext cx="2486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B1210B53-5A95-4E9D-A689-44D17D0412DD}"/>
                  </a:ext>
                </a:extLst>
              </p14:cNvPr>
              <p14:cNvContentPartPr/>
              <p14:nvPr/>
            </p14:nvContentPartPr>
            <p14:xfrm>
              <a:off x="2209169" y="2422812"/>
              <a:ext cx="643320" cy="39600"/>
            </p14:xfrm>
          </p:contentPart>
        </mc:Choice>
        <mc:Fallback xmlns="">
          <p:pic>
            <p:nvPicPr>
              <p:cNvPr id="29" name="Ink 28">
                <a:extLst>
                  <a:ext uri="{FF2B5EF4-FFF2-40B4-BE49-F238E27FC236}">
                    <a16:creationId xmlns:a16="http://schemas.microsoft.com/office/drawing/2014/main" id="{B1210B53-5A95-4E9D-A689-44D17D0412DD}"/>
                  </a:ext>
                </a:extLst>
              </p:cNvPr>
              <p:cNvPicPr/>
              <p:nvPr/>
            </p:nvPicPr>
            <p:blipFill>
              <a:blip r:embed="rId21"/>
              <a:stretch>
                <a:fillRect/>
              </a:stretch>
            </p:blipFill>
            <p:spPr>
              <a:xfrm>
                <a:off x="2137529" y="2278812"/>
                <a:ext cx="7869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FDA4A13B-B83D-4D22-A834-5E7BCF85D657}"/>
                  </a:ext>
                </a:extLst>
              </p14:cNvPr>
              <p14:cNvContentPartPr/>
              <p14:nvPr/>
            </p14:nvContentPartPr>
            <p14:xfrm>
              <a:off x="5800169" y="5046492"/>
              <a:ext cx="1058040" cy="94320"/>
            </p14:xfrm>
          </p:contentPart>
        </mc:Choice>
        <mc:Fallback xmlns="">
          <p:pic>
            <p:nvPicPr>
              <p:cNvPr id="30" name="Ink 29">
                <a:extLst>
                  <a:ext uri="{FF2B5EF4-FFF2-40B4-BE49-F238E27FC236}">
                    <a16:creationId xmlns:a16="http://schemas.microsoft.com/office/drawing/2014/main" id="{FDA4A13B-B83D-4D22-A834-5E7BCF85D657}"/>
                  </a:ext>
                </a:extLst>
              </p:cNvPr>
              <p:cNvPicPr/>
              <p:nvPr/>
            </p:nvPicPr>
            <p:blipFill>
              <a:blip r:embed="rId23"/>
              <a:stretch>
                <a:fillRect/>
              </a:stretch>
            </p:blipFill>
            <p:spPr>
              <a:xfrm>
                <a:off x="5728169" y="4902492"/>
                <a:ext cx="12016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B1C69176-AD8C-4710-9811-5E2D1FD307CD}"/>
                  </a:ext>
                </a:extLst>
              </p14:cNvPr>
              <p14:cNvContentPartPr/>
              <p14:nvPr/>
            </p14:nvContentPartPr>
            <p14:xfrm>
              <a:off x="5280689" y="5524212"/>
              <a:ext cx="2009160" cy="94320"/>
            </p14:xfrm>
          </p:contentPart>
        </mc:Choice>
        <mc:Fallback xmlns="">
          <p:pic>
            <p:nvPicPr>
              <p:cNvPr id="31" name="Ink 30">
                <a:extLst>
                  <a:ext uri="{FF2B5EF4-FFF2-40B4-BE49-F238E27FC236}">
                    <a16:creationId xmlns:a16="http://schemas.microsoft.com/office/drawing/2014/main" id="{B1C69176-AD8C-4710-9811-5E2D1FD307CD}"/>
                  </a:ext>
                </a:extLst>
              </p:cNvPr>
              <p:cNvPicPr/>
              <p:nvPr/>
            </p:nvPicPr>
            <p:blipFill>
              <a:blip r:embed="rId25"/>
              <a:stretch>
                <a:fillRect/>
              </a:stretch>
            </p:blipFill>
            <p:spPr>
              <a:xfrm>
                <a:off x="5209049" y="5380572"/>
                <a:ext cx="21528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Ink 8">
                <a:extLst>
                  <a:ext uri="{FF2B5EF4-FFF2-40B4-BE49-F238E27FC236}">
                    <a16:creationId xmlns:a16="http://schemas.microsoft.com/office/drawing/2014/main" id="{0B63A6E8-A9CE-49CE-8129-155991F64567}"/>
                  </a:ext>
                </a:extLst>
              </p14:cNvPr>
              <p14:cNvContentPartPr/>
              <p14:nvPr/>
            </p14:nvContentPartPr>
            <p14:xfrm>
              <a:off x="1259849" y="3017532"/>
              <a:ext cx="437760" cy="317520"/>
            </p14:xfrm>
          </p:contentPart>
        </mc:Choice>
        <mc:Fallback xmlns="">
          <p:pic>
            <p:nvPicPr>
              <p:cNvPr id="9" name="Ink 8">
                <a:extLst>
                  <a:ext uri="{FF2B5EF4-FFF2-40B4-BE49-F238E27FC236}">
                    <a16:creationId xmlns:a16="http://schemas.microsoft.com/office/drawing/2014/main" id="{0B63A6E8-A9CE-49CE-8129-155991F64567}"/>
                  </a:ext>
                </a:extLst>
              </p:cNvPr>
              <p:cNvPicPr/>
              <p:nvPr/>
            </p:nvPicPr>
            <p:blipFill>
              <a:blip r:embed="rId27"/>
              <a:stretch>
                <a:fillRect/>
              </a:stretch>
            </p:blipFill>
            <p:spPr>
              <a:xfrm>
                <a:off x="1251209" y="3008882"/>
                <a:ext cx="455400" cy="3351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3C36E62-5236-4FDE-8327-F4570B7671E8}"/>
                  </a:ext>
                </a:extLst>
              </p14:cNvPr>
              <p14:cNvContentPartPr/>
              <p14:nvPr/>
            </p14:nvContentPartPr>
            <p14:xfrm>
              <a:off x="813809" y="4133532"/>
              <a:ext cx="354600" cy="207360"/>
            </p14:xfrm>
          </p:contentPart>
        </mc:Choice>
        <mc:Fallback xmlns="">
          <p:pic>
            <p:nvPicPr>
              <p:cNvPr id="17" name="Ink 16">
                <a:extLst>
                  <a:ext uri="{FF2B5EF4-FFF2-40B4-BE49-F238E27FC236}">
                    <a16:creationId xmlns:a16="http://schemas.microsoft.com/office/drawing/2014/main" id="{43C36E62-5236-4FDE-8327-F4570B7671E8}"/>
                  </a:ext>
                </a:extLst>
              </p:cNvPr>
              <p:cNvPicPr/>
              <p:nvPr/>
            </p:nvPicPr>
            <p:blipFill>
              <a:blip r:embed="rId29"/>
              <a:stretch>
                <a:fillRect/>
              </a:stretch>
            </p:blipFill>
            <p:spPr>
              <a:xfrm>
                <a:off x="805169" y="4124532"/>
                <a:ext cx="372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3DEEC9E2-DCEB-4D96-B914-31E5DA0EB09B}"/>
                  </a:ext>
                </a:extLst>
              </p14:cNvPr>
              <p14:cNvContentPartPr/>
              <p14:nvPr/>
            </p14:nvContentPartPr>
            <p14:xfrm>
              <a:off x="842969" y="3650772"/>
              <a:ext cx="149760" cy="168120"/>
            </p14:xfrm>
          </p:contentPart>
        </mc:Choice>
        <mc:Fallback xmlns="">
          <p:pic>
            <p:nvPicPr>
              <p:cNvPr id="18" name="Ink 17">
                <a:extLst>
                  <a:ext uri="{FF2B5EF4-FFF2-40B4-BE49-F238E27FC236}">
                    <a16:creationId xmlns:a16="http://schemas.microsoft.com/office/drawing/2014/main" id="{3DEEC9E2-DCEB-4D96-B914-31E5DA0EB09B}"/>
                  </a:ext>
                </a:extLst>
              </p:cNvPr>
              <p:cNvPicPr/>
              <p:nvPr/>
            </p:nvPicPr>
            <p:blipFill>
              <a:blip r:embed="rId31"/>
              <a:stretch>
                <a:fillRect/>
              </a:stretch>
            </p:blipFill>
            <p:spPr>
              <a:xfrm>
                <a:off x="834329" y="3642132"/>
                <a:ext cx="167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7DDD657A-502A-402F-8A16-BB9162A63CA2}"/>
                  </a:ext>
                </a:extLst>
              </p14:cNvPr>
              <p14:cNvContentPartPr/>
              <p14:nvPr/>
            </p14:nvContentPartPr>
            <p14:xfrm>
              <a:off x="346169" y="4588212"/>
              <a:ext cx="286200" cy="334800"/>
            </p14:xfrm>
          </p:contentPart>
        </mc:Choice>
        <mc:Fallback xmlns="">
          <p:pic>
            <p:nvPicPr>
              <p:cNvPr id="38" name="Ink 37">
                <a:extLst>
                  <a:ext uri="{FF2B5EF4-FFF2-40B4-BE49-F238E27FC236}">
                    <a16:creationId xmlns:a16="http://schemas.microsoft.com/office/drawing/2014/main" id="{7DDD657A-502A-402F-8A16-BB9162A63CA2}"/>
                  </a:ext>
                </a:extLst>
              </p:cNvPr>
              <p:cNvPicPr/>
              <p:nvPr/>
            </p:nvPicPr>
            <p:blipFill>
              <a:blip r:embed="rId33"/>
              <a:stretch>
                <a:fillRect/>
              </a:stretch>
            </p:blipFill>
            <p:spPr>
              <a:xfrm>
                <a:off x="337169" y="4579572"/>
                <a:ext cx="3038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A687452F-8B1D-49D3-8FA9-241330435C6C}"/>
                  </a:ext>
                </a:extLst>
              </p14:cNvPr>
              <p14:cNvContentPartPr/>
              <p14:nvPr/>
            </p14:nvContentPartPr>
            <p14:xfrm>
              <a:off x="843689" y="4610892"/>
              <a:ext cx="163080" cy="257760"/>
            </p14:xfrm>
          </p:contentPart>
        </mc:Choice>
        <mc:Fallback xmlns="">
          <p:pic>
            <p:nvPicPr>
              <p:cNvPr id="39" name="Ink 38">
                <a:extLst>
                  <a:ext uri="{FF2B5EF4-FFF2-40B4-BE49-F238E27FC236}">
                    <a16:creationId xmlns:a16="http://schemas.microsoft.com/office/drawing/2014/main" id="{A687452F-8B1D-49D3-8FA9-241330435C6C}"/>
                  </a:ext>
                </a:extLst>
              </p:cNvPr>
              <p:cNvPicPr/>
              <p:nvPr/>
            </p:nvPicPr>
            <p:blipFill>
              <a:blip r:embed="rId35"/>
              <a:stretch>
                <a:fillRect/>
              </a:stretch>
            </p:blipFill>
            <p:spPr>
              <a:xfrm>
                <a:off x="835049" y="4602252"/>
                <a:ext cx="180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3D57607F-36C1-4177-81D8-79239DD211FF}"/>
                  </a:ext>
                </a:extLst>
              </p14:cNvPr>
              <p14:cNvContentPartPr/>
              <p14:nvPr/>
            </p14:nvContentPartPr>
            <p14:xfrm>
              <a:off x="290009" y="5107692"/>
              <a:ext cx="3786840" cy="511200"/>
            </p14:xfrm>
          </p:contentPart>
        </mc:Choice>
        <mc:Fallback xmlns="">
          <p:pic>
            <p:nvPicPr>
              <p:cNvPr id="41" name="Ink 40">
                <a:extLst>
                  <a:ext uri="{FF2B5EF4-FFF2-40B4-BE49-F238E27FC236}">
                    <a16:creationId xmlns:a16="http://schemas.microsoft.com/office/drawing/2014/main" id="{3D57607F-36C1-4177-81D8-79239DD211FF}"/>
                  </a:ext>
                </a:extLst>
              </p:cNvPr>
              <p:cNvPicPr/>
              <p:nvPr/>
            </p:nvPicPr>
            <p:blipFill>
              <a:blip r:embed="rId37"/>
              <a:stretch>
                <a:fillRect/>
              </a:stretch>
            </p:blipFill>
            <p:spPr>
              <a:xfrm>
                <a:off x="281369" y="5098692"/>
                <a:ext cx="3804480" cy="528840"/>
              </a:xfrm>
              <a:prstGeom prst="rect">
                <a:avLst/>
              </a:prstGeom>
            </p:spPr>
          </p:pic>
        </mc:Fallback>
      </mc:AlternateContent>
    </p:spTree>
    <p:extLst>
      <p:ext uri="{BB962C8B-B14F-4D97-AF65-F5344CB8AC3E}">
        <p14:creationId xmlns:p14="http://schemas.microsoft.com/office/powerpoint/2010/main" val="41582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25</a:t>
            </a:fld>
            <a:endParaRPr lang="en-US"/>
          </a:p>
        </p:txBody>
      </p:sp>
      <p:sp>
        <p:nvSpPr>
          <p:cNvPr id="16395" name="Rectangle 2"/>
          <p:cNvSpPr>
            <a:spLocks noGrp="1" noChangeArrowheads="1"/>
          </p:cNvSpPr>
          <p:nvPr>
            <p:ph type="title"/>
          </p:nvPr>
        </p:nvSpPr>
        <p:spPr>
          <a:xfrm>
            <a:off x="-955530" y="-178305"/>
            <a:ext cx="7772400" cy="1143000"/>
          </a:xfrm>
        </p:spPr>
        <p:txBody>
          <a:bodyPr/>
          <a:lstStyle/>
          <a:p>
            <a:pPr eaLnBrk="1" hangingPunct="1"/>
            <a:r>
              <a:rPr lang="de-DE" sz="3600"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3" name="Group 18"/>
          <p:cNvGrpSpPr>
            <a:grpSpLocks/>
          </p:cNvGrpSpPr>
          <p:nvPr/>
        </p:nvGrpSpPr>
        <p:grpSpPr bwMode="auto">
          <a:xfrm>
            <a:off x="304945" y="1627920"/>
            <a:ext cx="6511925" cy="1655763"/>
            <a:chOff x="317" y="1613"/>
            <a:chExt cx="4102" cy="1043"/>
          </a:xfrm>
        </p:grpSpPr>
        <p:sp>
          <p:nvSpPr>
            <p:cNvPr id="16456" name="Rectangle 4"/>
            <p:cNvSpPr>
              <a:spLocks noChangeArrowheads="1"/>
            </p:cNvSpPr>
            <p:nvPr/>
          </p:nvSpPr>
          <p:spPr bwMode="auto">
            <a:xfrm>
              <a:off x="398" y="1613"/>
              <a:ext cx="128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2. Induction</a:t>
              </a:r>
              <a:endParaRPr lang="el-GR" sz="2400" dirty="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extLst>
                <p:ext uri="{D42A27DB-BD31-4B8C-83A1-F6EECF244321}">
                  <p14:modId xmlns:p14="http://schemas.microsoft.com/office/powerpoint/2010/main" val="2580098071"/>
                </p:ext>
              </p:extLst>
            </p:nvPr>
          </p:nvGraphicFramePr>
          <p:xfrm>
            <a:off x="317" y="2057"/>
            <a:ext cx="4102" cy="599"/>
          </p:xfrm>
          <a:graphic>
            <a:graphicData uri="http://schemas.openxmlformats.org/presentationml/2006/ole">
              <mc:AlternateContent xmlns:mc="http://schemas.openxmlformats.org/markup-compatibility/2006">
                <mc:Choice xmlns:v="urn:schemas-microsoft-com:vml" Requires="v">
                  <p:oleObj spid="_x0000_s17426" name="Equation" r:id="rId4" imgW="2958840" imgH="431640" progId="Equation.3">
                    <p:embed/>
                  </p:oleObj>
                </mc:Choice>
                <mc:Fallback>
                  <p:oleObj name="Equation" r:id="rId4" imgW="2958840" imgH="431640" progId="Equation.3">
                    <p:embed/>
                    <p:pic>
                      <p:nvPicPr>
                        <p:cNvPr id="163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 y="2057"/>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ext uri="{D42A27DB-BD31-4B8C-83A1-F6EECF244321}">
                <p14:modId xmlns:p14="http://schemas.microsoft.com/office/powerpoint/2010/main" val="4187812683"/>
              </p:ext>
            </p:extLst>
          </p:nvPr>
        </p:nvGraphicFramePr>
        <p:xfrm>
          <a:off x="599826" y="899285"/>
          <a:ext cx="4194175" cy="485775"/>
        </p:xfrm>
        <a:graphic>
          <a:graphicData uri="http://schemas.openxmlformats.org/presentationml/2006/ole">
            <mc:AlternateContent xmlns:mc="http://schemas.openxmlformats.org/markup-compatibility/2006">
              <mc:Choice xmlns:v="urn:schemas-microsoft-com:vml" Requires="v">
                <p:oleObj spid="_x0000_s17427"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6" y="899285"/>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715000" y="-11618"/>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D1DA0011-4C26-415E-8628-B49D77BA410F}"/>
                  </a:ext>
                </a:extLst>
              </p14:cNvPr>
              <p14:cNvContentPartPr/>
              <p14:nvPr/>
            </p14:nvContentPartPr>
            <p14:xfrm>
              <a:off x="2601569" y="3859537"/>
              <a:ext cx="497880" cy="2088720"/>
            </p14:xfrm>
          </p:contentPart>
        </mc:Choice>
        <mc:Fallback xmlns="">
          <p:pic>
            <p:nvPicPr>
              <p:cNvPr id="48" name="Ink 47">
                <a:extLst>
                  <a:ext uri="{FF2B5EF4-FFF2-40B4-BE49-F238E27FC236}">
                    <a16:creationId xmlns:a16="http://schemas.microsoft.com/office/drawing/2014/main" id="{D1DA0011-4C26-415E-8628-B49D77BA410F}"/>
                  </a:ext>
                </a:extLst>
              </p:cNvPr>
              <p:cNvPicPr/>
              <p:nvPr/>
            </p:nvPicPr>
            <p:blipFill>
              <a:blip r:embed="rId9"/>
              <a:stretch>
                <a:fillRect/>
              </a:stretch>
            </p:blipFill>
            <p:spPr>
              <a:xfrm>
                <a:off x="2529929" y="3715897"/>
                <a:ext cx="641520" cy="237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A4B01D99-27F1-4DDB-8914-F6298F261865}"/>
                  </a:ext>
                </a:extLst>
              </p14:cNvPr>
              <p14:cNvContentPartPr/>
              <p14:nvPr/>
            </p14:nvContentPartPr>
            <p14:xfrm>
              <a:off x="3310409" y="4613737"/>
              <a:ext cx="359640" cy="419760"/>
            </p14:xfrm>
          </p:contentPart>
        </mc:Choice>
        <mc:Fallback xmlns="">
          <p:pic>
            <p:nvPicPr>
              <p:cNvPr id="49" name="Ink 48">
                <a:extLst>
                  <a:ext uri="{FF2B5EF4-FFF2-40B4-BE49-F238E27FC236}">
                    <a16:creationId xmlns:a16="http://schemas.microsoft.com/office/drawing/2014/main" id="{A4B01D99-27F1-4DDB-8914-F6298F261865}"/>
                  </a:ext>
                </a:extLst>
              </p:cNvPr>
              <p:cNvPicPr/>
              <p:nvPr/>
            </p:nvPicPr>
            <p:blipFill>
              <a:blip r:embed="rId11"/>
              <a:stretch>
                <a:fillRect/>
              </a:stretch>
            </p:blipFill>
            <p:spPr>
              <a:xfrm>
                <a:off x="3238409" y="4469737"/>
                <a:ext cx="50328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4785878-297D-4094-989C-0238D04DC6CB}"/>
                  </a:ext>
                </a:extLst>
              </p14:cNvPr>
              <p14:cNvContentPartPr/>
              <p14:nvPr/>
            </p14:nvContentPartPr>
            <p14:xfrm>
              <a:off x="566849" y="3281017"/>
              <a:ext cx="4524120" cy="2800440"/>
            </p14:xfrm>
          </p:contentPart>
        </mc:Choice>
        <mc:Fallback xmlns="">
          <p:pic>
            <p:nvPicPr>
              <p:cNvPr id="16460" name="Ink 16459">
                <a:extLst>
                  <a:ext uri="{FF2B5EF4-FFF2-40B4-BE49-F238E27FC236}">
                    <a16:creationId xmlns:a16="http://schemas.microsoft.com/office/drawing/2014/main" id="{A4785878-297D-4094-989C-0238D04DC6CB}"/>
                  </a:ext>
                </a:extLst>
              </p:cNvPr>
              <p:cNvPicPr/>
              <p:nvPr/>
            </p:nvPicPr>
            <p:blipFill>
              <a:blip r:embed="rId13"/>
              <a:stretch>
                <a:fillRect/>
              </a:stretch>
            </p:blipFill>
            <p:spPr>
              <a:xfrm>
                <a:off x="557849" y="3272017"/>
                <a:ext cx="4541760" cy="281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7" name="Ink 16466">
                <a:extLst>
                  <a:ext uri="{FF2B5EF4-FFF2-40B4-BE49-F238E27FC236}">
                    <a16:creationId xmlns:a16="http://schemas.microsoft.com/office/drawing/2014/main" id="{9F7872EB-FD22-4399-8609-F1818A6DFDF0}"/>
                  </a:ext>
                </a:extLst>
              </p14:cNvPr>
              <p14:cNvContentPartPr/>
              <p14:nvPr/>
            </p14:nvContentPartPr>
            <p14:xfrm>
              <a:off x="448049" y="2801857"/>
              <a:ext cx="501480" cy="36000"/>
            </p14:xfrm>
          </p:contentPart>
        </mc:Choice>
        <mc:Fallback xmlns="">
          <p:pic>
            <p:nvPicPr>
              <p:cNvPr id="16467" name="Ink 16466">
                <a:extLst>
                  <a:ext uri="{FF2B5EF4-FFF2-40B4-BE49-F238E27FC236}">
                    <a16:creationId xmlns:a16="http://schemas.microsoft.com/office/drawing/2014/main" id="{9F7872EB-FD22-4399-8609-F1818A6DFDF0}"/>
                  </a:ext>
                </a:extLst>
              </p:cNvPr>
              <p:cNvPicPr/>
              <p:nvPr/>
            </p:nvPicPr>
            <p:blipFill>
              <a:blip r:embed="rId15"/>
              <a:stretch>
                <a:fillRect/>
              </a:stretch>
            </p:blipFill>
            <p:spPr>
              <a:xfrm>
                <a:off x="376049" y="2658217"/>
                <a:ext cx="6451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8" name="Ink 16467">
                <a:extLst>
                  <a:ext uri="{FF2B5EF4-FFF2-40B4-BE49-F238E27FC236}">
                    <a16:creationId xmlns:a16="http://schemas.microsoft.com/office/drawing/2014/main" id="{DD3E03A6-1F16-490C-97FB-6939B741BB3C}"/>
                  </a:ext>
                </a:extLst>
              </p14:cNvPr>
              <p14:cNvContentPartPr/>
              <p14:nvPr/>
            </p14:nvContentPartPr>
            <p14:xfrm>
              <a:off x="1757729" y="2782057"/>
              <a:ext cx="920160" cy="49680"/>
            </p14:xfrm>
          </p:contentPart>
        </mc:Choice>
        <mc:Fallback xmlns="">
          <p:pic>
            <p:nvPicPr>
              <p:cNvPr id="16468" name="Ink 16467">
                <a:extLst>
                  <a:ext uri="{FF2B5EF4-FFF2-40B4-BE49-F238E27FC236}">
                    <a16:creationId xmlns:a16="http://schemas.microsoft.com/office/drawing/2014/main" id="{DD3E03A6-1F16-490C-97FB-6939B741BB3C}"/>
                  </a:ext>
                </a:extLst>
              </p:cNvPr>
              <p:cNvPicPr/>
              <p:nvPr/>
            </p:nvPicPr>
            <p:blipFill>
              <a:blip r:embed="rId17"/>
              <a:stretch>
                <a:fillRect/>
              </a:stretch>
            </p:blipFill>
            <p:spPr>
              <a:xfrm>
                <a:off x="1685729" y="2638417"/>
                <a:ext cx="1063800" cy="337320"/>
              </a:xfrm>
              <a:prstGeom prst="rect">
                <a:avLst/>
              </a:prstGeom>
            </p:spPr>
          </p:pic>
        </mc:Fallback>
      </mc:AlternateContent>
    </p:spTree>
    <p:extLst>
      <p:ext uri="{BB962C8B-B14F-4D97-AF65-F5344CB8AC3E}">
        <p14:creationId xmlns:p14="http://schemas.microsoft.com/office/powerpoint/2010/main" val="2167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26</a:t>
            </a:fld>
            <a:endParaRPr lang="en-US"/>
          </a:p>
        </p:txBody>
      </p:sp>
      <p:sp>
        <p:nvSpPr>
          <p:cNvPr id="16395" name="Rectangle 2"/>
          <p:cNvSpPr>
            <a:spLocks noGrp="1" noChangeArrowheads="1"/>
          </p:cNvSpPr>
          <p:nvPr>
            <p:ph type="title"/>
          </p:nvPr>
        </p:nvSpPr>
        <p:spPr>
          <a:xfrm>
            <a:off x="-955530" y="-178305"/>
            <a:ext cx="7772400" cy="1143000"/>
          </a:xfrm>
        </p:spPr>
        <p:txBody>
          <a:bodyPr/>
          <a:lstStyle/>
          <a:p>
            <a:pPr eaLnBrk="1" hangingPunct="1"/>
            <a:r>
              <a:rPr lang="de-DE" sz="3600" dirty="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3" name="Group 18"/>
          <p:cNvGrpSpPr>
            <a:grpSpLocks/>
          </p:cNvGrpSpPr>
          <p:nvPr/>
        </p:nvGrpSpPr>
        <p:grpSpPr bwMode="auto">
          <a:xfrm>
            <a:off x="304945" y="1627920"/>
            <a:ext cx="6511925" cy="1655763"/>
            <a:chOff x="317" y="1613"/>
            <a:chExt cx="4102" cy="1043"/>
          </a:xfrm>
        </p:grpSpPr>
        <p:sp>
          <p:nvSpPr>
            <p:cNvPr id="16456" name="Rectangle 4"/>
            <p:cNvSpPr>
              <a:spLocks noChangeArrowheads="1"/>
            </p:cNvSpPr>
            <p:nvPr/>
          </p:nvSpPr>
          <p:spPr bwMode="auto">
            <a:xfrm>
              <a:off x="398" y="1613"/>
              <a:ext cx="128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2. Induction</a:t>
              </a:r>
              <a:endParaRPr lang="el-GR" sz="2400" dirty="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nvGraphicFramePr>
          <p:xfrm>
            <a:off x="317" y="2057"/>
            <a:ext cx="4102" cy="599"/>
          </p:xfrm>
          <a:graphic>
            <a:graphicData uri="http://schemas.openxmlformats.org/presentationml/2006/ole">
              <mc:AlternateContent xmlns:mc="http://schemas.openxmlformats.org/markup-compatibility/2006">
                <mc:Choice xmlns:v="urn:schemas-microsoft-com:vml" Requires="v">
                  <p:oleObj spid="_x0000_s18450" name="Equation" r:id="rId4" imgW="2958840" imgH="431640" progId="Equation.3">
                    <p:embed/>
                  </p:oleObj>
                </mc:Choice>
                <mc:Fallback>
                  <p:oleObj name="Equation" r:id="rId4" imgW="2958840" imgH="431640" progId="Equation.3">
                    <p:embed/>
                    <p:pic>
                      <p:nvPicPr>
                        <p:cNvPr id="163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 y="2057"/>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599826" y="899285"/>
          <a:ext cx="4194175" cy="485775"/>
        </p:xfrm>
        <a:graphic>
          <a:graphicData uri="http://schemas.openxmlformats.org/presentationml/2006/ole">
            <mc:AlternateContent xmlns:mc="http://schemas.openxmlformats.org/markup-compatibility/2006">
              <mc:Choice xmlns:v="urn:schemas-microsoft-com:vml" Requires="v">
                <p:oleObj spid="_x0000_s18451" name="Equation" r:id="rId6" imgW="1752480" imgH="203040" progId="Equation.3">
                  <p:embed/>
                </p:oleObj>
              </mc:Choice>
              <mc:Fallback>
                <p:oleObj name="Equation" r:id="rId6" imgW="1752480" imgH="203040" progId="Equation.3">
                  <p:embed/>
                  <p:pic>
                    <p:nvPicPr>
                      <p:cNvPr id="16386"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6" y="899285"/>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715000" y="-11618"/>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D1DA0011-4C26-415E-8628-B49D77BA410F}"/>
                  </a:ext>
                </a:extLst>
              </p14:cNvPr>
              <p14:cNvContentPartPr/>
              <p14:nvPr/>
            </p14:nvContentPartPr>
            <p14:xfrm>
              <a:off x="2601569" y="3859537"/>
              <a:ext cx="497880" cy="2088720"/>
            </p14:xfrm>
          </p:contentPart>
        </mc:Choice>
        <mc:Fallback xmlns="">
          <p:pic>
            <p:nvPicPr>
              <p:cNvPr id="48" name="Ink 47">
                <a:extLst>
                  <a:ext uri="{FF2B5EF4-FFF2-40B4-BE49-F238E27FC236}">
                    <a16:creationId xmlns:a16="http://schemas.microsoft.com/office/drawing/2014/main" id="{D1DA0011-4C26-415E-8628-B49D77BA410F}"/>
                  </a:ext>
                </a:extLst>
              </p:cNvPr>
              <p:cNvPicPr/>
              <p:nvPr/>
            </p:nvPicPr>
            <p:blipFill>
              <a:blip r:embed="rId9"/>
              <a:stretch>
                <a:fillRect/>
              </a:stretch>
            </p:blipFill>
            <p:spPr>
              <a:xfrm>
                <a:off x="2529929" y="3715897"/>
                <a:ext cx="641520" cy="237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A4B01D99-27F1-4DDB-8914-F6298F261865}"/>
                  </a:ext>
                </a:extLst>
              </p14:cNvPr>
              <p14:cNvContentPartPr/>
              <p14:nvPr/>
            </p14:nvContentPartPr>
            <p14:xfrm>
              <a:off x="3310409" y="4613737"/>
              <a:ext cx="359640" cy="419760"/>
            </p14:xfrm>
          </p:contentPart>
        </mc:Choice>
        <mc:Fallback xmlns="">
          <p:pic>
            <p:nvPicPr>
              <p:cNvPr id="49" name="Ink 48">
                <a:extLst>
                  <a:ext uri="{FF2B5EF4-FFF2-40B4-BE49-F238E27FC236}">
                    <a16:creationId xmlns:a16="http://schemas.microsoft.com/office/drawing/2014/main" id="{A4B01D99-27F1-4DDB-8914-F6298F261865}"/>
                  </a:ext>
                </a:extLst>
              </p:cNvPr>
              <p:cNvPicPr/>
              <p:nvPr/>
            </p:nvPicPr>
            <p:blipFill>
              <a:blip r:embed="rId11"/>
              <a:stretch>
                <a:fillRect/>
              </a:stretch>
            </p:blipFill>
            <p:spPr>
              <a:xfrm>
                <a:off x="3238409" y="4469737"/>
                <a:ext cx="50328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460" name="Ink 16459">
                <a:extLst>
                  <a:ext uri="{FF2B5EF4-FFF2-40B4-BE49-F238E27FC236}">
                    <a16:creationId xmlns:a16="http://schemas.microsoft.com/office/drawing/2014/main" id="{A4785878-297D-4094-989C-0238D04DC6CB}"/>
                  </a:ext>
                </a:extLst>
              </p14:cNvPr>
              <p14:cNvContentPartPr/>
              <p14:nvPr/>
            </p14:nvContentPartPr>
            <p14:xfrm>
              <a:off x="566849" y="3281017"/>
              <a:ext cx="4524120" cy="2800440"/>
            </p14:xfrm>
          </p:contentPart>
        </mc:Choice>
        <mc:Fallback xmlns="">
          <p:pic>
            <p:nvPicPr>
              <p:cNvPr id="16460" name="Ink 16459">
                <a:extLst>
                  <a:ext uri="{FF2B5EF4-FFF2-40B4-BE49-F238E27FC236}">
                    <a16:creationId xmlns:a16="http://schemas.microsoft.com/office/drawing/2014/main" id="{A4785878-297D-4094-989C-0238D04DC6CB}"/>
                  </a:ext>
                </a:extLst>
              </p:cNvPr>
              <p:cNvPicPr/>
              <p:nvPr/>
            </p:nvPicPr>
            <p:blipFill>
              <a:blip r:embed="rId13"/>
              <a:stretch>
                <a:fillRect/>
              </a:stretch>
            </p:blipFill>
            <p:spPr>
              <a:xfrm>
                <a:off x="557849" y="3272017"/>
                <a:ext cx="4541760" cy="281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461" name="Ink 16460">
                <a:extLst>
                  <a:ext uri="{FF2B5EF4-FFF2-40B4-BE49-F238E27FC236}">
                    <a16:creationId xmlns:a16="http://schemas.microsoft.com/office/drawing/2014/main" id="{2A4B2970-2EF0-43F7-B80F-FF98774B9FFC}"/>
                  </a:ext>
                </a:extLst>
              </p14:cNvPr>
              <p14:cNvContentPartPr/>
              <p14:nvPr/>
            </p14:nvContentPartPr>
            <p14:xfrm>
              <a:off x="2902169" y="3898777"/>
              <a:ext cx="417600" cy="507600"/>
            </p14:xfrm>
          </p:contentPart>
        </mc:Choice>
        <mc:Fallback xmlns="">
          <p:pic>
            <p:nvPicPr>
              <p:cNvPr id="16461" name="Ink 16460">
                <a:extLst>
                  <a:ext uri="{FF2B5EF4-FFF2-40B4-BE49-F238E27FC236}">
                    <a16:creationId xmlns:a16="http://schemas.microsoft.com/office/drawing/2014/main" id="{2A4B2970-2EF0-43F7-B80F-FF98774B9FFC}"/>
                  </a:ext>
                </a:extLst>
              </p:cNvPr>
              <p:cNvPicPr/>
              <p:nvPr/>
            </p:nvPicPr>
            <p:blipFill>
              <a:blip r:embed="rId15"/>
              <a:stretch>
                <a:fillRect/>
              </a:stretch>
            </p:blipFill>
            <p:spPr>
              <a:xfrm>
                <a:off x="2830529" y="3755137"/>
                <a:ext cx="56124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462" name="Ink 16461">
                <a:extLst>
                  <a:ext uri="{FF2B5EF4-FFF2-40B4-BE49-F238E27FC236}">
                    <a16:creationId xmlns:a16="http://schemas.microsoft.com/office/drawing/2014/main" id="{9D0A8DB5-8E18-41B2-990E-DDCAB6589EFD}"/>
                  </a:ext>
                </a:extLst>
              </p14:cNvPr>
              <p14:cNvContentPartPr/>
              <p14:nvPr/>
            </p14:nvContentPartPr>
            <p14:xfrm>
              <a:off x="2837369" y="4376857"/>
              <a:ext cx="477000" cy="402480"/>
            </p14:xfrm>
          </p:contentPart>
        </mc:Choice>
        <mc:Fallback xmlns="">
          <p:pic>
            <p:nvPicPr>
              <p:cNvPr id="16462" name="Ink 16461">
                <a:extLst>
                  <a:ext uri="{FF2B5EF4-FFF2-40B4-BE49-F238E27FC236}">
                    <a16:creationId xmlns:a16="http://schemas.microsoft.com/office/drawing/2014/main" id="{9D0A8DB5-8E18-41B2-990E-DDCAB6589EFD}"/>
                  </a:ext>
                </a:extLst>
              </p:cNvPr>
              <p:cNvPicPr/>
              <p:nvPr/>
            </p:nvPicPr>
            <p:blipFill>
              <a:blip r:embed="rId17"/>
              <a:stretch>
                <a:fillRect/>
              </a:stretch>
            </p:blipFill>
            <p:spPr>
              <a:xfrm>
                <a:off x="2765369" y="4233217"/>
                <a:ext cx="6206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463" name="Ink 16462">
                <a:extLst>
                  <a:ext uri="{FF2B5EF4-FFF2-40B4-BE49-F238E27FC236}">
                    <a16:creationId xmlns:a16="http://schemas.microsoft.com/office/drawing/2014/main" id="{845010F5-0F7F-4008-9939-BDDDA768D17C}"/>
                  </a:ext>
                </a:extLst>
              </p14:cNvPr>
              <p14:cNvContentPartPr/>
              <p14:nvPr/>
            </p14:nvContentPartPr>
            <p14:xfrm>
              <a:off x="2855009" y="4872217"/>
              <a:ext cx="372240" cy="18720"/>
            </p14:xfrm>
          </p:contentPart>
        </mc:Choice>
        <mc:Fallback xmlns="">
          <p:pic>
            <p:nvPicPr>
              <p:cNvPr id="16463" name="Ink 16462">
                <a:extLst>
                  <a:ext uri="{FF2B5EF4-FFF2-40B4-BE49-F238E27FC236}">
                    <a16:creationId xmlns:a16="http://schemas.microsoft.com/office/drawing/2014/main" id="{845010F5-0F7F-4008-9939-BDDDA768D17C}"/>
                  </a:ext>
                </a:extLst>
              </p:cNvPr>
              <p:cNvPicPr/>
              <p:nvPr/>
            </p:nvPicPr>
            <p:blipFill>
              <a:blip r:embed="rId19"/>
              <a:stretch>
                <a:fillRect/>
              </a:stretch>
            </p:blipFill>
            <p:spPr>
              <a:xfrm>
                <a:off x="2783369" y="4728577"/>
                <a:ext cx="5158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464" name="Ink 16463">
                <a:extLst>
                  <a:ext uri="{FF2B5EF4-FFF2-40B4-BE49-F238E27FC236}">
                    <a16:creationId xmlns:a16="http://schemas.microsoft.com/office/drawing/2014/main" id="{66B1EDEF-5AC0-4F7B-9147-67983291E6CC}"/>
                  </a:ext>
                </a:extLst>
              </p14:cNvPr>
              <p14:cNvContentPartPr/>
              <p14:nvPr/>
            </p14:nvContentPartPr>
            <p14:xfrm>
              <a:off x="2878769" y="5029897"/>
              <a:ext cx="469800" cy="320760"/>
            </p14:xfrm>
          </p:contentPart>
        </mc:Choice>
        <mc:Fallback xmlns="">
          <p:pic>
            <p:nvPicPr>
              <p:cNvPr id="16464" name="Ink 16463">
                <a:extLst>
                  <a:ext uri="{FF2B5EF4-FFF2-40B4-BE49-F238E27FC236}">
                    <a16:creationId xmlns:a16="http://schemas.microsoft.com/office/drawing/2014/main" id="{66B1EDEF-5AC0-4F7B-9147-67983291E6CC}"/>
                  </a:ext>
                </a:extLst>
              </p:cNvPr>
              <p:cNvPicPr/>
              <p:nvPr/>
            </p:nvPicPr>
            <p:blipFill>
              <a:blip r:embed="rId21"/>
              <a:stretch>
                <a:fillRect/>
              </a:stretch>
            </p:blipFill>
            <p:spPr>
              <a:xfrm>
                <a:off x="2806769" y="4886257"/>
                <a:ext cx="61344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465" name="Ink 16464">
                <a:extLst>
                  <a:ext uri="{FF2B5EF4-FFF2-40B4-BE49-F238E27FC236}">
                    <a16:creationId xmlns:a16="http://schemas.microsoft.com/office/drawing/2014/main" id="{7B76EEB0-37ED-4D66-A4B8-1C8BFEEA2B2B}"/>
                  </a:ext>
                </a:extLst>
              </p14:cNvPr>
              <p14:cNvContentPartPr/>
              <p14:nvPr/>
            </p14:nvContentPartPr>
            <p14:xfrm>
              <a:off x="2836649" y="5213857"/>
              <a:ext cx="632160" cy="561240"/>
            </p14:xfrm>
          </p:contentPart>
        </mc:Choice>
        <mc:Fallback xmlns="">
          <p:pic>
            <p:nvPicPr>
              <p:cNvPr id="16465" name="Ink 16464">
                <a:extLst>
                  <a:ext uri="{FF2B5EF4-FFF2-40B4-BE49-F238E27FC236}">
                    <a16:creationId xmlns:a16="http://schemas.microsoft.com/office/drawing/2014/main" id="{7B76EEB0-37ED-4D66-A4B8-1C8BFEEA2B2B}"/>
                  </a:ext>
                </a:extLst>
              </p:cNvPr>
              <p:cNvPicPr/>
              <p:nvPr/>
            </p:nvPicPr>
            <p:blipFill>
              <a:blip r:embed="rId23"/>
              <a:stretch>
                <a:fillRect/>
              </a:stretch>
            </p:blipFill>
            <p:spPr>
              <a:xfrm>
                <a:off x="2765009" y="5070217"/>
                <a:ext cx="77580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466" name="Ink 16465">
                <a:extLst>
                  <a:ext uri="{FF2B5EF4-FFF2-40B4-BE49-F238E27FC236}">
                    <a16:creationId xmlns:a16="http://schemas.microsoft.com/office/drawing/2014/main" id="{1BB52290-7880-40E7-A622-25A1FD4107EB}"/>
                  </a:ext>
                </a:extLst>
              </p14:cNvPr>
              <p14:cNvContentPartPr/>
              <p14:nvPr/>
            </p14:nvContentPartPr>
            <p14:xfrm>
              <a:off x="2813609" y="2754697"/>
              <a:ext cx="209520" cy="14760"/>
            </p14:xfrm>
          </p:contentPart>
        </mc:Choice>
        <mc:Fallback xmlns="">
          <p:pic>
            <p:nvPicPr>
              <p:cNvPr id="16466" name="Ink 16465">
                <a:extLst>
                  <a:ext uri="{FF2B5EF4-FFF2-40B4-BE49-F238E27FC236}">
                    <a16:creationId xmlns:a16="http://schemas.microsoft.com/office/drawing/2014/main" id="{1BB52290-7880-40E7-A622-25A1FD4107EB}"/>
                  </a:ext>
                </a:extLst>
              </p:cNvPr>
              <p:cNvPicPr/>
              <p:nvPr/>
            </p:nvPicPr>
            <p:blipFill>
              <a:blip r:embed="rId25"/>
              <a:stretch>
                <a:fillRect/>
              </a:stretch>
            </p:blipFill>
            <p:spPr>
              <a:xfrm>
                <a:off x="2741609" y="2610697"/>
                <a:ext cx="3531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 name="Ink 1">
                <a:extLst>
                  <a:ext uri="{FF2B5EF4-FFF2-40B4-BE49-F238E27FC236}">
                    <a16:creationId xmlns:a16="http://schemas.microsoft.com/office/drawing/2014/main" id="{0AAA7DC2-A3F9-42B6-8F1B-86B5D50935F3}"/>
                  </a:ext>
                </a:extLst>
              </p14:cNvPr>
              <p14:cNvContentPartPr/>
              <p14:nvPr/>
            </p14:nvContentPartPr>
            <p14:xfrm>
              <a:off x="3699209" y="3881137"/>
              <a:ext cx="208080" cy="673200"/>
            </p14:xfrm>
          </p:contentPart>
        </mc:Choice>
        <mc:Fallback xmlns="">
          <p:pic>
            <p:nvPicPr>
              <p:cNvPr id="2" name="Ink 1">
                <a:extLst>
                  <a:ext uri="{FF2B5EF4-FFF2-40B4-BE49-F238E27FC236}">
                    <a16:creationId xmlns:a16="http://schemas.microsoft.com/office/drawing/2014/main" id="{0AAA7DC2-A3F9-42B6-8F1B-86B5D50935F3}"/>
                  </a:ext>
                </a:extLst>
              </p:cNvPr>
              <p:cNvPicPr/>
              <p:nvPr/>
            </p:nvPicPr>
            <p:blipFill>
              <a:blip r:embed="rId27"/>
              <a:stretch>
                <a:fillRect/>
              </a:stretch>
            </p:blipFill>
            <p:spPr>
              <a:xfrm>
                <a:off x="3627569" y="3737137"/>
                <a:ext cx="35172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26C33C81-F93D-4478-9A4F-CC429D30D390}"/>
                  </a:ext>
                </a:extLst>
              </p14:cNvPr>
              <p14:cNvContentPartPr/>
              <p14:nvPr/>
            </p14:nvContentPartPr>
            <p14:xfrm>
              <a:off x="3191249" y="2765137"/>
              <a:ext cx="577800" cy="37440"/>
            </p14:xfrm>
          </p:contentPart>
        </mc:Choice>
        <mc:Fallback xmlns="">
          <p:pic>
            <p:nvPicPr>
              <p:cNvPr id="4" name="Ink 3">
                <a:extLst>
                  <a:ext uri="{FF2B5EF4-FFF2-40B4-BE49-F238E27FC236}">
                    <a16:creationId xmlns:a16="http://schemas.microsoft.com/office/drawing/2014/main" id="{26C33C81-F93D-4478-9A4F-CC429D30D390}"/>
                  </a:ext>
                </a:extLst>
              </p:cNvPr>
              <p:cNvPicPr/>
              <p:nvPr/>
            </p:nvPicPr>
            <p:blipFill>
              <a:blip r:embed="rId29"/>
              <a:stretch>
                <a:fillRect/>
              </a:stretch>
            </p:blipFill>
            <p:spPr>
              <a:xfrm>
                <a:off x="3119609" y="2621137"/>
                <a:ext cx="721440" cy="325080"/>
              </a:xfrm>
              <a:prstGeom prst="rect">
                <a:avLst/>
              </a:prstGeom>
            </p:spPr>
          </p:pic>
        </mc:Fallback>
      </mc:AlternateContent>
    </p:spTree>
    <p:extLst>
      <p:ext uri="{BB962C8B-B14F-4D97-AF65-F5344CB8AC3E}">
        <p14:creationId xmlns:p14="http://schemas.microsoft.com/office/powerpoint/2010/main" val="236559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4E668F-F515-468E-8402-5D62A2B3C1F0}"/>
              </a:ext>
            </a:extLst>
          </p:cNvPr>
          <p:cNvSpPr>
            <a:spLocks noGrp="1"/>
          </p:cNvSpPr>
          <p:nvPr>
            <p:ph type="dt" sz="half" idx="10"/>
          </p:nvPr>
        </p:nvSpPr>
        <p:spPr/>
        <p:txBody>
          <a:bodyPr/>
          <a:lstStyle/>
          <a:p>
            <a:pPr>
              <a:defRPr/>
            </a:pPr>
            <a:fld id="{1D4988F0-F19B-4922-81C1-91A9F17DF574}" type="datetime1">
              <a:rPr lang="en-US" smtClean="0"/>
              <a:t>9/28/2020</a:t>
            </a:fld>
            <a:endParaRPr lang="en-US"/>
          </a:p>
        </p:txBody>
      </p:sp>
      <p:sp>
        <p:nvSpPr>
          <p:cNvPr id="4" name="Footer Placeholder 3">
            <a:extLst>
              <a:ext uri="{FF2B5EF4-FFF2-40B4-BE49-F238E27FC236}">
                <a16:creationId xmlns:a16="http://schemas.microsoft.com/office/drawing/2014/main" id="{F823B1F9-1DD4-44EB-B5DD-144456459EEF}"/>
              </a:ext>
            </a:extLst>
          </p:cNvPr>
          <p:cNvSpPr>
            <a:spLocks noGrp="1"/>
          </p:cNvSpPr>
          <p:nvPr>
            <p:ph type="ftr" sz="quarter" idx="11"/>
          </p:nvPr>
        </p:nvSpPr>
        <p:spPr/>
        <p:txBody>
          <a:bodyPr/>
          <a:lstStyle/>
          <a:p>
            <a:pPr>
              <a:defRPr/>
            </a:pPr>
            <a:r>
              <a:rPr lang="en-US"/>
              <a:t>CPSC503 Winter 2020-21</a:t>
            </a:r>
          </a:p>
        </p:txBody>
      </p:sp>
      <p:sp>
        <p:nvSpPr>
          <p:cNvPr id="5" name="Slide Number Placeholder 4">
            <a:extLst>
              <a:ext uri="{FF2B5EF4-FFF2-40B4-BE49-F238E27FC236}">
                <a16:creationId xmlns:a16="http://schemas.microsoft.com/office/drawing/2014/main" id="{18B0CB06-CF46-4F9D-AAF9-8BF0B59FF3F8}"/>
              </a:ext>
            </a:extLst>
          </p:cNvPr>
          <p:cNvSpPr>
            <a:spLocks noGrp="1"/>
          </p:cNvSpPr>
          <p:nvPr>
            <p:ph type="sldNum" sz="quarter" idx="12"/>
          </p:nvPr>
        </p:nvSpPr>
        <p:spPr/>
        <p:txBody>
          <a:bodyPr/>
          <a:lstStyle/>
          <a:p>
            <a:pPr>
              <a:defRPr/>
            </a:pPr>
            <a:fld id="{C8E6D380-45D7-4734-A4D6-90965BE9C30B}" type="slidenum">
              <a:rPr lang="en-US" smtClean="0"/>
              <a:pPr>
                <a:defRPr/>
              </a:pPr>
              <a:t>27</a:t>
            </a:fld>
            <a:endParaRPr lang="en-US"/>
          </a:p>
        </p:txBody>
      </p:sp>
      <p:pic>
        <p:nvPicPr>
          <p:cNvPr id="7" name="Picture 6">
            <a:extLst>
              <a:ext uri="{FF2B5EF4-FFF2-40B4-BE49-F238E27FC236}">
                <a16:creationId xmlns:a16="http://schemas.microsoft.com/office/drawing/2014/main" id="{8559C872-AE47-435B-A35C-685063F3E20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71000"/>
                    </a14:imgEffect>
                    <a14:imgEffect>
                      <a14:brightnessContrast contrast="1000"/>
                    </a14:imgEffect>
                  </a14:imgLayer>
                </a14:imgProps>
              </a:ext>
              <a:ext uri="{28A0092B-C50C-407E-A947-70E740481C1C}">
                <a14:useLocalDpi xmlns:a14="http://schemas.microsoft.com/office/drawing/2010/main" val="0"/>
              </a:ext>
            </a:extLst>
          </a:blip>
          <a:srcRect l="3126" t="6250" r="4061" b="13750"/>
          <a:stretch/>
        </p:blipFill>
        <p:spPr>
          <a:xfrm>
            <a:off x="533400" y="1167335"/>
            <a:ext cx="8015288" cy="5181600"/>
          </a:xfrm>
          <a:prstGeom prst="rect">
            <a:avLst/>
          </a:prstGeom>
          <a:effectLst>
            <a:softEdge rad="0"/>
          </a:effectLst>
        </p:spPr>
      </p:pic>
      <p:graphicFrame>
        <p:nvGraphicFramePr>
          <p:cNvPr id="10" name="Object 9">
            <a:extLst>
              <a:ext uri="{FF2B5EF4-FFF2-40B4-BE49-F238E27FC236}">
                <a16:creationId xmlns:a16="http://schemas.microsoft.com/office/drawing/2014/main" id="{53530CE0-96A8-4FE1-875A-D7556A2EC0CF}"/>
              </a:ext>
            </a:extLst>
          </p:cNvPr>
          <p:cNvGraphicFramePr>
            <a:graphicFrameLocks noChangeAspect="1"/>
          </p:cNvGraphicFramePr>
          <p:nvPr>
            <p:extLst>
              <p:ext uri="{D42A27DB-BD31-4B8C-83A1-F6EECF244321}">
                <p14:modId xmlns:p14="http://schemas.microsoft.com/office/powerpoint/2010/main" val="2908967547"/>
              </p:ext>
            </p:extLst>
          </p:nvPr>
        </p:nvGraphicFramePr>
        <p:xfrm>
          <a:off x="533400" y="152399"/>
          <a:ext cx="6511925" cy="950913"/>
        </p:xfrm>
        <a:graphic>
          <a:graphicData uri="http://schemas.openxmlformats.org/presentationml/2006/ole">
            <mc:AlternateContent xmlns:mc="http://schemas.openxmlformats.org/markup-compatibility/2006">
              <mc:Choice xmlns:v="urn:schemas-microsoft-com:vml" Requires="v">
                <p:oleObj spid="_x0000_s11282" name="Equation" r:id="rId5" imgW="2958840" imgH="431640" progId="Equation.3">
                  <p:embed/>
                </p:oleObj>
              </mc:Choice>
              <mc:Fallback>
                <p:oleObj name="Equation" r:id="rId5" imgW="2958840" imgH="431640" progId="Equation.3">
                  <p:embed/>
                  <p:pic>
                    <p:nvPicPr>
                      <p:cNvPr id="163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2399"/>
                        <a:ext cx="6511925"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AA1C0B43-766C-454E-8BAA-88927CD567E3}"/>
                  </a:ext>
                </a:extLst>
              </p14:cNvPr>
              <p14:cNvContentPartPr/>
              <p14:nvPr/>
            </p14:nvContentPartPr>
            <p14:xfrm>
              <a:off x="512849" y="4925532"/>
              <a:ext cx="360" cy="360"/>
            </p14:xfrm>
          </p:contentPart>
        </mc:Choice>
        <mc:Fallback xmlns="">
          <p:pic>
            <p:nvPicPr>
              <p:cNvPr id="15" name="Ink 14">
                <a:extLst>
                  <a:ext uri="{FF2B5EF4-FFF2-40B4-BE49-F238E27FC236}">
                    <a16:creationId xmlns:a16="http://schemas.microsoft.com/office/drawing/2014/main" id="{AA1C0B43-766C-454E-8BAA-88927CD567E3}"/>
                  </a:ext>
                </a:extLst>
              </p:cNvPr>
              <p:cNvPicPr/>
              <p:nvPr/>
            </p:nvPicPr>
            <p:blipFill>
              <a:blip r:embed="rId8"/>
              <a:stretch>
                <a:fillRect/>
              </a:stretch>
            </p:blipFill>
            <p:spPr>
              <a:xfrm>
                <a:off x="423209" y="474553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3EAF30EC-5C43-48E4-BA03-85F24A184049}"/>
                  </a:ext>
                </a:extLst>
              </p14:cNvPr>
              <p14:cNvContentPartPr/>
              <p14:nvPr/>
            </p14:nvContentPartPr>
            <p14:xfrm>
              <a:off x="512849" y="4905732"/>
              <a:ext cx="315360" cy="19800"/>
            </p14:xfrm>
          </p:contentPart>
        </mc:Choice>
        <mc:Fallback xmlns="">
          <p:pic>
            <p:nvPicPr>
              <p:cNvPr id="16" name="Ink 15">
                <a:extLst>
                  <a:ext uri="{FF2B5EF4-FFF2-40B4-BE49-F238E27FC236}">
                    <a16:creationId xmlns:a16="http://schemas.microsoft.com/office/drawing/2014/main" id="{3EAF30EC-5C43-48E4-BA03-85F24A184049}"/>
                  </a:ext>
                </a:extLst>
              </p:cNvPr>
              <p:cNvPicPr/>
              <p:nvPr/>
            </p:nvPicPr>
            <p:blipFill>
              <a:blip r:embed="rId10"/>
              <a:stretch>
                <a:fillRect/>
              </a:stretch>
            </p:blipFill>
            <p:spPr>
              <a:xfrm>
                <a:off x="423209" y="4726092"/>
                <a:ext cx="4950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78033156-78DA-4267-B8A1-F927BEB4E611}"/>
                  </a:ext>
                </a:extLst>
              </p14:cNvPr>
              <p14:cNvContentPartPr/>
              <p14:nvPr/>
            </p14:nvContentPartPr>
            <p14:xfrm>
              <a:off x="7474169" y="6075732"/>
              <a:ext cx="360" cy="360"/>
            </p14:xfrm>
          </p:contentPart>
        </mc:Choice>
        <mc:Fallback xmlns="">
          <p:pic>
            <p:nvPicPr>
              <p:cNvPr id="17" name="Ink 16">
                <a:extLst>
                  <a:ext uri="{FF2B5EF4-FFF2-40B4-BE49-F238E27FC236}">
                    <a16:creationId xmlns:a16="http://schemas.microsoft.com/office/drawing/2014/main" id="{78033156-78DA-4267-B8A1-F927BEB4E611}"/>
                  </a:ext>
                </a:extLst>
              </p:cNvPr>
              <p:cNvPicPr/>
              <p:nvPr/>
            </p:nvPicPr>
            <p:blipFill>
              <a:blip r:embed="rId8"/>
              <a:stretch>
                <a:fillRect/>
              </a:stretch>
            </p:blipFill>
            <p:spPr>
              <a:xfrm>
                <a:off x="7384169" y="589609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3C2728C7-F7A2-4FF8-9015-37BC6FDDBF90}"/>
                  </a:ext>
                </a:extLst>
              </p14:cNvPr>
              <p14:cNvContentPartPr/>
              <p14:nvPr/>
            </p14:nvContentPartPr>
            <p14:xfrm>
              <a:off x="7928489" y="5987532"/>
              <a:ext cx="360" cy="360"/>
            </p14:xfrm>
          </p:contentPart>
        </mc:Choice>
        <mc:Fallback xmlns="">
          <p:pic>
            <p:nvPicPr>
              <p:cNvPr id="18" name="Ink 17">
                <a:extLst>
                  <a:ext uri="{FF2B5EF4-FFF2-40B4-BE49-F238E27FC236}">
                    <a16:creationId xmlns:a16="http://schemas.microsoft.com/office/drawing/2014/main" id="{3C2728C7-F7A2-4FF8-9015-37BC6FDDBF90}"/>
                  </a:ext>
                </a:extLst>
              </p:cNvPr>
              <p:cNvPicPr/>
              <p:nvPr/>
            </p:nvPicPr>
            <p:blipFill>
              <a:blip r:embed="rId8"/>
              <a:stretch>
                <a:fillRect/>
              </a:stretch>
            </p:blipFill>
            <p:spPr>
              <a:xfrm>
                <a:off x="7838849" y="580789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4AE0F67C-8D49-4B48-8A46-0CE1614B7401}"/>
                  </a:ext>
                </a:extLst>
              </p14:cNvPr>
              <p14:cNvContentPartPr/>
              <p14:nvPr/>
            </p14:nvContentPartPr>
            <p14:xfrm>
              <a:off x="4064609" y="3804492"/>
              <a:ext cx="120240" cy="9720"/>
            </p14:xfrm>
          </p:contentPart>
        </mc:Choice>
        <mc:Fallback xmlns="">
          <p:pic>
            <p:nvPicPr>
              <p:cNvPr id="19" name="Ink 18">
                <a:extLst>
                  <a:ext uri="{FF2B5EF4-FFF2-40B4-BE49-F238E27FC236}">
                    <a16:creationId xmlns:a16="http://schemas.microsoft.com/office/drawing/2014/main" id="{4AE0F67C-8D49-4B48-8A46-0CE1614B7401}"/>
                  </a:ext>
                </a:extLst>
              </p:cNvPr>
              <p:cNvPicPr/>
              <p:nvPr/>
            </p:nvPicPr>
            <p:blipFill>
              <a:blip r:embed="rId14"/>
              <a:stretch>
                <a:fillRect/>
              </a:stretch>
            </p:blipFill>
            <p:spPr>
              <a:xfrm>
                <a:off x="3974609" y="3624492"/>
                <a:ext cx="2998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23D879EF-722C-4819-8999-62BE74D818D3}"/>
                  </a:ext>
                </a:extLst>
              </p14:cNvPr>
              <p14:cNvContentPartPr/>
              <p14:nvPr/>
            </p14:nvContentPartPr>
            <p14:xfrm>
              <a:off x="6347729" y="4955412"/>
              <a:ext cx="360" cy="360"/>
            </p14:xfrm>
          </p:contentPart>
        </mc:Choice>
        <mc:Fallback xmlns="">
          <p:pic>
            <p:nvPicPr>
              <p:cNvPr id="20" name="Ink 19">
                <a:extLst>
                  <a:ext uri="{FF2B5EF4-FFF2-40B4-BE49-F238E27FC236}">
                    <a16:creationId xmlns:a16="http://schemas.microsoft.com/office/drawing/2014/main" id="{23D879EF-722C-4819-8999-62BE74D818D3}"/>
                  </a:ext>
                </a:extLst>
              </p:cNvPr>
              <p:cNvPicPr/>
              <p:nvPr/>
            </p:nvPicPr>
            <p:blipFill>
              <a:blip r:embed="rId16"/>
              <a:stretch>
                <a:fillRect/>
              </a:stretch>
            </p:blipFill>
            <p:spPr>
              <a:xfrm>
                <a:off x="6257729" y="477541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05FC4F57-DCEA-4292-8B72-45B0AF711633}"/>
                  </a:ext>
                </a:extLst>
              </p14:cNvPr>
              <p14:cNvContentPartPr/>
              <p14:nvPr/>
            </p14:nvContentPartPr>
            <p14:xfrm>
              <a:off x="8270489" y="5845692"/>
              <a:ext cx="102960" cy="360"/>
            </p14:xfrm>
          </p:contentPart>
        </mc:Choice>
        <mc:Fallback xmlns="">
          <p:pic>
            <p:nvPicPr>
              <p:cNvPr id="21" name="Ink 20">
                <a:extLst>
                  <a:ext uri="{FF2B5EF4-FFF2-40B4-BE49-F238E27FC236}">
                    <a16:creationId xmlns:a16="http://schemas.microsoft.com/office/drawing/2014/main" id="{05FC4F57-DCEA-4292-8B72-45B0AF711633}"/>
                  </a:ext>
                </a:extLst>
              </p:cNvPr>
              <p:cNvPicPr/>
              <p:nvPr/>
            </p:nvPicPr>
            <p:blipFill>
              <a:blip r:embed="rId18"/>
              <a:stretch>
                <a:fillRect/>
              </a:stretch>
            </p:blipFill>
            <p:spPr>
              <a:xfrm>
                <a:off x="8180849" y="5666052"/>
                <a:ext cx="2826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9F21FDA7-7CC3-4117-8EA6-0B8E90048B78}"/>
                  </a:ext>
                </a:extLst>
              </p14:cNvPr>
              <p14:cNvContentPartPr/>
              <p14:nvPr/>
            </p14:nvContentPartPr>
            <p14:xfrm>
              <a:off x="6665969" y="4778292"/>
              <a:ext cx="188640" cy="42120"/>
            </p14:xfrm>
          </p:contentPart>
        </mc:Choice>
        <mc:Fallback xmlns="">
          <p:pic>
            <p:nvPicPr>
              <p:cNvPr id="22" name="Ink 21">
                <a:extLst>
                  <a:ext uri="{FF2B5EF4-FFF2-40B4-BE49-F238E27FC236}">
                    <a16:creationId xmlns:a16="http://schemas.microsoft.com/office/drawing/2014/main" id="{9F21FDA7-7CC3-4117-8EA6-0B8E90048B78}"/>
                  </a:ext>
                </a:extLst>
              </p:cNvPr>
              <p:cNvPicPr/>
              <p:nvPr/>
            </p:nvPicPr>
            <p:blipFill>
              <a:blip r:embed="rId20"/>
              <a:stretch>
                <a:fillRect/>
              </a:stretch>
            </p:blipFill>
            <p:spPr>
              <a:xfrm>
                <a:off x="6576329" y="4598292"/>
                <a:ext cx="3682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756BA6A5-C661-4551-857A-9852B75D764C}"/>
                  </a:ext>
                </a:extLst>
              </p14:cNvPr>
              <p14:cNvContentPartPr/>
              <p14:nvPr/>
            </p14:nvContentPartPr>
            <p14:xfrm>
              <a:off x="1020449" y="684012"/>
              <a:ext cx="72360" cy="360"/>
            </p14:xfrm>
          </p:contentPart>
        </mc:Choice>
        <mc:Fallback xmlns="">
          <p:pic>
            <p:nvPicPr>
              <p:cNvPr id="23" name="Ink 22">
                <a:extLst>
                  <a:ext uri="{FF2B5EF4-FFF2-40B4-BE49-F238E27FC236}">
                    <a16:creationId xmlns:a16="http://schemas.microsoft.com/office/drawing/2014/main" id="{756BA6A5-C661-4551-857A-9852B75D764C}"/>
                  </a:ext>
                </a:extLst>
              </p:cNvPr>
              <p:cNvPicPr/>
              <p:nvPr/>
            </p:nvPicPr>
            <p:blipFill>
              <a:blip r:embed="rId22"/>
              <a:stretch>
                <a:fillRect/>
              </a:stretch>
            </p:blipFill>
            <p:spPr>
              <a:xfrm>
                <a:off x="930809" y="504372"/>
                <a:ext cx="252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312BD6B1-B00B-4831-92B6-FD0378427348}"/>
                  </a:ext>
                </a:extLst>
              </p14:cNvPr>
              <p14:cNvContentPartPr/>
              <p14:nvPr/>
            </p14:nvContentPartPr>
            <p14:xfrm>
              <a:off x="3224729" y="560172"/>
              <a:ext cx="99000" cy="214200"/>
            </p14:xfrm>
          </p:contentPart>
        </mc:Choice>
        <mc:Fallback xmlns="">
          <p:pic>
            <p:nvPicPr>
              <p:cNvPr id="26" name="Ink 25">
                <a:extLst>
                  <a:ext uri="{FF2B5EF4-FFF2-40B4-BE49-F238E27FC236}">
                    <a16:creationId xmlns:a16="http://schemas.microsoft.com/office/drawing/2014/main" id="{312BD6B1-B00B-4831-92B6-FD0378427348}"/>
                  </a:ext>
                </a:extLst>
              </p:cNvPr>
              <p:cNvPicPr/>
              <p:nvPr/>
            </p:nvPicPr>
            <p:blipFill>
              <a:blip r:embed="rId24"/>
              <a:stretch>
                <a:fillRect/>
              </a:stretch>
            </p:blipFill>
            <p:spPr>
              <a:xfrm>
                <a:off x="3216089" y="551172"/>
                <a:ext cx="116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1DC6B91D-A489-4F88-A9DC-9096A862DB02}"/>
                  </a:ext>
                </a:extLst>
              </p14:cNvPr>
              <p14:cNvContentPartPr/>
              <p14:nvPr/>
            </p14:nvContentPartPr>
            <p14:xfrm>
              <a:off x="3449729" y="556932"/>
              <a:ext cx="184680" cy="223560"/>
            </p14:xfrm>
          </p:contentPart>
        </mc:Choice>
        <mc:Fallback xmlns="">
          <p:pic>
            <p:nvPicPr>
              <p:cNvPr id="27" name="Ink 26">
                <a:extLst>
                  <a:ext uri="{FF2B5EF4-FFF2-40B4-BE49-F238E27FC236}">
                    <a16:creationId xmlns:a16="http://schemas.microsoft.com/office/drawing/2014/main" id="{1DC6B91D-A489-4F88-A9DC-9096A862DB02}"/>
                  </a:ext>
                </a:extLst>
              </p:cNvPr>
              <p:cNvPicPr/>
              <p:nvPr/>
            </p:nvPicPr>
            <p:blipFill>
              <a:blip r:embed="rId26"/>
              <a:stretch>
                <a:fillRect/>
              </a:stretch>
            </p:blipFill>
            <p:spPr>
              <a:xfrm>
                <a:off x="3440729" y="548292"/>
                <a:ext cx="202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BA2459DF-2FBD-44E0-A6E6-BF86A7EA156B}"/>
                  </a:ext>
                </a:extLst>
              </p14:cNvPr>
              <p14:cNvContentPartPr/>
              <p14:nvPr/>
            </p14:nvContentPartPr>
            <p14:xfrm>
              <a:off x="2176409" y="601212"/>
              <a:ext cx="384480" cy="360"/>
            </p14:xfrm>
          </p:contentPart>
        </mc:Choice>
        <mc:Fallback xmlns="">
          <p:pic>
            <p:nvPicPr>
              <p:cNvPr id="28" name="Ink 27">
                <a:extLst>
                  <a:ext uri="{FF2B5EF4-FFF2-40B4-BE49-F238E27FC236}">
                    <a16:creationId xmlns:a16="http://schemas.microsoft.com/office/drawing/2014/main" id="{BA2459DF-2FBD-44E0-A6E6-BF86A7EA156B}"/>
                  </a:ext>
                </a:extLst>
              </p:cNvPr>
              <p:cNvPicPr/>
              <p:nvPr/>
            </p:nvPicPr>
            <p:blipFill>
              <a:blip r:embed="rId28"/>
              <a:stretch>
                <a:fillRect/>
              </a:stretch>
            </p:blipFill>
            <p:spPr>
              <a:xfrm>
                <a:off x="2086409" y="421212"/>
                <a:ext cx="564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3C2D89DF-0859-4870-8150-17F0C7AD3C12}"/>
                  </a:ext>
                </a:extLst>
              </p14:cNvPr>
              <p14:cNvContentPartPr/>
              <p14:nvPr/>
            </p14:nvContentPartPr>
            <p14:xfrm>
              <a:off x="3108809" y="3669132"/>
              <a:ext cx="440280" cy="6480"/>
            </p14:xfrm>
          </p:contentPart>
        </mc:Choice>
        <mc:Fallback xmlns="">
          <p:pic>
            <p:nvPicPr>
              <p:cNvPr id="29" name="Ink 28">
                <a:extLst>
                  <a:ext uri="{FF2B5EF4-FFF2-40B4-BE49-F238E27FC236}">
                    <a16:creationId xmlns:a16="http://schemas.microsoft.com/office/drawing/2014/main" id="{3C2D89DF-0859-4870-8150-17F0C7AD3C12}"/>
                  </a:ext>
                </a:extLst>
              </p:cNvPr>
              <p:cNvPicPr/>
              <p:nvPr/>
            </p:nvPicPr>
            <p:blipFill>
              <a:blip r:embed="rId30"/>
              <a:stretch>
                <a:fillRect/>
              </a:stretch>
            </p:blipFill>
            <p:spPr>
              <a:xfrm>
                <a:off x="3018809" y="3489492"/>
                <a:ext cx="6199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57FFEA68-8628-40CE-8B9E-A1C3FA9947AD}"/>
                  </a:ext>
                </a:extLst>
              </p14:cNvPr>
              <p14:cNvContentPartPr/>
              <p14:nvPr/>
            </p14:nvContentPartPr>
            <p14:xfrm>
              <a:off x="6041009" y="5792772"/>
              <a:ext cx="491040" cy="29880"/>
            </p14:xfrm>
          </p:contentPart>
        </mc:Choice>
        <mc:Fallback xmlns="">
          <p:pic>
            <p:nvPicPr>
              <p:cNvPr id="30" name="Ink 29">
                <a:extLst>
                  <a:ext uri="{FF2B5EF4-FFF2-40B4-BE49-F238E27FC236}">
                    <a16:creationId xmlns:a16="http://schemas.microsoft.com/office/drawing/2014/main" id="{57FFEA68-8628-40CE-8B9E-A1C3FA9947AD}"/>
                  </a:ext>
                </a:extLst>
              </p:cNvPr>
              <p:cNvPicPr/>
              <p:nvPr/>
            </p:nvPicPr>
            <p:blipFill>
              <a:blip r:embed="rId32"/>
              <a:stretch>
                <a:fillRect/>
              </a:stretch>
            </p:blipFill>
            <p:spPr>
              <a:xfrm>
                <a:off x="5951009" y="5612772"/>
                <a:ext cx="670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669E5FFB-72DC-4D40-AA9F-C7BF58D84212}"/>
                  </a:ext>
                </a:extLst>
              </p14:cNvPr>
              <p14:cNvContentPartPr/>
              <p14:nvPr/>
            </p14:nvContentPartPr>
            <p14:xfrm>
              <a:off x="1633529" y="229692"/>
              <a:ext cx="254880" cy="95040"/>
            </p14:xfrm>
          </p:contentPart>
        </mc:Choice>
        <mc:Fallback xmlns="">
          <p:pic>
            <p:nvPicPr>
              <p:cNvPr id="31" name="Ink 30">
                <a:extLst>
                  <a:ext uri="{FF2B5EF4-FFF2-40B4-BE49-F238E27FC236}">
                    <a16:creationId xmlns:a16="http://schemas.microsoft.com/office/drawing/2014/main" id="{669E5FFB-72DC-4D40-AA9F-C7BF58D84212}"/>
                  </a:ext>
                </a:extLst>
              </p:cNvPr>
              <p:cNvPicPr/>
              <p:nvPr/>
            </p:nvPicPr>
            <p:blipFill>
              <a:blip r:embed="rId34"/>
              <a:stretch>
                <a:fillRect/>
              </a:stretch>
            </p:blipFill>
            <p:spPr>
              <a:xfrm>
                <a:off x="1543889" y="49692"/>
                <a:ext cx="43452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id="{EE8EEDA5-5EE4-4453-9A74-2F0DE7717850}"/>
                  </a:ext>
                </a:extLst>
              </p14:cNvPr>
              <p14:cNvContentPartPr/>
              <p14:nvPr/>
            </p14:nvContentPartPr>
            <p14:xfrm>
              <a:off x="5492009" y="5374057"/>
              <a:ext cx="174600" cy="360"/>
            </p14:xfrm>
          </p:contentPart>
        </mc:Choice>
        <mc:Fallback xmlns="">
          <p:pic>
            <p:nvPicPr>
              <p:cNvPr id="32" name="Ink 31">
                <a:extLst>
                  <a:ext uri="{FF2B5EF4-FFF2-40B4-BE49-F238E27FC236}">
                    <a16:creationId xmlns:a16="http://schemas.microsoft.com/office/drawing/2014/main" id="{EE8EEDA5-5EE4-4453-9A74-2F0DE7717850}"/>
                  </a:ext>
                </a:extLst>
              </p:cNvPr>
              <p:cNvPicPr/>
              <p:nvPr/>
            </p:nvPicPr>
            <p:blipFill>
              <a:blip r:embed="rId36"/>
              <a:stretch>
                <a:fillRect/>
              </a:stretch>
            </p:blipFill>
            <p:spPr>
              <a:xfrm>
                <a:off x="5402009" y="5194057"/>
                <a:ext cx="354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BB0CDC9A-2CFE-4AF3-9139-E2EDB6A12232}"/>
                  </a:ext>
                </a:extLst>
              </p14:cNvPr>
              <p14:cNvContentPartPr/>
              <p14:nvPr/>
            </p14:nvContentPartPr>
            <p14:xfrm>
              <a:off x="347249" y="4088137"/>
              <a:ext cx="60480" cy="1437120"/>
            </p14:xfrm>
          </p:contentPart>
        </mc:Choice>
        <mc:Fallback xmlns="">
          <p:pic>
            <p:nvPicPr>
              <p:cNvPr id="33" name="Ink 32">
                <a:extLst>
                  <a:ext uri="{FF2B5EF4-FFF2-40B4-BE49-F238E27FC236}">
                    <a16:creationId xmlns:a16="http://schemas.microsoft.com/office/drawing/2014/main" id="{BB0CDC9A-2CFE-4AF3-9139-E2EDB6A12232}"/>
                  </a:ext>
                </a:extLst>
              </p:cNvPr>
              <p:cNvPicPr/>
              <p:nvPr/>
            </p:nvPicPr>
            <p:blipFill>
              <a:blip r:embed="rId38"/>
              <a:stretch>
                <a:fillRect/>
              </a:stretch>
            </p:blipFill>
            <p:spPr>
              <a:xfrm>
                <a:off x="257249" y="3908137"/>
                <a:ext cx="240120" cy="1796760"/>
              </a:xfrm>
              <a:prstGeom prst="rect">
                <a:avLst/>
              </a:prstGeom>
            </p:spPr>
          </p:pic>
        </mc:Fallback>
      </mc:AlternateContent>
      <p:grpSp>
        <p:nvGrpSpPr>
          <p:cNvPr id="34" name="Group 19">
            <a:extLst>
              <a:ext uri="{FF2B5EF4-FFF2-40B4-BE49-F238E27FC236}">
                <a16:creationId xmlns:a16="http://schemas.microsoft.com/office/drawing/2014/main" id="{2A1A02B4-6629-4BBA-AC32-E8A79C009156}"/>
              </a:ext>
            </a:extLst>
          </p:cNvPr>
          <p:cNvGrpSpPr>
            <a:grpSpLocks/>
          </p:cNvGrpSpPr>
          <p:nvPr/>
        </p:nvGrpSpPr>
        <p:grpSpPr bwMode="auto">
          <a:xfrm>
            <a:off x="5125164" y="1140262"/>
            <a:ext cx="3270250" cy="2455863"/>
            <a:chOff x="1676400" y="1600200"/>
            <a:chExt cx="5076634" cy="4595823"/>
          </a:xfrm>
        </p:grpSpPr>
        <p:sp>
          <p:nvSpPr>
            <p:cNvPr id="35" name="Oval 3">
              <a:extLst>
                <a:ext uri="{FF2B5EF4-FFF2-40B4-BE49-F238E27FC236}">
                  <a16:creationId xmlns:a16="http://schemas.microsoft.com/office/drawing/2014/main" id="{15F220CF-6678-4465-A915-59A3115E632D}"/>
                </a:ext>
              </a:extLst>
            </p:cNvPr>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36" name="Oval 4">
              <a:extLst>
                <a:ext uri="{FF2B5EF4-FFF2-40B4-BE49-F238E27FC236}">
                  <a16:creationId xmlns:a16="http://schemas.microsoft.com/office/drawing/2014/main" id="{9D85401F-635C-4A49-9DDC-06376A893823}"/>
                </a:ext>
              </a:extLst>
            </p:cNvPr>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37" name="Oval 5">
              <a:extLst>
                <a:ext uri="{FF2B5EF4-FFF2-40B4-BE49-F238E27FC236}">
                  <a16:creationId xmlns:a16="http://schemas.microsoft.com/office/drawing/2014/main" id="{866E2472-EFE4-412A-9362-401723494A04}"/>
                </a:ext>
              </a:extLst>
            </p:cNvPr>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38" name="Oval 6">
              <a:extLst>
                <a:ext uri="{FF2B5EF4-FFF2-40B4-BE49-F238E27FC236}">
                  <a16:creationId xmlns:a16="http://schemas.microsoft.com/office/drawing/2014/main" id="{90EA4F98-8DFF-4DAC-8B89-7177BC33A9A0}"/>
                </a:ext>
              </a:extLst>
            </p:cNvPr>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39" name="Freeform 7">
              <a:extLst>
                <a:ext uri="{FF2B5EF4-FFF2-40B4-BE49-F238E27FC236}">
                  <a16:creationId xmlns:a16="http://schemas.microsoft.com/office/drawing/2014/main" id="{543C471E-ECC5-4708-8A51-FBCB9B1D9D72}"/>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40" name="Freeform 8">
              <a:extLst>
                <a:ext uri="{FF2B5EF4-FFF2-40B4-BE49-F238E27FC236}">
                  <a16:creationId xmlns:a16="http://schemas.microsoft.com/office/drawing/2014/main" id="{0FE15F29-1D6E-464F-BEEE-5070140890A5}"/>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41" name="Freeform 9">
              <a:extLst>
                <a:ext uri="{FF2B5EF4-FFF2-40B4-BE49-F238E27FC236}">
                  <a16:creationId xmlns:a16="http://schemas.microsoft.com/office/drawing/2014/main" id="{49AFB4E2-2A92-4295-9EEB-0489DB961676}"/>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2" name="Freeform 10">
              <a:extLst>
                <a:ext uri="{FF2B5EF4-FFF2-40B4-BE49-F238E27FC236}">
                  <a16:creationId xmlns:a16="http://schemas.microsoft.com/office/drawing/2014/main" id="{90F5CBCA-87D0-45C0-BAF8-715823853693}"/>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43" name="Freeform 11">
              <a:extLst>
                <a:ext uri="{FF2B5EF4-FFF2-40B4-BE49-F238E27FC236}">
                  <a16:creationId xmlns:a16="http://schemas.microsoft.com/office/drawing/2014/main" id="{C6BE0F9F-0CF0-4CB6-9A8E-A74E7D05E940}"/>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4" name="Freeform 12">
              <a:extLst>
                <a:ext uri="{FF2B5EF4-FFF2-40B4-BE49-F238E27FC236}">
                  <a16:creationId xmlns:a16="http://schemas.microsoft.com/office/drawing/2014/main" id="{82D5A982-1BBB-4889-ACCE-1A9C2D014537}"/>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45" name="Freeform 13">
              <a:extLst>
                <a:ext uri="{FF2B5EF4-FFF2-40B4-BE49-F238E27FC236}">
                  <a16:creationId xmlns:a16="http://schemas.microsoft.com/office/drawing/2014/main" id="{4C2460F4-18ED-44D4-8AEC-87B30FF7FB1A}"/>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46" name="Freeform 14">
              <a:extLst>
                <a:ext uri="{FF2B5EF4-FFF2-40B4-BE49-F238E27FC236}">
                  <a16:creationId xmlns:a16="http://schemas.microsoft.com/office/drawing/2014/main" id="{6EF53878-9F4B-43A9-936B-F3030B4F2785}"/>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47" name="Text Box 15">
              <a:extLst>
                <a:ext uri="{FF2B5EF4-FFF2-40B4-BE49-F238E27FC236}">
                  <a16:creationId xmlns:a16="http://schemas.microsoft.com/office/drawing/2014/main" id="{F99008D1-14C0-4E06-AD26-08D4A67C7B2B}"/>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48" name="Text Box 16">
              <a:extLst>
                <a:ext uri="{FF2B5EF4-FFF2-40B4-BE49-F238E27FC236}">
                  <a16:creationId xmlns:a16="http://schemas.microsoft.com/office/drawing/2014/main" id="{669CBF24-59DA-4A29-A5C9-A0B52B48CCF8}"/>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49" name="Text Box 17">
              <a:extLst>
                <a:ext uri="{FF2B5EF4-FFF2-40B4-BE49-F238E27FC236}">
                  <a16:creationId xmlns:a16="http://schemas.microsoft.com/office/drawing/2014/main" id="{F51A478E-81E4-49BE-AA26-9DD085C1BCD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50" name="Text Box 18">
              <a:extLst>
                <a:ext uri="{FF2B5EF4-FFF2-40B4-BE49-F238E27FC236}">
                  <a16:creationId xmlns:a16="http://schemas.microsoft.com/office/drawing/2014/main" id="{44743940-04E7-48CD-9C52-39A388D72200}"/>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51" name="Text Box 19">
              <a:extLst>
                <a:ext uri="{FF2B5EF4-FFF2-40B4-BE49-F238E27FC236}">
                  <a16:creationId xmlns:a16="http://schemas.microsoft.com/office/drawing/2014/main" id="{43D1AAEA-6D5E-46C1-9863-308A618C9E98}"/>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52" name="Text Box 20">
              <a:extLst>
                <a:ext uri="{FF2B5EF4-FFF2-40B4-BE49-F238E27FC236}">
                  <a16:creationId xmlns:a16="http://schemas.microsoft.com/office/drawing/2014/main" id="{8827576F-5DE5-45EC-9021-3B62FEEFD0F0}"/>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53" name="Text Box 21">
              <a:extLst>
                <a:ext uri="{FF2B5EF4-FFF2-40B4-BE49-F238E27FC236}">
                  <a16:creationId xmlns:a16="http://schemas.microsoft.com/office/drawing/2014/main" id="{931A018B-187C-4E34-9326-C5867EF39167}"/>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54" name="Text Box 22">
              <a:extLst>
                <a:ext uri="{FF2B5EF4-FFF2-40B4-BE49-F238E27FC236}">
                  <a16:creationId xmlns:a16="http://schemas.microsoft.com/office/drawing/2014/main" id="{35BB758B-3216-42B7-9B01-CE2E3AD27B8D}"/>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55" name="Text Box 23">
              <a:extLst>
                <a:ext uri="{FF2B5EF4-FFF2-40B4-BE49-F238E27FC236}">
                  <a16:creationId xmlns:a16="http://schemas.microsoft.com/office/drawing/2014/main" id="{3A3ABE00-3970-4F93-B004-281E91DADEF0}"/>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56" name="Text Box 24">
              <a:extLst>
                <a:ext uri="{FF2B5EF4-FFF2-40B4-BE49-F238E27FC236}">
                  <a16:creationId xmlns:a16="http://schemas.microsoft.com/office/drawing/2014/main" id="{A38AE9D1-4D4F-42FA-86E9-CEFE204E4265}"/>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57" name="Text Box 25">
              <a:extLst>
                <a:ext uri="{FF2B5EF4-FFF2-40B4-BE49-F238E27FC236}">
                  <a16:creationId xmlns:a16="http://schemas.microsoft.com/office/drawing/2014/main" id="{8D414360-42B8-4814-8459-876E86FF3D52}"/>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58" name="Text Box 26">
              <a:extLst>
                <a:ext uri="{FF2B5EF4-FFF2-40B4-BE49-F238E27FC236}">
                  <a16:creationId xmlns:a16="http://schemas.microsoft.com/office/drawing/2014/main" id="{D9169858-89AE-48FF-919D-AFCE714BCABB}"/>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59" name="Freeform 27">
              <a:extLst>
                <a:ext uri="{FF2B5EF4-FFF2-40B4-BE49-F238E27FC236}">
                  <a16:creationId xmlns:a16="http://schemas.microsoft.com/office/drawing/2014/main" id="{6C9BDEDE-63B7-477F-86C2-1FB479634C87}"/>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60" name="Text Box 28">
              <a:extLst>
                <a:ext uri="{FF2B5EF4-FFF2-40B4-BE49-F238E27FC236}">
                  <a16:creationId xmlns:a16="http://schemas.microsoft.com/office/drawing/2014/main" id="{B9AAE7A1-A12B-4673-BCAC-6BE2F67F74CF}"/>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61" name="Text Box 29">
              <a:extLst>
                <a:ext uri="{FF2B5EF4-FFF2-40B4-BE49-F238E27FC236}">
                  <a16:creationId xmlns:a16="http://schemas.microsoft.com/office/drawing/2014/main" id="{DE78B144-11C0-4BD9-BCBD-AC22B98CA848}"/>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62" name="Text Box 30">
              <a:extLst>
                <a:ext uri="{FF2B5EF4-FFF2-40B4-BE49-F238E27FC236}">
                  <a16:creationId xmlns:a16="http://schemas.microsoft.com/office/drawing/2014/main" id="{A77DB892-C115-41F0-A738-AF71B6279155}"/>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63" name="Text Box 31">
              <a:extLst>
                <a:ext uri="{FF2B5EF4-FFF2-40B4-BE49-F238E27FC236}">
                  <a16:creationId xmlns:a16="http://schemas.microsoft.com/office/drawing/2014/main" id="{0EA16669-B7A1-476D-B3E0-4C12EA428491}"/>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64" name="Text Box 32">
              <a:extLst>
                <a:ext uri="{FF2B5EF4-FFF2-40B4-BE49-F238E27FC236}">
                  <a16:creationId xmlns:a16="http://schemas.microsoft.com/office/drawing/2014/main" id="{0F4A5791-9606-4D3E-8C08-1DBF00B5EC33}"/>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65" name="Text Box 33">
              <a:extLst>
                <a:ext uri="{FF2B5EF4-FFF2-40B4-BE49-F238E27FC236}">
                  <a16:creationId xmlns:a16="http://schemas.microsoft.com/office/drawing/2014/main" id="{1BCA61BB-F993-4AED-9121-61ECF640E50C}"/>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66" name="Text Box 34">
              <a:extLst>
                <a:ext uri="{FF2B5EF4-FFF2-40B4-BE49-F238E27FC236}">
                  <a16:creationId xmlns:a16="http://schemas.microsoft.com/office/drawing/2014/main" id="{9FCFBC23-ED19-4986-A713-562C90FB5DD7}"/>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67" name="Line 35">
              <a:extLst>
                <a:ext uri="{FF2B5EF4-FFF2-40B4-BE49-F238E27FC236}">
                  <a16:creationId xmlns:a16="http://schemas.microsoft.com/office/drawing/2014/main" id="{D90BB5A1-C197-424A-B588-3C8869E7EA1A}"/>
                </a:ext>
              </a:extLst>
            </p:cNvPr>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68" name="Line 36">
              <a:extLst>
                <a:ext uri="{FF2B5EF4-FFF2-40B4-BE49-F238E27FC236}">
                  <a16:creationId xmlns:a16="http://schemas.microsoft.com/office/drawing/2014/main" id="{BD5AB676-595C-4EAC-9A21-915BB2D669B8}"/>
                </a:ext>
              </a:extLst>
            </p:cNvPr>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69" name="Text Box 37">
              <a:extLst>
                <a:ext uri="{FF2B5EF4-FFF2-40B4-BE49-F238E27FC236}">
                  <a16:creationId xmlns:a16="http://schemas.microsoft.com/office/drawing/2014/main" id="{85614C28-C20E-4AD2-9450-4B67DDC14977}"/>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70" name="Text Box 38">
              <a:extLst>
                <a:ext uri="{FF2B5EF4-FFF2-40B4-BE49-F238E27FC236}">
                  <a16:creationId xmlns:a16="http://schemas.microsoft.com/office/drawing/2014/main" id="{45AC3568-BCCE-4660-B1DF-B83D0CE595B2}"/>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71" name="Text Box 39">
              <a:extLst>
                <a:ext uri="{FF2B5EF4-FFF2-40B4-BE49-F238E27FC236}">
                  <a16:creationId xmlns:a16="http://schemas.microsoft.com/office/drawing/2014/main" id="{0D1B0315-8FC8-4267-A380-CD77EF79E246}"/>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2" name="Text Box 40">
              <a:extLst>
                <a:ext uri="{FF2B5EF4-FFF2-40B4-BE49-F238E27FC236}">
                  <a16:creationId xmlns:a16="http://schemas.microsoft.com/office/drawing/2014/main" id="{C1C34429-6ACF-4965-B81D-4CD31FC18F1A}"/>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3" name="Line 41">
              <a:extLst>
                <a:ext uri="{FF2B5EF4-FFF2-40B4-BE49-F238E27FC236}">
                  <a16:creationId xmlns:a16="http://schemas.microsoft.com/office/drawing/2014/main" id="{2A3513D6-92D6-4F07-87C1-A02DBC1954D0}"/>
                </a:ext>
              </a:extLst>
            </p:cNvPr>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4" name="Line 42">
              <a:extLst>
                <a:ext uri="{FF2B5EF4-FFF2-40B4-BE49-F238E27FC236}">
                  <a16:creationId xmlns:a16="http://schemas.microsoft.com/office/drawing/2014/main" id="{3A228E2E-E9C3-4987-A165-2E01552D881C}"/>
                </a:ext>
              </a:extLst>
            </p:cNvPr>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75" name="Line 43">
              <a:extLst>
                <a:ext uri="{FF2B5EF4-FFF2-40B4-BE49-F238E27FC236}">
                  <a16:creationId xmlns:a16="http://schemas.microsoft.com/office/drawing/2014/main" id="{E914803D-0814-4848-A8D8-9140603B3E41}"/>
                </a:ext>
              </a:extLst>
            </p:cNvPr>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76" name="Line 44">
              <a:extLst>
                <a:ext uri="{FF2B5EF4-FFF2-40B4-BE49-F238E27FC236}">
                  <a16:creationId xmlns:a16="http://schemas.microsoft.com/office/drawing/2014/main" id="{F3DE613F-A3B4-43E3-8CF2-7C80FFFD892F}"/>
                </a:ext>
              </a:extLst>
            </p:cNvPr>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7" name="Line 45">
              <a:extLst>
                <a:ext uri="{FF2B5EF4-FFF2-40B4-BE49-F238E27FC236}">
                  <a16:creationId xmlns:a16="http://schemas.microsoft.com/office/drawing/2014/main" id="{937F74B7-9AB0-47BB-8FEF-77E6B9CF8137}"/>
                </a:ext>
              </a:extLst>
            </p:cNvPr>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78" name="Line 46">
              <a:extLst>
                <a:ext uri="{FF2B5EF4-FFF2-40B4-BE49-F238E27FC236}">
                  <a16:creationId xmlns:a16="http://schemas.microsoft.com/office/drawing/2014/main" id="{A895B17F-2B7D-423C-B13B-D00A6806D3FC}"/>
                </a:ext>
              </a:extLst>
            </p:cNvPr>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9" name="Text Box 47">
              <a:extLst>
                <a:ext uri="{FF2B5EF4-FFF2-40B4-BE49-F238E27FC236}">
                  <a16:creationId xmlns:a16="http://schemas.microsoft.com/office/drawing/2014/main" id="{86E5B3EF-A8A8-4CFC-BBAD-041738F7AEE9}"/>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0" name="Text Box 48">
              <a:extLst>
                <a:ext uri="{FF2B5EF4-FFF2-40B4-BE49-F238E27FC236}">
                  <a16:creationId xmlns:a16="http://schemas.microsoft.com/office/drawing/2014/main" id="{A0AF6790-E01A-43CF-BDBB-B7DE63B77171}"/>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1" name="Text Box 49">
              <a:extLst>
                <a:ext uri="{FF2B5EF4-FFF2-40B4-BE49-F238E27FC236}">
                  <a16:creationId xmlns:a16="http://schemas.microsoft.com/office/drawing/2014/main" id="{46B6A11F-892F-46A1-9AD0-CFD493225006}"/>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2" name="Text Box 50">
              <a:extLst>
                <a:ext uri="{FF2B5EF4-FFF2-40B4-BE49-F238E27FC236}">
                  <a16:creationId xmlns:a16="http://schemas.microsoft.com/office/drawing/2014/main" id="{E7B6BC8D-C4B5-46B8-A804-C4B6B9F300CA}"/>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83" name="Text Box 51">
              <a:extLst>
                <a:ext uri="{FF2B5EF4-FFF2-40B4-BE49-F238E27FC236}">
                  <a16:creationId xmlns:a16="http://schemas.microsoft.com/office/drawing/2014/main" id="{2496F9EA-6FC9-4900-8234-5B6021970F77}"/>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4" name="Text Box 52">
              <a:extLst>
                <a:ext uri="{FF2B5EF4-FFF2-40B4-BE49-F238E27FC236}">
                  <a16:creationId xmlns:a16="http://schemas.microsoft.com/office/drawing/2014/main" id="{23E97107-80E0-41BA-A7EE-40E6A6750583}"/>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5" name="Text Box 53">
              <a:extLst>
                <a:ext uri="{FF2B5EF4-FFF2-40B4-BE49-F238E27FC236}">
                  <a16:creationId xmlns:a16="http://schemas.microsoft.com/office/drawing/2014/main" id="{42F42895-1007-464D-9C5E-81FAEBF45DF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86" name="Text Box 54">
              <a:extLst>
                <a:ext uri="{FF2B5EF4-FFF2-40B4-BE49-F238E27FC236}">
                  <a16:creationId xmlns:a16="http://schemas.microsoft.com/office/drawing/2014/main" id="{03322211-5A2E-42F0-A2DE-0181214B81B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39">
            <p14:nvContentPartPr>
              <p14:cNvPr id="87" name="Ink 86">
                <a:extLst>
                  <a:ext uri="{FF2B5EF4-FFF2-40B4-BE49-F238E27FC236}">
                    <a16:creationId xmlns:a16="http://schemas.microsoft.com/office/drawing/2014/main" id="{85E75505-43CE-4508-B763-20B5FC547AD1}"/>
                  </a:ext>
                </a:extLst>
              </p14:cNvPr>
              <p14:cNvContentPartPr/>
              <p14:nvPr/>
            </p14:nvContentPartPr>
            <p14:xfrm>
              <a:off x="973289" y="4494577"/>
              <a:ext cx="287280" cy="47160"/>
            </p14:xfrm>
          </p:contentPart>
        </mc:Choice>
        <mc:Fallback xmlns="">
          <p:pic>
            <p:nvPicPr>
              <p:cNvPr id="87" name="Ink 86">
                <a:extLst>
                  <a:ext uri="{FF2B5EF4-FFF2-40B4-BE49-F238E27FC236}">
                    <a16:creationId xmlns:a16="http://schemas.microsoft.com/office/drawing/2014/main" id="{85E75505-43CE-4508-B763-20B5FC547AD1}"/>
                  </a:ext>
                </a:extLst>
              </p:cNvPr>
              <p:cNvPicPr/>
              <p:nvPr/>
            </p:nvPicPr>
            <p:blipFill>
              <a:blip r:embed="rId40"/>
              <a:stretch>
                <a:fillRect/>
              </a:stretch>
            </p:blipFill>
            <p:spPr>
              <a:xfrm>
                <a:off x="883289" y="4314937"/>
                <a:ext cx="46692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9" name="Ink 88">
                <a:extLst>
                  <a:ext uri="{FF2B5EF4-FFF2-40B4-BE49-F238E27FC236}">
                    <a16:creationId xmlns:a16="http://schemas.microsoft.com/office/drawing/2014/main" id="{9B4F7B42-D56A-4AEB-898B-48CBC979638A}"/>
                  </a:ext>
                </a:extLst>
              </p14:cNvPr>
              <p14:cNvContentPartPr/>
              <p14:nvPr/>
            </p14:nvContentPartPr>
            <p14:xfrm>
              <a:off x="7716089" y="3250057"/>
              <a:ext cx="104040" cy="2520"/>
            </p14:xfrm>
          </p:contentPart>
        </mc:Choice>
        <mc:Fallback xmlns="">
          <p:pic>
            <p:nvPicPr>
              <p:cNvPr id="89" name="Ink 88">
                <a:extLst>
                  <a:ext uri="{FF2B5EF4-FFF2-40B4-BE49-F238E27FC236}">
                    <a16:creationId xmlns:a16="http://schemas.microsoft.com/office/drawing/2014/main" id="{9B4F7B42-D56A-4AEB-898B-48CBC979638A}"/>
                  </a:ext>
                </a:extLst>
              </p:cNvPr>
              <p:cNvPicPr/>
              <p:nvPr/>
            </p:nvPicPr>
            <p:blipFill>
              <a:blip r:embed="rId42"/>
              <a:stretch>
                <a:fillRect/>
              </a:stretch>
            </p:blipFill>
            <p:spPr>
              <a:xfrm>
                <a:off x="7626449" y="3070417"/>
                <a:ext cx="283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0" name="Ink 89">
                <a:extLst>
                  <a:ext uri="{FF2B5EF4-FFF2-40B4-BE49-F238E27FC236}">
                    <a16:creationId xmlns:a16="http://schemas.microsoft.com/office/drawing/2014/main" id="{C86EF757-64B0-4BBD-8ABE-A917986D95FD}"/>
                  </a:ext>
                </a:extLst>
              </p14:cNvPr>
              <p14:cNvContentPartPr/>
              <p14:nvPr/>
            </p14:nvContentPartPr>
            <p14:xfrm>
              <a:off x="7922729" y="2960977"/>
              <a:ext cx="82800" cy="23400"/>
            </p14:xfrm>
          </p:contentPart>
        </mc:Choice>
        <mc:Fallback xmlns="">
          <p:pic>
            <p:nvPicPr>
              <p:cNvPr id="90" name="Ink 89">
                <a:extLst>
                  <a:ext uri="{FF2B5EF4-FFF2-40B4-BE49-F238E27FC236}">
                    <a16:creationId xmlns:a16="http://schemas.microsoft.com/office/drawing/2014/main" id="{C86EF757-64B0-4BBD-8ABE-A917986D95FD}"/>
                  </a:ext>
                </a:extLst>
              </p:cNvPr>
              <p:cNvPicPr/>
              <p:nvPr/>
            </p:nvPicPr>
            <p:blipFill>
              <a:blip r:embed="rId44"/>
              <a:stretch>
                <a:fillRect/>
              </a:stretch>
            </p:blipFill>
            <p:spPr>
              <a:xfrm>
                <a:off x="7833089" y="2781337"/>
                <a:ext cx="2624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1" name="Ink 90">
                <a:extLst>
                  <a:ext uri="{FF2B5EF4-FFF2-40B4-BE49-F238E27FC236}">
                    <a16:creationId xmlns:a16="http://schemas.microsoft.com/office/drawing/2014/main" id="{119DF557-2B37-458E-B2B4-DE0B045592BC}"/>
                  </a:ext>
                </a:extLst>
              </p14:cNvPr>
              <p14:cNvContentPartPr/>
              <p14:nvPr/>
            </p14:nvContentPartPr>
            <p14:xfrm>
              <a:off x="1161929" y="3368137"/>
              <a:ext cx="105480" cy="360"/>
            </p14:xfrm>
          </p:contentPart>
        </mc:Choice>
        <mc:Fallback xmlns="">
          <p:pic>
            <p:nvPicPr>
              <p:cNvPr id="91" name="Ink 90">
                <a:extLst>
                  <a:ext uri="{FF2B5EF4-FFF2-40B4-BE49-F238E27FC236}">
                    <a16:creationId xmlns:a16="http://schemas.microsoft.com/office/drawing/2014/main" id="{119DF557-2B37-458E-B2B4-DE0B045592BC}"/>
                  </a:ext>
                </a:extLst>
              </p:cNvPr>
              <p:cNvPicPr/>
              <p:nvPr/>
            </p:nvPicPr>
            <p:blipFill>
              <a:blip r:embed="rId46"/>
              <a:stretch>
                <a:fillRect/>
              </a:stretch>
            </p:blipFill>
            <p:spPr>
              <a:xfrm>
                <a:off x="1071929" y="3188497"/>
                <a:ext cx="285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 name="Ink 91">
                <a:extLst>
                  <a:ext uri="{FF2B5EF4-FFF2-40B4-BE49-F238E27FC236}">
                    <a16:creationId xmlns:a16="http://schemas.microsoft.com/office/drawing/2014/main" id="{D1A23F82-24B1-4785-8AC8-8F9E8AC35243}"/>
                  </a:ext>
                </a:extLst>
              </p14:cNvPr>
              <p14:cNvContentPartPr/>
              <p14:nvPr/>
            </p14:nvContentPartPr>
            <p14:xfrm>
              <a:off x="8264729" y="3008497"/>
              <a:ext cx="94680" cy="360"/>
            </p14:xfrm>
          </p:contentPart>
        </mc:Choice>
        <mc:Fallback xmlns="">
          <p:pic>
            <p:nvPicPr>
              <p:cNvPr id="92" name="Ink 91">
                <a:extLst>
                  <a:ext uri="{FF2B5EF4-FFF2-40B4-BE49-F238E27FC236}">
                    <a16:creationId xmlns:a16="http://schemas.microsoft.com/office/drawing/2014/main" id="{D1A23F82-24B1-4785-8AC8-8F9E8AC35243}"/>
                  </a:ext>
                </a:extLst>
              </p:cNvPr>
              <p:cNvPicPr/>
              <p:nvPr/>
            </p:nvPicPr>
            <p:blipFill>
              <a:blip r:embed="rId48"/>
              <a:stretch>
                <a:fillRect/>
              </a:stretch>
            </p:blipFill>
            <p:spPr>
              <a:xfrm>
                <a:off x="8175089" y="2828497"/>
                <a:ext cx="274320" cy="360000"/>
              </a:xfrm>
              <a:prstGeom prst="rect">
                <a:avLst/>
              </a:prstGeom>
            </p:spPr>
          </p:pic>
        </mc:Fallback>
      </mc:AlternateContent>
    </p:spTree>
    <p:extLst>
      <p:ext uri="{BB962C8B-B14F-4D97-AF65-F5344CB8AC3E}">
        <p14:creationId xmlns:p14="http://schemas.microsoft.com/office/powerpoint/2010/main" val="249584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D3D361BD-DC6A-49F3-8614-B3ABBF08506F}" type="datetime1">
              <a:rPr lang="en-US" smtClean="0"/>
              <a:t>9/28/2020</a:t>
            </a:fld>
            <a:endParaRPr lang="en-US"/>
          </a:p>
        </p:txBody>
      </p:sp>
      <p:sp>
        <p:nvSpPr>
          <p:cNvPr id="16393" name="Footer Placeholder 3"/>
          <p:cNvSpPr>
            <a:spLocks noGrp="1"/>
          </p:cNvSpPr>
          <p:nvPr>
            <p:ph type="ftr" sz="quarter" idx="11"/>
          </p:nvPr>
        </p:nvSpPr>
        <p:spPr>
          <a:noFill/>
        </p:spPr>
        <p:txBody>
          <a:bodyPr/>
          <a:lstStyle/>
          <a:p>
            <a:r>
              <a:rPr lang="en-US"/>
              <a:t>CPSC503 Winter 2020-21</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28</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4" name="Group 16"/>
          <p:cNvGrpSpPr>
            <a:grpSpLocks/>
          </p:cNvGrpSpPr>
          <p:nvPr/>
        </p:nvGrpSpPr>
        <p:grpSpPr bwMode="auto">
          <a:xfrm>
            <a:off x="732842" y="218843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dirty="0">
                  <a:solidFill>
                    <a:srgbClr val="000066"/>
                  </a:solidFill>
                  <a:latin typeface="Verdana" pitchFamily="34" charset="0"/>
                </a:rPr>
                <a:t>3. Total</a:t>
              </a:r>
              <a:endParaRPr lang="el-GR" sz="2400" dirty="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extLst/>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19461" name="Equation" r:id="rId4" imgW="1180800" imgH="431640" progId="Equation.3">
                    <p:embed/>
                  </p:oleObj>
                </mc:Choice>
                <mc:Fallback>
                  <p:oleObj name="Equation" r:id="rId4" imgW="1180800" imgH="431640" progId="Equation.3">
                    <p:embed/>
                    <p:pic>
                      <p:nvPicPr>
                        <p:cNvPr id="1638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extLst/>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19462" name="Equation" r:id="rId6" imgW="126720" imgH="126720" progId="Equation.3">
                    <p:embed/>
                  </p:oleObj>
                </mc:Choice>
                <mc:Fallback>
                  <p:oleObj name="Equation" r:id="rId6" imgW="126720" imgH="126720" progId="Equation.3">
                    <p:embed/>
                    <p:pic>
                      <p:nvPicPr>
                        <p:cNvPr id="16387"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extLst/>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19463" name="Equation" r:id="rId8" imgW="1752480" imgH="203040" progId="Equation.3">
                  <p:embed/>
                </p:oleObj>
              </mc:Choice>
              <mc:Fallback>
                <p:oleObj name="Equation" r:id="rId8" imgW="1752480" imgH="203040" progId="Equation.3">
                  <p:embed/>
                  <p:pic>
                    <p:nvPicPr>
                      <p:cNvPr id="16386"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34701FC9-0F07-455E-910A-AD8E860D4A58}"/>
                  </a:ext>
                </a:extLst>
              </p14:cNvPr>
              <p14:cNvContentPartPr/>
              <p14:nvPr/>
            </p14:nvContentPartPr>
            <p14:xfrm>
              <a:off x="354089" y="3497772"/>
              <a:ext cx="4531320" cy="2644200"/>
            </p14:xfrm>
          </p:contentPart>
        </mc:Choice>
        <mc:Fallback xmlns="">
          <p:pic>
            <p:nvPicPr>
              <p:cNvPr id="30" name="Ink 29">
                <a:extLst>
                  <a:ext uri="{FF2B5EF4-FFF2-40B4-BE49-F238E27FC236}">
                    <a16:creationId xmlns:a16="http://schemas.microsoft.com/office/drawing/2014/main" id="{34701FC9-0F07-455E-910A-AD8E860D4A58}"/>
                  </a:ext>
                </a:extLst>
              </p:cNvPr>
              <p:cNvPicPr/>
              <p:nvPr/>
            </p:nvPicPr>
            <p:blipFill>
              <a:blip r:embed="rId11"/>
              <a:stretch>
                <a:fillRect/>
              </a:stretch>
            </p:blipFill>
            <p:spPr>
              <a:xfrm>
                <a:off x="345448" y="3489131"/>
                <a:ext cx="4548961" cy="266184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C7C886C8-E5ED-42B0-BE4B-FE1A8A61C0D6}"/>
                  </a:ext>
                </a:extLst>
              </p14:cNvPr>
              <p14:cNvContentPartPr/>
              <p14:nvPr/>
            </p14:nvContentPartPr>
            <p14:xfrm>
              <a:off x="4233809" y="3954972"/>
              <a:ext cx="514080" cy="2064240"/>
            </p14:xfrm>
          </p:contentPart>
        </mc:Choice>
        <mc:Fallback xmlns="">
          <p:pic>
            <p:nvPicPr>
              <p:cNvPr id="31" name="Ink 30">
                <a:extLst>
                  <a:ext uri="{FF2B5EF4-FFF2-40B4-BE49-F238E27FC236}">
                    <a16:creationId xmlns:a16="http://schemas.microsoft.com/office/drawing/2014/main" id="{C7C886C8-E5ED-42B0-BE4B-FE1A8A61C0D6}"/>
                  </a:ext>
                </a:extLst>
              </p:cNvPr>
              <p:cNvPicPr/>
              <p:nvPr/>
            </p:nvPicPr>
            <p:blipFill>
              <a:blip r:embed="rId13"/>
              <a:stretch>
                <a:fillRect/>
              </a:stretch>
            </p:blipFill>
            <p:spPr>
              <a:xfrm>
                <a:off x="4162169" y="3810972"/>
                <a:ext cx="657720" cy="235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55E81640-5E2F-46A0-92B7-871B7618E2EB}"/>
                  </a:ext>
                </a:extLst>
              </p14:cNvPr>
              <p14:cNvContentPartPr/>
              <p14:nvPr/>
            </p14:nvContentPartPr>
            <p14:xfrm>
              <a:off x="3449729" y="2972892"/>
              <a:ext cx="762840" cy="108360"/>
            </p14:xfrm>
          </p:contentPart>
        </mc:Choice>
        <mc:Fallback xmlns="">
          <p:pic>
            <p:nvPicPr>
              <p:cNvPr id="32" name="Ink 31">
                <a:extLst>
                  <a:ext uri="{FF2B5EF4-FFF2-40B4-BE49-F238E27FC236}">
                    <a16:creationId xmlns:a16="http://schemas.microsoft.com/office/drawing/2014/main" id="{55E81640-5E2F-46A0-92B7-871B7618E2EB}"/>
                  </a:ext>
                </a:extLst>
              </p:cNvPr>
              <p:cNvPicPr/>
              <p:nvPr/>
            </p:nvPicPr>
            <p:blipFill>
              <a:blip r:embed="rId15"/>
              <a:stretch>
                <a:fillRect/>
              </a:stretch>
            </p:blipFill>
            <p:spPr>
              <a:xfrm>
                <a:off x="3377729" y="2829252"/>
                <a:ext cx="906480" cy="396000"/>
              </a:xfrm>
              <a:prstGeom prst="rect">
                <a:avLst/>
              </a:prstGeom>
            </p:spPr>
          </p:pic>
        </mc:Fallback>
      </mc:AlternateContent>
    </p:spTree>
    <p:extLst>
      <p:ext uri="{BB962C8B-B14F-4D97-AF65-F5344CB8AC3E}">
        <p14:creationId xmlns:p14="http://schemas.microsoft.com/office/powerpoint/2010/main" val="15467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Date Placeholder 3"/>
          <p:cNvSpPr>
            <a:spLocks noGrp="1"/>
          </p:cNvSpPr>
          <p:nvPr>
            <p:ph type="dt" sz="quarter" idx="10"/>
          </p:nvPr>
        </p:nvSpPr>
        <p:spPr>
          <a:noFill/>
        </p:spPr>
        <p:txBody>
          <a:bodyPr/>
          <a:lstStyle/>
          <a:p>
            <a:fld id="{EB241A0C-3DEB-4317-A43E-5CCFBC7E6DE3}" type="datetime1">
              <a:rPr lang="en-US" smtClean="0"/>
              <a:t>9/28/2020</a:t>
            </a:fld>
            <a:endParaRPr lang="en-US"/>
          </a:p>
        </p:txBody>
      </p:sp>
      <p:sp>
        <p:nvSpPr>
          <p:cNvPr id="17416" name="Footer Placeholder 4"/>
          <p:cNvSpPr>
            <a:spLocks noGrp="1"/>
          </p:cNvSpPr>
          <p:nvPr>
            <p:ph type="ftr" sz="quarter" idx="11"/>
          </p:nvPr>
        </p:nvSpPr>
        <p:spPr>
          <a:noFill/>
        </p:spPr>
        <p:txBody>
          <a:bodyPr/>
          <a:lstStyle/>
          <a:p>
            <a:r>
              <a:rPr lang="en-US"/>
              <a:t>CPSC503 Winter 2020-21</a:t>
            </a:r>
          </a:p>
        </p:txBody>
      </p:sp>
      <p:sp>
        <p:nvSpPr>
          <p:cNvPr id="17417" name="Slide Number Placeholder 5"/>
          <p:cNvSpPr>
            <a:spLocks noGrp="1"/>
          </p:cNvSpPr>
          <p:nvPr>
            <p:ph type="sldNum" sz="quarter" idx="12"/>
          </p:nvPr>
        </p:nvSpPr>
        <p:spPr>
          <a:noFill/>
        </p:spPr>
        <p:txBody>
          <a:bodyPr/>
          <a:lstStyle/>
          <a:p>
            <a:fld id="{A12D6AF5-6A7B-464A-ADA0-B18960FAEE51}" type="slidenum">
              <a:rPr lang="en-US" smtClean="0"/>
              <a:pPr/>
              <a:t>29</a:t>
            </a:fld>
            <a:endParaRPr lang="en-US"/>
          </a:p>
        </p:txBody>
      </p:sp>
      <p:sp>
        <p:nvSpPr>
          <p:cNvPr id="17418" name="Rectangle 2"/>
          <p:cNvSpPr>
            <a:spLocks noGrp="1" noChangeArrowheads="1"/>
          </p:cNvSpPr>
          <p:nvPr>
            <p:ph type="title"/>
          </p:nvPr>
        </p:nvSpPr>
        <p:spPr>
          <a:xfrm>
            <a:off x="0" y="0"/>
            <a:ext cx="8991600" cy="1143000"/>
          </a:xfrm>
        </p:spPr>
        <p:txBody>
          <a:bodyPr/>
          <a:lstStyle/>
          <a:p>
            <a:pPr eaLnBrk="1" hangingPunct="1"/>
            <a:r>
              <a:rPr lang="de-DE" sz="3600"/>
              <a:t>Three fundamental questions for HMMs</a:t>
            </a:r>
          </a:p>
        </p:txBody>
      </p:sp>
      <p:sp>
        <p:nvSpPr>
          <p:cNvPr id="13321" name="Rectangle 3"/>
          <p:cNvSpPr>
            <a:spLocks noGrp="1" noChangeArrowheads="1"/>
          </p:cNvSpPr>
          <p:nvPr>
            <p:ph type="body" idx="1"/>
          </p:nvPr>
        </p:nvSpPr>
        <p:spPr>
          <a:xfrm>
            <a:off x="0" y="990600"/>
            <a:ext cx="9372600" cy="1066800"/>
          </a:xfrm>
        </p:spPr>
        <p:txBody>
          <a:bodyPr/>
          <a:lstStyle/>
          <a:p>
            <a:pPr marL="609600" indent="-609600" eaLnBrk="1" hangingPunct="1">
              <a:lnSpc>
                <a:spcPct val="90000"/>
              </a:lnSpc>
              <a:buFontTx/>
              <a:buNone/>
              <a:defRPr/>
            </a:pPr>
            <a:r>
              <a:rPr lang="de-DE" dirty="0"/>
              <a:t>Finding the probability of an observation sequence</a:t>
            </a:r>
          </a:p>
          <a:p>
            <a:pPr marL="990600" lvl="1" indent="-533400" eaLnBrk="1" hangingPunct="1">
              <a:lnSpc>
                <a:spcPct val="90000"/>
              </a:lnSpc>
              <a:buFontTx/>
              <a:buChar char="•"/>
              <a:defRPr/>
            </a:pPr>
            <a:r>
              <a:rPr lang="de-DE" dirty="0"/>
              <a:t>brute force or Forward Algorithm</a:t>
            </a:r>
            <a:endParaRPr lang="de-DE" sz="2800" dirty="0"/>
          </a:p>
        </p:txBody>
      </p:sp>
      <p:graphicFrame>
        <p:nvGraphicFramePr>
          <p:cNvPr id="17410" name="Object 5"/>
          <p:cNvGraphicFramePr>
            <a:graphicFrameLocks noChangeAspect="1"/>
          </p:cNvGraphicFramePr>
          <p:nvPr>
            <p:extLst>
              <p:ext uri="{D42A27DB-BD31-4B8C-83A1-F6EECF244321}">
                <p14:modId xmlns:p14="http://schemas.microsoft.com/office/powerpoint/2010/main" val="1816686655"/>
              </p:ext>
            </p:extLst>
          </p:nvPr>
        </p:nvGraphicFramePr>
        <p:xfrm>
          <a:off x="354013" y="2133600"/>
          <a:ext cx="6172200" cy="455613"/>
        </p:xfrm>
        <a:graphic>
          <a:graphicData uri="http://schemas.openxmlformats.org/presentationml/2006/ole">
            <mc:AlternateContent xmlns:mc="http://schemas.openxmlformats.org/markup-compatibility/2006">
              <mc:Choice xmlns:v="urn:schemas-microsoft-com:vml" Requires="v">
                <p:oleObj spid="_x0000_s6308"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1336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6"/>
          <p:cNvSpPr>
            <a:spLocks noChangeArrowheads="1"/>
          </p:cNvSpPr>
          <p:nvPr/>
        </p:nvSpPr>
        <p:spPr bwMode="auto">
          <a:xfrm>
            <a:off x="0" y="3886200"/>
            <a:ext cx="8534400" cy="990600"/>
          </a:xfrm>
          <a:prstGeom prst="rect">
            <a:avLst/>
          </a:prstGeom>
          <a:noFill/>
          <a:ln w="9525">
            <a:noFill/>
            <a:miter lim="800000"/>
            <a:headEnd/>
            <a:tailEnd/>
          </a:ln>
        </p:spPr>
        <p:txBody>
          <a:bodyPr/>
          <a:lstStyle/>
          <a:p>
            <a:pPr marL="609600" indent="-609600">
              <a:lnSpc>
                <a:spcPct val="90000"/>
              </a:lnSpc>
              <a:spcBef>
                <a:spcPct val="20000"/>
              </a:spcBef>
            </a:pPr>
            <a:r>
              <a:rPr lang="de-DE" sz="2800" dirty="0"/>
              <a:t>Decoding: </a:t>
            </a:r>
            <a:r>
              <a:rPr lang="de-DE" sz="2800" b="1" dirty="0">
                <a:latin typeface="Comic Sans MS" pitchFamily="66" charset="0"/>
              </a:rPr>
              <a:t>Finding the most likely state sequence</a:t>
            </a:r>
          </a:p>
          <a:p>
            <a:pPr marL="990600" lvl="1" indent="-533400">
              <a:lnSpc>
                <a:spcPct val="90000"/>
              </a:lnSpc>
              <a:spcBef>
                <a:spcPct val="20000"/>
              </a:spcBef>
              <a:buFontTx/>
              <a:buChar char="•"/>
            </a:pPr>
            <a:r>
              <a:rPr lang="de-DE" sz="2400" b="1" dirty="0">
                <a:latin typeface="Comic Sans MS" pitchFamily="66" charset="0"/>
              </a:rPr>
              <a:t>Viterbi-Algorithm</a:t>
            </a:r>
            <a:endParaRPr lang="de-DE" sz="2000" b="1" dirty="0">
              <a:latin typeface="Comic Sans MS" pitchFamily="66" charset="0"/>
            </a:endParaRPr>
          </a:p>
        </p:txBody>
      </p:sp>
      <p:sp>
        <p:nvSpPr>
          <p:cNvPr id="17421" name="Rectangle 7"/>
          <p:cNvSpPr>
            <a:spLocks noChangeArrowheads="1"/>
          </p:cNvSpPr>
          <p:nvPr/>
        </p:nvSpPr>
        <p:spPr bwMode="auto">
          <a:xfrm>
            <a:off x="0" y="49530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7411" name="Object 8"/>
          <p:cNvGraphicFramePr>
            <a:graphicFrameLocks noChangeAspect="1"/>
          </p:cNvGraphicFramePr>
          <p:nvPr>
            <p:extLst>
              <p:ext uri="{D42A27DB-BD31-4B8C-83A1-F6EECF244321}">
                <p14:modId xmlns:p14="http://schemas.microsoft.com/office/powerpoint/2010/main" val="2953300980"/>
              </p:ext>
            </p:extLst>
          </p:nvPr>
        </p:nvGraphicFramePr>
        <p:xfrm>
          <a:off x="5867400" y="4267200"/>
          <a:ext cx="2801938" cy="688975"/>
        </p:xfrm>
        <a:graphic>
          <a:graphicData uri="http://schemas.openxmlformats.org/presentationml/2006/ole">
            <mc:AlternateContent xmlns:mc="http://schemas.openxmlformats.org/markup-compatibility/2006">
              <mc:Choice xmlns:v="urn:schemas-microsoft-com:vml" Requires="v">
                <p:oleObj spid="_x0000_s6309"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9"/>
          <p:cNvGraphicFramePr>
            <a:graphicFrameLocks noChangeAspect="1"/>
          </p:cNvGraphicFramePr>
          <p:nvPr>
            <p:extLst>
              <p:ext uri="{D42A27DB-BD31-4B8C-83A1-F6EECF244321}">
                <p14:modId xmlns:p14="http://schemas.microsoft.com/office/powerpoint/2010/main" val="3613247012"/>
              </p:ext>
            </p:extLst>
          </p:nvPr>
        </p:nvGraphicFramePr>
        <p:xfrm>
          <a:off x="5334000" y="5486400"/>
          <a:ext cx="3062288" cy="749300"/>
        </p:xfrm>
        <a:graphic>
          <a:graphicData uri="http://schemas.openxmlformats.org/presentationml/2006/ole">
            <mc:AlternateContent xmlns:mc="http://schemas.openxmlformats.org/markup-compatibility/2006">
              <mc:Choice xmlns:v="urn:schemas-microsoft-com:vml" Requires="v">
                <p:oleObj spid="_x0000_s6310"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864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3"/>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If interested in details the next two questions, read </a:t>
            </a:r>
          </a:p>
          <a:p>
            <a:pPr marL="342900" indent="-342900" algn="ctr">
              <a:spcBef>
                <a:spcPct val="20000"/>
              </a:spcBef>
            </a:pPr>
            <a:r>
              <a:rPr lang="en-US" sz="2400" i="1" dirty="0">
                <a:solidFill>
                  <a:schemeClr val="accent2"/>
                </a:solidFill>
                <a:latin typeface="Comic Sans MS" pitchFamily="66" charset="0"/>
              </a:rPr>
              <a:t>(Sections 8.4, 8.5   3</a:t>
            </a:r>
            <a:r>
              <a:rPr lang="en-US" sz="2400" i="1" baseline="30000" dirty="0">
                <a:solidFill>
                  <a:schemeClr val="accent2"/>
                </a:solidFill>
                <a:latin typeface="Comic Sans MS" pitchFamily="66" charset="0"/>
              </a:rPr>
              <a:t>rd</a:t>
            </a:r>
            <a:r>
              <a:rPr lang="en-US" sz="2400" i="1" dirty="0">
                <a:solidFill>
                  <a:schemeClr val="accent2"/>
                </a:solidFill>
                <a:latin typeface="Comic Sans MS" pitchFamily="66" charset="0"/>
              </a:rPr>
              <a:t> Edition)</a:t>
            </a:r>
          </a:p>
        </p:txBody>
      </p:sp>
      <mc:AlternateContent xmlns:mc="http://schemas.openxmlformats.org/markup-compatibility/2006" xmlns:p14="http://schemas.microsoft.com/office/powerpoint/2010/main">
        <mc:Choice Requires="p14">
          <p:contentPart p14:bwMode="auto" r:id="rId10">
            <p14:nvContentPartPr>
              <p14:cNvPr id="17413" name="Ink 10"/>
              <p14:cNvContentPartPr>
                <a14:cpLocks xmlns:a14="http://schemas.microsoft.com/office/drawing/2010/main" noRot="1" noChangeAspect="1" noEditPoints="1" noChangeArrowheads="1" noChangeShapeType="1"/>
              </p14:cNvContentPartPr>
              <p14:nvPr/>
            </p14:nvContentPartPr>
            <p14:xfrm>
              <a:off x="354013" y="4637088"/>
              <a:ext cx="704850" cy="254000"/>
            </p14:xfrm>
          </p:contentPart>
        </mc:Choice>
        <mc:Fallback xmlns="">
          <p:pic>
            <p:nvPicPr>
              <p:cNvPr id="17413" name="Ink 10"/>
              <p:cNvPicPr>
                <a:picLocks noRot="1" noChangeAspect="1" noEditPoints="1" noChangeArrowheads="1" noChangeShapeType="1"/>
              </p:cNvPicPr>
              <p:nvPr/>
            </p:nvPicPr>
            <p:blipFill>
              <a:blip r:embed="rId11"/>
              <a:stretch>
                <a:fillRect/>
              </a:stretch>
            </p:blipFill>
            <p:spPr>
              <a:xfrm>
                <a:off x="346813" y="4632051"/>
                <a:ext cx="72176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4" name="Ink 11"/>
              <p14:cNvContentPartPr>
                <a14:cpLocks xmlns:a14="http://schemas.microsoft.com/office/drawing/2010/main" noRot="1" noChangeAspect="1" noEditPoints="1" noChangeArrowheads="1" noChangeShapeType="1"/>
              </p14:cNvContentPartPr>
              <p14:nvPr/>
            </p14:nvContentPartPr>
            <p14:xfrm>
              <a:off x="542925" y="5951538"/>
              <a:ext cx="606425" cy="244475"/>
            </p14:xfrm>
          </p:contentPart>
        </mc:Choice>
        <mc:Fallback xmlns="">
          <p:pic>
            <p:nvPicPr>
              <p:cNvPr id="17414" name="Ink 11"/>
              <p:cNvPicPr>
                <a:picLocks noRot="1" noChangeAspect="1" noEditPoints="1" noChangeArrowheads="1" noChangeShapeType="1"/>
              </p:cNvPicPr>
              <p:nvPr/>
            </p:nvPicPr>
            <p:blipFill>
              <a:blip r:embed="rId13"/>
              <a:stretch>
                <a:fillRect/>
              </a:stretch>
            </p:blipFill>
            <p:spPr>
              <a:xfrm>
                <a:off x="537527" y="5945057"/>
                <a:ext cx="621181" cy="259957"/>
              </a:xfrm>
              <a:prstGeom prst="rect">
                <a:avLst/>
              </a:prstGeom>
            </p:spPr>
          </p:pic>
        </mc:Fallback>
      </mc:AlternateContent>
    </p:spTree>
    <p:extLst>
      <p:ext uri="{BB962C8B-B14F-4D97-AF65-F5344CB8AC3E}">
        <p14:creationId xmlns:p14="http://schemas.microsoft.com/office/powerpoint/2010/main" val="42278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3044D57D-760F-44D4-ACB4-53C9639D1543}" type="datetime1">
              <a:rPr lang="en-US" smtClean="0"/>
              <a:t>9/28/2020</a:t>
            </a:fld>
            <a:endParaRPr lang="en-US"/>
          </a:p>
        </p:txBody>
      </p:sp>
      <p:sp>
        <p:nvSpPr>
          <p:cNvPr id="19459" name="Footer Placeholder 5"/>
          <p:cNvSpPr>
            <a:spLocks noGrp="1"/>
          </p:cNvSpPr>
          <p:nvPr>
            <p:ph type="ftr" sz="quarter" idx="11"/>
          </p:nvPr>
        </p:nvSpPr>
        <p:spPr>
          <a:noFill/>
        </p:spPr>
        <p:txBody>
          <a:bodyPr/>
          <a:lstStyle/>
          <a:p>
            <a:r>
              <a:rPr lang="en-US"/>
              <a:t>CPSC503 Winter 2020-21</a:t>
            </a:r>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3</a:t>
            </a:fld>
            <a:endParaRPr lang="en-US"/>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a:t>Today Sep 29</a:t>
            </a:r>
          </a:p>
        </p:txBody>
      </p:sp>
      <p:sp>
        <p:nvSpPr>
          <p:cNvPr id="20486" name="Rectangle 3"/>
          <p:cNvSpPr>
            <a:spLocks noGrp="1" noChangeArrowheads="1"/>
          </p:cNvSpPr>
          <p:nvPr>
            <p:ph type="body" sz="half" idx="1"/>
          </p:nvPr>
        </p:nvSpPr>
        <p:spPr>
          <a:xfrm>
            <a:off x="379933" y="838200"/>
            <a:ext cx="8458200" cy="4267200"/>
          </a:xfrm>
        </p:spPr>
        <p:txBody>
          <a:bodyPr/>
          <a:lstStyle/>
          <a:p>
            <a:pPr eaLnBrk="1" hangingPunct="1">
              <a:lnSpc>
                <a:spcPct val="90000"/>
              </a:lnSpc>
              <a:defRPr/>
            </a:pPr>
            <a:r>
              <a:rPr lang="en-US" sz="3200" dirty="0">
                <a:solidFill>
                  <a:schemeClr val="accent6"/>
                </a:solidFill>
              </a:rPr>
              <a:t>Markov Models</a:t>
            </a:r>
          </a:p>
          <a:p>
            <a:pPr eaLnBrk="1" hangingPunct="1">
              <a:lnSpc>
                <a:spcPct val="90000"/>
              </a:lnSpc>
              <a:defRPr/>
            </a:pPr>
            <a:r>
              <a:rPr lang="en-US" sz="3200" dirty="0"/>
              <a:t>Part-of-speech tagging</a:t>
            </a:r>
          </a:p>
          <a:p>
            <a:pPr eaLnBrk="1" hangingPunct="1">
              <a:lnSpc>
                <a:spcPct val="90000"/>
              </a:lnSpc>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40" name="Ink 39"/>
              <p14:cNvContentPartPr/>
              <p14:nvPr/>
            </p14:nvContentPartPr>
            <p14:xfrm>
              <a:off x="371833" y="1963127"/>
              <a:ext cx="8643240" cy="2418120"/>
            </p14:xfrm>
          </p:contentPart>
        </mc:Choice>
        <mc:Fallback xmlns="">
          <p:pic>
            <p:nvPicPr>
              <p:cNvPr id="40" name="Ink 39"/>
              <p:cNvPicPr/>
              <p:nvPr/>
            </p:nvPicPr>
            <p:blipFill>
              <a:blip r:embed="rId4"/>
              <a:stretch>
                <a:fillRect/>
              </a:stretch>
            </p:blipFill>
            <p:spPr>
              <a:xfrm>
                <a:off x="361033" y="1954487"/>
                <a:ext cx="8675640"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0" name="Ink 20499"/>
              <p14:cNvContentPartPr/>
              <p14:nvPr/>
            </p14:nvContentPartPr>
            <p14:xfrm>
              <a:off x="6037153" y="5004047"/>
              <a:ext cx="0" cy="2880"/>
            </p14:xfrm>
          </p:contentPart>
        </mc:Choice>
        <mc:Fallback xmlns="">
          <p:pic>
            <p:nvPicPr>
              <p:cNvPr id="20500" name="Ink 20499"/>
              <p:cNvPicPr/>
              <p:nvPr/>
            </p:nvPicPr>
            <p:blipFill>
              <a:blip r:embed="rId6"/>
              <a:stretch>
                <a:fillRect/>
              </a:stretch>
            </p:blipFill>
            <p:spPr>
              <a:xfrm>
                <a:off x="0" y="0"/>
                <a:ext cx="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38" name="Ink 20537"/>
              <p14:cNvContentPartPr/>
              <p14:nvPr/>
            </p14:nvContentPartPr>
            <p14:xfrm>
              <a:off x="82033" y="4422647"/>
              <a:ext cx="9054000" cy="241200"/>
            </p14:xfrm>
          </p:contentPart>
        </mc:Choice>
        <mc:Fallback xmlns="">
          <p:pic>
            <p:nvPicPr>
              <p:cNvPr id="20538" name="Ink 20537"/>
              <p:cNvPicPr/>
              <p:nvPr/>
            </p:nvPicPr>
            <p:blipFill>
              <a:blip r:embed="rId8"/>
              <a:stretch>
                <a:fillRect/>
              </a:stretch>
            </p:blipFill>
            <p:spPr>
              <a:xfrm>
                <a:off x="70513" y="4401047"/>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9" name="Ink 20538"/>
              <p14:cNvContentPartPr/>
              <p14:nvPr/>
            </p14:nvContentPartPr>
            <p14:xfrm>
              <a:off x="6978913" y="4482047"/>
              <a:ext cx="2036160" cy="483480"/>
            </p14:xfrm>
          </p:contentPart>
        </mc:Choice>
        <mc:Fallback xmlns="">
          <p:pic>
            <p:nvPicPr>
              <p:cNvPr id="20539" name="Ink 20538"/>
              <p:cNvPicPr/>
              <p:nvPr/>
            </p:nvPicPr>
            <p:blipFill>
              <a:blip r:embed="rId10"/>
              <a:stretch>
                <a:fillRect/>
              </a:stretch>
            </p:blipFill>
            <p:spPr>
              <a:xfrm>
                <a:off x="6962713" y="4468367"/>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0" name="Ink 20539"/>
              <p14:cNvContentPartPr/>
              <p14:nvPr/>
            </p14:nvContentPartPr>
            <p14:xfrm>
              <a:off x="2358313" y="4746647"/>
              <a:ext cx="6553440" cy="624960"/>
            </p14:xfrm>
          </p:contentPart>
        </mc:Choice>
        <mc:Fallback xmlns="">
          <p:pic>
            <p:nvPicPr>
              <p:cNvPr id="20540" name="Ink 20539"/>
              <p:cNvPicPr/>
              <p:nvPr/>
            </p:nvPicPr>
            <p:blipFill>
              <a:blip r:embed="rId12"/>
              <a:stretch>
                <a:fillRect/>
              </a:stretch>
            </p:blipFill>
            <p:spPr>
              <a:xfrm>
                <a:off x="2338513" y="4731527"/>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8" name="Ink 20557"/>
              <p14:cNvContentPartPr/>
              <p14:nvPr/>
            </p14:nvContentPartPr>
            <p14:xfrm>
              <a:off x="744793" y="1053047"/>
              <a:ext cx="3227040" cy="181800"/>
            </p14:xfrm>
          </p:contentPart>
        </mc:Choice>
        <mc:Fallback xmlns="">
          <p:pic>
            <p:nvPicPr>
              <p:cNvPr id="20558" name="Ink 20557"/>
              <p:cNvPicPr/>
              <p:nvPr/>
            </p:nvPicPr>
            <p:blipFill>
              <a:blip r:embed="rId14"/>
              <a:stretch>
                <a:fillRect/>
              </a:stretch>
            </p:blipFill>
            <p:spPr>
              <a:xfrm>
                <a:off x="699073" y="959087"/>
                <a:ext cx="33602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59" name="Ink 20558"/>
              <p14:cNvContentPartPr/>
              <p14:nvPr/>
            </p14:nvContentPartPr>
            <p14:xfrm>
              <a:off x="3675913" y="3006767"/>
              <a:ext cx="2158200" cy="56160"/>
            </p14:xfrm>
          </p:contentPart>
        </mc:Choice>
        <mc:Fallback xmlns="">
          <p:pic>
            <p:nvPicPr>
              <p:cNvPr id="20559" name="Ink 20558"/>
              <p:cNvPicPr/>
              <p:nvPr/>
            </p:nvPicPr>
            <p:blipFill>
              <a:blip r:embed="rId16"/>
              <a:stretch>
                <a:fillRect/>
              </a:stretch>
            </p:blipFill>
            <p:spPr>
              <a:xfrm>
                <a:off x="3634513" y="2839727"/>
                <a:ext cx="22780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60" name="Ink 20559"/>
              <p14:cNvContentPartPr/>
              <p14:nvPr/>
            </p14:nvContentPartPr>
            <p14:xfrm>
              <a:off x="3694993" y="3844127"/>
              <a:ext cx="2106000" cy="29160"/>
            </p14:xfrm>
          </p:contentPart>
        </mc:Choice>
        <mc:Fallback xmlns="">
          <p:pic>
            <p:nvPicPr>
              <p:cNvPr id="20560" name="Ink 20559"/>
              <p:cNvPicPr/>
              <p:nvPr/>
            </p:nvPicPr>
            <p:blipFill>
              <a:blip r:embed="rId18"/>
              <a:stretch>
                <a:fillRect/>
              </a:stretch>
            </p:blipFill>
            <p:spPr>
              <a:xfrm>
                <a:off x="3662953" y="3660167"/>
                <a:ext cx="2237760" cy="39780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CA" dirty="0"/>
              <a:t>State of the art: Decoding for sequence labeling</a:t>
            </a:r>
          </a:p>
        </p:txBody>
      </p:sp>
      <p:sp>
        <p:nvSpPr>
          <p:cNvPr id="3" name="Content Placeholder 2"/>
          <p:cNvSpPr>
            <a:spLocks noGrp="1"/>
          </p:cNvSpPr>
          <p:nvPr>
            <p:ph idx="1"/>
          </p:nvPr>
        </p:nvSpPr>
        <p:spPr>
          <a:xfrm>
            <a:off x="152400" y="1371600"/>
            <a:ext cx="8991600" cy="4343400"/>
          </a:xfrm>
        </p:spPr>
        <p:txBody>
          <a:bodyPr/>
          <a:lstStyle/>
          <a:p>
            <a:r>
              <a:rPr lang="en-CA" dirty="0"/>
              <a:t>Linear-Chain Conditional Random Fields: </a:t>
            </a:r>
          </a:p>
          <a:p>
            <a:pPr lvl="1"/>
            <a:r>
              <a:rPr lang="en-CA" dirty="0"/>
              <a:t>Generalization of HMM (undirected models)</a:t>
            </a:r>
          </a:p>
          <a:p>
            <a:pPr lvl="1"/>
            <a:r>
              <a:rPr lang="en-CA" dirty="0"/>
              <a:t>Viterbi can be applied for inference</a:t>
            </a:r>
          </a:p>
          <a:p>
            <a:pPr lvl="1"/>
            <a:endParaRPr lang="en-CA" dirty="0"/>
          </a:p>
          <a:p>
            <a:r>
              <a:rPr lang="en-CA" dirty="0"/>
              <a:t>Neural model (Recurrent NN) - </a:t>
            </a:r>
            <a:r>
              <a:rPr lang="en-CA" dirty="0">
                <a:solidFill>
                  <a:srgbClr val="00B0F0"/>
                </a:solidFill>
              </a:rPr>
              <a:t>NEXT WEEK</a:t>
            </a:r>
          </a:p>
          <a:p>
            <a:pPr lvl="1"/>
            <a:r>
              <a:rPr lang="en-CA" dirty="0"/>
              <a:t>What are the challenge? </a:t>
            </a:r>
          </a:p>
        </p:txBody>
      </p:sp>
      <p:sp>
        <p:nvSpPr>
          <p:cNvPr id="4" name="Date Placeholder 3"/>
          <p:cNvSpPr>
            <a:spLocks noGrp="1"/>
          </p:cNvSpPr>
          <p:nvPr>
            <p:ph type="dt" sz="half" idx="10"/>
          </p:nvPr>
        </p:nvSpPr>
        <p:spPr/>
        <p:txBody>
          <a:bodyPr/>
          <a:lstStyle/>
          <a:p>
            <a:pPr>
              <a:defRPr/>
            </a:pPr>
            <a:fld id="{A9DC1268-C290-4D3D-B991-F74CA5985C86}" type="datetime1">
              <a:rPr lang="en-US" smtClean="0"/>
              <a:t>9/28/2020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30</a:t>
            </a:fld>
            <a:endParaRPr lang="en-US"/>
          </a:p>
        </p:txBody>
      </p:sp>
      <p:pic>
        <p:nvPicPr>
          <p:cNvPr id="9" name="Picture 8"/>
          <p:cNvPicPr>
            <a:picLocks noChangeAspect="1"/>
          </p:cNvPicPr>
          <p:nvPr/>
        </p:nvPicPr>
        <p:blipFill rotWithShape="1">
          <a:blip r:embed="rId3"/>
          <a:srcRect l="35437" t="8560" r="36831" b="8657"/>
          <a:stretch/>
        </p:blipFill>
        <p:spPr>
          <a:xfrm>
            <a:off x="6705600" y="3810000"/>
            <a:ext cx="2362200" cy="3048000"/>
          </a:xfrm>
          <a:prstGeom prst="rect">
            <a:avLst/>
          </a:prstGeom>
        </p:spPr>
      </p:pic>
      <p:sp>
        <p:nvSpPr>
          <p:cNvPr id="10" name="Rectangle 9"/>
          <p:cNvSpPr/>
          <p:nvPr/>
        </p:nvSpPr>
        <p:spPr>
          <a:xfrm>
            <a:off x="381000" y="4963061"/>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356647" y="4190018"/>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does not have a fixed length.</a:t>
            </a:r>
          </a:p>
        </p:txBody>
      </p:sp>
    </p:spTree>
    <p:extLst>
      <p:ext uri="{BB962C8B-B14F-4D97-AF65-F5344CB8AC3E}">
        <p14:creationId xmlns:p14="http://schemas.microsoft.com/office/powerpoint/2010/main" val="200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43FF3A08-F4B0-463D-BD26-DCA172A8F4D4}" type="datetime1">
              <a:rPr lang="en-US" smtClean="0"/>
              <a:t>9/28/2020</a:t>
            </a:fld>
            <a:endParaRPr lang="en-US"/>
          </a:p>
        </p:txBody>
      </p:sp>
      <p:sp>
        <p:nvSpPr>
          <p:cNvPr id="29699" name="Footer Placeholder 5"/>
          <p:cNvSpPr>
            <a:spLocks noGrp="1"/>
          </p:cNvSpPr>
          <p:nvPr>
            <p:ph type="ftr" sz="quarter" idx="11"/>
          </p:nvPr>
        </p:nvSpPr>
        <p:spPr>
          <a:noFill/>
        </p:spPr>
        <p:txBody>
          <a:bodyPr/>
          <a:lstStyle/>
          <a:p>
            <a:r>
              <a:rPr lang="en-US"/>
              <a:t>CPSC503 Winter 2020-21</a:t>
            </a:r>
          </a:p>
        </p:txBody>
      </p:sp>
      <p:sp>
        <p:nvSpPr>
          <p:cNvPr id="29700" name="Slide Number Placeholder 6"/>
          <p:cNvSpPr>
            <a:spLocks noGrp="1"/>
          </p:cNvSpPr>
          <p:nvPr>
            <p:ph type="sldNum" sz="quarter" idx="12"/>
          </p:nvPr>
        </p:nvSpPr>
        <p:spPr>
          <a:noFill/>
        </p:spPr>
        <p:txBody>
          <a:bodyPr/>
          <a:lstStyle/>
          <a:p>
            <a:fld id="{AE8FD988-B2ED-48AB-B1E7-1445F27E1083}" type="slidenum">
              <a:rPr lang="en-US" smtClean="0"/>
              <a:pPr/>
              <a:t>31</a:t>
            </a:fld>
            <a:endParaRPr lang="en-US"/>
          </a:p>
        </p:txBody>
      </p:sp>
      <p:sp>
        <p:nvSpPr>
          <p:cNvPr id="29701" name="Rectangle 2"/>
          <p:cNvSpPr>
            <a:spLocks noGrp="1" noChangeArrowheads="1"/>
          </p:cNvSpPr>
          <p:nvPr>
            <p:ph type="title"/>
          </p:nvPr>
        </p:nvSpPr>
        <p:spPr>
          <a:xfrm>
            <a:off x="1676400" y="0"/>
            <a:ext cx="5257800" cy="1143000"/>
          </a:xfrm>
        </p:spPr>
        <p:txBody>
          <a:bodyPr/>
          <a:lstStyle/>
          <a:p>
            <a:pPr eaLnBrk="1" hangingPunct="1"/>
            <a:r>
              <a:rPr lang="en-US" dirty="0"/>
              <a:t>Today Sep 28</a:t>
            </a:r>
          </a:p>
        </p:txBody>
      </p:sp>
      <p:sp>
        <p:nvSpPr>
          <p:cNvPr id="20486" name="Rectangle 3"/>
          <p:cNvSpPr>
            <a:spLocks noGrp="1" noChangeArrowheads="1"/>
          </p:cNvSpPr>
          <p:nvPr>
            <p:ph type="body" sz="half" idx="1"/>
          </p:nvPr>
        </p:nvSpPr>
        <p:spPr>
          <a:xfrm>
            <a:off x="533400" y="914400"/>
            <a:ext cx="8458200" cy="5105400"/>
          </a:xfrm>
        </p:spPr>
        <p:txBody>
          <a:bodyPr/>
          <a:lstStyle/>
          <a:p>
            <a:pPr eaLnBrk="1" hangingPunct="1">
              <a:lnSpc>
                <a:spcPct val="90000"/>
              </a:lnSpc>
              <a:defRPr/>
            </a:pPr>
            <a:r>
              <a:rPr lang="en-US" sz="3200" dirty="0">
                <a:solidFill>
                  <a:schemeClr val="tx2"/>
                </a:solidFill>
              </a:rPr>
              <a:t>Markov models: Chains… Hidden Markov Models: </a:t>
            </a:r>
            <a:r>
              <a:rPr lang="en-US" sz="2800" dirty="0"/>
              <a:t>definition</a:t>
            </a:r>
            <a:r>
              <a:rPr lang="en-US" dirty="0"/>
              <a:t>, </a:t>
            </a:r>
            <a:r>
              <a:rPr lang="en-US" sz="2800" dirty="0"/>
              <a:t>three key problems (only one in detail)</a:t>
            </a:r>
          </a:p>
          <a:p>
            <a:pPr eaLnBrk="1" hangingPunct="1">
              <a:lnSpc>
                <a:spcPct val="90000"/>
              </a:lnSpc>
              <a:defRPr/>
            </a:pPr>
            <a:r>
              <a:rPr lang="en-US" sz="3200" dirty="0">
                <a:solidFill>
                  <a:schemeClr val="accent6"/>
                </a:solidFill>
              </a:rPr>
              <a:t>Part-of-speech tagging</a:t>
            </a:r>
          </a:p>
          <a:p>
            <a:pPr lvl="1" eaLnBrk="1" hangingPunct="1">
              <a:lnSpc>
                <a:spcPct val="90000"/>
              </a:lnSpc>
              <a:defRPr/>
            </a:pPr>
            <a:r>
              <a:rPr lang="en-US" sz="2800" dirty="0"/>
              <a:t>What it is, Why we need it…</a:t>
            </a:r>
            <a:endParaRPr lang="en-US" dirty="0"/>
          </a:p>
          <a:p>
            <a:pPr lvl="1" eaLnBrk="1" hangingPunct="1">
              <a:lnSpc>
                <a:spcPct val="90000"/>
              </a:lnSpc>
              <a:defRPr/>
            </a:pPr>
            <a:r>
              <a:rPr lang="en-US" sz="2800" dirty="0"/>
              <a:t>Word classes (Tags) </a:t>
            </a:r>
          </a:p>
          <a:p>
            <a:pPr lvl="2" eaLnBrk="1" hangingPunct="1">
              <a:lnSpc>
                <a:spcPct val="90000"/>
              </a:lnSpc>
              <a:defRPr/>
            </a:pPr>
            <a:r>
              <a:rPr lang="en-US" sz="2400" dirty="0"/>
              <a:t>Distribution</a:t>
            </a:r>
          </a:p>
          <a:p>
            <a:pPr lvl="2" eaLnBrk="1" hangingPunct="1">
              <a:lnSpc>
                <a:spcPct val="90000"/>
              </a:lnSpc>
              <a:defRPr/>
            </a:pPr>
            <a:r>
              <a:rPr lang="en-US" sz="2400" dirty="0" err="1"/>
              <a:t>Tagsets</a:t>
            </a:r>
            <a:endParaRPr lang="en-US" sz="2400" dirty="0"/>
          </a:p>
          <a:p>
            <a:pPr lvl="1" eaLnBrk="1" hangingPunct="1">
              <a:lnSpc>
                <a:spcPct val="90000"/>
              </a:lnSpc>
              <a:defRPr/>
            </a:pPr>
            <a:r>
              <a:rPr lang="en-US" sz="2800" dirty="0"/>
              <a:t>How to do it</a:t>
            </a:r>
          </a:p>
          <a:p>
            <a:pPr lvl="2" eaLnBrk="1" hangingPunct="1">
              <a:lnSpc>
                <a:spcPct val="90000"/>
              </a:lnSpc>
              <a:defRPr/>
            </a:pPr>
            <a:r>
              <a:rPr lang="en-US" sz="2400" dirty="0"/>
              <a:t>Rule-based</a:t>
            </a:r>
          </a:p>
          <a:p>
            <a:pPr lvl="2" eaLnBrk="1" hangingPunct="1">
              <a:lnSpc>
                <a:spcPct val="90000"/>
              </a:lnSpc>
              <a:defRPr/>
            </a:pPr>
            <a:r>
              <a:rPr lang="en-US" sz="2400" dirty="0"/>
              <a:t>Stochastic</a:t>
            </a:r>
          </a:p>
        </p:txBody>
      </p:sp>
    </p:spTree>
    <p:extLst>
      <p:ext uri="{BB962C8B-B14F-4D97-AF65-F5344CB8AC3E}">
        <p14:creationId xmlns:p14="http://schemas.microsoft.com/office/powerpoint/2010/main" val="272766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111D6954-CAB6-464F-8B8D-32C940302759}" type="datetime1">
              <a:rPr lang="en-US" smtClean="0"/>
              <a:t>9/28/2020</a:t>
            </a:fld>
            <a:endParaRPr lang="en-US"/>
          </a:p>
        </p:txBody>
      </p:sp>
      <p:sp>
        <p:nvSpPr>
          <p:cNvPr id="20483" name="Footer Placeholder 4"/>
          <p:cNvSpPr>
            <a:spLocks noGrp="1"/>
          </p:cNvSpPr>
          <p:nvPr>
            <p:ph type="ftr" sz="quarter" idx="11"/>
          </p:nvPr>
        </p:nvSpPr>
        <p:spPr>
          <a:noFill/>
        </p:spPr>
        <p:txBody>
          <a:bodyPr/>
          <a:lstStyle/>
          <a:p>
            <a:r>
              <a:rPr lang="en-US"/>
              <a:t>CPSC503 Winter 2020-21</a:t>
            </a:r>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32</a:t>
            </a:fld>
            <a:endParaRPr lang="en-US"/>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10901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Date Placeholder 3"/>
          <p:cNvSpPr>
            <a:spLocks noGrp="1"/>
          </p:cNvSpPr>
          <p:nvPr>
            <p:ph type="dt" sz="quarter" idx="10"/>
          </p:nvPr>
        </p:nvSpPr>
        <p:spPr>
          <a:xfrm>
            <a:off x="774814" y="6408057"/>
            <a:ext cx="1905000" cy="457200"/>
          </a:xfrm>
          <a:noFill/>
        </p:spPr>
        <p:txBody>
          <a:bodyPr/>
          <a:lstStyle/>
          <a:p>
            <a:fld id="{8CA8AF20-A122-449D-9BE2-77CEE63A04DC}" type="datetime1">
              <a:rPr lang="en-US" smtClean="0"/>
              <a:t>9/28/2020</a:t>
            </a:fld>
            <a:endParaRPr lang="en-US"/>
          </a:p>
        </p:txBody>
      </p:sp>
      <p:sp>
        <p:nvSpPr>
          <p:cNvPr id="9225" name="Footer Placeholder 4"/>
          <p:cNvSpPr>
            <a:spLocks noGrp="1"/>
          </p:cNvSpPr>
          <p:nvPr>
            <p:ph type="ftr" sz="quarter" idx="11"/>
          </p:nvPr>
        </p:nvSpPr>
        <p:spPr>
          <a:xfrm>
            <a:off x="3213214" y="6408057"/>
            <a:ext cx="2895600" cy="457200"/>
          </a:xfrm>
          <a:noFill/>
        </p:spPr>
        <p:txBody>
          <a:bodyPr/>
          <a:lstStyle/>
          <a:p>
            <a:r>
              <a:rPr lang="en-US"/>
              <a:t>CPSC503 Winter 2020-21</a:t>
            </a:r>
          </a:p>
        </p:txBody>
      </p:sp>
      <p:sp>
        <p:nvSpPr>
          <p:cNvPr id="9226" name="Slide Number Placeholder 5"/>
          <p:cNvSpPr>
            <a:spLocks noGrp="1"/>
          </p:cNvSpPr>
          <p:nvPr>
            <p:ph type="sldNum" sz="quarter" idx="12"/>
          </p:nvPr>
        </p:nvSpPr>
        <p:spPr>
          <a:xfrm>
            <a:off x="6642214" y="6408057"/>
            <a:ext cx="1905000" cy="457200"/>
          </a:xfrm>
          <a:noFill/>
        </p:spPr>
        <p:txBody>
          <a:bodyPr/>
          <a:lstStyle/>
          <a:p>
            <a:fld id="{415122F9-188C-44E4-8C01-2EAACAAA5BA9}" type="slidenum">
              <a:rPr lang="en-US" smtClean="0"/>
              <a:pPr/>
              <a:t>33</a:t>
            </a:fld>
            <a:endParaRPr lang="en-US"/>
          </a:p>
        </p:txBody>
      </p:sp>
      <p:sp>
        <p:nvSpPr>
          <p:cNvPr id="9227" name="Rectangle 2"/>
          <p:cNvSpPr>
            <a:spLocks noGrp="1" noChangeArrowheads="1"/>
          </p:cNvSpPr>
          <p:nvPr>
            <p:ph type="title"/>
          </p:nvPr>
        </p:nvSpPr>
        <p:spPr>
          <a:xfrm>
            <a:off x="381000" y="0"/>
            <a:ext cx="8382000" cy="1143000"/>
          </a:xfrm>
        </p:spPr>
        <p:txBody>
          <a:bodyPr/>
          <a:lstStyle/>
          <a:p>
            <a:pPr eaLnBrk="1" hangingPunct="1"/>
            <a:r>
              <a:rPr lang="en-US"/>
              <a:t>Parts of Speech Tagging: Why?</a:t>
            </a:r>
          </a:p>
        </p:txBody>
      </p:sp>
      <p:sp>
        <p:nvSpPr>
          <p:cNvPr id="9228" name="Rectangle 3"/>
          <p:cNvSpPr>
            <a:spLocks noGrp="1" noChangeArrowheads="1"/>
          </p:cNvSpPr>
          <p:nvPr>
            <p:ph type="body" idx="1"/>
          </p:nvPr>
        </p:nvSpPr>
        <p:spPr>
          <a:xfrm>
            <a:off x="914400" y="3276600"/>
            <a:ext cx="7924800" cy="2743200"/>
          </a:xfrm>
        </p:spPr>
        <p:txBody>
          <a:bodyPr/>
          <a:lstStyle/>
          <a:p>
            <a:pPr eaLnBrk="1" hangingPunct="1"/>
            <a:r>
              <a:rPr lang="en-US" dirty="0"/>
              <a:t>As a basis for (Partial) Parsing </a:t>
            </a:r>
          </a:p>
          <a:p>
            <a:pPr eaLnBrk="1" hangingPunct="1"/>
            <a:r>
              <a:rPr lang="en-US" dirty="0"/>
              <a:t>Information Retrieval</a:t>
            </a:r>
          </a:p>
          <a:p>
            <a:pPr eaLnBrk="1" hangingPunct="1"/>
            <a:r>
              <a:rPr lang="en-US" dirty="0"/>
              <a:t>Word-sense disambiguation</a:t>
            </a:r>
          </a:p>
          <a:p>
            <a:pPr eaLnBrk="1" hangingPunct="1"/>
            <a:r>
              <a:rPr lang="en-US" dirty="0"/>
              <a:t>Speech synthesis </a:t>
            </a:r>
          </a:p>
          <a:p>
            <a:pPr eaLnBrk="1" hangingPunct="1"/>
            <a:r>
              <a:rPr lang="en-US" dirty="0"/>
              <a:t>……</a:t>
            </a:r>
          </a:p>
        </p:txBody>
      </p:sp>
      <p:sp>
        <p:nvSpPr>
          <p:cNvPr id="9229" name="Rectangle 4"/>
          <p:cNvSpPr>
            <a:spLocks noChangeArrowheads="1"/>
          </p:cNvSpPr>
          <p:nvPr/>
        </p:nvSpPr>
        <p:spPr bwMode="auto">
          <a:xfrm>
            <a:off x="228600" y="1066800"/>
            <a:ext cx="8534400" cy="14478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Part-of-speech (</a:t>
            </a:r>
            <a:r>
              <a:rPr lang="en-US" sz="2800">
                <a:solidFill>
                  <a:schemeClr val="accent2"/>
                </a:solidFill>
                <a:latin typeface="Comic Sans MS" pitchFamily="66" charset="0"/>
              </a:rPr>
              <a:t>word class, morph. class, syntactic category</a:t>
            </a:r>
            <a:r>
              <a:rPr lang="en-US" sz="2800" b="1">
                <a:latin typeface="Comic Sans MS" pitchFamily="66" charset="0"/>
              </a:rPr>
              <a:t>) gives a significant amount of info about the word and its neighbors</a:t>
            </a:r>
          </a:p>
        </p:txBody>
      </p:sp>
      <p:sp>
        <p:nvSpPr>
          <p:cNvPr id="9230" name="Rectangle 7"/>
          <p:cNvSpPr>
            <a:spLocks noChangeArrowheads="1"/>
          </p:cNvSpPr>
          <p:nvPr/>
        </p:nvSpPr>
        <p:spPr bwMode="auto">
          <a:xfrm>
            <a:off x="228600" y="2590800"/>
            <a:ext cx="6400800"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Useful in the following NLP tasks:</a:t>
            </a:r>
          </a:p>
        </p:txBody>
      </p:sp>
      <mc:AlternateContent xmlns:mc="http://schemas.openxmlformats.org/markup-compatibility/2006" xmlns:p14="http://schemas.microsoft.com/office/powerpoint/2010/main">
        <mc:Choice Requires="p14">
          <p:contentPart p14:bwMode="auto" r:id="rId3">
            <p14:nvContentPartPr>
              <p14:cNvPr id="106498" name="Ink 2"/>
              <p14:cNvContentPartPr>
                <a14:cpLocks xmlns:a14="http://schemas.microsoft.com/office/drawing/2010/main" noRot="1" noChangeAspect="1" noEditPoints="1" noChangeArrowheads="1" noChangeShapeType="1"/>
              </p14:cNvContentPartPr>
              <p14:nvPr/>
            </p14:nvContentPartPr>
            <p14:xfrm>
              <a:off x="5165725" y="3921125"/>
              <a:ext cx="1676400" cy="360363"/>
            </p14:xfrm>
          </p:contentPart>
        </mc:Choice>
        <mc:Fallback xmlns="">
          <p:pic>
            <p:nvPicPr>
              <p:cNvPr id="106498" name="Ink 2"/>
              <p:cNvPicPr>
                <a:picLocks noRot="1" noChangeAspect="1" noEditPoints="1" noChangeArrowheads="1" noChangeShapeType="1"/>
              </p:cNvPicPr>
              <p:nvPr/>
            </p:nvPicPr>
            <p:blipFill>
              <a:blip r:embed="rId4"/>
              <a:stretch>
                <a:fillRect/>
              </a:stretch>
            </p:blipFill>
            <p:spPr>
              <a:xfrm>
                <a:off x="5156006" y="3913205"/>
                <a:ext cx="1697638" cy="3758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6499" name="Ink 3"/>
              <p14:cNvContentPartPr>
                <a14:cpLocks xmlns:a14="http://schemas.microsoft.com/office/drawing/2010/main" noRot="1" noChangeAspect="1" noEditPoints="1" noChangeArrowheads="1" noChangeShapeType="1"/>
              </p14:cNvContentPartPr>
              <p14:nvPr/>
            </p14:nvContentPartPr>
            <p14:xfrm>
              <a:off x="4443413" y="5151438"/>
              <a:ext cx="649287" cy="212725"/>
            </p14:xfrm>
          </p:contentPart>
        </mc:Choice>
        <mc:Fallback xmlns="">
          <p:pic>
            <p:nvPicPr>
              <p:cNvPr id="106499" name="Ink 3"/>
              <p:cNvPicPr>
                <a:picLocks noRot="1" noChangeAspect="1" noEditPoints="1" noChangeArrowheads="1" noChangeShapeType="1"/>
              </p:cNvPicPr>
              <p:nvPr/>
            </p:nvPicPr>
            <p:blipFill>
              <a:blip r:embed="rId6"/>
              <a:stretch>
                <a:fillRect/>
              </a:stretch>
            </p:blipFill>
            <p:spPr>
              <a:xfrm>
                <a:off x="4435495" y="5148558"/>
                <a:ext cx="666203"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500" name="Ink 4"/>
              <p14:cNvContentPartPr>
                <a14:cpLocks xmlns:a14="http://schemas.microsoft.com/office/drawing/2010/main" noRot="1" noChangeAspect="1" noEditPoints="1" noChangeArrowheads="1" noChangeShapeType="1"/>
              </p14:cNvContentPartPr>
              <p14:nvPr/>
            </p14:nvContentPartPr>
            <p14:xfrm>
              <a:off x="6137275" y="4432300"/>
              <a:ext cx="1535113" cy="908050"/>
            </p14:xfrm>
          </p:contentPart>
        </mc:Choice>
        <mc:Fallback xmlns="">
          <p:pic>
            <p:nvPicPr>
              <p:cNvPr id="106500" name="Ink 4"/>
              <p:cNvPicPr>
                <a:picLocks noRot="1" noChangeAspect="1" noEditPoints="1" noChangeArrowheads="1" noChangeShapeType="1"/>
              </p:cNvPicPr>
              <p:nvPr/>
            </p:nvPicPr>
            <p:blipFill>
              <a:blip r:embed="rId8"/>
              <a:stretch>
                <a:fillRect/>
              </a:stretch>
            </p:blipFill>
            <p:spPr>
              <a:xfrm>
                <a:off x="6132236" y="4424366"/>
                <a:ext cx="1545911" cy="926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501" name="Ink 5"/>
              <p14:cNvContentPartPr>
                <a14:cpLocks xmlns:a14="http://schemas.microsoft.com/office/drawing/2010/main" noRot="1" noChangeAspect="1" noEditPoints="1" noChangeArrowheads="1" noChangeShapeType="1"/>
              </p14:cNvContentPartPr>
              <p14:nvPr/>
            </p14:nvContentPartPr>
            <p14:xfrm>
              <a:off x="1531938" y="6011863"/>
              <a:ext cx="6350" cy="19050"/>
            </p14:xfrm>
          </p:contentPart>
        </mc:Choice>
        <mc:Fallback xmlns="">
          <p:pic>
            <p:nvPicPr>
              <p:cNvPr id="106501" name="Ink 5"/>
              <p:cNvPicPr>
                <a:picLocks noRot="1" noChangeAspect="1" noEditPoints="1" noChangeArrowheads="1" noChangeShapeType="1"/>
              </p:cNvPicPr>
              <p:nvPr/>
            </p:nvPicPr>
            <p:blipFill>
              <a:blip r:embed="rId10"/>
              <a:stretch>
                <a:fillRect/>
              </a:stretch>
            </p:blipFill>
            <p:spPr>
              <a:xfrm>
                <a:off x="1526646" y="6006831"/>
                <a:ext cx="16581" cy="26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502" name="Ink 6"/>
              <p14:cNvContentPartPr>
                <a14:cpLocks xmlns:a14="http://schemas.microsoft.com/office/drawing/2010/main" noRot="1" noChangeAspect="1" noEditPoints="1" noChangeArrowheads="1" noChangeShapeType="1"/>
              </p14:cNvContentPartPr>
              <p14:nvPr/>
            </p14:nvContentPartPr>
            <p14:xfrm>
              <a:off x="1768475" y="6016625"/>
              <a:ext cx="36513" cy="4763"/>
            </p14:xfrm>
          </p:contentPart>
        </mc:Choice>
        <mc:Fallback xmlns="">
          <p:pic>
            <p:nvPicPr>
              <p:cNvPr id="106502" name="Ink 6"/>
              <p:cNvPicPr>
                <a:picLocks noRot="1" noChangeAspect="1" noEditPoints="1" noChangeArrowheads="1" noChangeShapeType="1"/>
              </p:cNvPicPr>
              <p:nvPr/>
            </p:nvPicPr>
            <p:blipFill>
              <a:blip r:embed="rId12"/>
              <a:stretch>
                <a:fillRect/>
              </a:stretch>
            </p:blipFill>
            <p:spPr>
              <a:xfrm>
                <a:off x="1763775" y="6011862"/>
                <a:ext cx="44466" cy="201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6503" name="Ink 7"/>
              <p14:cNvContentPartPr>
                <a14:cpLocks xmlns:a14="http://schemas.microsoft.com/office/drawing/2010/main" noRot="1" noChangeAspect="1" noEditPoints="1" noChangeArrowheads="1" noChangeShapeType="1"/>
              </p14:cNvContentPartPr>
              <p14:nvPr/>
            </p14:nvContentPartPr>
            <p14:xfrm>
              <a:off x="1973263" y="6000750"/>
              <a:ext cx="47625" cy="6350"/>
            </p14:xfrm>
          </p:contentPart>
        </mc:Choice>
        <mc:Fallback xmlns="">
          <p:pic>
            <p:nvPicPr>
              <p:cNvPr id="106503" name="Ink 7"/>
              <p:cNvPicPr>
                <a:picLocks noRot="1" noChangeAspect="1" noEditPoints="1" noChangeArrowheads="1" noChangeShapeType="1"/>
              </p:cNvPicPr>
              <p:nvPr/>
            </p:nvPicPr>
            <p:blipFill>
              <a:blip r:embed="rId14"/>
              <a:stretch>
                <a:fillRect/>
              </a:stretch>
            </p:blipFill>
            <p:spPr>
              <a:xfrm>
                <a:off x="1970737" y="5994400"/>
                <a:ext cx="53037" cy="183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6504" name="Ink 8"/>
              <p14:cNvContentPartPr>
                <a14:cpLocks xmlns:a14="http://schemas.microsoft.com/office/drawing/2010/main" noRot="1" noChangeAspect="1" noEditPoints="1" noChangeArrowheads="1" noChangeShapeType="1"/>
              </p14:cNvContentPartPr>
              <p14:nvPr/>
            </p14:nvContentPartPr>
            <p14:xfrm>
              <a:off x="2197100" y="5989638"/>
              <a:ext cx="19050" cy="23812"/>
            </p14:xfrm>
          </p:contentPart>
        </mc:Choice>
        <mc:Fallback xmlns="">
          <p:pic>
            <p:nvPicPr>
              <p:cNvPr id="106504" name="Ink 8"/>
              <p:cNvPicPr>
                <a:picLocks noRot="1" noChangeAspect="1" noEditPoints="1" noChangeArrowheads="1" noChangeShapeType="1"/>
              </p:cNvPicPr>
              <p:nvPr/>
            </p:nvPicPr>
            <p:blipFill>
              <a:blip r:embed="rId16"/>
              <a:stretch>
                <a:fillRect/>
              </a:stretch>
            </p:blipFill>
            <p:spPr>
              <a:xfrm>
                <a:off x="2190990" y="5983505"/>
                <a:ext cx="33787" cy="360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505" name="Ink 9"/>
              <p14:cNvContentPartPr>
                <a14:cpLocks xmlns:a14="http://schemas.microsoft.com/office/drawing/2010/main" noRot="1" noChangeAspect="1" noEditPoints="1" noChangeArrowheads="1" noChangeShapeType="1"/>
              </p14:cNvContentPartPr>
              <p14:nvPr/>
            </p14:nvContentPartPr>
            <p14:xfrm>
              <a:off x="2646363" y="5995988"/>
              <a:ext cx="19050" cy="12700"/>
            </p14:xfrm>
          </p:contentPart>
        </mc:Choice>
        <mc:Fallback xmlns="">
          <p:pic>
            <p:nvPicPr>
              <p:cNvPr id="106505" name="Ink 9"/>
              <p:cNvPicPr>
                <a:picLocks noRot="1" noChangeAspect="1" noEditPoints="1" noChangeArrowheads="1" noChangeShapeType="1"/>
              </p:cNvPicPr>
              <p:nvPr/>
            </p:nvPicPr>
            <p:blipFill>
              <a:blip r:embed="rId18"/>
              <a:stretch>
                <a:fillRect/>
              </a:stretch>
            </p:blipFill>
            <p:spPr>
              <a:xfrm>
                <a:off x="2642050" y="5991634"/>
                <a:ext cx="27676" cy="21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506" name="Ink 10"/>
              <p14:cNvContentPartPr>
                <a14:cpLocks xmlns:a14="http://schemas.microsoft.com/office/drawing/2010/main" noRot="1" noChangeAspect="1" noEditPoints="1" noChangeArrowheads="1" noChangeShapeType="1"/>
              </p14:cNvContentPartPr>
              <p14:nvPr/>
            </p14:nvContentPartPr>
            <p14:xfrm>
              <a:off x="669925" y="3436938"/>
              <a:ext cx="395288" cy="246062"/>
            </p14:xfrm>
          </p:contentPart>
        </mc:Choice>
        <mc:Fallback xmlns="">
          <p:pic>
            <p:nvPicPr>
              <p:cNvPr id="106506" name="Ink 10"/>
              <p:cNvPicPr>
                <a:picLocks noRot="1" noChangeAspect="1" noEditPoints="1" noChangeArrowheads="1" noChangeShapeType="1"/>
              </p:cNvPicPr>
              <p:nvPr/>
            </p:nvPicPr>
            <p:blipFill>
              <a:blip r:embed="rId20"/>
              <a:stretch>
                <a:fillRect/>
              </a:stretch>
            </p:blipFill>
            <p:spPr>
              <a:xfrm>
                <a:off x="663805" y="3434060"/>
                <a:ext cx="408968" cy="2593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507" name="Ink 11"/>
              <p14:cNvContentPartPr>
                <a14:cpLocks xmlns:a14="http://schemas.microsoft.com/office/drawing/2010/main" noRot="1" noChangeAspect="1" noEditPoints="1" noChangeArrowheads="1" noChangeShapeType="1"/>
              </p14:cNvContentPartPr>
              <p14:nvPr/>
            </p14:nvContentPartPr>
            <p14:xfrm>
              <a:off x="579438" y="4508500"/>
              <a:ext cx="557212" cy="241300"/>
            </p14:xfrm>
          </p:contentPart>
        </mc:Choice>
        <mc:Fallback xmlns="">
          <p:pic>
            <p:nvPicPr>
              <p:cNvPr id="106507" name="Ink 11"/>
              <p:cNvPicPr>
                <a:picLocks noRot="1" noChangeAspect="1" noEditPoints="1" noChangeArrowheads="1" noChangeShapeType="1"/>
              </p:cNvPicPr>
              <p:nvPr/>
            </p:nvPicPr>
            <p:blipFill>
              <a:blip r:embed="rId22"/>
              <a:stretch>
                <a:fillRect/>
              </a:stretch>
            </p:blipFill>
            <p:spPr>
              <a:xfrm>
                <a:off x="574759" y="4501657"/>
                <a:ext cx="569451" cy="25786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508" name="Ink 12"/>
              <p14:cNvContentPartPr>
                <a14:cpLocks xmlns:a14="http://schemas.microsoft.com/office/drawing/2010/main" noRot="1" noChangeAspect="1" noEditPoints="1" noChangeArrowheads="1" noChangeShapeType="1"/>
              </p14:cNvContentPartPr>
              <p14:nvPr/>
            </p14:nvContentPartPr>
            <p14:xfrm>
              <a:off x="460375" y="5667375"/>
              <a:ext cx="828675" cy="241300"/>
            </p14:xfrm>
          </p:contentPart>
        </mc:Choice>
        <mc:Fallback xmlns="">
          <p:pic>
            <p:nvPicPr>
              <p:cNvPr id="106508" name="Ink 12"/>
              <p:cNvPicPr>
                <a:picLocks noRot="1" noChangeAspect="1" noEditPoints="1" noChangeArrowheads="1" noChangeShapeType="1"/>
              </p:cNvPicPr>
              <p:nvPr/>
            </p:nvPicPr>
            <p:blipFill>
              <a:blip r:embed="rId24"/>
              <a:stretch>
                <a:fillRect/>
              </a:stretch>
            </p:blipFill>
            <p:spPr>
              <a:xfrm>
                <a:off x="453895" y="5659452"/>
                <a:ext cx="844874" cy="257507"/>
              </a:xfrm>
              <a:prstGeom prst="rect">
                <a:avLst/>
              </a:prstGeom>
            </p:spPr>
          </p:pic>
        </mc:Fallback>
      </mc:AlternateContent>
      <p:sp>
        <p:nvSpPr>
          <p:cNvPr id="20" name="Rectangle 7"/>
          <p:cNvSpPr>
            <a:spLocks noChangeArrowheads="1"/>
          </p:cNvSpPr>
          <p:nvPr/>
        </p:nvSpPr>
        <p:spPr bwMode="auto">
          <a:xfrm>
            <a:off x="327819" y="5780995"/>
            <a:ext cx="8335962"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And as features for many others NLP tasks:</a:t>
            </a:r>
          </a:p>
        </p:txBody>
      </p:sp>
    </p:spTree>
    <p:extLst>
      <p:ext uri="{BB962C8B-B14F-4D97-AF65-F5344CB8AC3E}">
        <p14:creationId xmlns:p14="http://schemas.microsoft.com/office/powerpoint/2010/main" val="10318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34F5F1E3-4646-49A4-B92F-5DB5496D24E9}" type="datetime1">
              <a:rPr lang="en-US" smtClean="0"/>
              <a:t>9/28/2020</a:t>
            </a:fld>
            <a:endParaRPr lang="en-US"/>
          </a:p>
        </p:txBody>
      </p:sp>
      <p:sp>
        <p:nvSpPr>
          <p:cNvPr id="21507" name="Footer Placeholder 4"/>
          <p:cNvSpPr>
            <a:spLocks noGrp="1"/>
          </p:cNvSpPr>
          <p:nvPr>
            <p:ph type="ftr" sz="quarter" idx="11"/>
          </p:nvPr>
        </p:nvSpPr>
        <p:spPr>
          <a:noFill/>
        </p:spPr>
        <p:txBody>
          <a:bodyPr/>
          <a:lstStyle/>
          <a:p>
            <a:r>
              <a:rPr lang="en-US"/>
              <a:t>CPSC503 Winter 2020-21</a:t>
            </a:r>
          </a:p>
        </p:txBody>
      </p:sp>
      <p:sp>
        <p:nvSpPr>
          <p:cNvPr id="21508" name="Slide Number Placeholder 5"/>
          <p:cNvSpPr>
            <a:spLocks noGrp="1"/>
          </p:cNvSpPr>
          <p:nvPr>
            <p:ph type="sldNum" sz="quarter" idx="12"/>
          </p:nvPr>
        </p:nvSpPr>
        <p:spPr>
          <a:noFill/>
        </p:spPr>
        <p:txBody>
          <a:bodyPr/>
          <a:lstStyle/>
          <a:p>
            <a:fld id="{CCC171EF-3C63-4A3D-9249-D813F542F7E9}" type="slidenum">
              <a:rPr lang="en-US" smtClean="0"/>
              <a:pPr/>
              <a:t>34</a:t>
            </a:fld>
            <a:endParaRPr lang="en-US"/>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a:t>Parts of Speech</a:t>
            </a:r>
          </a:p>
        </p:txBody>
      </p:sp>
      <p:sp>
        <p:nvSpPr>
          <p:cNvPr id="21510" name="Rectangle 3"/>
          <p:cNvSpPr>
            <a:spLocks noGrp="1" noChangeArrowheads="1"/>
          </p:cNvSpPr>
          <p:nvPr>
            <p:ph type="body" idx="1"/>
          </p:nvPr>
        </p:nvSpPr>
        <p:spPr>
          <a:xfrm>
            <a:off x="152400" y="1447800"/>
            <a:ext cx="8991600" cy="4419600"/>
          </a:xfrm>
        </p:spPr>
        <p:txBody>
          <a:bodyPr/>
          <a:lstStyle/>
          <a:p>
            <a:pPr eaLnBrk="1" hangingPunct="1">
              <a:lnSpc>
                <a:spcPct val="90000"/>
              </a:lnSpc>
            </a:pPr>
            <a:r>
              <a:rPr lang="en-US" sz="3200" dirty="0"/>
              <a:t>Eight basic categories</a:t>
            </a:r>
          </a:p>
          <a:p>
            <a:pPr lvl="1" eaLnBrk="1" hangingPunct="1">
              <a:lnSpc>
                <a:spcPct val="90000"/>
              </a:lnSpc>
            </a:pPr>
            <a:r>
              <a:rPr lang="en-US" sz="2800" dirty="0"/>
              <a:t>Noun, verb, pronoun, preposition, adjective, adverb, article, conjunction</a:t>
            </a:r>
          </a:p>
          <a:p>
            <a:pPr eaLnBrk="1" hangingPunct="1">
              <a:lnSpc>
                <a:spcPct val="90000"/>
              </a:lnSpc>
            </a:pPr>
            <a:r>
              <a:rPr lang="en-US" sz="3200" dirty="0"/>
              <a:t>These categories are based on:</a:t>
            </a:r>
          </a:p>
          <a:p>
            <a:pPr lvl="1" eaLnBrk="1" hangingPunct="1">
              <a:lnSpc>
                <a:spcPct val="90000"/>
              </a:lnSpc>
            </a:pPr>
            <a:r>
              <a:rPr lang="en-US" sz="2800" dirty="0">
                <a:solidFill>
                  <a:schemeClr val="accent2"/>
                </a:solidFill>
              </a:rPr>
              <a:t>morphological</a:t>
            </a:r>
            <a:r>
              <a:rPr lang="en-US" sz="2800" dirty="0"/>
              <a:t> properties (affixes they take)</a:t>
            </a:r>
          </a:p>
          <a:p>
            <a:pPr lvl="1" eaLnBrk="1" hangingPunct="1">
              <a:lnSpc>
                <a:spcPct val="90000"/>
              </a:lnSpc>
            </a:pPr>
            <a:r>
              <a:rPr lang="en-US" sz="2800" dirty="0">
                <a:solidFill>
                  <a:schemeClr val="accent2"/>
                </a:solidFill>
              </a:rPr>
              <a:t>distributional </a:t>
            </a:r>
            <a:r>
              <a:rPr lang="en-US" sz="2800" dirty="0"/>
              <a:t>properties (what other words can occur nearby) </a:t>
            </a:r>
          </a:p>
          <a:p>
            <a:pPr lvl="1" eaLnBrk="1" hangingPunct="1">
              <a:lnSpc>
                <a:spcPct val="90000"/>
              </a:lnSpc>
            </a:pPr>
            <a:r>
              <a:rPr lang="en-US" sz="2800" dirty="0" err="1">
                <a:solidFill>
                  <a:schemeClr val="accent2"/>
                </a:solidFill>
              </a:rPr>
              <a:t>e.g</a:t>
            </a:r>
            <a:r>
              <a:rPr lang="en-US" sz="2800" dirty="0"/>
              <a:t>, </a:t>
            </a:r>
            <a:r>
              <a:rPr lang="en-US" sz="2800" dirty="0">
                <a:solidFill>
                  <a:srgbClr val="00B050"/>
                </a:solidFill>
              </a:rPr>
              <a:t>green</a:t>
            </a:r>
            <a:r>
              <a:rPr lang="en-US" sz="2800" dirty="0"/>
              <a:t>  </a:t>
            </a:r>
            <a:r>
              <a:rPr lang="en-US" sz="2800" i="1" dirty="0"/>
              <a:t>It is so… , both…, The… is</a:t>
            </a:r>
          </a:p>
          <a:p>
            <a:pPr eaLnBrk="1" hangingPunct="1">
              <a:lnSpc>
                <a:spcPct val="90000"/>
              </a:lnSpc>
            </a:pPr>
            <a:endParaRPr lang="en-US" dirty="0"/>
          </a:p>
        </p:txBody>
      </p:sp>
    </p:spTree>
    <p:extLst>
      <p:ext uri="{BB962C8B-B14F-4D97-AF65-F5344CB8AC3E}">
        <p14:creationId xmlns:p14="http://schemas.microsoft.com/office/powerpoint/2010/main" val="3791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FF346222-FB71-4970-AF35-A01B4332D36F}" type="datetime1">
              <a:rPr lang="en-US" smtClean="0"/>
              <a:t>9/28/2020</a:t>
            </a:fld>
            <a:endParaRPr lang="en-US"/>
          </a:p>
        </p:txBody>
      </p:sp>
      <p:sp>
        <p:nvSpPr>
          <p:cNvPr id="22531" name="Footer Placeholder 4"/>
          <p:cNvSpPr>
            <a:spLocks noGrp="1"/>
          </p:cNvSpPr>
          <p:nvPr>
            <p:ph type="ftr" sz="quarter" idx="11"/>
          </p:nvPr>
        </p:nvSpPr>
        <p:spPr>
          <a:noFill/>
        </p:spPr>
        <p:txBody>
          <a:bodyPr/>
          <a:lstStyle/>
          <a:p>
            <a:r>
              <a:rPr lang="en-US"/>
              <a:t>CPSC503 Winter 2020-21</a:t>
            </a:r>
          </a:p>
        </p:txBody>
      </p:sp>
      <p:sp>
        <p:nvSpPr>
          <p:cNvPr id="22532" name="Slide Number Placeholder 5"/>
          <p:cNvSpPr>
            <a:spLocks noGrp="1"/>
          </p:cNvSpPr>
          <p:nvPr>
            <p:ph type="sldNum" sz="quarter" idx="12"/>
          </p:nvPr>
        </p:nvSpPr>
        <p:spPr>
          <a:noFill/>
        </p:spPr>
        <p:txBody>
          <a:bodyPr/>
          <a:lstStyle/>
          <a:p>
            <a:fld id="{60ABE074-7E0B-42C0-9D92-95CB1C53F839}" type="slidenum">
              <a:rPr lang="en-US" smtClean="0"/>
              <a:pPr/>
              <a:t>35</a:t>
            </a:fld>
            <a:endParaRPr lang="en-US"/>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a:t>Parts of Speech</a:t>
            </a:r>
          </a:p>
        </p:txBody>
      </p:sp>
      <p:sp>
        <p:nvSpPr>
          <p:cNvPr id="22534" name="Rectangle 3"/>
          <p:cNvSpPr>
            <a:spLocks noGrp="1" noChangeArrowheads="1"/>
          </p:cNvSpPr>
          <p:nvPr>
            <p:ph type="body" idx="1"/>
          </p:nvPr>
        </p:nvSpPr>
        <p:spPr>
          <a:xfrm>
            <a:off x="152400" y="762000"/>
            <a:ext cx="7010400" cy="4800600"/>
          </a:xfrm>
        </p:spPr>
        <p:txBody>
          <a:bodyPr/>
          <a:lstStyle/>
          <a:p>
            <a:pPr eaLnBrk="1" hangingPunct="1"/>
            <a:r>
              <a:rPr lang="en-US" dirty="0"/>
              <a:t>Two kinds of category</a:t>
            </a:r>
          </a:p>
          <a:p>
            <a:pPr lvl="1" eaLnBrk="1" hangingPunct="1"/>
            <a:r>
              <a:rPr lang="en-US" sz="2800" dirty="0">
                <a:solidFill>
                  <a:schemeClr val="accent2"/>
                </a:solidFill>
              </a:rPr>
              <a:t>Closed class </a:t>
            </a:r>
            <a:r>
              <a:rPr lang="en-US" dirty="0">
                <a:solidFill>
                  <a:schemeClr val="accent2"/>
                </a:solidFill>
              </a:rPr>
              <a:t>(generally are function words)</a:t>
            </a:r>
          </a:p>
          <a:p>
            <a:pPr lvl="2" eaLnBrk="1" hangingPunct="1"/>
            <a:r>
              <a:rPr lang="en-US" sz="2800" dirty="0"/>
              <a:t>Prepositions, articles, conjunctions, pronouns, determiners, aux, numerals</a:t>
            </a:r>
          </a:p>
          <a:p>
            <a:pPr lvl="1" eaLnBrk="1" hangingPunct="1"/>
            <a:r>
              <a:rPr lang="en-US" sz="2800" dirty="0">
                <a:solidFill>
                  <a:schemeClr val="accent2"/>
                </a:solidFill>
              </a:rPr>
              <a:t>Open class</a:t>
            </a:r>
          </a:p>
          <a:p>
            <a:pPr lvl="2" eaLnBrk="1" hangingPunct="1"/>
            <a:r>
              <a:rPr lang="en-US" sz="2800" dirty="0"/>
              <a:t>Nouns (proper/common; mass/count), verbs, adjectives, adverbs (degree, manner,…)</a:t>
            </a:r>
            <a:endParaRPr lang="en-US" dirty="0"/>
          </a:p>
        </p:txBody>
      </p:sp>
      <p:sp>
        <p:nvSpPr>
          <p:cNvPr id="514053" name="Rectangle 5"/>
          <p:cNvSpPr>
            <a:spLocks noChangeArrowheads="1"/>
          </p:cNvSpPr>
          <p:nvPr/>
        </p:nvSpPr>
        <p:spPr bwMode="auto">
          <a:xfrm>
            <a:off x="5181600" y="1828800"/>
            <a:ext cx="39624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Very short, frequent and important</a:t>
            </a:r>
          </a:p>
        </p:txBody>
      </p:sp>
      <p:sp>
        <p:nvSpPr>
          <p:cNvPr id="514058" name="Rectangle 10"/>
          <p:cNvSpPr>
            <a:spLocks noChangeArrowheads="1"/>
          </p:cNvSpPr>
          <p:nvPr/>
        </p:nvSpPr>
        <p:spPr bwMode="auto">
          <a:xfrm>
            <a:off x="5638800" y="3657600"/>
            <a:ext cx="35052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Objects, actions, events, properties</a:t>
            </a:r>
          </a:p>
        </p:txBody>
      </p:sp>
      <p:sp>
        <p:nvSpPr>
          <p:cNvPr id="514059" name="Rectangle 11"/>
          <p:cNvSpPr>
            <a:spLocks noChangeArrowheads="1"/>
          </p:cNvSpPr>
          <p:nvPr/>
        </p:nvSpPr>
        <p:spPr bwMode="auto">
          <a:xfrm>
            <a:off x="228600" y="5638800"/>
            <a:ext cx="8077200" cy="5334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Comic Sans MS" pitchFamily="66" charset="0"/>
              </a:rPr>
              <a:t>If you run across an unknown word….??</a:t>
            </a:r>
          </a:p>
        </p:txBody>
      </p:sp>
      <mc:AlternateContent xmlns:mc="http://schemas.openxmlformats.org/markup-compatibility/2006" xmlns:p14="http://schemas.microsoft.com/office/powerpoint/2010/main">
        <mc:Choice Requires="p14">
          <p:contentPart p14:bwMode="auto" r:id="rId3">
            <p14:nvContentPartPr>
              <p14:cNvPr id="107522" name="Ink 2"/>
              <p14:cNvContentPartPr>
                <a14:cpLocks xmlns:a14="http://schemas.microsoft.com/office/drawing/2010/main" noRot="1" noChangeAspect="1" noEditPoints="1" noChangeArrowheads="1" noChangeShapeType="1"/>
              </p14:cNvContentPartPr>
              <p14:nvPr/>
            </p14:nvContentPartPr>
            <p14:xfrm>
              <a:off x="6858000" y="2965450"/>
              <a:ext cx="792163" cy="423863"/>
            </p14:xfrm>
          </p:contentPart>
        </mc:Choice>
        <mc:Fallback xmlns="">
          <p:pic>
            <p:nvPicPr>
              <p:cNvPr id="107522" name="Ink 2"/>
              <p:cNvPicPr>
                <a:picLocks noRot="1" noChangeAspect="1" noEditPoints="1" noChangeArrowheads="1" noChangeShapeType="1"/>
              </p:cNvPicPr>
              <p:nvPr/>
            </p:nvPicPr>
            <p:blipFill>
              <a:blip r:embed="rId4"/>
              <a:stretch>
                <a:fillRect/>
              </a:stretch>
            </p:blipFill>
            <p:spPr>
              <a:xfrm>
                <a:off x="6851159" y="2956807"/>
                <a:ext cx="809807" cy="440789"/>
              </a:xfrm>
              <a:prstGeom prst="rect">
                <a:avLst/>
              </a:prstGeom>
            </p:spPr>
          </p:pic>
        </mc:Fallback>
      </mc:AlternateContent>
    </p:spTree>
    <p:extLst>
      <p:ext uri="{BB962C8B-B14F-4D97-AF65-F5344CB8AC3E}">
        <p14:creationId xmlns:p14="http://schemas.microsoft.com/office/powerpoint/2010/main" val="68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animBg="1"/>
      <p:bldP spid="514058" grpId="0" animBg="1"/>
      <p:bldP spid="514059"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8AF65A4D-6299-4770-8953-B24C923A51FC}" type="datetime1">
              <a:rPr lang="en-US" smtClean="0"/>
              <a:t>9/28/2020</a:t>
            </a:fld>
            <a:endParaRPr lang="en-US"/>
          </a:p>
        </p:txBody>
      </p:sp>
      <p:sp>
        <p:nvSpPr>
          <p:cNvPr id="23555" name="Footer Placeholder 4"/>
          <p:cNvSpPr>
            <a:spLocks noGrp="1"/>
          </p:cNvSpPr>
          <p:nvPr>
            <p:ph type="ftr" sz="quarter" idx="11"/>
          </p:nvPr>
        </p:nvSpPr>
        <p:spPr>
          <a:noFill/>
        </p:spPr>
        <p:txBody>
          <a:bodyPr/>
          <a:lstStyle/>
          <a:p>
            <a:r>
              <a:rPr lang="en-US"/>
              <a:t>CPSC503 Winter 2020-21</a:t>
            </a:r>
          </a:p>
        </p:txBody>
      </p:sp>
      <p:sp>
        <p:nvSpPr>
          <p:cNvPr id="23556" name="Slide Number Placeholder 5"/>
          <p:cNvSpPr>
            <a:spLocks noGrp="1"/>
          </p:cNvSpPr>
          <p:nvPr>
            <p:ph type="sldNum" sz="quarter" idx="12"/>
          </p:nvPr>
        </p:nvSpPr>
        <p:spPr>
          <a:noFill/>
        </p:spPr>
        <p:txBody>
          <a:bodyPr/>
          <a:lstStyle/>
          <a:p>
            <a:fld id="{90E62649-08B4-41D9-A13C-4944E1979E46}" type="slidenum">
              <a:rPr lang="en-US" smtClean="0"/>
              <a:pPr/>
              <a:t>36</a:t>
            </a:fld>
            <a:endParaRPr lang="en-US"/>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en-US"/>
              <a:t>PoS Distribution</a:t>
            </a:r>
          </a:p>
        </p:txBody>
      </p:sp>
      <p:sp>
        <p:nvSpPr>
          <p:cNvPr id="23558" name="Rectangle 3"/>
          <p:cNvSpPr>
            <a:spLocks noGrp="1" noChangeArrowheads="1"/>
          </p:cNvSpPr>
          <p:nvPr>
            <p:ph type="body" idx="1"/>
          </p:nvPr>
        </p:nvSpPr>
        <p:spPr>
          <a:xfrm>
            <a:off x="533400" y="1219200"/>
            <a:ext cx="8382000" cy="1219200"/>
          </a:xfrm>
        </p:spPr>
        <p:txBody>
          <a:bodyPr/>
          <a:lstStyle/>
          <a:p>
            <a:pPr eaLnBrk="1" hangingPunct="1"/>
            <a:r>
              <a:rPr lang="en-US" sz="3200"/>
              <a:t>Parts of speech follow a usual behavior in Language</a:t>
            </a:r>
          </a:p>
        </p:txBody>
      </p:sp>
      <p:sp>
        <p:nvSpPr>
          <p:cNvPr id="23559" name="Rectangle 4"/>
          <p:cNvSpPr>
            <a:spLocks noChangeArrowheads="1"/>
          </p:cNvSpPr>
          <p:nvPr/>
        </p:nvSpPr>
        <p:spPr bwMode="auto">
          <a:xfrm>
            <a:off x="1676400" y="2819400"/>
            <a:ext cx="5181600" cy="2428875"/>
          </a:xfrm>
          <a:prstGeom prst="rect">
            <a:avLst/>
          </a:prstGeom>
          <a:noFill/>
          <a:ln w="9525">
            <a:solidFill>
              <a:schemeClr val="tx1"/>
            </a:solidFill>
            <a:miter lim="800000"/>
            <a:headEnd/>
            <a:tailEnd/>
          </a:ln>
        </p:spPr>
        <p:txBody>
          <a:bodyPr wrap="none" anchor="ctr"/>
          <a:lstStyle/>
          <a:p>
            <a:endParaRPr lang="en-US"/>
          </a:p>
        </p:txBody>
      </p:sp>
      <p:sp>
        <p:nvSpPr>
          <p:cNvPr id="23560" name="Freeform 5"/>
          <p:cNvSpPr>
            <a:spLocks/>
          </p:cNvSpPr>
          <p:nvPr/>
        </p:nvSpPr>
        <p:spPr bwMode="auto">
          <a:xfrm>
            <a:off x="5899150" y="2819400"/>
            <a:ext cx="419100" cy="2438400"/>
          </a:xfrm>
          <a:custGeom>
            <a:avLst/>
            <a:gdLst>
              <a:gd name="T0" fmla="*/ 2147483647 w 315"/>
              <a:gd name="T1" fmla="*/ 0 h 2168"/>
              <a:gd name="T2" fmla="*/ 2147483647 w 315"/>
              <a:gd name="T3" fmla="*/ 2147483647 h 2168"/>
              <a:gd name="T4" fmla="*/ 2147483647 w 315"/>
              <a:gd name="T5" fmla="*/ 2147483647 h 2168"/>
              <a:gd name="T6" fmla="*/ 2147483647 w 315"/>
              <a:gd name="T7" fmla="*/ 2147483647 h 2168"/>
              <a:gd name="T8" fmla="*/ 2147483647 w 315"/>
              <a:gd name="T9" fmla="*/ 2147483647 h 2168"/>
              <a:gd name="T10" fmla="*/ 2147483647 w 315"/>
              <a:gd name="T11" fmla="*/ 2147483647 h 2168"/>
              <a:gd name="T12" fmla="*/ 2147483647 w 315"/>
              <a:gd name="T13" fmla="*/ 2147483647 h 2168"/>
              <a:gd name="T14" fmla="*/ 2147483647 w 315"/>
              <a:gd name="T15" fmla="*/ 2147483647 h 2168"/>
              <a:gd name="T16" fmla="*/ 0 w 315"/>
              <a:gd name="T17" fmla="*/ 2147483647 h 2168"/>
              <a:gd name="T18" fmla="*/ 2147483647 w 315"/>
              <a:gd name="T19" fmla="*/ 2147483647 h 2168"/>
              <a:gd name="T20" fmla="*/ 2147483647 w 315"/>
              <a:gd name="T21" fmla="*/ 2147483647 h 2168"/>
              <a:gd name="T22" fmla="*/ 2147483647 w 315"/>
              <a:gd name="T23" fmla="*/ 2147483647 h 2168"/>
              <a:gd name="T24" fmla="*/ 2147483647 w 315"/>
              <a:gd name="T25" fmla="*/ 2147483647 h 2168"/>
              <a:gd name="T26" fmla="*/ 2147483647 w 315"/>
              <a:gd name="T27" fmla="*/ 2147483647 h 2168"/>
              <a:gd name="T28" fmla="*/ 2147483647 w 315"/>
              <a:gd name="T29" fmla="*/ 2147483647 h 2168"/>
              <a:gd name="T30" fmla="*/ 2147483647 w 315"/>
              <a:gd name="T31" fmla="*/ 2147483647 h 2168"/>
              <a:gd name="T32" fmla="*/ 2147483647 w 315"/>
              <a:gd name="T33" fmla="*/ 2147483647 h 2168"/>
              <a:gd name="T34" fmla="*/ 2147483647 w 315"/>
              <a:gd name="T35" fmla="*/ 2147483647 h 2168"/>
              <a:gd name="T36" fmla="*/ 2147483647 w 315"/>
              <a:gd name="T37" fmla="*/ 2147483647 h 2168"/>
              <a:gd name="T38" fmla="*/ 2147483647 w 315"/>
              <a:gd name="T39" fmla="*/ 2147483647 h 2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168"/>
              <a:gd name="T62" fmla="*/ 315 w 315"/>
              <a:gd name="T63" fmla="*/ 2168 h 2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168">
                <a:moveTo>
                  <a:pt x="224" y="0"/>
                </a:moveTo>
                <a:cubicBezTo>
                  <a:pt x="200" y="35"/>
                  <a:pt x="162" y="47"/>
                  <a:pt x="136" y="80"/>
                </a:cubicBezTo>
                <a:cubicBezTo>
                  <a:pt x="84" y="147"/>
                  <a:pt x="80" y="222"/>
                  <a:pt x="72" y="304"/>
                </a:cubicBezTo>
                <a:cubicBezTo>
                  <a:pt x="75" y="333"/>
                  <a:pt x="72" y="364"/>
                  <a:pt x="80" y="392"/>
                </a:cubicBezTo>
                <a:cubicBezTo>
                  <a:pt x="85" y="410"/>
                  <a:pt x="158" y="461"/>
                  <a:pt x="176" y="488"/>
                </a:cubicBezTo>
                <a:cubicBezTo>
                  <a:pt x="183" y="521"/>
                  <a:pt x="189" y="552"/>
                  <a:pt x="200" y="584"/>
                </a:cubicBezTo>
                <a:cubicBezTo>
                  <a:pt x="198" y="606"/>
                  <a:pt x="199" y="665"/>
                  <a:pt x="184" y="696"/>
                </a:cubicBezTo>
                <a:cubicBezTo>
                  <a:pt x="155" y="754"/>
                  <a:pt x="83" y="786"/>
                  <a:pt x="56" y="840"/>
                </a:cubicBezTo>
                <a:cubicBezTo>
                  <a:pt x="37" y="878"/>
                  <a:pt x="14" y="911"/>
                  <a:pt x="0" y="952"/>
                </a:cubicBezTo>
                <a:cubicBezTo>
                  <a:pt x="3" y="981"/>
                  <a:pt x="0" y="1012"/>
                  <a:pt x="8" y="1040"/>
                </a:cubicBezTo>
                <a:cubicBezTo>
                  <a:pt x="11" y="1051"/>
                  <a:pt x="25" y="1055"/>
                  <a:pt x="32" y="1064"/>
                </a:cubicBezTo>
                <a:cubicBezTo>
                  <a:pt x="61" y="1099"/>
                  <a:pt x="93" y="1118"/>
                  <a:pt x="128" y="1144"/>
                </a:cubicBezTo>
                <a:cubicBezTo>
                  <a:pt x="189" y="1190"/>
                  <a:pt x="246" y="1243"/>
                  <a:pt x="280" y="1312"/>
                </a:cubicBezTo>
                <a:cubicBezTo>
                  <a:pt x="293" y="1379"/>
                  <a:pt x="315" y="1471"/>
                  <a:pt x="264" y="1528"/>
                </a:cubicBezTo>
                <a:cubicBezTo>
                  <a:pt x="191" y="1610"/>
                  <a:pt x="84" y="1675"/>
                  <a:pt x="48" y="1784"/>
                </a:cubicBezTo>
                <a:cubicBezTo>
                  <a:pt x="58" y="1836"/>
                  <a:pt x="84" y="1859"/>
                  <a:pt x="128" y="1888"/>
                </a:cubicBezTo>
                <a:cubicBezTo>
                  <a:pt x="148" y="1919"/>
                  <a:pt x="167" y="1931"/>
                  <a:pt x="176" y="1968"/>
                </a:cubicBezTo>
                <a:cubicBezTo>
                  <a:pt x="168" y="2040"/>
                  <a:pt x="171" y="2065"/>
                  <a:pt x="112" y="2104"/>
                </a:cubicBezTo>
                <a:cubicBezTo>
                  <a:pt x="69" y="2168"/>
                  <a:pt x="125" y="2091"/>
                  <a:pt x="72" y="2144"/>
                </a:cubicBezTo>
                <a:cubicBezTo>
                  <a:pt x="65" y="2151"/>
                  <a:pt x="56" y="2168"/>
                  <a:pt x="56" y="2168"/>
                </a:cubicBezTo>
              </a:path>
            </a:pathLst>
          </a:custGeom>
          <a:noFill/>
          <a:ln w="9525">
            <a:solidFill>
              <a:schemeClr val="tx1"/>
            </a:solidFill>
            <a:round/>
            <a:headEnd/>
            <a:tailEnd/>
          </a:ln>
        </p:spPr>
        <p:txBody>
          <a:bodyPr/>
          <a:lstStyle/>
          <a:p>
            <a:endParaRPr lang="en-US"/>
          </a:p>
        </p:txBody>
      </p:sp>
      <p:sp>
        <p:nvSpPr>
          <p:cNvPr id="23561" name="Freeform 6"/>
          <p:cNvSpPr>
            <a:spLocks/>
          </p:cNvSpPr>
          <p:nvPr/>
        </p:nvSpPr>
        <p:spPr bwMode="auto">
          <a:xfrm>
            <a:off x="5943600" y="3733800"/>
            <a:ext cx="914400" cy="260350"/>
          </a:xfrm>
          <a:custGeom>
            <a:avLst/>
            <a:gdLst>
              <a:gd name="T0" fmla="*/ 0 w 536"/>
              <a:gd name="T1" fmla="*/ 2147483647 h 232"/>
              <a:gd name="T2" fmla="*/ 2147483647 w 536"/>
              <a:gd name="T3" fmla="*/ 2147483647 h 232"/>
              <a:gd name="T4" fmla="*/ 2147483647 w 536"/>
              <a:gd name="T5" fmla="*/ 2147483647 h 232"/>
              <a:gd name="T6" fmla="*/ 2147483647 w 536"/>
              <a:gd name="T7" fmla="*/ 2147483647 h 232"/>
              <a:gd name="T8" fmla="*/ 2147483647 w 536"/>
              <a:gd name="T9" fmla="*/ 2147483647 h 232"/>
              <a:gd name="T10" fmla="*/ 2147483647 w 536"/>
              <a:gd name="T11" fmla="*/ 2147483647 h 232"/>
              <a:gd name="T12" fmla="*/ 2147483647 w 536"/>
              <a:gd name="T13" fmla="*/ 2147483647 h 232"/>
              <a:gd name="T14" fmla="*/ 2147483647 w 536"/>
              <a:gd name="T15" fmla="*/ 2147483647 h 232"/>
              <a:gd name="T16" fmla="*/ 2147483647 w 536"/>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32"/>
              <a:gd name="T29" fmla="*/ 536 w 536"/>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32">
                <a:moveTo>
                  <a:pt x="0" y="80"/>
                </a:moveTo>
                <a:cubicBezTo>
                  <a:pt x="23" y="57"/>
                  <a:pt x="60" y="17"/>
                  <a:pt x="88" y="8"/>
                </a:cubicBezTo>
                <a:cubicBezTo>
                  <a:pt x="170" y="35"/>
                  <a:pt x="179" y="186"/>
                  <a:pt x="248" y="232"/>
                </a:cubicBezTo>
                <a:cubicBezTo>
                  <a:pt x="320" y="208"/>
                  <a:pt x="255" y="124"/>
                  <a:pt x="320" y="80"/>
                </a:cubicBezTo>
                <a:cubicBezTo>
                  <a:pt x="328" y="83"/>
                  <a:pt x="338" y="82"/>
                  <a:pt x="344" y="88"/>
                </a:cubicBezTo>
                <a:cubicBezTo>
                  <a:pt x="386" y="130"/>
                  <a:pt x="406" y="190"/>
                  <a:pt x="448" y="232"/>
                </a:cubicBezTo>
                <a:cubicBezTo>
                  <a:pt x="459" y="229"/>
                  <a:pt x="472" y="231"/>
                  <a:pt x="480" y="224"/>
                </a:cubicBezTo>
                <a:cubicBezTo>
                  <a:pt x="494" y="211"/>
                  <a:pt x="512" y="176"/>
                  <a:pt x="512" y="176"/>
                </a:cubicBezTo>
                <a:cubicBezTo>
                  <a:pt x="513" y="166"/>
                  <a:pt x="499" y="37"/>
                  <a:pt x="536" y="0"/>
                </a:cubicBezTo>
              </a:path>
            </a:pathLst>
          </a:custGeom>
          <a:noFill/>
          <a:ln w="9525">
            <a:solidFill>
              <a:schemeClr val="tx1"/>
            </a:solidFill>
            <a:round/>
            <a:headEnd/>
            <a:tailEnd/>
          </a:ln>
        </p:spPr>
        <p:txBody>
          <a:bodyPr/>
          <a:lstStyle/>
          <a:p>
            <a:endParaRPr lang="en-US"/>
          </a:p>
        </p:txBody>
      </p:sp>
      <p:sp>
        <p:nvSpPr>
          <p:cNvPr id="23562" name="Rectangle 7"/>
          <p:cNvSpPr>
            <a:spLocks noChangeArrowheads="1"/>
          </p:cNvSpPr>
          <p:nvPr/>
        </p:nvSpPr>
        <p:spPr bwMode="auto">
          <a:xfrm>
            <a:off x="228600" y="2362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Words</a:t>
            </a:r>
          </a:p>
        </p:txBody>
      </p:sp>
      <p:sp>
        <p:nvSpPr>
          <p:cNvPr id="23563" name="Rectangle 8"/>
          <p:cNvSpPr>
            <a:spLocks noChangeArrowheads="1"/>
          </p:cNvSpPr>
          <p:nvPr/>
        </p:nvSpPr>
        <p:spPr bwMode="auto">
          <a:xfrm>
            <a:off x="2133600" y="3657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1 PoS</a:t>
            </a:r>
          </a:p>
        </p:txBody>
      </p:sp>
      <p:sp>
        <p:nvSpPr>
          <p:cNvPr id="23564" name="Rectangle 9"/>
          <p:cNvSpPr>
            <a:spLocks noChangeArrowheads="1"/>
          </p:cNvSpPr>
          <p:nvPr/>
        </p:nvSpPr>
        <p:spPr bwMode="auto">
          <a:xfrm>
            <a:off x="5562600" y="4038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2 PoS</a:t>
            </a:r>
          </a:p>
        </p:txBody>
      </p:sp>
      <p:sp>
        <p:nvSpPr>
          <p:cNvPr id="515082" name="Rectangle 10"/>
          <p:cNvSpPr>
            <a:spLocks noChangeArrowheads="1"/>
          </p:cNvSpPr>
          <p:nvPr/>
        </p:nvSpPr>
        <p:spPr bwMode="auto">
          <a:xfrm>
            <a:off x="5257800" y="1905000"/>
            <a:ext cx="32766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(unfortunately very frequent)</a:t>
            </a:r>
          </a:p>
        </p:txBody>
      </p:sp>
      <p:sp>
        <p:nvSpPr>
          <p:cNvPr id="23566" name="Rectangle 12"/>
          <p:cNvSpPr>
            <a:spLocks noChangeArrowheads="1"/>
          </p:cNvSpPr>
          <p:nvPr/>
        </p:nvSpPr>
        <p:spPr bwMode="auto">
          <a:xfrm>
            <a:off x="3200400" y="2209800"/>
            <a:ext cx="3352800"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a:latin typeface="Comic Sans MS" pitchFamily="66" charset="0"/>
              </a:rPr>
              <a:t>&gt;2 PoS </a:t>
            </a:r>
          </a:p>
        </p:txBody>
      </p:sp>
      <p:sp>
        <p:nvSpPr>
          <p:cNvPr id="23567" name="Line 13"/>
          <p:cNvSpPr>
            <a:spLocks noChangeShapeType="1"/>
          </p:cNvSpPr>
          <p:nvPr/>
        </p:nvSpPr>
        <p:spPr bwMode="auto">
          <a:xfrm>
            <a:off x="5410200" y="2590800"/>
            <a:ext cx="1066800" cy="457200"/>
          </a:xfrm>
          <a:prstGeom prst="line">
            <a:avLst/>
          </a:prstGeom>
          <a:noFill/>
          <a:ln w="28575">
            <a:solidFill>
              <a:schemeClr val="tx1"/>
            </a:solidFill>
            <a:round/>
            <a:headEnd/>
            <a:tailEnd type="triangle" w="med" len="med"/>
          </a:ln>
        </p:spPr>
        <p:txBody>
          <a:bodyPr/>
          <a:lstStyle/>
          <a:p>
            <a:endParaRPr lang="en-US"/>
          </a:p>
        </p:txBody>
      </p:sp>
      <p:sp>
        <p:nvSpPr>
          <p:cNvPr id="515086" name="Rectangle 14"/>
          <p:cNvSpPr>
            <a:spLocks noChangeArrowheads="1"/>
          </p:cNvSpPr>
          <p:nvPr/>
        </p:nvSpPr>
        <p:spPr bwMode="auto">
          <a:xfrm>
            <a:off x="381000" y="5486400"/>
            <a:ext cx="80010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…but luckily different tags associated with a word are not equally likely</a:t>
            </a:r>
          </a:p>
        </p:txBody>
      </p:sp>
      <p:sp>
        <p:nvSpPr>
          <p:cNvPr id="23569" name="Rectangle 15"/>
          <p:cNvSpPr>
            <a:spLocks noChangeArrowheads="1"/>
          </p:cNvSpPr>
          <p:nvPr/>
        </p:nvSpPr>
        <p:spPr bwMode="auto">
          <a:xfrm>
            <a:off x="2057400" y="4267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~35k</a:t>
            </a:r>
          </a:p>
        </p:txBody>
      </p:sp>
      <p:sp>
        <p:nvSpPr>
          <p:cNvPr id="23570" name="Rectangle 16"/>
          <p:cNvSpPr>
            <a:spLocks noChangeArrowheads="1"/>
          </p:cNvSpPr>
          <p:nvPr/>
        </p:nvSpPr>
        <p:spPr bwMode="auto">
          <a:xfrm>
            <a:off x="5943600" y="44958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p:sp>
        <p:nvSpPr>
          <p:cNvPr id="23571" name="Rectangle 17"/>
          <p:cNvSpPr>
            <a:spLocks noChangeArrowheads="1"/>
          </p:cNvSpPr>
          <p:nvPr/>
        </p:nvSpPr>
        <p:spPr bwMode="auto">
          <a:xfrm>
            <a:off x="6019800" y="30480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mc:AlternateContent xmlns:mc="http://schemas.openxmlformats.org/markup-compatibility/2006" xmlns:p14="http://schemas.microsoft.com/office/powerpoint/2010/main">
        <mc:Choice Requires="p14">
          <p:contentPart p14:bwMode="auto" r:id="rId3">
            <p14:nvContentPartPr>
              <p14:cNvPr id="108546" name="Ink 2"/>
              <p14:cNvContentPartPr>
                <a14:cpLocks xmlns:a14="http://schemas.microsoft.com/office/drawing/2010/main" noRot="1" noChangeAspect="1" noEditPoints="1" noChangeArrowheads="1" noChangeShapeType="1"/>
              </p14:cNvContentPartPr>
              <p14:nvPr/>
            </p14:nvContentPartPr>
            <p14:xfrm>
              <a:off x="8267700" y="2039938"/>
              <a:ext cx="546100" cy="361950"/>
            </p14:xfrm>
          </p:contentPart>
        </mc:Choice>
        <mc:Fallback xmlns="">
          <p:pic>
            <p:nvPicPr>
              <p:cNvPr id="108546" name="Ink 2"/>
              <p:cNvPicPr>
                <a:picLocks noRot="1" noChangeAspect="1" noEditPoints="1" noChangeArrowheads="1" noChangeShapeType="1"/>
              </p:cNvPicPr>
              <p:nvPr/>
            </p:nvPicPr>
            <p:blipFill>
              <a:blip r:embed="rId4"/>
              <a:stretch>
                <a:fillRect/>
              </a:stretch>
            </p:blipFill>
            <p:spPr>
              <a:xfrm>
                <a:off x="8259055" y="2033088"/>
                <a:ext cx="564832" cy="378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7" name="Ink 3"/>
              <p14:cNvContentPartPr>
                <a14:cpLocks xmlns:a14="http://schemas.microsoft.com/office/drawing/2010/main" noRot="1" noChangeAspect="1" noEditPoints="1" noChangeArrowheads="1" noChangeShapeType="1"/>
              </p14:cNvContentPartPr>
              <p14:nvPr/>
            </p14:nvContentPartPr>
            <p14:xfrm>
              <a:off x="8226425" y="5438775"/>
              <a:ext cx="625475" cy="534988"/>
            </p14:xfrm>
          </p:contentPart>
        </mc:Choice>
        <mc:Fallback xmlns="">
          <p:pic>
            <p:nvPicPr>
              <p:cNvPr id="108547" name="Ink 3"/>
              <p:cNvPicPr>
                <a:picLocks noRot="1" noChangeAspect="1" noEditPoints="1" noChangeArrowheads="1" noChangeShapeType="1"/>
              </p:cNvPicPr>
              <p:nvPr/>
            </p:nvPicPr>
            <p:blipFill>
              <a:blip r:embed="rId6"/>
              <a:stretch>
                <a:fillRect/>
              </a:stretch>
            </p:blipFill>
            <p:spPr>
              <a:xfrm>
                <a:off x="8215262" y="5431575"/>
                <a:ext cx="648161" cy="553709"/>
              </a:xfrm>
              <a:prstGeom prst="rect">
                <a:avLst/>
              </a:prstGeom>
            </p:spPr>
          </p:pic>
        </mc:Fallback>
      </mc:AlternateContent>
    </p:spTree>
    <p:extLst>
      <p:ext uri="{BB962C8B-B14F-4D97-AF65-F5344CB8AC3E}">
        <p14:creationId xmlns:p14="http://schemas.microsoft.com/office/powerpoint/2010/main" val="28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p:bldP spid="5150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9F6175E1-F5A4-4731-9CE0-505DA2175CA4}" type="datetime1">
              <a:rPr lang="en-US" smtClean="0"/>
              <a:t>9/28/2020</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815305D6-0208-4061-8B7C-95D6A8524CFF}" type="slidenum">
              <a:rPr lang="en-US" smtClean="0"/>
              <a:pPr/>
              <a:t>37</a:t>
            </a:fld>
            <a:endParaRPr lang="en-US"/>
          </a:p>
        </p:txBody>
      </p:sp>
      <p:sp>
        <p:nvSpPr>
          <p:cNvPr id="24581" name="Rectangle 2"/>
          <p:cNvSpPr>
            <a:spLocks noGrp="1" noChangeArrowheads="1"/>
          </p:cNvSpPr>
          <p:nvPr>
            <p:ph type="title"/>
          </p:nvPr>
        </p:nvSpPr>
        <p:spPr>
          <a:xfrm>
            <a:off x="0" y="0"/>
            <a:ext cx="8915400" cy="1143000"/>
          </a:xfrm>
        </p:spPr>
        <p:txBody>
          <a:bodyPr/>
          <a:lstStyle/>
          <a:p>
            <a:pPr eaLnBrk="1" hangingPunct="1"/>
            <a:r>
              <a:rPr lang="en-US" sz="3600"/>
              <a:t>Sets of Parts of Speech:Tagsets</a:t>
            </a:r>
          </a:p>
        </p:txBody>
      </p:sp>
      <p:sp>
        <p:nvSpPr>
          <p:cNvPr id="24582" name="Rectangle 3"/>
          <p:cNvSpPr>
            <a:spLocks noGrp="1" noChangeArrowheads="1"/>
          </p:cNvSpPr>
          <p:nvPr>
            <p:ph type="body" idx="1"/>
          </p:nvPr>
        </p:nvSpPr>
        <p:spPr>
          <a:xfrm>
            <a:off x="381000" y="990600"/>
            <a:ext cx="8382000" cy="4953000"/>
          </a:xfrm>
        </p:spPr>
        <p:txBody>
          <a:bodyPr/>
          <a:lstStyle/>
          <a:p>
            <a:pPr eaLnBrk="1" hangingPunct="1"/>
            <a:r>
              <a:rPr lang="en-US" dirty="0"/>
              <a:t>Most commonly used: </a:t>
            </a:r>
          </a:p>
          <a:p>
            <a:pPr lvl="1" eaLnBrk="1" hangingPunct="1"/>
            <a:r>
              <a:rPr lang="en-US" dirty="0"/>
              <a:t>45-tag Penn Treebank, </a:t>
            </a:r>
          </a:p>
          <a:p>
            <a:pPr lvl="1" eaLnBrk="1" hangingPunct="1"/>
            <a:r>
              <a:rPr lang="en-US" dirty="0"/>
              <a:t>61-tag C5, </a:t>
            </a:r>
          </a:p>
          <a:p>
            <a:pPr lvl="1" eaLnBrk="1" hangingPunct="1"/>
            <a:r>
              <a:rPr lang="en-US" dirty="0"/>
              <a:t>146-tag C7</a:t>
            </a:r>
          </a:p>
          <a:p>
            <a:pPr eaLnBrk="1" hangingPunct="1"/>
            <a:r>
              <a:rPr lang="en-US" dirty="0"/>
              <a:t>The choice of </a:t>
            </a:r>
            <a:r>
              <a:rPr lang="en-US" dirty="0" err="1"/>
              <a:t>tagset</a:t>
            </a:r>
            <a:r>
              <a:rPr lang="en-US" dirty="0"/>
              <a:t> is based on the application </a:t>
            </a:r>
            <a:r>
              <a:rPr lang="en-US" b="0" i="1" dirty="0"/>
              <a:t>(do you care about distinguishing between “to” as a prep and “to” as a infinitive marker?)</a:t>
            </a:r>
          </a:p>
          <a:p>
            <a:pPr eaLnBrk="1" hangingPunct="1"/>
            <a:r>
              <a:rPr lang="en-US" dirty="0"/>
              <a:t>Accurate tagging can be done automatically even with large </a:t>
            </a:r>
            <a:r>
              <a:rPr lang="en-US" dirty="0" err="1"/>
              <a:t>tagsets</a:t>
            </a:r>
            <a:endParaRPr lang="en-US" dirty="0"/>
          </a:p>
        </p:txBody>
      </p:sp>
      <mc:AlternateContent xmlns:mc="http://schemas.openxmlformats.org/markup-compatibility/2006" xmlns:p14="http://schemas.microsoft.com/office/powerpoint/2010/main">
        <mc:Choice Requires="p14">
          <p:contentPart p14:bwMode="auto" r:id="rId3">
            <p14:nvContentPartPr>
              <p14:cNvPr id="109570" name="Ink 2"/>
              <p14:cNvContentPartPr>
                <a14:cpLocks xmlns:a14="http://schemas.microsoft.com/office/drawing/2010/main" noRot="1" noChangeAspect="1" noEditPoints="1" noChangeArrowheads="1" noChangeShapeType="1"/>
              </p14:cNvContentPartPr>
              <p14:nvPr/>
            </p14:nvContentPartPr>
            <p14:xfrm>
              <a:off x="1058863" y="1470025"/>
              <a:ext cx="773112" cy="1384300"/>
            </p14:xfrm>
          </p:contentPart>
        </mc:Choice>
        <mc:Fallback xmlns="">
          <p:pic>
            <p:nvPicPr>
              <p:cNvPr id="109570" name="Ink 2"/>
              <p:cNvPicPr>
                <a:picLocks noRot="1" noChangeAspect="1" noEditPoints="1" noChangeArrowheads="1" noChangeShapeType="1"/>
              </p:cNvPicPr>
              <p:nvPr/>
            </p:nvPicPr>
            <p:blipFill>
              <a:blip r:embed="rId4"/>
              <a:stretch>
                <a:fillRect/>
              </a:stretch>
            </p:blipFill>
            <p:spPr>
              <a:xfrm>
                <a:off x="1053099" y="1462823"/>
                <a:ext cx="788963" cy="1401226"/>
              </a:xfrm>
              <a:prstGeom prst="rect">
                <a:avLst/>
              </a:prstGeom>
            </p:spPr>
          </p:pic>
        </mc:Fallback>
      </mc:AlternateContent>
    </p:spTree>
    <p:extLst>
      <p:ext uri="{BB962C8B-B14F-4D97-AF65-F5344CB8AC3E}">
        <p14:creationId xmlns:p14="http://schemas.microsoft.com/office/powerpoint/2010/main" val="3755434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B36DF397-1749-419A-A570-A50A3512DCD9}" type="datetime1">
              <a:rPr lang="en-US" smtClean="0"/>
              <a:t>9/28/2020</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190B755E-B3F5-4925-B6B0-7D5E722F46A7}" type="slidenum">
              <a:rPr lang="en-US" smtClean="0"/>
              <a:pPr/>
              <a:t>38</a:t>
            </a:fld>
            <a:endParaRPr lang="en-US"/>
          </a:p>
        </p:txBody>
      </p:sp>
      <p:sp>
        <p:nvSpPr>
          <p:cNvPr id="25605" name="Rectangle 2"/>
          <p:cNvSpPr>
            <a:spLocks noGrp="1" noChangeArrowheads="1"/>
          </p:cNvSpPr>
          <p:nvPr>
            <p:ph type="title"/>
          </p:nvPr>
        </p:nvSpPr>
        <p:spPr>
          <a:xfrm>
            <a:off x="685800" y="0"/>
            <a:ext cx="7772400" cy="1143000"/>
          </a:xfrm>
        </p:spPr>
        <p:txBody>
          <a:bodyPr/>
          <a:lstStyle/>
          <a:p>
            <a:pPr eaLnBrk="1" hangingPunct="1"/>
            <a:r>
              <a:rPr lang="en-US"/>
              <a:t>PoS Tagging</a:t>
            </a:r>
          </a:p>
        </p:txBody>
      </p:sp>
      <p:sp>
        <p:nvSpPr>
          <p:cNvPr id="25606" name="Rectangle 6"/>
          <p:cNvSpPr>
            <a:spLocks noChangeArrowheads="1"/>
          </p:cNvSpPr>
          <p:nvPr/>
        </p:nvSpPr>
        <p:spPr bwMode="auto">
          <a:xfrm>
            <a:off x="5257800" y="2667000"/>
            <a:ext cx="3886200" cy="1447800"/>
          </a:xfrm>
          <a:prstGeom prst="rect">
            <a:avLst/>
          </a:prstGeom>
          <a:solidFill>
            <a:schemeClr val="hlink"/>
          </a:solid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Dictionary</a:t>
            </a:r>
          </a:p>
          <a:p>
            <a:pPr marL="342900" indent="-342900" algn="ctr">
              <a:spcBef>
                <a:spcPct val="20000"/>
              </a:spcBef>
            </a:pPr>
            <a:r>
              <a:rPr lang="en-US" sz="2800">
                <a:solidFill>
                  <a:schemeClr val="accent2"/>
                </a:solidFill>
                <a:latin typeface="Comic Sans MS" pitchFamily="66" charset="0"/>
              </a:rPr>
              <a:t>word</a:t>
            </a:r>
            <a:r>
              <a:rPr lang="en-US" sz="2800" baseline="-25000">
                <a:solidFill>
                  <a:schemeClr val="accent2"/>
                </a:solidFill>
                <a:latin typeface="Comic Sans MS" pitchFamily="66" charset="0"/>
              </a:rPr>
              <a:t>i</a:t>
            </a:r>
            <a:r>
              <a:rPr lang="en-US" sz="2800">
                <a:solidFill>
                  <a:schemeClr val="accent2"/>
                </a:solidFill>
                <a:latin typeface="Comic Sans MS" pitchFamily="66" charset="0"/>
              </a:rPr>
              <a:t> -&gt; set of tags from Tagset</a:t>
            </a:r>
          </a:p>
        </p:txBody>
      </p:sp>
      <p:sp>
        <p:nvSpPr>
          <p:cNvPr id="25607" name="Line 7"/>
          <p:cNvSpPr>
            <a:spLocks noChangeShapeType="1"/>
          </p:cNvSpPr>
          <p:nvPr/>
        </p:nvSpPr>
        <p:spPr bwMode="auto">
          <a:xfrm flipH="1" flipV="1">
            <a:off x="4724400" y="35052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25608" name="Rectangle 10"/>
          <p:cNvSpPr>
            <a:spLocks noGrp="1" noChangeArrowheads="1"/>
          </p:cNvSpPr>
          <p:nvPr>
            <p:ph type="body" idx="1"/>
          </p:nvPr>
        </p:nvSpPr>
        <p:spPr>
          <a:xfrm>
            <a:off x="990600" y="4724400"/>
            <a:ext cx="7772400" cy="838200"/>
          </a:xfrm>
          <a:noFill/>
        </p:spPr>
        <p:txBody>
          <a:bodyPr/>
          <a:lstStyle/>
          <a:p>
            <a:pPr eaLnBrk="1" hangingPunct="1"/>
            <a:r>
              <a:rPr lang="en-US" sz="2200"/>
              <a:t>Brainpower_NN ,_, not_RB physical_JJ plant_NN ,_, is_VBZ now_RB a_DT firm_NN 's_POS chief_JJ asset_NN ._.  ……….</a:t>
            </a:r>
          </a:p>
        </p:txBody>
      </p:sp>
      <p:sp>
        <p:nvSpPr>
          <p:cNvPr id="25609" name="Rectangle 11"/>
          <p:cNvSpPr>
            <a:spLocks noChangeArrowheads="1"/>
          </p:cNvSpPr>
          <p:nvPr/>
        </p:nvSpPr>
        <p:spPr bwMode="auto">
          <a:xfrm>
            <a:off x="457200" y="1295400"/>
            <a:ext cx="4724400" cy="762000"/>
          </a:xfrm>
          <a:prstGeom prst="rect">
            <a:avLst/>
          </a:prstGeom>
          <a:noFill/>
          <a:ln w="9525">
            <a:noFill/>
            <a:miter lim="800000"/>
            <a:headEnd/>
            <a:tailEnd/>
          </a:ln>
        </p:spPr>
        <p:txBody>
          <a:bodyPr/>
          <a:lstStyle/>
          <a:p>
            <a:pPr marL="342900" indent="-342900">
              <a:spcBef>
                <a:spcPct val="20000"/>
              </a:spcBef>
              <a:buFontTx/>
              <a:buChar char="•"/>
            </a:pPr>
            <a:r>
              <a:rPr lang="en-US" sz="2200" b="1">
                <a:latin typeface="Comic Sans MS" pitchFamily="66" charset="0"/>
              </a:rPr>
              <a:t>Brainpower, not physical plant, is now a firm's chief asset.  …………</a:t>
            </a:r>
          </a:p>
        </p:txBody>
      </p:sp>
      <p:sp>
        <p:nvSpPr>
          <p:cNvPr id="25610" name="Rectangle 12"/>
          <p:cNvSpPr>
            <a:spLocks noChangeArrowheads="1"/>
          </p:cNvSpPr>
          <p:nvPr/>
        </p:nvSpPr>
        <p:spPr bwMode="auto">
          <a:xfrm>
            <a:off x="0" y="9144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Input text</a:t>
            </a:r>
          </a:p>
        </p:txBody>
      </p:sp>
      <p:sp>
        <p:nvSpPr>
          <p:cNvPr id="25611" name="Rectangle 13"/>
          <p:cNvSpPr>
            <a:spLocks noChangeArrowheads="1"/>
          </p:cNvSpPr>
          <p:nvPr/>
        </p:nvSpPr>
        <p:spPr bwMode="auto">
          <a:xfrm>
            <a:off x="-228600" y="42672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Output</a:t>
            </a:r>
          </a:p>
        </p:txBody>
      </p:sp>
      <p:sp>
        <p:nvSpPr>
          <p:cNvPr id="25612" name="Line 14"/>
          <p:cNvSpPr>
            <a:spLocks noChangeShapeType="1"/>
          </p:cNvSpPr>
          <p:nvPr/>
        </p:nvSpPr>
        <p:spPr bwMode="auto">
          <a:xfrm>
            <a:off x="3276600" y="2133600"/>
            <a:ext cx="0" cy="609600"/>
          </a:xfrm>
          <a:prstGeom prst="line">
            <a:avLst/>
          </a:prstGeom>
          <a:noFill/>
          <a:ln w="57150">
            <a:solidFill>
              <a:schemeClr val="accent2"/>
            </a:solidFill>
            <a:round/>
            <a:headEnd/>
            <a:tailEnd type="triangle" w="med" len="med"/>
          </a:ln>
        </p:spPr>
        <p:txBody>
          <a:bodyPr/>
          <a:lstStyle/>
          <a:p>
            <a:endParaRPr lang="en-US"/>
          </a:p>
        </p:txBody>
      </p:sp>
      <p:grpSp>
        <p:nvGrpSpPr>
          <p:cNvPr id="2" name="Group 16"/>
          <p:cNvGrpSpPr>
            <a:grpSpLocks/>
          </p:cNvGrpSpPr>
          <p:nvPr/>
        </p:nvGrpSpPr>
        <p:grpSpPr bwMode="auto">
          <a:xfrm>
            <a:off x="685800" y="2667000"/>
            <a:ext cx="4114800" cy="1371600"/>
            <a:chOff x="528" y="1440"/>
            <a:chExt cx="2592" cy="864"/>
          </a:xfrm>
        </p:grpSpPr>
        <p:sp>
          <p:nvSpPr>
            <p:cNvPr id="25615" name="Rectangle 5"/>
            <p:cNvSpPr>
              <a:spLocks noChangeArrowheads="1"/>
            </p:cNvSpPr>
            <p:nvPr/>
          </p:nvSpPr>
          <p:spPr bwMode="auto">
            <a:xfrm>
              <a:off x="768" y="1680"/>
              <a:ext cx="2304" cy="432"/>
            </a:xfrm>
            <a:prstGeom prst="rect">
              <a:avLst/>
            </a:prstGeom>
            <a:noFill/>
            <a:ln w="9525">
              <a:noFill/>
              <a:miter lim="800000"/>
              <a:headEnd/>
              <a:tailEnd/>
            </a:ln>
          </p:spPr>
          <p:txBody>
            <a:bodyPr/>
            <a:lstStyle/>
            <a:p>
              <a:pPr marL="342900" indent="-342900" algn="ctr">
                <a:spcBef>
                  <a:spcPct val="20000"/>
                </a:spcBef>
              </a:pPr>
              <a:r>
                <a:rPr lang="en-US" sz="2400" dirty="0">
                  <a:solidFill>
                    <a:schemeClr val="accent2"/>
                  </a:solidFill>
                  <a:latin typeface="Comic Sans MS" pitchFamily="66" charset="0"/>
                </a:rPr>
                <a:t>Tagger selects “best” tag for each word</a:t>
              </a:r>
              <a:endParaRPr lang="en-US" sz="2000" dirty="0">
                <a:solidFill>
                  <a:schemeClr val="accent2"/>
                </a:solidFill>
                <a:latin typeface="Comic Sans MS" pitchFamily="66" charset="0"/>
              </a:endParaRPr>
            </a:p>
          </p:txBody>
        </p:sp>
        <p:sp>
          <p:nvSpPr>
            <p:cNvPr id="25616" name="Oval 15"/>
            <p:cNvSpPr>
              <a:spLocks noChangeArrowheads="1"/>
            </p:cNvSpPr>
            <p:nvPr/>
          </p:nvSpPr>
          <p:spPr bwMode="auto">
            <a:xfrm>
              <a:off x="528" y="1440"/>
              <a:ext cx="2592" cy="864"/>
            </a:xfrm>
            <a:prstGeom prst="ellipse">
              <a:avLst/>
            </a:prstGeom>
            <a:noFill/>
            <a:ln w="9525">
              <a:solidFill>
                <a:schemeClr val="tx1"/>
              </a:solidFill>
              <a:round/>
              <a:headEnd/>
              <a:tailEnd/>
            </a:ln>
          </p:spPr>
          <p:txBody>
            <a:bodyPr wrap="none" anchor="ctr"/>
            <a:lstStyle/>
            <a:p>
              <a:endParaRPr lang="en-US"/>
            </a:p>
          </p:txBody>
        </p:sp>
      </p:grpSp>
      <p:sp>
        <p:nvSpPr>
          <p:cNvPr id="25614" name="Line 17"/>
          <p:cNvSpPr>
            <a:spLocks noChangeShapeType="1"/>
          </p:cNvSpPr>
          <p:nvPr/>
        </p:nvSpPr>
        <p:spPr bwMode="auto">
          <a:xfrm>
            <a:off x="3124200" y="4038600"/>
            <a:ext cx="0" cy="609600"/>
          </a:xfrm>
          <a:prstGeom prst="line">
            <a:avLst/>
          </a:prstGeom>
          <a:noFill/>
          <a:ln w="57150">
            <a:solidFill>
              <a:schemeClr val="accent2"/>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10595" name="Ink 3"/>
              <p14:cNvContentPartPr>
                <a14:cpLocks xmlns:a14="http://schemas.microsoft.com/office/drawing/2010/main" noRot="1" noChangeAspect="1" noEditPoints="1" noChangeArrowheads="1" noChangeShapeType="1"/>
              </p14:cNvContentPartPr>
              <p14:nvPr/>
            </p14:nvContentPartPr>
            <p14:xfrm>
              <a:off x="6280150" y="941388"/>
              <a:ext cx="917575" cy="384175"/>
            </p14:xfrm>
          </p:contentPart>
        </mc:Choice>
        <mc:Fallback xmlns="">
          <p:pic>
            <p:nvPicPr>
              <p:cNvPr id="110595" name="Ink 3"/>
              <p:cNvPicPr>
                <a:picLocks noRot="1" noChangeAspect="1" noEditPoints="1" noChangeArrowheads="1" noChangeShapeType="1"/>
              </p:cNvPicPr>
              <p:nvPr/>
            </p:nvPicPr>
            <p:blipFill>
              <a:blip r:embed="rId6"/>
              <a:stretch>
                <a:fillRect/>
              </a:stretch>
            </p:blipFill>
            <p:spPr>
              <a:xfrm>
                <a:off x="6276910" y="936707"/>
                <a:ext cx="924055" cy="3946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596" name="Ink 4"/>
              <p14:cNvContentPartPr>
                <a14:cpLocks xmlns:a14="http://schemas.microsoft.com/office/drawing/2010/main" noRot="1" noChangeAspect="1" noEditPoints="1" noChangeArrowheads="1" noChangeShapeType="1"/>
              </p14:cNvContentPartPr>
              <p14:nvPr/>
            </p14:nvContentPartPr>
            <p14:xfrm>
              <a:off x="7356475" y="484188"/>
              <a:ext cx="331788" cy="709612"/>
            </p14:xfrm>
          </p:contentPart>
        </mc:Choice>
        <mc:Fallback xmlns="">
          <p:pic>
            <p:nvPicPr>
              <p:cNvPr id="110596" name="Ink 4"/>
              <p:cNvPicPr>
                <a:picLocks noRot="1" noChangeAspect="1" noEditPoints="1" noChangeArrowheads="1" noChangeShapeType="1"/>
              </p:cNvPicPr>
              <p:nvPr/>
            </p:nvPicPr>
            <p:blipFill>
              <a:blip r:embed="rId8"/>
              <a:stretch>
                <a:fillRect/>
              </a:stretch>
            </p:blipFill>
            <p:spPr>
              <a:xfrm>
                <a:off x="7353236" y="476987"/>
                <a:ext cx="342584" cy="7236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598" name="Ink 6"/>
              <p14:cNvContentPartPr>
                <a14:cpLocks xmlns:a14="http://schemas.microsoft.com/office/drawing/2010/main" noRot="1" noChangeAspect="1" noEditPoints="1" noChangeArrowheads="1" noChangeShapeType="1"/>
              </p14:cNvContentPartPr>
              <p14:nvPr/>
            </p14:nvContentPartPr>
            <p14:xfrm>
              <a:off x="6200775" y="1104900"/>
              <a:ext cx="2841625" cy="2684463"/>
            </p14:xfrm>
          </p:contentPart>
        </mc:Choice>
        <mc:Fallback xmlns="">
          <p:pic>
            <p:nvPicPr>
              <p:cNvPr id="110598" name="Ink 6"/>
              <p:cNvPicPr>
                <a:picLocks noRot="1" noChangeAspect="1" noEditPoints="1" noChangeArrowheads="1" noChangeShapeType="1"/>
              </p:cNvPicPr>
              <p:nvPr/>
            </p:nvPicPr>
            <p:blipFill>
              <a:blip r:embed="rId12"/>
              <a:stretch>
                <a:fillRect/>
              </a:stretch>
            </p:blipFill>
            <p:spPr>
              <a:xfrm>
                <a:off x="6197535" y="1102380"/>
                <a:ext cx="2847385" cy="2697423"/>
              </a:xfrm>
              <a:prstGeom prst="rect">
                <a:avLst/>
              </a:prstGeom>
            </p:spPr>
          </p:pic>
        </mc:Fallback>
      </mc:AlternateContent>
    </p:spTree>
    <p:extLst>
      <p:ext uri="{BB962C8B-B14F-4D97-AF65-F5344CB8AC3E}">
        <p14:creationId xmlns:p14="http://schemas.microsoft.com/office/powerpoint/2010/main" val="1598516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4871AFCA-CAFD-405C-9570-C2E9FDA50DEE}" type="datetime1">
              <a:rPr lang="en-US" smtClean="0"/>
              <a:t>9/28/2020</a:t>
            </a:fld>
            <a:endParaRPr lang="en-US"/>
          </a:p>
        </p:txBody>
      </p:sp>
      <p:sp>
        <p:nvSpPr>
          <p:cNvPr id="26627" name="Footer Placeholder 4"/>
          <p:cNvSpPr>
            <a:spLocks noGrp="1"/>
          </p:cNvSpPr>
          <p:nvPr>
            <p:ph type="ftr" sz="quarter" idx="11"/>
          </p:nvPr>
        </p:nvSpPr>
        <p:spPr>
          <a:noFill/>
        </p:spPr>
        <p:txBody>
          <a:bodyPr/>
          <a:lstStyle/>
          <a:p>
            <a:r>
              <a:rPr lang="en-US"/>
              <a:t>CPSC503 Winter 2020-21</a:t>
            </a:r>
          </a:p>
        </p:txBody>
      </p:sp>
      <p:sp>
        <p:nvSpPr>
          <p:cNvPr id="26628" name="Slide Number Placeholder 5"/>
          <p:cNvSpPr>
            <a:spLocks noGrp="1"/>
          </p:cNvSpPr>
          <p:nvPr>
            <p:ph type="sldNum" sz="quarter" idx="12"/>
          </p:nvPr>
        </p:nvSpPr>
        <p:spPr>
          <a:noFill/>
        </p:spPr>
        <p:txBody>
          <a:bodyPr/>
          <a:lstStyle/>
          <a:p>
            <a:fld id="{3C44147D-C76E-402B-86C6-89139B95F8FC}" type="slidenum">
              <a:rPr lang="en-US" smtClean="0"/>
              <a:pPr/>
              <a:t>39</a:t>
            </a:fld>
            <a:endParaRPr lang="en-US"/>
          </a:p>
        </p:txBody>
      </p:sp>
      <p:sp>
        <p:nvSpPr>
          <p:cNvPr id="26629" name="Rectangle 2"/>
          <p:cNvSpPr>
            <a:spLocks noGrp="1" noChangeArrowheads="1"/>
          </p:cNvSpPr>
          <p:nvPr>
            <p:ph type="title"/>
          </p:nvPr>
        </p:nvSpPr>
        <p:spPr>
          <a:xfrm>
            <a:off x="685800" y="0"/>
            <a:ext cx="7772400" cy="1143000"/>
          </a:xfrm>
        </p:spPr>
        <p:txBody>
          <a:bodyPr/>
          <a:lstStyle/>
          <a:p>
            <a:pPr eaLnBrk="1" hangingPunct="1"/>
            <a:r>
              <a:rPr lang="en-US"/>
              <a:t>Tagger Types</a:t>
            </a:r>
          </a:p>
        </p:txBody>
      </p:sp>
      <p:sp>
        <p:nvSpPr>
          <p:cNvPr id="40966" name="Rectangle 3"/>
          <p:cNvSpPr>
            <a:spLocks noGrp="1" noChangeArrowheads="1"/>
          </p:cNvSpPr>
          <p:nvPr>
            <p:ph type="body" idx="1"/>
          </p:nvPr>
        </p:nvSpPr>
        <p:spPr>
          <a:xfrm>
            <a:off x="228600" y="914400"/>
            <a:ext cx="8915400" cy="4114800"/>
          </a:xfrm>
        </p:spPr>
        <p:txBody>
          <a:bodyPr/>
          <a:lstStyle/>
          <a:p>
            <a:pPr eaLnBrk="1" hangingPunct="1">
              <a:defRPr/>
            </a:pPr>
            <a:r>
              <a:rPr lang="en-US" sz="3200" dirty="0"/>
              <a:t>Rule-based </a:t>
            </a:r>
            <a:r>
              <a:rPr lang="en-US" dirty="0"/>
              <a:t>‘95</a:t>
            </a:r>
          </a:p>
          <a:p>
            <a:pPr eaLnBrk="1" hangingPunct="1">
              <a:defRPr/>
            </a:pPr>
            <a:r>
              <a:rPr lang="en-US" sz="3200" dirty="0"/>
              <a:t>Stochastic</a:t>
            </a:r>
          </a:p>
          <a:p>
            <a:pPr lvl="1" eaLnBrk="1" hangingPunct="1">
              <a:defRPr/>
            </a:pPr>
            <a:r>
              <a:rPr lang="en-US" sz="2800" dirty="0"/>
              <a:t>HMM tagger ~ &gt;= ’92</a:t>
            </a:r>
          </a:p>
          <a:p>
            <a:pPr lvl="1" eaLnBrk="1" hangingPunct="1">
              <a:defRPr/>
            </a:pPr>
            <a:r>
              <a:rPr lang="en-US" sz="2800" dirty="0">
                <a:solidFill>
                  <a:schemeClr val="accent4">
                    <a:lumMod val="65000"/>
                    <a:lumOff val="35000"/>
                  </a:schemeClr>
                </a:solidFill>
              </a:rPr>
              <a:t>Transformation-based tagger (Brill) ~ &gt;= ’95</a:t>
            </a:r>
          </a:p>
          <a:p>
            <a:pPr lvl="1" eaLnBrk="1" hangingPunct="1">
              <a:defRPr/>
            </a:pPr>
            <a:r>
              <a:rPr lang="en-US" sz="2800" b="0" dirty="0">
                <a:solidFill>
                  <a:schemeClr val="accent4">
                    <a:lumMod val="65000"/>
                    <a:lumOff val="35000"/>
                  </a:schemeClr>
                </a:solidFill>
              </a:rPr>
              <a:t>MEMM (Maximum Entropy Markov Models) </a:t>
            </a:r>
          </a:p>
          <a:p>
            <a:pPr lvl="1" eaLnBrk="1" hangingPunct="1">
              <a:buFontTx/>
              <a:buNone/>
              <a:defRPr/>
            </a:pPr>
            <a:r>
              <a:rPr lang="en-US" sz="2800" b="0" dirty="0">
                <a:solidFill>
                  <a:schemeClr val="accent4">
                    <a:lumMod val="65000"/>
                    <a:lumOff val="35000"/>
                  </a:schemeClr>
                </a:solidFill>
              </a:rPr>
              <a:t>~ &gt;= ’97 (if interested sec. 9.5 textbook 3</a:t>
            </a:r>
            <a:r>
              <a:rPr lang="en-US" sz="2800" b="0" baseline="30000" dirty="0">
                <a:solidFill>
                  <a:schemeClr val="accent4">
                    <a:lumMod val="65000"/>
                    <a:lumOff val="35000"/>
                  </a:schemeClr>
                </a:solidFill>
              </a:rPr>
              <a:t>rd</a:t>
            </a:r>
            <a:r>
              <a:rPr lang="en-US" sz="2800" b="0" dirty="0">
                <a:solidFill>
                  <a:schemeClr val="accent4">
                    <a:lumMod val="65000"/>
                    <a:lumOff val="35000"/>
                  </a:schemeClr>
                </a:solidFill>
              </a:rPr>
              <a:t> Ed. ) </a:t>
            </a:r>
          </a:p>
          <a:p>
            <a:pPr lvl="1" eaLnBrk="1" hangingPunct="1">
              <a:buFontTx/>
              <a:buNone/>
              <a:defRPr/>
            </a:pPr>
            <a:r>
              <a:rPr lang="en-US" sz="2800" b="0" dirty="0">
                <a:solidFill>
                  <a:schemeClr val="accent4">
                    <a:lumMod val="65000"/>
                    <a:lumOff val="35000"/>
                  </a:schemeClr>
                </a:solidFill>
              </a:rPr>
              <a:t>……… and many others</a:t>
            </a:r>
          </a:p>
          <a:p>
            <a:pPr lvl="1" eaLnBrk="1" hangingPunct="1">
              <a:defRPr/>
            </a:pPr>
            <a:endParaRPr lang="en-US" sz="2800" dirty="0"/>
          </a:p>
          <a:p>
            <a:pPr lvl="1" eaLnBrk="1" hangingPunct="1">
              <a:buFontTx/>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111618" name="Ink 2"/>
              <p14:cNvContentPartPr>
                <a14:cpLocks xmlns:a14="http://schemas.microsoft.com/office/drawing/2010/main" noRot="1" noChangeAspect="1" noEditPoints="1" noChangeArrowheads="1" noChangeShapeType="1"/>
              </p14:cNvContentPartPr>
              <p14:nvPr/>
            </p14:nvContentPartPr>
            <p14:xfrm>
              <a:off x="460375" y="2471738"/>
              <a:ext cx="514350" cy="1185862"/>
            </p14:xfrm>
          </p:contentPart>
        </mc:Choice>
        <mc:Fallback xmlns="">
          <p:pic>
            <p:nvPicPr>
              <p:cNvPr id="111618" name="Ink 2"/>
              <p:cNvPicPr>
                <a:picLocks noRot="1" noChangeAspect="1" noEditPoints="1" noChangeArrowheads="1" noChangeShapeType="1"/>
              </p:cNvPicPr>
              <p:nvPr/>
            </p:nvPicPr>
            <p:blipFill>
              <a:blip r:embed="rId4"/>
              <a:stretch>
                <a:fillRect/>
              </a:stretch>
            </p:blipFill>
            <p:spPr>
              <a:xfrm>
                <a:off x="449937" y="2468138"/>
                <a:ext cx="535946" cy="11934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9" name="Ink 3"/>
              <p14:cNvContentPartPr>
                <a14:cpLocks xmlns:a14="http://schemas.microsoft.com/office/drawing/2010/main" noRot="1" noChangeAspect="1" noEditPoints="1" noChangeArrowheads="1" noChangeShapeType="1"/>
              </p14:cNvContentPartPr>
              <p14:nvPr/>
            </p14:nvContentPartPr>
            <p14:xfrm>
              <a:off x="873125" y="2041525"/>
              <a:ext cx="1270000" cy="615950"/>
            </p14:xfrm>
          </p:contentPart>
        </mc:Choice>
        <mc:Fallback xmlns="">
          <p:pic>
            <p:nvPicPr>
              <p:cNvPr id="111619" name="Ink 3"/>
              <p:cNvPicPr>
                <a:picLocks noRot="1" noChangeAspect="1" noEditPoints="1" noChangeArrowheads="1" noChangeShapeType="1"/>
              </p:cNvPicPr>
              <p:nvPr/>
            </p:nvPicPr>
            <p:blipFill>
              <a:blip r:embed="rId6"/>
              <a:stretch>
                <a:fillRect/>
              </a:stretch>
            </p:blipFill>
            <p:spPr>
              <a:xfrm>
                <a:off x="867002" y="2032890"/>
                <a:ext cx="1285848" cy="633939"/>
              </a:xfrm>
              <a:prstGeom prst="rect">
                <a:avLst/>
              </a:prstGeom>
            </p:spPr>
          </p:pic>
        </mc:Fallback>
      </mc:AlternateContent>
    </p:spTree>
    <p:extLst>
      <p:ext uri="{BB962C8B-B14F-4D97-AF65-F5344CB8AC3E}">
        <p14:creationId xmlns:p14="http://schemas.microsoft.com/office/powerpoint/2010/main" val="157420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0526705-7919-4044-B2D2-4C8A2F2605C3}"/>
              </a:ext>
            </a:extLst>
          </p:cNvPr>
          <p:cNvSpPr>
            <a:spLocks noGrp="1"/>
          </p:cNvSpPr>
          <p:nvPr>
            <p:ph type="dt" sz="half" idx="10"/>
          </p:nvPr>
        </p:nvSpPr>
        <p:spPr>
          <a:xfrm>
            <a:off x="76200" y="6477000"/>
            <a:ext cx="1905000" cy="457200"/>
          </a:xfrm>
        </p:spPr>
        <p:txBody>
          <a:bodyPr/>
          <a:lstStyle/>
          <a:p>
            <a:pPr>
              <a:defRPr/>
            </a:pPr>
            <a:fld id="{AE8C409C-D420-44CF-9C31-FA5826DDDEFC}" type="datetime1">
              <a:rPr lang="en-US" smtClean="0"/>
              <a:t>9/28/2020</a:t>
            </a:fld>
            <a:endParaRPr lang="en-US" dirty="0"/>
          </a:p>
        </p:txBody>
      </p:sp>
      <p:sp>
        <p:nvSpPr>
          <p:cNvPr id="3" name="Footer Placeholder 2">
            <a:extLst>
              <a:ext uri="{FF2B5EF4-FFF2-40B4-BE49-F238E27FC236}">
                <a16:creationId xmlns:a16="http://schemas.microsoft.com/office/drawing/2014/main" id="{726DAB19-B0C3-45A9-975D-0C731CE40026}"/>
              </a:ext>
            </a:extLst>
          </p:cNvPr>
          <p:cNvSpPr>
            <a:spLocks noGrp="1"/>
          </p:cNvSpPr>
          <p:nvPr>
            <p:ph type="ftr" sz="quarter" idx="11"/>
          </p:nvPr>
        </p:nvSpPr>
        <p:spPr>
          <a:xfrm>
            <a:off x="6553200" y="6553199"/>
            <a:ext cx="2895600" cy="457200"/>
          </a:xfrm>
        </p:spPr>
        <p:txBody>
          <a:bodyPr/>
          <a:lstStyle/>
          <a:p>
            <a:pPr>
              <a:defRPr/>
            </a:pPr>
            <a:r>
              <a:rPr lang="en-US" dirty="0"/>
              <a:t>CPSC503 Winter 2020-21</a:t>
            </a:r>
          </a:p>
        </p:txBody>
      </p:sp>
      <p:sp>
        <p:nvSpPr>
          <p:cNvPr id="4" name="Slide Number Placeholder 3">
            <a:extLst>
              <a:ext uri="{FF2B5EF4-FFF2-40B4-BE49-F238E27FC236}">
                <a16:creationId xmlns:a16="http://schemas.microsoft.com/office/drawing/2014/main" id="{326F5958-DB10-46A0-9AA3-70E49BD11DA2}"/>
              </a:ext>
            </a:extLst>
          </p:cNvPr>
          <p:cNvSpPr>
            <a:spLocks noGrp="1"/>
          </p:cNvSpPr>
          <p:nvPr>
            <p:ph type="sldNum" sz="quarter" idx="12"/>
          </p:nvPr>
        </p:nvSpPr>
        <p:spPr/>
        <p:txBody>
          <a:bodyPr/>
          <a:lstStyle/>
          <a:p>
            <a:pPr>
              <a:defRPr/>
            </a:pPr>
            <a:fld id="{53AE9A6C-176D-4888-B9D9-1709010ACEDF}" type="slidenum">
              <a:rPr lang="en-US" smtClean="0"/>
              <a:pPr>
                <a:defRPr/>
              </a:pPr>
              <a:t>4</a:t>
            </a:fld>
            <a:endParaRPr lang="en-US"/>
          </a:p>
        </p:txBody>
      </p:sp>
    </p:spTree>
    <p:extLst>
      <p:ext uri="{BB962C8B-B14F-4D97-AF65-F5344CB8AC3E}">
        <p14:creationId xmlns:p14="http://schemas.microsoft.com/office/powerpoint/2010/main" val="366912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5A8B8233-70CF-440C-9267-237828D7CB90}" type="datetime1">
              <a:rPr lang="en-US" smtClean="0"/>
              <a:t>9/28/2020</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7903BF65-2A07-4E55-9695-197909B0C8AD}" type="slidenum">
              <a:rPr lang="en-US" smtClean="0"/>
              <a:pPr/>
              <a:t>40</a:t>
            </a:fld>
            <a:endParaRPr lang="en-US"/>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a:t>Rule-Based (ENGTWOL ‘95)</a:t>
            </a:r>
          </a:p>
        </p:txBody>
      </p:sp>
      <p:sp>
        <p:nvSpPr>
          <p:cNvPr id="38918" name="Rectangle 3"/>
          <p:cNvSpPr>
            <a:spLocks noGrp="1" noChangeArrowheads="1"/>
          </p:cNvSpPr>
          <p:nvPr>
            <p:ph type="body" idx="1"/>
          </p:nvPr>
        </p:nvSpPr>
        <p:spPr>
          <a:xfrm>
            <a:off x="152400" y="838200"/>
            <a:ext cx="8991600" cy="1981200"/>
          </a:xfrm>
        </p:spPr>
        <p:txBody>
          <a:bodyPr/>
          <a:lstStyle/>
          <a:p>
            <a:pPr marL="533400" indent="-533400" eaLnBrk="1" hangingPunct="1">
              <a:buFontTx/>
              <a:buAutoNum type="arabicPeriod"/>
            </a:pPr>
            <a:r>
              <a:rPr lang="en-US"/>
              <a:t>A lexicon transducer returns for each word all possible morphological parses </a:t>
            </a:r>
          </a:p>
          <a:p>
            <a:pPr marL="533400" indent="-533400" eaLnBrk="1" hangingPunct="1">
              <a:buFontTx/>
              <a:buAutoNum type="arabicPeriod"/>
            </a:pPr>
            <a:r>
              <a:rPr lang="en-US"/>
              <a:t>A set of ~3,000 constraints is applied to rule out inappropriate PoS</a:t>
            </a:r>
          </a:p>
        </p:txBody>
      </p:sp>
      <p:grpSp>
        <p:nvGrpSpPr>
          <p:cNvPr id="2" name="Group 10"/>
          <p:cNvGrpSpPr>
            <a:grpSpLocks/>
          </p:cNvGrpSpPr>
          <p:nvPr/>
        </p:nvGrpSpPr>
        <p:grpSpPr bwMode="auto">
          <a:xfrm>
            <a:off x="0" y="2667000"/>
            <a:ext cx="4953000" cy="3581400"/>
            <a:chOff x="0" y="1680"/>
            <a:chExt cx="3120" cy="2256"/>
          </a:xfrm>
        </p:grpSpPr>
        <p:sp>
          <p:nvSpPr>
            <p:cNvPr id="38923" name="Rectangle 4"/>
            <p:cNvSpPr>
              <a:spLocks noChangeArrowheads="1"/>
            </p:cNvSpPr>
            <p:nvPr/>
          </p:nvSpPr>
          <p:spPr bwMode="auto">
            <a:xfrm>
              <a:off x="0" y="1680"/>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Step 1: sample I/O</a:t>
              </a:r>
            </a:p>
          </p:txBody>
        </p:sp>
        <p:sp>
          <p:nvSpPr>
            <p:cNvPr id="38924" name="Rectangle 6"/>
            <p:cNvSpPr>
              <a:spLocks noChangeArrowheads="1"/>
            </p:cNvSpPr>
            <p:nvPr/>
          </p:nvSpPr>
          <p:spPr bwMode="auto">
            <a:xfrm>
              <a:off x="0" y="1968"/>
              <a:ext cx="2928" cy="384"/>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“Pavlov had show that salivation….”</a:t>
              </a:r>
            </a:p>
          </p:txBody>
        </p:sp>
        <p:sp>
          <p:nvSpPr>
            <p:cNvPr id="38925" name="Rectangle 7"/>
            <p:cNvSpPr>
              <a:spLocks noChangeArrowheads="1"/>
            </p:cNvSpPr>
            <p:nvPr/>
          </p:nvSpPr>
          <p:spPr bwMode="auto">
            <a:xfrm>
              <a:off x="96" y="2496"/>
              <a:ext cx="3024" cy="1440"/>
            </a:xfrm>
            <a:prstGeom prst="rect">
              <a:avLst/>
            </a:prstGeom>
            <a:noFill/>
            <a:ln w="9525">
              <a:solidFill>
                <a:schemeClr val="accent2"/>
              </a:solidFill>
              <a:miter lim="800000"/>
              <a:headEnd/>
              <a:tailEnd/>
            </a:ln>
          </p:spPr>
          <p:txBody>
            <a:bodyPr/>
            <a:lstStyle/>
            <a:p>
              <a:pPr marL="342900" indent="-342900">
                <a:lnSpc>
                  <a:spcPct val="75000"/>
                </a:lnSpc>
                <a:spcBef>
                  <a:spcPct val="20000"/>
                </a:spcBef>
              </a:pPr>
              <a:r>
                <a:rPr lang="en-US" sz="2200" b="1" i="1" dirty="0">
                  <a:solidFill>
                    <a:srgbClr val="7030A0"/>
                  </a:solidFill>
                  <a:latin typeface="Arial" charset="0"/>
                </a:rPr>
                <a:t>Pavlov</a:t>
              </a:r>
              <a:r>
                <a:rPr lang="en-US" sz="2200" b="1" dirty="0">
                  <a:solidFill>
                    <a:srgbClr val="7030A0"/>
                  </a:solidFill>
                  <a:latin typeface="Arial" charset="0"/>
                </a:rPr>
                <a:t>    </a:t>
              </a:r>
              <a:r>
                <a:rPr lang="en-US" sz="2200" dirty="0">
                  <a:solidFill>
                    <a:srgbClr val="7030A0"/>
                  </a:solidFill>
                  <a:latin typeface="Arial" charset="0"/>
                </a:rPr>
                <a:t>N SG PROPER</a:t>
              </a:r>
            </a:p>
            <a:p>
              <a:pPr marL="342900" indent="-342900">
                <a:lnSpc>
                  <a:spcPct val="75000"/>
                </a:lnSpc>
                <a:spcBef>
                  <a:spcPct val="20000"/>
                </a:spcBef>
              </a:pPr>
              <a:r>
                <a:rPr lang="en-US" sz="2200" b="1" i="1" dirty="0">
                  <a:solidFill>
                    <a:srgbClr val="00B050"/>
                  </a:solidFill>
                  <a:latin typeface="Arial" charset="0"/>
                </a:rPr>
                <a:t>had</a:t>
              </a:r>
              <a:r>
                <a:rPr lang="en-US" sz="2200" b="1" dirty="0">
                  <a:solidFill>
                    <a:srgbClr val="00B050"/>
                  </a:solidFill>
                  <a:latin typeface="Arial" charset="0"/>
                </a:rPr>
                <a:t>	    </a:t>
              </a:r>
              <a:r>
                <a:rPr lang="en-US" sz="2200" dirty="0">
                  <a:solidFill>
                    <a:srgbClr val="00B050"/>
                  </a:solidFill>
                  <a:latin typeface="Arial" charset="0"/>
                </a:rPr>
                <a:t>HAVE V PAST SVO</a:t>
              </a:r>
            </a:p>
            <a:p>
              <a:pPr marL="342900" indent="-342900">
                <a:lnSpc>
                  <a:spcPct val="75000"/>
                </a:lnSpc>
                <a:spcBef>
                  <a:spcPct val="20000"/>
                </a:spcBef>
              </a:pPr>
              <a:r>
                <a:rPr lang="en-US" sz="2200" dirty="0">
                  <a:solidFill>
                    <a:srgbClr val="00B050"/>
                  </a:solidFill>
                  <a:latin typeface="Arial" charset="0"/>
                </a:rPr>
                <a:t>		    HAVE PCP2 SVO</a:t>
              </a:r>
            </a:p>
            <a:p>
              <a:pPr marL="342900" indent="-342900">
                <a:lnSpc>
                  <a:spcPct val="75000"/>
                </a:lnSpc>
                <a:spcBef>
                  <a:spcPct val="20000"/>
                </a:spcBef>
              </a:pPr>
              <a:r>
                <a:rPr lang="en-US" sz="2200" b="1" i="1" dirty="0">
                  <a:solidFill>
                    <a:srgbClr val="FFC000"/>
                  </a:solidFill>
                  <a:latin typeface="Arial" charset="0"/>
                </a:rPr>
                <a:t>shown</a:t>
              </a:r>
              <a:r>
                <a:rPr lang="en-US" sz="2200" b="1" dirty="0">
                  <a:solidFill>
                    <a:srgbClr val="FFC000"/>
                  </a:solidFill>
                  <a:latin typeface="Arial" charset="0"/>
                </a:rPr>
                <a:t>	    </a:t>
              </a:r>
              <a:r>
                <a:rPr lang="en-US" sz="2200" dirty="0">
                  <a:solidFill>
                    <a:srgbClr val="FFC000"/>
                  </a:solidFill>
                  <a:latin typeface="Arial" charset="0"/>
                </a:rPr>
                <a:t>SHOW PCP2 SVOO </a:t>
              </a:r>
              <a:r>
                <a:rPr lang="en-US" sz="2200" dirty="0">
                  <a:latin typeface="Arial" charset="0"/>
                </a:rPr>
                <a:t>……</a:t>
              </a:r>
            </a:p>
            <a:p>
              <a:pPr marL="342900" indent="-342900">
                <a:lnSpc>
                  <a:spcPct val="75000"/>
                </a:lnSpc>
                <a:spcBef>
                  <a:spcPct val="20000"/>
                </a:spcBef>
              </a:pPr>
              <a:r>
                <a:rPr lang="en-US" sz="2200" b="1" i="1" dirty="0">
                  <a:solidFill>
                    <a:srgbClr val="00B0F0"/>
                  </a:solidFill>
                  <a:latin typeface="Arial" charset="0"/>
                </a:rPr>
                <a:t>that</a:t>
              </a:r>
              <a:r>
                <a:rPr lang="en-US" sz="2200" b="1" dirty="0">
                  <a:solidFill>
                    <a:srgbClr val="00B0F0"/>
                  </a:solidFill>
                  <a:latin typeface="Arial" charset="0"/>
                </a:rPr>
                <a:t>	    </a:t>
              </a:r>
              <a:r>
                <a:rPr lang="en-US" sz="2200" dirty="0">
                  <a:solidFill>
                    <a:srgbClr val="00B0F0"/>
                  </a:solidFill>
                  <a:latin typeface="Arial" charset="0"/>
                </a:rPr>
                <a:t>ADV</a:t>
              </a:r>
            </a:p>
            <a:p>
              <a:pPr marL="342900" indent="-342900">
                <a:lnSpc>
                  <a:spcPct val="75000"/>
                </a:lnSpc>
                <a:spcBef>
                  <a:spcPct val="20000"/>
                </a:spcBef>
              </a:pPr>
              <a:r>
                <a:rPr lang="en-US" sz="2200" dirty="0">
                  <a:solidFill>
                    <a:srgbClr val="00B0F0"/>
                  </a:solidFill>
                  <a:latin typeface="Arial" charset="0"/>
                </a:rPr>
                <a:t>		    PRON DEM SG</a:t>
              </a:r>
            </a:p>
            <a:p>
              <a:pPr marL="342900" indent="-342900">
                <a:lnSpc>
                  <a:spcPct val="75000"/>
                </a:lnSpc>
                <a:spcBef>
                  <a:spcPct val="20000"/>
                </a:spcBef>
              </a:pPr>
              <a:r>
                <a:rPr lang="en-US" sz="2200" dirty="0">
                  <a:solidFill>
                    <a:srgbClr val="00B0F0"/>
                  </a:solidFill>
                  <a:latin typeface="Arial" charset="0"/>
                </a:rPr>
                <a:t>		    CS</a:t>
              </a:r>
            </a:p>
            <a:p>
              <a:pPr marL="342900" indent="-342900">
                <a:lnSpc>
                  <a:spcPct val="5000"/>
                </a:lnSpc>
                <a:spcBef>
                  <a:spcPct val="20000"/>
                </a:spcBef>
              </a:pPr>
              <a:r>
                <a:rPr lang="en-US" sz="2200" dirty="0">
                  <a:latin typeface="Arial" charset="0"/>
                </a:rPr>
                <a:t>		……..</a:t>
              </a:r>
            </a:p>
            <a:p>
              <a:pPr marL="342900" indent="-342900">
                <a:lnSpc>
                  <a:spcPct val="5000"/>
                </a:lnSpc>
                <a:spcBef>
                  <a:spcPct val="20000"/>
                </a:spcBef>
              </a:pPr>
              <a:r>
                <a:rPr lang="en-US" sz="2000" b="1" dirty="0">
                  <a:latin typeface="Arial" charset="0"/>
                </a:rPr>
                <a:t>…….</a:t>
              </a:r>
            </a:p>
            <a:p>
              <a:pPr marL="342900" indent="-342900">
                <a:lnSpc>
                  <a:spcPct val="75000"/>
                </a:lnSpc>
                <a:spcBef>
                  <a:spcPct val="20000"/>
                </a:spcBef>
              </a:pPr>
              <a:endParaRPr lang="en-US" sz="2000" b="1" dirty="0">
                <a:latin typeface="Arial" charset="0"/>
              </a:endParaRPr>
            </a:p>
            <a:p>
              <a:pPr marL="342900" indent="-342900">
                <a:spcBef>
                  <a:spcPct val="20000"/>
                </a:spcBef>
              </a:pPr>
              <a:endParaRPr lang="en-US" sz="2000" b="1" dirty="0">
                <a:latin typeface="Arial" charset="0"/>
              </a:endParaRPr>
            </a:p>
          </p:txBody>
        </p:sp>
      </p:grpSp>
      <p:grpSp>
        <p:nvGrpSpPr>
          <p:cNvPr id="3" name="Group 11"/>
          <p:cNvGrpSpPr>
            <a:grpSpLocks/>
          </p:cNvGrpSpPr>
          <p:nvPr/>
        </p:nvGrpSpPr>
        <p:grpSpPr bwMode="auto">
          <a:xfrm>
            <a:off x="4648200" y="2590800"/>
            <a:ext cx="4114800" cy="2971800"/>
            <a:chOff x="2928" y="1632"/>
            <a:chExt cx="2592" cy="1872"/>
          </a:xfrm>
        </p:grpSpPr>
        <p:sp>
          <p:nvSpPr>
            <p:cNvPr id="38921" name="Rectangle 5"/>
            <p:cNvSpPr>
              <a:spLocks noChangeArrowheads="1"/>
            </p:cNvSpPr>
            <p:nvPr/>
          </p:nvSpPr>
          <p:spPr bwMode="auto">
            <a:xfrm>
              <a:off x="2928" y="1632"/>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Sample Constraint</a:t>
              </a:r>
            </a:p>
          </p:txBody>
        </p:sp>
        <p:sp>
          <p:nvSpPr>
            <p:cNvPr id="38922" name="Rectangle 9"/>
            <p:cNvSpPr>
              <a:spLocks noChangeArrowheads="1"/>
            </p:cNvSpPr>
            <p:nvPr/>
          </p:nvSpPr>
          <p:spPr bwMode="auto">
            <a:xfrm>
              <a:off x="3168" y="1920"/>
              <a:ext cx="2327" cy="1584"/>
            </a:xfrm>
            <a:prstGeom prst="rect">
              <a:avLst/>
            </a:prstGeom>
            <a:noFill/>
            <a:ln w="9525">
              <a:solidFill>
                <a:schemeClr val="accent2"/>
              </a:solidFill>
              <a:miter lim="800000"/>
              <a:headEnd/>
              <a:tailEnd/>
            </a:ln>
          </p:spPr>
          <p:txBody>
            <a:bodyPr wrap="none">
              <a:spAutoFit/>
            </a:bodyPr>
            <a:lstStyle/>
            <a:p>
              <a:pPr>
                <a:lnSpc>
                  <a:spcPct val="90000"/>
                </a:lnSpc>
                <a:spcBef>
                  <a:spcPct val="20000"/>
                </a:spcBef>
              </a:pPr>
              <a:r>
                <a:rPr lang="en-US" sz="2200"/>
                <a:t>Example: Adverbial “that” rule</a:t>
              </a:r>
              <a:br>
                <a:rPr lang="en-US" sz="2200"/>
              </a:br>
              <a:r>
                <a:rPr lang="en-US" sz="2200" b="1"/>
                <a:t>Given input</a:t>
              </a:r>
              <a:r>
                <a:rPr lang="en-US" sz="2200"/>
                <a:t>: “that”</a:t>
              </a:r>
              <a:br>
                <a:rPr lang="en-US" sz="2200"/>
              </a:br>
              <a:r>
                <a:rPr lang="en-US" sz="2200" b="1"/>
                <a:t>If</a:t>
              </a:r>
              <a:br>
                <a:rPr lang="en-US" sz="2200" b="1"/>
              </a:br>
              <a:r>
                <a:rPr lang="en-US" sz="2200"/>
                <a:t>	(+1 A/ADV/QUANT)</a:t>
              </a:r>
              <a:br>
                <a:rPr lang="en-US" sz="2200"/>
              </a:br>
              <a:r>
                <a:rPr lang="en-US" sz="2200"/>
                <a:t>	(+2 SENT-LIM)</a:t>
              </a:r>
              <a:br>
                <a:rPr lang="en-US" sz="2200"/>
              </a:br>
              <a:r>
                <a:rPr lang="en-US" sz="2200"/>
                <a:t>	(NOT -1 SVOC/A)</a:t>
              </a:r>
              <a:br>
                <a:rPr lang="en-US" sz="2200"/>
              </a:br>
              <a:r>
                <a:rPr lang="en-US" sz="2200" b="1"/>
                <a:t>Then</a:t>
              </a:r>
              <a:r>
                <a:rPr lang="en-US" sz="2200"/>
                <a:t> eliminate non-ADV tags</a:t>
              </a:r>
              <a:br>
                <a:rPr lang="en-US" sz="2200"/>
              </a:br>
              <a:r>
                <a:rPr lang="en-US" sz="2200" b="1"/>
                <a:t>Else</a:t>
              </a:r>
              <a:r>
                <a:rPr lang="en-US" sz="2200"/>
                <a:t> eliminate ADV</a:t>
              </a:r>
            </a:p>
          </p:txBody>
        </p:sp>
      </p:grpSp>
      <p:sp>
        <p:nvSpPr>
          <p:cNvPr id="4" name="TextBox 3">
            <a:extLst>
              <a:ext uri="{FF2B5EF4-FFF2-40B4-BE49-F238E27FC236}">
                <a16:creationId xmlns:a16="http://schemas.microsoft.com/office/drawing/2014/main" id="{6AE87E11-369B-4A00-B806-BA00A2049A34}"/>
              </a:ext>
            </a:extLst>
          </p:cNvPr>
          <p:cNvSpPr txBox="1"/>
          <p:nvPr/>
        </p:nvSpPr>
        <p:spPr>
          <a:xfrm>
            <a:off x="5486400" y="5805948"/>
            <a:ext cx="3121817" cy="707886"/>
          </a:xfrm>
          <a:prstGeom prst="rect">
            <a:avLst/>
          </a:prstGeom>
          <a:noFill/>
        </p:spPr>
        <p:txBody>
          <a:bodyPr wrap="none" rtlCol="0">
            <a:spAutoFit/>
          </a:bodyPr>
          <a:lstStyle/>
          <a:p>
            <a:r>
              <a:rPr lang="en-US" sz="2000" b="1" i="1" dirty="0"/>
              <a:t>That</a:t>
            </a:r>
            <a:r>
              <a:rPr lang="en-US" sz="2000" b="1" dirty="0"/>
              <a:t> adv</a:t>
            </a:r>
            <a:r>
              <a:rPr lang="en-US" sz="2000" i="1" dirty="0"/>
              <a:t>: “it isn’t that odd”</a:t>
            </a:r>
          </a:p>
          <a:p>
            <a:endParaRPr lang="en-CA" sz="2000" i="1"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63693F2-1B3E-40B8-B33F-A0FCBBD10991}"/>
                  </a:ext>
                </a:extLst>
              </p14:cNvPr>
              <p14:cNvContentPartPr/>
              <p14:nvPr/>
            </p14:nvContentPartPr>
            <p14:xfrm>
              <a:off x="1404569" y="5308572"/>
              <a:ext cx="800640" cy="213120"/>
            </p14:xfrm>
          </p:contentPart>
        </mc:Choice>
        <mc:Fallback xmlns="">
          <p:pic>
            <p:nvPicPr>
              <p:cNvPr id="5" name="Ink 4">
                <a:extLst>
                  <a:ext uri="{FF2B5EF4-FFF2-40B4-BE49-F238E27FC236}">
                    <a16:creationId xmlns:a16="http://schemas.microsoft.com/office/drawing/2014/main" id="{E63693F2-1B3E-40B8-B33F-A0FCBBD10991}"/>
                  </a:ext>
                </a:extLst>
              </p:cNvPr>
              <p:cNvPicPr/>
              <p:nvPr/>
            </p:nvPicPr>
            <p:blipFill>
              <a:blip r:embed="rId4"/>
              <a:stretch>
                <a:fillRect/>
              </a:stretch>
            </p:blipFill>
            <p:spPr>
              <a:xfrm>
                <a:off x="1395929" y="5299932"/>
                <a:ext cx="818280" cy="230760"/>
              </a:xfrm>
              <a:prstGeom prst="rect">
                <a:avLst/>
              </a:prstGeom>
            </p:spPr>
          </p:pic>
        </mc:Fallback>
      </mc:AlternateContent>
    </p:spTree>
    <p:extLst>
      <p:ext uri="{BB962C8B-B14F-4D97-AF65-F5344CB8AC3E}">
        <p14:creationId xmlns:p14="http://schemas.microsoft.com/office/powerpoint/2010/main" val="9349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noFill/>
        </p:spPr>
        <p:txBody>
          <a:bodyPr/>
          <a:lstStyle/>
          <a:p>
            <a:fld id="{B6A37EB1-18CA-479F-A8C5-1129756F27CF}" type="datetime1">
              <a:rPr lang="en-US" smtClean="0"/>
              <a:t>9/28/2020</a:t>
            </a:fld>
            <a:endParaRPr lang="en-US"/>
          </a:p>
        </p:txBody>
      </p:sp>
      <p:sp>
        <p:nvSpPr>
          <p:cNvPr id="11291" name="Footer Placeholder 4"/>
          <p:cNvSpPr>
            <a:spLocks noGrp="1"/>
          </p:cNvSpPr>
          <p:nvPr>
            <p:ph type="ftr" sz="quarter" idx="11"/>
          </p:nvPr>
        </p:nvSpPr>
        <p:spPr>
          <a:noFill/>
        </p:spPr>
        <p:txBody>
          <a:bodyPr/>
          <a:lstStyle/>
          <a:p>
            <a:r>
              <a:rPr lang="en-US"/>
              <a:t>CPSC503 Winter 2020-21</a:t>
            </a:r>
          </a:p>
        </p:txBody>
      </p:sp>
      <p:sp>
        <p:nvSpPr>
          <p:cNvPr id="11292" name="Slide Number Placeholder 5"/>
          <p:cNvSpPr>
            <a:spLocks noGrp="1"/>
          </p:cNvSpPr>
          <p:nvPr>
            <p:ph type="sldNum" sz="quarter" idx="12"/>
          </p:nvPr>
        </p:nvSpPr>
        <p:spPr>
          <a:noFill/>
        </p:spPr>
        <p:txBody>
          <a:bodyPr/>
          <a:lstStyle/>
          <a:p>
            <a:fld id="{90BBC528-1BDE-4829-A41C-BC0AAB7D613C}" type="slidenum">
              <a:rPr lang="en-US" smtClean="0"/>
              <a:pPr/>
              <a:t>41</a:t>
            </a:fld>
            <a:endParaRPr lang="en-US"/>
          </a:p>
        </p:txBody>
      </p:sp>
      <p:sp>
        <p:nvSpPr>
          <p:cNvPr id="11293" name="Rectangle 2"/>
          <p:cNvSpPr>
            <a:spLocks noGrp="1" noChangeArrowheads="1"/>
          </p:cNvSpPr>
          <p:nvPr>
            <p:ph type="title"/>
          </p:nvPr>
        </p:nvSpPr>
        <p:spPr>
          <a:xfrm>
            <a:off x="-228600" y="-22225"/>
            <a:ext cx="9601200" cy="1143000"/>
          </a:xfrm>
        </p:spPr>
        <p:txBody>
          <a:bodyPr/>
          <a:lstStyle/>
          <a:p>
            <a:pPr eaLnBrk="1" hangingPunct="1"/>
            <a:r>
              <a:rPr lang="en-US" sz="3600" b="1" dirty="0"/>
              <a:t>HMM Stochastic Tagging in essence</a:t>
            </a:r>
          </a:p>
        </p:txBody>
      </p:sp>
      <p:sp>
        <p:nvSpPr>
          <p:cNvPr id="11294" name="Text Box 3"/>
          <p:cNvSpPr txBox="1">
            <a:spLocks noChangeArrowheads="1"/>
          </p:cNvSpPr>
          <p:nvPr/>
        </p:nvSpPr>
        <p:spPr bwMode="auto">
          <a:xfrm>
            <a:off x="0" y="990600"/>
            <a:ext cx="9144000" cy="1160463"/>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Comic Sans MS" pitchFamily="66" charset="0"/>
              </a:rPr>
              <a:t>Tags</a:t>
            </a:r>
            <a:r>
              <a:rPr lang="en-US" sz="2800" b="1">
                <a:latin typeface="Comic Sans MS" pitchFamily="66" charset="0"/>
              </a:rPr>
              <a:t> corresponds to an HMM</a:t>
            </a:r>
            <a:r>
              <a:rPr lang="en-US" sz="2400" b="1">
                <a:latin typeface="Comic Sans MS" pitchFamily="66" charset="0"/>
              </a:rPr>
              <a:t> </a:t>
            </a:r>
            <a:r>
              <a:rPr lang="en-US" sz="2800" b="1">
                <a:latin typeface="Comic Sans MS" pitchFamily="66" charset="0"/>
              </a:rPr>
              <a:t>states</a:t>
            </a:r>
            <a:endParaRPr lang="en-US" sz="2400" b="1">
              <a:latin typeface="Comic Sans MS" pitchFamily="66" charset="0"/>
            </a:endParaRPr>
          </a:p>
          <a:p>
            <a:pPr>
              <a:spcBef>
                <a:spcPct val="50000"/>
              </a:spcBef>
              <a:buFontTx/>
              <a:buChar char="•"/>
            </a:pPr>
            <a:r>
              <a:rPr lang="en-US" sz="2800" b="1">
                <a:solidFill>
                  <a:schemeClr val="accent2"/>
                </a:solidFill>
                <a:latin typeface="Comic Sans MS" pitchFamily="66" charset="0"/>
              </a:rPr>
              <a:t>Words</a:t>
            </a:r>
            <a:r>
              <a:rPr lang="en-US" sz="2800" b="1">
                <a:latin typeface="Comic Sans MS" pitchFamily="66" charset="0"/>
              </a:rPr>
              <a:t> correspond to the HMM alphabet symbols</a:t>
            </a:r>
            <a:r>
              <a:rPr lang="en-US" sz="2400" b="1">
                <a:latin typeface="Comic Sans MS" pitchFamily="66" charset="0"/>
              </a:rPr>
              <a:t>  </a:t>
            </a:r>
          </a:p>
        </p:txBody>
      </p:sp>
      <p:sp>
        <p:nvSpPr>
          <p:cNvPr id="11295" name="Text Box 8"/>
          <p:cNvSpPr txBox="1">
            <a:spLocks noChangeArrowheads="1"/>
          </p:cNvSpPr>
          <p:nvPr/>
        </p:nvSpPr>
        <p:spPr bwMode="auto">
          <a:xfrm>
            <a:off x="0" y="2209800"/>
            <a:ext cx="93726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Tagging:</a:t>
            </a:r>
            <a:r>
              <a:rPr lang="en-US" sz="2800" b="1" dirty="0">
                <a:latin typeface="Comic Sans MS" pitchFamily="66" charset="0"/>
              </a:rPr>
              <a:t> given a sequence of words (observations), find the most likely sequence of tags (states)</a:t>
            </a:r>
            <a:endParaRPr lang="en-US"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p:grpSp>
        <p:nvGrpSpPr>
          <p:cNvPr id="5" name="Group 4">
            <a:extLst>
              <a:ext uri="{FF2B5EF4-FFF2-40B4-BE49-F238E27FC236}">
                <a16:creationId xmlns:a16="http://schemas.microsoft.com/office/drawing/2014/main" id="{E18763F5-6A18-4CD9-8D7A-146546352497}"/>
              </a:ext>
            </a:extLst>
          </p:cNvPr>
          <p:cNvGrpSpPr/>
          <p:nvPr/>
        </p:nvGrpSpPr>
        <p:grpSpPr>
          <a:xfrm>
            <a:off x="270569" y="3516465"/>
            <a:ext cx="3333877" cy="1447800"/>
            <a:chOff x="457200" y="3657600"/>
            <a:chExt cx="3333877" cy="1447800"/>
          </a:xfrm>
        </p:grpSpPr>
        <p:pic>
          <p:nvPicPr>
            <p:cNvPr id="28" name="Picture 5" descr="pos-confusions">
              <a:extLst>
                <a:ext uri="{FF2B5EF4-FFF2-40B4-BE49-F238E27FC236}">
                  <a16:creationId xmlns:a16="http://schemas.microsoft.com/office/drawing/2014/main" id="{2B91A94D-5D4C-4135-B09A-A5C134CED6A1}"/>
                </a:ext>
              </a:extLst>
            </p:cNvPr>
            <p:cNvPicPr>
              <a:picLocks noChangeAspect="1" noChangeArrowheads="1"/>
            </p:cNvPicPr>
            <p:nvPr/>
          </p:nvPicPr>
          <p:blipFill>
            <a:blip r:embed="rId5" cstate="print"/>
            <a:srcRect/>
            <a:stretch>
              <a:fillRect/>
            </a:stretch>
          </p:blipFill>
          <p:spPr bwMode="auto">
            <a:xfrm>
              <a:off x="457200" y="3657600"/>
              <a:ext cx="3333877" cy="1447800"/>
            </a:xfrm>
            <a:prstGeom prst="rect">
              <a:avLst/>
            </a:prstGeom>
            <a:noFill/>
            <a:ln w="9525">
              <a:noFill/>
              <a:miter lim="800000"/>
              <a:headEnd/>
              <a:tailEnd/>
            </a:ln>
          </p:spPr>
        </p:pic>
        <p:sp>
          <p:nvSpPr>
            <p:cNvPr id="3" name="Rectangle 2">
              <a:extLst>
                <a:ext uri="{FF2B5EF4-FFF2-40B4-BE49-F238E27FC236}">
                  <a16:creationId xmlns:a16="http://schemas.microsoft.com/office/drawing/2014/main" id="{5BF5A522-EEF4-41A3-8E54-396030D06AF9}"/>
                </a:ext>
              </a:extLst>
            </p:cNvPr>
            <p:cNvSpPr/>
            <p:nvPr/>
          </p:nvSpPr>
          <p:spPr>
            <a:xfrm>
              <a:off x="932160" y="3810000"/>
              <a:ext cx="2858917" cy="1295400"/>
            </a:xfrm>
            <a:prstGeom prst="rect">
              <a:avLst/>
            </a:prstGeom>
            <a:solidFill>
              <a:schemeClr val="bg1">
                <a:lumMod val="8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43910F9A-CB02-4AB6-8DEF-268268212EA6}"/>
              </a:ext>
            </a:extLst>
          </p:cNvPr>
          <p:cNvGrpSpPr/>
          <p:nvPr/>
        </p:nvGrpSpPr>
        <p:grpSpPr>
          <a:xfrm>
            <a:off x="4352861" y="3512574"/>
            <a:ext cx="3333877" cy="1447800"/>
            <a:chOff x="5334000" y="3657600"/>
            <a:chExt cx="3333877" cy="1447800"/>
          </a:xfrm>
        </p:grpSpPr>
        <p:pic>
          <p:nvPicPr>
            <p:cNvPr id="29" name="Picture 5" descr="pos-confusions">
              <a:extLst>
                <a:ext uri="{FF2B5EF4-FFF2-40B4-BE49-F238E27FC236}">
                  <a16:creationId xmlns:a16="http://schemas.microsoft.com/office/drawing/2014/main" id="{DC1A2BDE-AC2F-4DE6-805D-F7C721E64282}"/>
                </a:ext>
              </a:extLst>
            </p:cNvPr>
            <p:cNvPicPr>
              <a:picLocks noChangeAspect="1" noChangeArrowheads="1"/>
            </p:cNvPicPr>
            <p:nvPr/>
          </p:nvPicPr>
          <p:blipFill>
            <a:blip r:embed="rId5" cstate="print"/>
            <a:srcRect/>
            <a:stretch>
              <a:fillRect/>
            </a:stretch>
          </p:blipFill>
          <p:spPr bwMode="auto">
            <a:xfrm>
              <a:off x="5334000" y="3657600"/>
              <a:ext cx="3333877" cy="1447800"/>
            </a:xfrm>
            <a:prstGeom prst="rect">
              <a:avLst/>
            </a:prstGeom>
            <a:noFill/>
            <a:ln w="9525">
              <a:noFill/>
              <a:miter lim="800000"/>
              <a:headEnd/>
              <a:tailEnd/>
            </a:ln>
          </p:spPr>
        </p:pic>
        <p:sp>
          <p:nvSpPr>
            <p:cNvPr id="31" name="Rectangle 30">
              <a:extLst>
                <a:ext uri="{FF2B5EF4-FFF2-40B4-BE49-F238E27FC236}">
                  <a16:creationId xmlns:a16="http://schemas.microsoft.com/office/drawing/2014/main" id="{D05118D6-72B4-41BD-B140-74221DC3A969}"/>
                </a:ext>
              </a:extLst>
            </p:cNvPr>
            <p:cNvSpPr/>
            <p:nvPr/>
          </p:nvSpPr>
          <p:spPr>
            <a:xfrm>
              <a:off x="5867400" y="3657600"/>
              <a:ext cx="2800477" cy="1447800"/>
            </a:xfrm>
            <a:prstGeom prst="rect">
              <a:avLst/>
            </a:prstGeom>
            <a:solidFill>
              <a:schemeClr val="bg1">
                <a:lumMod val="8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4" name="Picture 5" descr="pos-confusions">
            <a:extLst>
              <a:ext uri="{FF2B5EF4-FFF2-40B4-BE49-F238E27FC236}">
                <a16:creationId xmlns:a16="http://schemas.microsoft.com/office/drawing/2014/main" id="{A45C61FA-2EF5-4BEF-8C87-F2147093C5AD}"/>
              </a:ext>
            </a:extLst>
          </p:cNvPr>
          <p:cNvPicPr>
            <a:picLocks noChangeAspect="1" noChangeArrowheads="1"/>
          </p:cNvPicPr>
          <p:nvPr/>
        </p:nvPicPr>
        <p:blipFill rotWithShape="1">
          <a:blip r:embed="rId5" cstate="print"/>
          <a:srcRect r="83983"/>
          <a:stretch/>
        </p:blipFill>
        <p:spPr bwMode="auto">
          <a:xfrm>
            <a:off x="8153400" y="3489325"/>
            <a:ext cx="533982" cy="1447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91B82E3-CACD-4EE0-B33A-0AB2061C5FEE}"/>
                  </a:ext>
                </a:extLst>
              </p14:cNvPr>
              <p14:cNvContentPartPr/>
              <p14:nvPr/>
            </p14:nvContentPartPr>
            <p14:xfrm>
              <a:off x="3564929" y="3590652"/>
              <a:ext cx="2880" cy="3960"/>
            </p14:xfrm>
          </p:contentPart>
        </mc:Choice>
        <mc:Fallback xmlns="">
          <p:pic>
            <p:nvPicPr>
              <p:cNvPr id="7" name="Ink 6">
                <a:extLst>
                  <a:ext uri="{FF2B5EF4-FFF2-40B4-BE49-F238E27FC236}">
                    <a16:creationId xmlns:a16="http://schemas.microsoft.com/office/drawing/2014/main" id="{F91B82E3-CACD-4EE0-B33A-0AB2061C5FEE}"/>
                  </a:ext>
                </a:extLst>
              </p:cNvPr>
              <p:cNvPicPr/>
              <p:nvPr/>
            </p:nvPicPr>
            <p:blipFill>
              <a:blip r:embed="rId7"/>
              <a:stretch>
                <a:fillRect/>
              </a:stretch>
            </p:blipFill>
            <p:spPr>
              <a:xfrm>
                <a:off x="3555929" y="3582012"/>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F7A9485-C8EE-4C3F-B442-A7A76571DAF8}"/>
                  </a:ext>
                </a:extLst>
              </p14:cNvPr>
              <p14:cNvContentPartPr/>
              <p14:nvPr/>
            </p14:nvContentPartPr>
            <p14:xfrm>
              <a:off x="3610649" y="3611892"/>
              <a:ext cx="74520" cy="5760"/>
            </p14:xfrm>
          </p:contentPart>
        </mc:Choice>
        <mc:Fallback xmlns="">
          <p:pic>
            <p:nvPicPr>
              <p:cNvPr id="8" name="Ink 7">
                <a:extLst>
                  <a:ext uri="{FF2B5EF4-FFF2-40B4-BE49-F238E27FC236}">
                    <a16:creationId xmlns:a16="http://schemas.microsoft.com/office/drawing/2014/main" id="{6F7A9485-C8EE-4C3F-B442-A7A76571DAF8}"/>
                  </a:ext>
                </a:extLst>
              </p:cNvPr>
              <p:cNvPicPr/>
              <p:nvPr/>
            </p:nvPicPr>
            <p:blipFill>
              <a:blip r:embed="rId9"/>
              <a:stretch>
                <a:fillRect/>
              </a:stretch>
            </p:blipFill>
            <p:spPr>
              <a:xfrm>
                <a:off x="3601649" y="3602892"/>
                <a:ext cx="92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4838336-654D-46A4-B9B7-609E343662A3}"/>
                  </a:ext>
                </a:extLst>
              </p14:cNvPr>
              <p14:cNvContentPartPr/>
              <p14:nvPr/>
            </p14:nvContentPartPr>
            <p14:xfrm>
              <a:off x="3766169" y="3599292"/>
              <a:ext cx="32400" cy="9360"/>
            </p14:xfrm>
          </p:contentPart>
        </mc:Choice>
        <mc:Fallback xmlns="">
          <p:pic>
            <p:nvPicPr>
              <p:cNvPr id="9" name="Ink 8">
                <a:extLst>
                  <a:ext uri="{FF2B5EF4-FFF2-40B4-BE49-F238E27FC236}">
                    <a16:creationId xmlns:a16="http://schemas.microsoft.com/office/drawing/2014/main" id="{04838336-654D-46A4-B9B7-609E343662A3}"/>
                  </a:ext>
                </a:extLst>
              </p:cNvPr>
              <p:cNvPicPr/>
              <p:nvPr/>
            </p:nvPicPr>
            <p:blipFill>
              <a:blip r:embed="rId11"/>
              <a:stretch>
                <a:fillRect/>
              </a:stretch>
            </p:blipFill>
            <p:spPr>
              <a:xfrm>
                <a:off x="3757169" y="3590292"/>
                <a:ext cx="50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19AC7B3-54C7-4A31-903C-C1E09E688875}"/>
                  </a:ext>
                </a:extLst>
              </p14:cNvPr>
              <p14:cNvContentPartPr/>
              <p14:nvPr/>
            </p14:nvContentPartPr>
            <p14:xfrm>
              <a:off x="3861209" y="3590652"/>
              <a:ext cx="2880" cy="10440"/>
            </p14:xfrm>
          </p:contentPart>
        </mc:Choice>
        <mc:Fallback xmlns="">
          <p:pic>
            <p:nvPicPr>
              <p:cNvPr id="10" name="Ink 9">
                <a:extLst>
                  <a:ext uri="{FF2B5EF4-FFF2-40B4-BE49-F238E27FC236}">
                    <a16:creationId xmlns:a16="http://schemas.microsoft.com/office/drawing/2014/main" id="{D19AC7B3-54C7-4A31-903C-C1E09E688875}"/>
                  </a:ext>
                </a:extLst>
              </p:cNvPr>
              <p:cNvPicPr/>
              <p:nvPr/>
            </p:nvPicPr>
            <p:blipFill>
              <a:blip r:embed="rId13"/>
              <a:stretch>
                <a:fillRect/>
              </a:stretch>
            </p:blipFill>
            <p:spPr>
              <a:xfrm>
                <a:off x="3852569" y="3582012"/>
                <a:ext cx="20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2B06BDD-D994-4217-9A51-D3B2595D788E}"/>
                  </a:ext>
                </a:extLst>
              </p14:cNvPr>
              <p14:cNvContentPartPr/>
              <p14:nvPr/>
            </p14:nvContentPartPr>
            <p14:xfrm>
              <a:off x="282089" y="4997532"/>
              <a:ext cx="18360" cy="8640"/>
            </p14:xfrm>
          </p:contentPart>
        </mc:Choice>
        <mc:Fallback xmlns="">
          <p:pic>
            <p:nvPicPr>
              <p:cNvPr id="11" name="Ink 10">
                <a:extLst>
                  <a:ext uri="{FF2B5EF4-FFF2-40B4-BE49-F238E27FC236}">
                    <a16:creationId xmlns:a16="http://schemas.microsoft.com/office/drawing/2014/main" id="{02B06BDD-D994-4217-9A51-D3B2595D788E}"/>
                  </a:ext>
                </a:extLst>
              </p:cNvPr>
              <p:cNvPicPr/>
              <p:nvPr/>
            </p:nvPicPr>
            <p:blipFill>
              <a:blip r:embed="rId15"/>
              <a:stretch>
                <a:fillRect/>
              </a:stretch>
            </p:blipFill>
            <p:spPr>
              <a:xfrm>
                <a:off x="273449" y="4988892"/>
                <a:ext cx="36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9D44A08-286D-4C76-BB9A-12FC6967DE6D}"/>
                  </a:ext>
                </a:extLst>
              </p14:cNvPr>
              <p14:cNvContentPartPr/>
              <p14:nvPr/>
            </p14:nvContentPartPr>
            <p14:xfrm>
              <a:off x="262289" y="5167452"/>
              <a:ext cx="8280" cy="10440"/>
            </p14:xfrm>
          </p:contentPart>
        </mc:Choice>
        <mc:Fallback xmlns="">
          <p:pic>
            <p:nvPicPr>
              <p:cNvPr id="12" name="Ink 11">
                <a:extLst>
                  <a:ext uri="{FF2B5EF4-FFF2-40B4-BE49-F238E27FC236}">
                    <a16:creationId xmlns:a16="http://schemas.microsoft.com/office/drawing/2014/main" id="{D9D44A08-286D-4C76-BB9A-12FC6967DE6D}"/>
                  </a:ext>
                </a:extLst>
              </p:cNvPr>
              <p:cNvPicPr/>
              <p:nvPr/>
            </p:nvPicPr>
            <p:blipFill>
              <a:blip r:embed="rId17"/>
              <a:stretch>
                <a:fillRect/>
              </a:stretch>
            </p:blipFill>
            <p:spPr>
              <a:xfrm>
                <a:off x="253649" y="5158812"/>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6B27CA7-F983-43B7-8EE0-6CE5DCC8EC0B}"/>
                  </a:ext>
                </a:extLst>
              </p14:cNvPr>
              <p14:cNvContentPartPr/>
              <p14:nvPr/>
            </p14:nvContentPartPr>
            <p14:xfrm>
              <a:off x="311609" y="5217132"/>
              <a:ext cx="12240" cy="25200"/>
            </p14:xfrm>
          </p:contentPart>
        </mc:Choice>
        <mc:Fallback xmlns="">
          <p:pic>
            <p:nvPicPr>
              <p:cNvPr id="13" name="Ink 12">
                <a:extLst>
                  <a:ext uri="{FF2B5EF4-FFF2-40B4-BE49-F238E27FC236}">
                    <a16:creationId xmlns:a16="http://schemas.microsoft.com/office/drawing/2014/main" id="{D6B27CA7-F983-43B7-8EE0-6CE5DCC8EC0B}"/>
                  </a:ext>
                </a:extLst>
              </p:cNvPr>
              <p:cNvPicPr/>
              <p:nvPr/>
            </p:nvPicPr>
            <p:blipFill>
              <a:blip r:embed="rId19"/>
              <a:stretch>
                <a:fillRect/>
              </a:stretch>
            </p:blipFill>
            <p:spPr>
              <a:xfrm>
                <a:off x="302969" y="5208132"/>
                <a:ext cx="29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7120AD2-6DE1-4CB6-80A8-347C4DF46DF9}"/>
                  </a:ext>
                </a:extLst>
              </p14:cNvPr>
              <p14:cNvContentPartPr/>
              <p14:nvPr/>
            </p14:nvContentPartPr>
            <p14:xfrm>
              <a:off x="282089" y="5470212"/>
              <a:ext cx="2160" cy="6840"/>
            </p14:xfrm>
          </p:contentPart>
        </mc:Choice>
        <mc:Fallback xmlns="">
          <p:pic>
            <p:nvPicPr>
              <p:cNvPr id="14" name="Ink 13">
                <a:extLst>
                  <a:ext uri="{FF2B5EF4-FFF2-40B4-BE49-F238E27FC236}">
                    <a16:creationId xmlns:a16="http://schemas.microsoft.com/office/drawing/2014/main" id="{37120AD2-6DE1-4CB6-80A8-347C4DF46DF9}"/>
                  </a:ext>
                </a:extLst>
              </p:cNvPr>
              <p:cNvPicPr/>
              <p:nvPr/>
            </p:nvPicPr>
            <p:blipFill>
              <a:blip r:embed="rId21"/>
              <a:stretch>
                <a:fillRect/>
              </a:stretch>
            </p:blipFill>
            <p:spPr>
              <a:xfrm>
                <a:off x="273449" y="5461212"/>
                <a:ext cx="1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8A7461E4-2AEA-48FF-BD13-3A04794199D9}"/>
                  </a:ext>
                </a:extLst>
              </p14:cNvPr>
              <p14:cNvContentPartPr/>
              <p14:nvPr/>
            </p14:nvContentPartPr>
            <p14:xfrm>
              <a:off x="294329" y="5526012"/>
              <a:ext cx="6480" cy="30600"/>
            </p14:xfrm>
          </p:contentPart>
        </mc:Choice>
        <mc:Fallback xmlns="">
          <p:pic>
            <p:nvPicPr>
              <p:cNvPr id="15" name="Ink 14">
                <a:extLst>
                  <a:ext uri="{FF2B5EF4-FFF2-40B4-BE49-F238E27FC236}">
                    <a16:creationId xmlns:a16="http://schemas.microsoft.com/office/drawing/2014/main" id="{8A7461E4-2AEA-48FF-BD13-3A04794199D9}"/>
                  </a:ext>
                </a:extLst>
              </p:cNvPr>
              <p:cNvPicPr/>
              <p:nvPr/>
            </p:nvPicPr>
            <p:blipFill>
              <a:blip r:embed="rId23"/>
              <a:stretch>
                <a:fillRect/>
              </a:stretch>
            </p:blipFill>
            <p:spPr>
              <a:xfrm>
                <a:off x="285329" y="5517372"/>
                <a:ext cx="24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5C2E7793-A44D-4ACB-92EA-9BA6B2EDC762}"/>
                  </a:ext>
                </a:extLst>
              </p14:cNvPr>
              <p14:cNvContentPartPr/>
              <p14:nvPr/>
            </p14:nvContentPartPr>
            <p14:xfrm>
              <a:off x="4524329" y="5085732"/>
              <a:ext cx="4680" cy="2160"/>
            </p14:xfrm>
          </p:contentPart>
        </mc:Choice>
        <mc:Fallback xmlns="">
          <p:pic>
            <p:nvPicPr>
              <p:cNvPr id="16" name="Ink 15">
                <a:extLst>
                  <a:ext uri="{FF2B5EF4-FFF2-40B4-BE49-F238E27FC236}">
                    <a16:creationId xmlns:a16="http://schemas.microsoft.com/office/drawing/2014/main" id="{5C2E7793-A44D-4ACB-92EA-9BA6B2EDC762}"/>
                  </a:ext>
                </a:extLst>
              </p:cNvPr>
              <p:cNvPicPr/>
              <p:nvPr/>
            </p:nvPicPr>
            <p:blipFill>
              <a:blip r:embed="rId25"/>
              <a:stretch>
                <a:fillRect/>
              </a:stretch>
            </p:blipFill>
            <p:spPr>
              <a:xfrm>
                <a:off x="4515689" y="5076732"/>
                <a:ext cx="22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D47EC7B-49BA-44F7-A480-B34A3C876357}"/>
                  </a:ext>
                </a:extLst>
              </p14:cNvPr>
              <p14:cNvContentPartPr/>
              <p14:nvPr/>
            </p14:nvContentPartPr>
            <p14:xfrm>
              <a:off x="4500929" y="5270052"/>
              <a:ext cx="2160" cy="2160"/>
            </p14:xfrm>
          </p:contentPart>
        </mc:Choice>
        <mc:Fallback xmlns="">
          <p:pic>
            <p:nvPicPr>
              <p:cNvPr id="17" name="Ink 16">
                <a:extLst>
                  <a:ext uri="{FF2B5EF4-FFF2-40B4-BE49-F238E27FC236}">
                    <a16:creationId xmlns:a16="http://schemas.microsoft.com/office/drawing/2014/main" id="{CD47EC7B-49BA-44F7-A480-B34A3C876357}"/>
                  </a:ext>
                </a:extLst>
              </p:cNvPr>
              <p:cNvPicPr/>
              <p:nvPr/>
            </p:nvPicPr>
            <p:blipFill>
              <a:blip r:embed="rId27"/>
              <a:stretch>
                <a:fillRect/>
              </a:stretch>
            </p:blipFill>
            <p:spPr>
              <a:xfrm>
                <a:off x="4491929" y="5261052"/>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B7B5B3F-B082-4F53-8815-092EE6E18145}"/>
                  </a:ext>
                </a:extLst>
              </p14:cNvPr>
              <p14:cNvContentPartPr/>
              <p14:nvPr/>
            </p14:nvContentPartPr>
            <p14:xfrm>
              <a:off x="4526849" y="5395332"/>
              <a:ext cx="6480" cy="7560"/>
            </p14:xfrm>
          </p:contentPart>
        </mc:Choice>
        <mc:Fallback xmlns="">
          <p:pic>
            <p:nvPicPr>
              <p:cNvPr id="18" name="Ink 17">
                <a:extLst>
                  <a:ext uri="{FF2B5EF4-FFF2-40B4-BE49-F238E27FC236}">
                    <a16:creationId xmlns:a16="http://schemas.microsoft.com/office/drawing/2014/main" id="{8B7B5B3F-B082-4F53-8815-092EE6E18145}"/>
                  </a:ext>
                </a:extLst>
              </p:cNvPr>
              <p:cNvPicPr/>
              <p:nvPr/>
            </p:nvPicPr>
            <p:blipFill>
              <a:blip r:embed="rId29"/>
              <a:stretch>
                <a:fillRect/>
              </a:stretch>
            </p:blipFill>
            <p:spPr>
              <a:xfrm>
                <a:off x="4517849" y="5386692"/>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643C85A-0439-459A-8012-F3D026232E7D}"/>
                  </a:ext>
                </a:extLst>
              </p14:cNvPr>
              <p14:cNvContentPartPr/>
              <p14:nvPr/>
            </p14:nvContentPartPr>
            <p14:xfrm>
              <a:off x="4994489" y="3533052"/>
              <a:ext cx="189720" cy="116640"/>
            </p14:xfrm>
          </p:contentPart>
        </mc:Choice>
        <mc:Fallback xmlns="">
          <p:pic>
            <p:nvPicPr>
              <p:cNvPr id="19" name="Ink 18">
                <a:extLst>
                  <a:ext uri="{FF2B5EF4-FFF2-40B4-BE49-F238E27FC236}">
                    <a16:creationId xmlns:a16="http://schemas.microsoft.com/office/drawing/2014/main" id="{A643C85A-0439-459A-8012-F3D026232E7D}"/>
                  </a:ext>
                </a:extLst>
              </p:cNvPr>
              <p:cNvPicPr/>
              <p:nvPr/>
            </p:nvPicPr>
            <p:blipFill>
              <a:blip r:embed="rId31"/>
              <a:stretch>
                <a:fillRect/>
              </a:stretch>
            </p:blipFill>
            <p:spPr>
              <a:xfrm>
                <a:off x="4985489" y="3524412"/>
                <a:ext cx="207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6DC6E21-A3F0-466A-9F01-466A1A3B03FA}"/>
                  </a:ext>
                </a:extLst>
              </p14:cNvPr>
              <p14:cNvContentPartPr/>
              <p14:nvPr/>
            </p14:nvContentPartPr>
            <p14:xfrm>
              <a:off x="5237489" y="3602892"/>
              <a:ext cx="18000" cy="68040"/>
            </p14:xfrm>
          </p:contentPart>
        </mc:Choice>
        <mc:Fallback xmlns="">
          <p:pic>
            <p:nvPicPr>
              <p:cNvPr id="20" name="Ink 19">
                <a:extLst>
                  <a:ext uri="{FF2B5EF4-FFF2-40B4-BE49-F238E27FC236}">
                    <a16:creationId xmlns:a16="http://schemas.microsoft.com/office/drawing/2014/main" id="{16DC6E21-A3F0-466A-9F01-466A1A3B03FA}"/>
                  </a:ext>
                </a:extLst>
              </p:cNvPr>
              <p:cNvPicPr/>
              <p:nvPr/>
            </p:nvPicPr>
            <p:blipFill>
              <a:blip r:embed="rId33"/>
              <a:stretch>
                <a:fillRect/>
              </a:stretch>
            </p:blipFill>
            <p:spPr>
              <a:xfrm>
                <a:off x="5228489" y="3593892"/>
                <a:ext cx="35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48886971-2FA2-46C2-9771-7E74DBCE6D44}"/>
                  </a:ext>
                </a:extLst>
              </p14:cNvPr>
              <p14:cNvContentPartPr/>
              <p14:nvPr/>
            </p14:nvContentPartPr>
            <p14:xfrm>
              <a:off x="5441969" y="3514332"/>
              <a:ext cx="145800" cy="101160"/>
            </p14:xfrm>
          </p:contentPart>
        </mc:Choice>
        <mc:Fallback xmlns="">
          <p:pic>
            <p:nvPicPr>
              <p:cNvPr id="21" name="Ink 20">
                <a:extLst>
                  <a:ext uri="{FF2B5EF4-FFF2-40B4-BE49-F238E27FC236}">
                    <a16:creationId xmlns:a16="http://schemas.microsoft.com/office/drawing/2014/main" id="{48886971-2FA2-46C2-9771-7E74DBCE6D44}"/>
                  </a:ext>
                </a:extLst>
              </p:cNvPr>
              <p:cNvPicPr/>
              <p:nvPr/>
            </p:nvPicPr>
            <p:blipFill>
              <a:blip r:embed="rId35"/>
              <a:stretch>
                <a:fillRect/>
              </a:stretch>
            </p:blipFill>
            <p:spPr>
              <a:xfrm>
                <a:off x="5433329" y="3505332"/>
                <a:ext cx="16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4BE07B3-A473-456D-B4FB-DF01570FD7AC}"/>
                  </a:ext>
                </a:extLst>
              </p14:cNvPr>
              <p14:cNvContentPartPr/>
              <p14:nvPr/>
            </p14:nvContentPartPr>
            <p14:xfrm>
              <a:off x="5655089" y="3588852"/>
              <a:ext cx="91800" cy="93960"/>
            </p14:xfrm>
          </p:contentPart>
        </mc:Choice>
        <mc:Fallback xmlns="">
          <p:pic>
            <p:nvPicPr>
              <p:cNvPr id="22" name="Ink 21">
                <a:extLst>
                  <a:ext uri="{FF2B5EF4-FFF2-40B4-BE49-F238E27FC236}">
                    <a16:creationId xmlns:a16="http://schemas.microsoft.com/office/drawing/2014/main" id="{24BE07B3-A473-456D-B4FB-DF01570FD7AC}"/>
                  </a:ext>
                </a:extLst>
              </p:cNvPr>
              <p:cNvPicPr/>
              <p:nvPr/>
            </p:nvPicPr>
            <p:blipFill>
              <a:blip r:embed="rId37"/>
              <a:stretch>
                <a:fillRect/>
              </a:stretch>
            </p:blipFill>
            <p:spPr>
              <a:xfrm>
                <a:off x="5646449" y="3580212"/>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40E9AA78-3467-4328-8282-905ACACFD9F2}"/>
                  </a:ext>
                </a:extLst>
              </p14:cNvPr>
              <p14:cNvContentPartPr/>
              <p14:nvPr/>
            </p14:nvContentPartPr>
            <p14:xfrm>
              <a:off x="6252329" y="3595692"/>
              <a:ext cx="58320" cy="18360"/>
            </p14:xfrm>
          </p:contentPart>
        </mc:Choice>
        <mc:Fallback xmlns="">
          <p:pic>
            <p:nvPicPr>
              <p:cNvPr id="23" name="Ink 22">
                <a:extLst>
                  <a:ext uri="{FF2B5EF4-FFF2-40B4-BE49-F238E27FC236}">
                    <a16:creationId xmlns:a16="http://schemas.microsoft.com/office/drawing/2014/main" id="{40E9AA78-3467-4328-8282-905ACACFD9F2}"/>
                  </a:ext>
                </a:extLst>
              </p:cNvPr>
              <p:cNvPicPr/>
              <p:nvPr/>
            </p:nvPicPr>
            <p:blipFill>
              <a:blip r:embed="rId39"/>
              <a:stretch>
                <a:fillRect/>
              </a:stretch>
            </p:blipFill>
            <p:spPr>
              <a:xfrm>
                <a:off x="6243689" y="3586692"/>
                <a:ext cx="75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60CA1475-D867-4C96-AEEA-5AF51CC55238}"/>
                  </a:ext>
                </a:extLst>
              </p14:cNvPr>
              <p14:cNvContentPartPr/>
              <p14:nvPr/>
            </p14:nvContentPartPr>
            <p14:xfrm>
              <a:off x="6566969" y="3608652"/>
              <a:ext cx="73800" cy="7200"/>
            </p14:xfrm>
          </p:contentPart>
        </mc:Choice>
        <mc:Fallback xmlns="">
          <p:pic>
            <p:nvPicPr>
              <p:cNvPr id="24" name="Ink 23">
                <a:extLst>
                  <a:ext uri="{FF2B5EF4-FFF2-40B4-BE49-F238E27FC236}">
                    <a16:creationId xmlns:a16="http://schemas.microsoft.com/office/drawing/2014/main" id="{60CA1475-D867-4C96-AEEA-5AF51CC55238}"/>
                  </a:ext>
                </a:extLst>
              </p:cNvPr>
              <p:cNvPicPr/>
              <p:nvPr/>
            </p:nvPicPr>
            <p:blipFill>
              <a:blip r:embed="rId41"/>
              <a:stretch>
                <a:fillRect/>
              </a:stretch>
            </p:blipFill>
            <p:spPr>
              <a:xfrm>
                <a:off x="6558329" y="3600012"/>
                <a:ext cx="91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62D9CB85-50AE-49F3-9D96-BE2EA7FBF80A}"/>
                  </a:ext>
                </a:extLst>
              </p14:cNvPr>
              <p14:cNvContentPartPr/>
              <p14:nvPr/>
            </p14:nvContentPartPr>
            <p14:xfrm>
              <a:off x="6959369" y="3597492"/>
              <a:ext cx="47880" cy="11160"/>
            </p14:xfrm>
          </p:contentPart>
        </mc:Choice>
        <mc:Fallback xmlns="">
          <p:pic>
            <p:nvPicPr>
              <p:cNvPr id="25" name="Ink 24">
                <a:extLst>
                  <a:ext uri="{FF2B5EF4-FFF2-40B4-BE49-F238E27FC236}">
                    <a16:creationId xmlns:a16="http://schemas.microsoft.com/office/drawing/2014/main" id="{62D9CB85-50AE-49F3-9D96-BE2EA7FBF80A}"/>
                  </a:ext>
                </a:extLst>
              </p:cNvPr>
              <p:cNvPicPr/>
              <p:nvPr/>
            </p:nvPicPr>
            <p:blipFill>
              <a:blip r:embed="rId43"/>
              <a:stretch>
                <a:fillRect/>
              </a:stretch>
            </p:blipFill>
            <p:spPr>
              <a:xfrm>
                <a:off x="6950729" y="3588492"/>
                <a:ext cx="65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2DD643AD-6B45-49BF-8AD1-5645F4AC6CAF}"/>
                  </a:ext>
                </a:extLst>
              </p14:cNvPr>
              <p14:cNvContentPartPr/>
              <p14:nvPr/>
            </p14:nvContentPartPr>
            <p14:xfrm>
              <a:off x="7244129" y="3571932"/>
              <a:ext cx="102240" cy="17280"/>
            </p14:xfrm>
          </p:contentPart>
        </mc:Choice>
        <mc:Fallback xmlns="">
          <p:pic>
            <p:nvPicPr>
              <p:cNvPr id="26" name="Ink 25">
                <a:extLst>
                  <a:ext uri="{FF2B5EF4-FFF2-40B4-BE49-F238E27FC236}">
                    <a16:creationId xmlns:a16="http://schemas.microsoft.com/office/drawing/2014/main" id="{2DD643AD-6B45-49BF-8AD1-5645F4AC6CAF}"/>
                  </a:ext>
                </a:extLst>
              </p:cNvPr>
              <p:cNvPicPr/>
              <p:nvPr/>
            </p:nvPicPr>
            <p:blipFill>
              <a:blip r:embed="rId45"/>
              <a:stretch>
                <a:fillRect/>
              </a:stretch>
            </p:blipFill>
            <p:spPr>
              <a:xfrm>
                <a:off x="7235129" y="3563292"/>
                <a:ext cx="119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148E91EB-F9B8-47B4-9C2B-EB97B80F4527}"/>
                  </a:ext>
                </a:extLst>
              </p14:cNvPr>
              <p14:cNvContentPartPr/>
              <p14:nvPr/>
            </p14:nvContentPartPr>
            <p14:xfrm>
              <a:off x="7588289" y="3581652"/>
              <a:ext cx="28800" cy="7560"/>
            </p14:xfrm>
          </p:contentPart>
        </mc:Choice>
        <mc:Fallback xmlns="">
          <p:pic>
            <p:nvPicPr>
              <p:cNvPr id="27" name="Ink 26">
                <a:extLst>
                  <a:ext uri="{FF2B5EF4-FFF2-40B4-BE49-F238E27FC236}">
                    <a16:creationId xmlns:a16="http://schemas.microsoft.com/office/drawing/2014/main" id="{148E91EB-F9B8-47B4-9C2B-EB97B80F4527}"/>
                  </a:ext>
                </a:extLst>
              </p:cNvPr>
              <p:cNvPicPr/>
              <p:nvPr/>
            </p:nvPicPr>
            <p:blipFill>
              <a:blip r:embed="rId47"/>
              <a:stretch>
                <a:fillRect/>
              </a:stretch>
            </p:blipFill>
            <p:spPr>
              <a:xfrm>
                <a:off x="7579289" y="3573012"/>
                <a:ext cx="46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B932F645-F5D8-4481-89E9-33686D4FDEED}"/>
                  </a:ext>
                </a:extLst>
              </p14:cNvPr>
              <p14:cNvContentPartPr/>
              <p14:nvPr/>
            </p14:nvContentPartPr>
            <p14:xfrm>
              <a:off x="7747769" y="3621252"/>
              <a:ext cx="21960" cy="4680"/>
            </p14:xfrm>
          </p:contentPart>
        </mc:Choice>
        <mc:Fallback xmlns="">
          <p:pic>
            <p:nvPicPr>
              <p:cNvPr id="30" name="Ink 29">
                <a:extLst>
                  <a:ext uri="{FF2B5EF4-FFF2-40B4-BE49-F238E27FC236}">
                    <a16:creationId xmlns:a16="http://schemas.microsoft.com/office/drawing/2014/main" id="{B932F645-F5D8-4481-89E9-33686D4FDEED}"/>
                  </a:ext>
                </a:extLst>
              </p:cNvPr>
              <p:cNvPicPr/>
              <p:nvPr/>
            </p:nvPicPr>
            <p:blipFill>
              <a:blip r:embed="rId49"/>
              <a:stretch>
                <a:fillRect/>
              </a:stretch>
            </p:blipFill>
            <p:spPr>
              <a:xfrm>
                <a:off x="7739129" y="3612612"/>
                <a:ext cx="39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1A397CD7-8604-4331-82A2-9F99FAC079B3}"/>
                  </a:ext>
                </a:extLst>
              </p14:cNvPr>
              <p14:cNvContentPartPr/>
              <p14:nvPr/>
            </p14:nvContentPartPr>
            <p14:xfrm>
              <a:off x="-36511" y="4039932"/>
              <a:ext cx="265320" cy="396720"/>
            </p14:xfrm>
          </p:contentPart>
        </mc:Choice>
        <mc:Fallback xmlns="">
          <p:pic>
            <p:nvPicPr>
              <p:cNvPr id="37" name="Ink 36">
                <a:extLst>
                  <a:ext uri="{FF2B5EF4-FFF2-40B4-BE49-F238E27FC236}">
                    <a16:creationId xmlns:a16="http://schemas.microsoft.com/office/drawing/2014/main" id="{1A397CD7-8604-4331-82A2-9F99FAC079B3}"/>
                  </a:ext>
                </a:extLst>
              </p:cNvPr>
              <p:cNvPicPr/>
              <p:nvPr/>
            </p:nvPicPr>
            <p:blipFill>
              <a:blip r:embed="rId51"/>
              <a:stretch>
                <a:fillRect/>
              </a:stretch>
            </p:blipFill>
            <p:spPr>
              <a:xfrm>
                <a:off x="-45499" y="4030940"/>
                <a:ext cx="282936" cy="41434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0DA55540-FEB9-4A72-A8AE-6A1035727148}"/>
                  </a:ext>
                </a:extLst>
              </p14:cNvPr>
              <p14:cNvContentPartPr/>
              <p14:nvPr/>
            </p14:nvContentPartPr>
            <p14:xfrm>
              <a:off x="3998729" y="4059732"/>
              <a:ext cx="289080" cy="359640"/>
            </p14:xfrm>
          </p:contentPart>
        </mc:Choice>
        <mc:Fallback xmlns="">
          <p:pic>
            <p:nvPicPr>
              <p:cNvPr id="43" name="Ink 42">
                <a:extLst>
                  <a:ext uri="{FF2B5EF4-FFF2-40B4-BE49-F238E27FC236}">
                    <a16:creationId xmlns:a16="http://schemas.microsoft.com/office/drawing/2014/main" id="{0DA55540-FEB9-4A72-A8AE-6A1035727148}"/>
                  </a:ext>
                </a:extLst>
              </p:cNvPr>
              <p:cNvPicPr/>
              <p:nvPr/>
            </p:nvPicPr>
            <p:blipFill>
              <a:blip r:embed="rId53"/>
              <a:stretch>
                <a:fillRect/>
              </a:stretch>
            </p:blipFill>
            <p:spPr>
              <a:xfrm>
                <a:off x="3989729" y="4050732"/>
                <a:ext cx="3067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4F462513-CF11-426F-854F-9C344B185129}"/>
                  </a:ext>
                </a:extLst>
              </p14:cNvPr>
              <p14:cNvContentPartPr/>
              <p14:nvPr/>
            </p14:nvContentPartPr>
            <p14:xfrm>
              <a:off x="5651489" y="3222372"/>
              <a:ext cx="157680" cy="89280"/>
            </p14:xfrm>
          </p:contentPart>
        </mc:Choice>
        <mc:Fallback xmlns="">
          <p:pic>
            <p:nvPicPr>
              <p:cNvPr id="44" name="Ink 43">
                <a:extLst>
                  <a:ext uri="{FF2B5EF4-FFF2-40B4-BE49-F238E27FC236}">
                    <a16:creationId xmlns:a16="http://schemas.microsoft.com/office/drawing/2014/main" id="{4F462513-CF11-426F-854F-9C344B185129}"/>
                  </a:ext>
                </a:extLst>
              </p:cNvPr>
              <p:cNvPicPr/>
              <p:nvPr/>
            </p:nvPicPr>
            <p:blipFill>
              <a:blip r:embed="rId55"/>
              <a:stretch>
                <a:fillRect/>
              </a:stretch>
            </p:blipFill>
            <p:spPr>
              <a:xfrm>
                <a:off x="5642849" y="3213732"/>
                <a:ext cx="175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B9497AC7-4C6D-4F78-9396-A296C589CD05}"/>
                  </a:ext>
                </a:extLst>
              </p14:cNvPr>
              <p14:cNvContentPartPr/>
              <p14:nvPr/>
            </p14:nvContentPartPr>
            <p14:xfrm>
              <a:off x="5866049" y="3256932"/>
              <a:ext cx="72000" cy="91440"/>
            </p14:xfrm>
          </p:contentPart>
        </mc:Choice>
        <mc:Fallback xmlns="">
          <p:pic>
            <p:nvPicPr>
              <p:cNvPr id="45" name="Ink 44">
                <a:extLst>
                  <a:ext uri="{FF2B5EF4-FFF2-40B4-BE49-F238E27FC236}">
                    <a16:creationId xmlns:a16="http://schemas.microsoft.com/office/drawing/2014/main" id="{B9497AC7-4C6D-4F78-9396-A296C589CD05}"/>
                  </a:ext>
                </a:extLst>
              </p:cNvPr>
              <p:cNvPicPr/>
              <p:nvPr/>
            </p:nvPicPr>
            <p:blipFill>
              <a:blip r:embed="rId57"/>
              <a:stretch>
                <a:fillRect/>
              </a:stretch>
            </p:blipFill>
            <p:spPr>
              <a:xfrm>
                <a:off x="5857409" y="3247932"/>
                <a:ext cx="89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63486527-CFDE-4B77-9854-998819827A93}"/>
                  </a:ext>
                </a:extLst>
              </p14:cNvPr>
              <p14:cNvContentPartPr/>
              <p14:nvPr/>
            </p14:nvContentPartPr>
            <p14:xfrm>
              <a:off x="5993849" y="3178452"/>
              <a:ext cx="393120" cy="169920"/>
            </p14:xfrm>
          </p:contentPart>
        </mc:Choice>
        <mc:Fallback xmlns="">
          <p:pic>
            <p:nvPicPr>
              <p:cNvPr id="50" name="Ink 49">
                <a:extLst>
                  <a:ext uri="{FF2B5EF4-FFF2-40B4-BE49-F238E27FC236}">
                    <a16:creationId xmlns:a16="http://schemas.microsoft.com/office/drawing/2014/main" id="{63486527-CFDE-4B77-9854-998819827A93}"/>
                  </a:ext>
                </a:extLst>
              </p:cNvPr>
              <p:cNvPicPr/>
              <p:nvPr/>
            </p:nvPicPr>
            <p:blipFill>
              <a:blip r:embed="rId59"/>
              <a:stretch>
                <a:fillRect/>
              </a:stretch>
            </p:blipFill>
            <p:spPr>
              <a:xfrm>
                <a:off x="5985201" y="3169794"/>
                <a:ext cx="410776" cy="18759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94FB88E3-2E65-416B-A7E6-AC6DE56B5821}"/>
                  </a:ext>
                </a:extLst>
              </p14:cNvPr>
              <p14:cNvContentPartPr/>
              <p14:nvPr/>
            </p14:nvContentPartPr>
            <p14:xfrm>
              <a:off x="359849" y="3142812"/>
              <a:ext cx="258840" cy="265680"/>
            </p14:xfrm>
          </p:contentPart>
        </mc:Choice>
        <mc:Fallback xmlns="">
          <p:pic>
            <p:nvPicPr>
              <p:cNvPr id="53" name="Ink 52">
                <a:extLst>
                  <a:ext uri="{FF2B5EF4-FFF2-40B4-BE49-F238E27FC236}">
                    <a16:creationId xmlns:a16="http://schemas.microsoft.com/office/drawing/2014/main" id="{94FB88E3-2E65-416B-A7E6-AC6DE56B5821}"/>
                  </a:ext>
                </a:extLst>
              </p:cNvPr>
              <p:cNvPicPr/>
              <p:nvPr/>
            </p:nvPicPr>
            <p:blipFill>
              <a:blip r:embed="rId61"/>
              <a:stretch>
                <a:fillRect/>
              </a:stretch>
            </p:blipFill>
            <p:spPr>
              <a:xfrm>
                <a:off x="351209" y="3134172"/>
                <a:ext cx="276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10FD1C69-713B-4357-836E-24AF04813395}"/>
                  </a:ext>
                </a:extLst>
              </p14:cNvPr>
              <p14:cNvContentPartPr/>
              <p14:nvPr/>
            </p14:nvContentPartPr>
            <p14:xfrm>
              <a:off x="4343609" y="3151452"/>
              <a:ext cx="209520" cy="260640"/>
            </p14:xfrm>
          </p:contentPart>
        </mc:Choice>
        <mc:Fallback xmlns="">
          <p:pic>
            <p:nvPicPr>
              <p:cNvPr id="56" name="Ink 55">
                <a:extLst>
                  <a:ext uri="{FF2B5EF4-FFF2-40B4-BE49-F238E27FC236}">
                    <a16:creationId xmlns:a16="http://schemas.microsoft.com/office/drawing/2014/main" id="{10FD1C69-713B-4357-836E-24AF04813395}"/>
                  </a:ext>
                </a:extLst>
              </p:cNvPr>
              <p:cNvPicPr/>
              <p:nvPr/>
            </p:nvPicPr>
            <p:blipFill>
              <a:blip r:embed="rId63"/>
              <a:stretch>
                <a:fillRect/>
              </a:stretch>
            </p:blipFill>
            <p:spPr>
              <a:xfrm>
                <a:off x="4334609" y="3142812"/>
                <a:ext cx="227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265" name="Ink 11264">
                <a:extLst>
                  <a:ext uri="{FF2B5EF4-FFF2-40B4-BE49-F238E27FC236}">
                    <a16:creationId xmlns:a16="http://schemas.microsoft.com/office/drawing/2014/main" id="{2D1AD96B-BE93-4050-98A5-F31FA4F99619}"/>
                  </a:ext>
                </a:extLst>
              </p14:cNvPr>
              <p14:cNvContentPartPr/>
              <p14:nvPr/>
            </p14:nvContentPartPr>
            <p14:xfrm>
              <a:off x="8301089" y="3133812"/>
              <a:ext cx="466200" cy="281880"/>
            </p14:xfrm>
          </p:contentPart>
        </mc:Choice>
        <mc:Fallback xmlns="">
          <p:pic>
            <p:nvPicPr>
              <p:cNvPr id="11265" name="Ink 11264">
                <a:extLst>
                  <a:ext uri="{FF2B5EF4-FFF2-40B4-BE49-F238E27FC236}">
                    <a16:creationId xmlns:a16="http://schemas.microsoft.com/office/drawing/2014/main" id="{2D1AD96B-BE93-4050-98A5-F31FA4F99619}"/>
                  </a:ext>
                </a:extLst>
              </p:cNvPr>
              <p:cNvPicPr/>
              <p:nvPr/>
            </p:nvPicPr>
            <p:blipFill>
              <a:blip r:embed="rId65"/>
              <a:stretch>
                <a:fillRect/>
              </a:stretch>
            </p:blipFill>
            <p:spPr>
              <a:xfrm>
                <a:off x="8292449" y="3125172"/>
                <a:ext cx="4838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272" name="Ink 11271">
                <a:extLst>
                  <a:ext uri="{FF2B5EF4-FFF2-40B4-BE49-F238E27FC236}">
                    <a16:creationId xmlns:a16="http://schemas.microsoft.com/office/drawing/2014/main" id="{811F0398-1F20-460B-BA64-00DF1A7A1809}"/>
                  </a:ext>
                </a:extLst>
              </p14:cNvPr>
              <p14:cNvContentPartPr/>
              <p14:nvPr/>
            </p14:nvContentPartPr>
            <p14:xfrm>
              <a:off x="1208369" y="5662092"/>
              <a:ext cx="157320" cy="344160"/>
            </p14:xfrm>
          </p:contentPart>
        </mc:Choice>
        <mc:Fallback xmlns="">
          <p:pic>
            <p:nvPicPr>
              <p:cNvPr id="11272" name="Ink 11271">
                <a:extLst>
                  <a:ext uri="{FF2B5EF4-FFF2-40B4-BE49-F238E27FC236}">
                    <a16:creationId xmlns:a16="http://schemas.microsoft.com/office/drawing/2014/main" id="{811F0398-1F20-460B-BA64-00DF1A7A1809}"/>
                  </a:ext>
                </a:extLst>
              </p:cNvPr>
              <p:cNvPicPr/>
              <p:nvPr/>
            </p:nvPicPr>
            <p:blipFill>
              <a:blip r:embed="rId67"/>
              <a:stretch>
                <a:fillRect/>
              </a:stretch>
            </p:blipFill>
            <p:spPr>
              <a:xfrm>
                <a:off x="1199369" y="5653092"/>
                <a:ext cx="174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84" name="Ink 11283">
                <a:extLst>
                  <a:ext uri="{FF2B5EF4-FFF2-40B4-BE49-F238E27FC236}">
                    <a16:creationId xmlns:a16="http://schemas.microsoft.com/office/drawing/2014/main" id="{FF292560-84BE-488C-A38F-70136E296902}"/>
                  </a:ext>
                </a:extLst>
              </p14:cNvPr>
              <p14:cNvContentPartPr/>
              <p14:nvPr/>
            </p14:nvContentPartPr>
            <p14:xfrm>
              <a:off x="1460009" y="4977732"/>
              <a:ext cx="1661760" cy="964800"/>
            </p14:xfrm>
          </p:contentPart>
        </mc:Choice>
        <mc:Fallback xmlns="">
          <p:pic>
            <p:nvPicPr>
              <p:cNvPr id="11284" name="Ink 11283">
                <a:extLst>
                  <a:ext uri="{FF2B5EF4-FFF2-40B4-BE49-F238E27FC236}">
                    <a16:creationId xmlns:a16="http://schemas.microsoft.com/office/drawing/2014/main" id="{FF292560-84BE-488C-A38F-70136E296902}"/>
                  </a:ext>
                </a:extLst>
              </p:cNvPr>
              <p:cNvPicPr/>
              <p:nvPr/>
            </p:nvPicPr>
            <p:blipFill>
              <a:blip r:embed="rId69"/>
              <a:stretch>
                <a:fillRect/>
              </a:stretch>
            </p:blipFill>
            <p:spPr>
              <a:xfrm>
                <a:off x="1451369" y="4968735"/>
                <a:ext cx="1679400" cy="98243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300" name="Ink 11299">
                <a:extLst>
                  <a:ext uri="{FF2B5EF4-FFF2-40B4-BE49-F238E27FC236}">
                    <a16:creationId xmlns:a16="http://schemas.microsoft.com/office/drawing/2014/main" id="{4C64A12F-474D-409A-8A44-CF5EBF9CFF81}"/>
                  </a:ext>
                </a:extLst>
              </p14:cNvPr>
              <p14:cNvContentPartPr/>
              <p14:nvPr/>
            </p14:nvContentPartPr>
            <p14:xfrm>
              <a:off x="5392289" y="5308572"/>
              <a:ext cx="388800" cy="559800"/>
            </p14:xfrm>
          </p:contentPart>
        </mc:Choice>
        <mc:Fallback xmlns="">
          <p:pic>
            <p:nvPicPr>
              <p:cNvPr id="11300" name="Ink 11299">
                <a:extLst>
                  <a:ext uri="{FF2B5EF4-FFF2-40B4-BE49-F238E27FC236}">
                    <a16:creationId xmlns:a16="http://schemas.microsoft.com/office/drawing/2014/main" id="{4C64A12F-474D-409A-8A44-CF5EBF9CFF81}"/>
                  </a:ext>
                </a:extLst>
              </p:cNvPr>
              <p:cNvPicPr/>
              <p:nvPr/>
            </p:nvPicPr>
            <p:blipFill>
              <a:blip r:embed="rId71"/>
              <a:stretch>
                <a:fillRect/>
              </a:stretch>
            </p:blipFill>
            <p:spPr>
              <a:xfrm>
                <a:off x="5383641" y="5299932"/>
                <a:ext cx="406456"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301" name="Ink 11300">
                <a:extLst>
                  <a:ext uri="{FF2B5EF4-FFF2-40B4-BE49-F238E27FC236}">
                    <a16:creationId xmlns:a16="http://schemas.microsoft.com/office/drawing/2014/main" id="{CC4BF108-6058-4D25-8094-2AC856152465}"/>
                  </a:ext>
                </a:extLst>
              </p14:cNvPr>
              <p14:cNvContentPartPr/>
              <p14:nvPr/>
            </p14:nvContentPartPr>
            <p14:xfrm>
              <a:off x="5081249" y="5401092"/>
              <a:ext cx="235800" cy="466920"/>
            </p14:xfrm>
          </p:contentPart>
        </mc:Choice>
        <mc:Fallback xmlns="">
          <p:pic>
            <p:nvPicPr>
              <p:cNvPr id="11301" name="Ink 11300">
                <a:extLst>
                  <a:ext uri="{FF2B5EF4-FFF2-40B4-BE49-F238E27FC236}">
                    <a16:creationId xmlns:a16="http://schemas.microsoft.com/office/drawing/2014/main" id="{CC4BF108-6058-4D25-8094-2AC856152465}"/>
                  </a:ext>
                </a:extLst>
              </p:cNvPr>
              <p:cNvPicPr/>
              <p:nvPr/>
            </p:nvPicPr>
            <p:blipFill>
              <a:blip r:embed="rId73"/>
              <a:stretch>
                <a:fillRect/>
              </a:stretch>
            </p:blipFill>
            <p:spPr>
              <a:xfrm>
                <a:off x="5072609" y="5392099"/>
                <a:ext cx="253440" cy="48454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308" name="Ink 11307">
                <a:extLst>
                  <a:ext uri="{FF2B5EF4-FFF2-40B4-BE49-F238E27FC236}">
                    <a16:creationId xmlns:a16="http://schemas.microsoft.com/office/drawing/2014/main" id="{92A91BE1-4528-498E-BEED-328D90B76F68}"/>
                  </a:ext>
                </a:extLst>
              </p14:cNvPr>
              <p14:cNvContentPartPr/>
              <p14:nvPr/>
            </p14:nvContentPartPr>
            <p14:xfrm>
              <a:off x="5890169" y="5054772"/>
              <a:ext cx="983880" cy="690120"/>
            </p14:xfrm>
          </p:contentPart>
        </mc:Choice>
        <mc:Fallback xmlns="">
          <p:pic>
            <p:nvPicPr>
              <p:cNvPr id="11308" name="Ink 11307">
                <a:extLst>
                  <a:ext uri="{FF2B5EF4-FFF2-40B4-BE49-F238E27FC236}">
                    <a16:creationId xmlns:a16="http://schemas.microsoft.com/office/drawing/2014/main" id="{92A91BE1-4528-498E-BEED-328D90B76F68}"/>
                  </a:ext>
                </a:extLst>
              </p:cNvPr>
              <p:cNvPicPr/>
              <p:nvPr/>
            </p:nvPicPr>
            <p:blipFill>
              <a:blip r:embed="rId75"/>
              <a:stretch>
                <a:fillRect/>
              </a:stretch>
            </p:blipFill>
            <p:spPr>
              <a:xfrm>
                <a:off x="5881526" y="5046127"/>
                <a:ext cx="1001526" cy="707769"/>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5793" name="Ink 545792">
                <a:extLst>
                  <a:ext uri="{FF2B5EF4-FFF2-40B4-BE49-F238E27FC236}">
                    <a16:creationId xmlns:a16="http://schemas.microsoft.com/office/drawing/2014/main" id="{E0A2CCC8-9EB0-4C41-B204-02DD14836582}"/>
                  </a:ext>
                </a:extLst>
              </p14:cNvPr>
              <p14:cNvContentPartPr/>
              <p14:nvPr/>
            </p14:nvContentPartPr>
            <p14:xfrm>
              <a:off x="7751369" y="5110932"/>
              <a:ext cx="878760" cy="554400"/>
            </p14:xfrm>
          </p:contentPart>
        </mc:Choice>
        <mc:Fallback xmlns="">
          <p:pic>
            <p:nvPicPr>
              <p:cNvPr id="545793" name="Ink 545792">
                <a:extLst>
                  <a:ext uri="{FF2B5EF4-FFF2-40B4-BE49-F238E27FC236}">
                    <a16:creationId xmlns:a16="http://schemas.microsoft.com/office/drawing/2014/main" id="{E0A2CCC8-9EB0-4C41-B204-02DD14836582}"/>
                  </a:ext>
                </a:extLst>
              </p:cNvPr>
              <p:cNvPicPr/>
              <p:nvPr/>
            </p:nvPicPr>
            <p:blipFill>
              <a:blip r:embed="rId77"/>
              <a:stretch>
                <a:fillRect/>
              </a:stretch>
            </p:blipFill>
            <p:spPr>
              <a:xfrm>
                <a:off x="7742729" y="5101926"/>
                <a:ext cx="896400" cy="57205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5800" name="Ink 545799">
                <a:extLst>
                  <a:ext uri="{FF2B5EF4-FFF2-40B4-BE49-F238E27FC236}">
                    <a16:creationId xmlns:a16="http://schemas.microsoft.com/office/drawing/2014/main" id="{6FF93833-097D-4743-AB81-77088A613731}"/>
                  </a:ext>
                </a:extLst>
              </p14:cNvPr>
              <p14:cNvContentPartPr/>
              <p14:nvPr/>
            </p14:nvContentPartPr>
            <p14:xfrm>
              <a:off x="966809" y="881292"/>
              <a:ext cx="247320" cy="266400"/>
            </p14:xfrm>
          </p:contentPart>
        </mc:Choice>
        <mc:Fallback xmlns="">
          <p:pic>
            <p:nvPicPr>
              <p:cNvPr id="545800" name="Ink 545799">
                <a:extLst>
                  <a:ext uri="{FF2B5EF4-FFF2-40B4-BE49-F238E27FC236}">
                    <a16:creationId xmlns:a16="http://schemas.microsoft.com/office/drawing/2014/main" id="{6FF93833-097D-4743-AB81-77088A613731}"/>
                  </a:ext>
                </a:extLst>
              </p:cNvPr>
              <p:cNvPicPr/>
              <p:nvPr/>
            </p:nvPicPr>
            <p:blipFill>
              <a:blip r:embed="rId79"/>
              <a:stretch>
                <a:fillRect/>
              </a:stretch>
            </p:blipFill>
            <p:spPr>
              <a:xfrm>
                <a:off x="958169" y="872652"/>
                <a:ext cx="264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5803" name="Ink 545802">
                <a:extLst>
                  <a:ext uri="{FF2B5EF4-FFF2-40B4-BE49-F238E27FC236}">
                    <a16:creationId xmlns:a16="http://schemas.microsoft.com/office/drawing/2014/main" id="{0A997967-24AA-48B5-B3EE-CA7D6DCC11A0}"/>
                  </a:ext>
                </a:extLst>
              </p14:cNvPr>
              <p14:cNvContentPartPr/>
              <p14:nvPr/>
            </p14:nvContentPartPr>
            <p14:xfrm>
              <a:off x="1305569" y="1545132"/>
              <a:ext cx="310680" cy="266760"/>
            </p14:xfrm>
          </p:contentPart>
        </mc:Choice>
        <mc:Fallback xmlns="">
          <p:pic>
            <p:nvPicPr>
              <p:cNvPr id="545803" name="Ink 545802">
                <a:extLst>
                  <a:ext uri="{FF2B5EF4-FFF2-40B4-BE49-F238E27FC236}">
                    <a16:creationId xmlns:a16="http://schemas.microsoft.com/office/drawing/2014/main" id="{0A997967-24AA-48B5-B3EE-CA7D6DCC11A0}"/>
                  </a:ext>
                </a:extLst>
              </p:cNvPr>
              <p:cNvPicPr/>
              <p:nvPr/>
            </p:nvPicPr>
            <p:blipFill>
              <a:blip r:embed="rId81"/>
              <a:stretch>
                <a:fillRect/>
              </a:stretch>
            </p:blipFill>
            <p:spPr>
              <a:xfrm>
                <a:off x="1296929" y="1536132"/>
                <a:ext cx="328320" cy="284400"/>
              </a:xfrm>
              <a:prstGeom prst="rect">
                <a:avLst/>
              </a:prstGeom>
            </p:spPr>
          </p:pic>
        </mc:Fallback>
      </mc:AlternateContent>
    </p:spTree>
    <p:extLst>
      <p:ext uri="{BB962C8B-B14F-4D97-AF65-F5344CB8AC3E}">
        <p14:creationId xmlns:p14="http://schemas.microsoft.com/office/powerpoint/2010/main" val="2512601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xfrm>
            <a:off x="685800" y="6437313"/>
            <a:ext cx="1905000" cy="457200"/>
          </a:xfrm>
          <a:noFill/>
        </p:spPr>
        <p:txBody>
          <a:bodyPr/>
          <a:lstStyle/>
          <a:p>
            <a:fld id="{B6A37EB1-18CA-479F-A8C5-1129756F27CF}" type="datetime1">
              <a:rPr lang="en-US" smtClean="0"/>
              <a:t>9/28/2020</a:t>
            </a:fld>
            <a:endParaRPr lang="en-US" dirty="0"/>
          </a:p>
        </p:txBody>
      </p:sp>
      <p:sp>
        <p:nvSpPr>
          <p:cNvPr id="11291" name="Footer Placeholder 4"/>
          <p:cNvSpPr>
            <a:spLocks noGrp="1"/>
          </p:cNvSpPr>
          <p:nvPr>
            <p:ph type="ftr" sz="quarter" idx="11"/>
          </p:nvPr>
        </p:nvSpPr>
        <p:spPr>
          <a:xfrm>
            <a:off x="3071813" y="6450013"/>
            <a:ext cx="2895600" cy="457200"/>
          </a:xfrm>
          <a:noFill/>
        </p:spPr>
        <p:txBody>
          <a:bodyPr/>
          <a:lstStyle/>
          <a:p>
            <a:r>
              <a:rPr lang="en-US" dirty="0"/>
              <a:t>CPSC503 Winter 2020-21</a:t>
            </a:r>
          </a:p>
        </p:txBody>
      </p:sp>
      <p:sp>
        <p:nvSpPr>
          <p:cNvPr id="11292" name="Slide Number Placeholder 5"/>
          <p:cNvSpPr>
            <a:spLocks noGrp="1"/>
          </p:cNvSpPr>
          <p:nvPr>
            <p:ph type="sldNum" sz="quarter" idx="12"/>
          </p:nvPr>
        </p:nvSpPr>
        <p:spPr>
          <a:xfrm>
            <a:off x="7086360" y="6494040"/>
            <a:ext cx="1905000" cy="457200"/>
          </a:xfrm>
          <a:noFill/>
        </p:spPr>
        <p:txBody>
          <a:bodyPr/>
          <a:lstStyle/>
          <a:p>
            <a:fld id="{90BBC528-1BDE-4829-A41C-BC0AAB7D613C}" type="slidenum">
              <a:rPr lang="en-US" smtClean="0"/>
              <a:pPr/>
              <a:t>42</a:t>
            </a:fld>
            <a:endParaRPr lang="en-US" dirty="0"/>
          </a:p>
        </p:txBody>
      </p:sp>
      <p:sp>
        <p:nvSpPr>
          <p:cNvPr id="11293" name="Rectangle 2"/>
          <p:cNvSpPr>
            <a:spLocks noGrp="1" noChangeArrowheads="1"/>
          </p:cNvSpPr>
          <p:nvPr>
            <p:ph type="title"/>
          </p:nvPr>
        </p:nvSpPr>
        <p:spPr>
          <a:xfrm>
            <a:off x="-228600" y="-22225"/>
            <a:ext cx="9601200" cy="1143000"/>
          </a:xfrm>
        </p:spPr>
        <p:txBody>
          <a:bodyPr/>
          <a:lstStyle/>
          <a:p>
            <a:pPr eaLnBrk="1" hangingPunct="1"/>
            <a:r>
              <a:rPr lang="en-US" sz="3600" b="1" dirty="0"/>
              <a:t>HMM Stochastic Tagging in essence</a:t>
            </a:r>
          </a:p>
        </p:txBody>
      </p:sp>
      <p:sp>
        <p:nvSpPr>
          <p:cNvPr id="11295" name="Text Box 8"/>
          <p:cNvSpPr txBox="1">
            <a:spLocks noChangeArrowheads="1"/>
          </p:cNvSpPr>
          <p:nvPr/>
        </p:nvSpPr>
        <p:spPr bwMode="auto">
          <a:xfrm>
            <a:off x="-76200" y="1066800"/>
            <a:ext cx="93726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Tagging:</a:t>
            </a:r>
            <a:r>
              <a:rPr lang="en-US" sz="2800" b="1" dirty="0">
                <a:latin typeface="Comic Sans MS" pitchFamily="66" charset="0"/>
              </a:rPr>
              <a:t> given a sequence of words (observations), find the most likely sequence of tags (states)</a:t>
            </a:r>
            <a:endParaRPr lang="en-US" sz="2400" b="1" dirty="0">
              <a:latin typeface="Comic Sans MS" pitchFamily="66" charset="0"/>
            </a:endParaRPr>
          </a:p>
        </p:txBody>
      </p:sp>
      <p:sp>
        <p:nvSpPr>
          <p:cNvPr id="545801" name="Rectangle 9"/>
          <p:cNvSpPr>
            <a:spLocks noChangeArrowheads="1"/>
          </p:cNvSpPr>
          <p:nvPr/>
        </p:nvSpPr>
        <p:spPr bwMode="auto">
          <a:xfrm>
            <a:off x="2342356" y="2042530"/>
            <a:ext cx="4114800" cy="609600"/>
          </a:xfrm>
          <a:prstGeom prst="rect">
            <a:avLst/>
          </a:prstGeom>
          <a:noFill/>
          <a:ln w="9525">
            <a:noFill/>
            <a:miter lim="800000"/>
            <a:headEnd/>
            <a:tailEnd/>
          </a:ln>
        </p:spPr>
        <p:txBody>
          <a:bodyPr/>
          <a:lstStyle/>
          <a:p>
            <a:pPr marL="342900" indent="-342900" algn="ctr">
              <a:spcBef>
                <a:spcPct val="20000"/>
              </a:spcBef>
            </a:pPr>
            <a:r>
              <a:rPr lang="en-US" sz="2400" b="1" i="1" dirty="0">
                <a:solidFill>
                  <a:schemeClr val="accent2"/>
                </a:solidFill>
                <a:latin typeface="Comic Sans MS" pitchFamily="66" charset="0"/>
              </a:rPr>
              <a:t>But this is…..!</a:t>
            </a:r>
          </a:p>
        </p:txBody>
      </p:sp>
      <p:sp>
        <p:nvSpPr>
          <p:cNvPr id="545802" name="Text Box 10"/>
          <p:cNvSpPr txBox="1">
            <a:spLocks noChangeArrowheads="1"/>
          </p:cNvSpPr>
          <p:nvPr/>
        </p:nvSpPr>
        <p:spPr bwMode="auto">
          <a:xfrm>
            <a:off x="182880" y="2920560"/>
            <a:ext cx="89154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We need:</a:t>
            </a:r>
            <a:r>
              <a:rPr lang="en-US" sz="2800" b="1">
                <a:latin typeface="Comic Sans MS" pitchFamily="66" charset="0"/>
              </a:rPr>
              <a:t> State transition and symbol emission probabilities</a:t>
            </a:r>
            <a:endParaRPr lang="en-US" sz="2400" b="1">
              <a:latin typeface="Comic Sans MS" pitchFamily="66" charset="0"/>
            </a:endParaRPr>
          </a:p>
        </p:txBody>
      </p:sp>
      <p:sp>
        <p:nvSpPr>
          <p:cNvPr id="11298" name="Text Box 14"/>
          <p:cNvSpPr txBox="1">
            <a:spLocks noChangeArrowheads="1"/>
          </p:cNvSpPr>
          <p:nvPr/>
        </p:nvSpPr>
        <p:spPr bwMode="auto">
          <a:xfrm>
            <a:off x="-45720" y="3987360"/>
            <a:ext cx="32004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1) From hand-tagged corpus</a:t>
            </a:r>
            <a:endParaRPr lang="en-US" sz="2400" b="1" dirty="0">
              <a:latin typeface="Comic Sans MS" pitchFamily="66" charset="0"/>
            </a:endParaRPr>
          </a:p>
        </p:txBody>
      </p:sp>
      <p:sp>
        <p:nvSpPr>
          <p:cNvPr id="545807" name="Text Box 15"/>
          <p:cNvSpPr txBox="1">
            <a:spLocks noChangeArrowheads="1"/>
          </p:cNvSpPr>
          <p:nvPr/>
        </p:nvSpPr>
        <p:spPr bwMode="auto">
          <a:xfrm>
            <a:off x="-45720" y="4901760"/>
            <a:ext cx="8915400" cy="1600438"/>
          </a:xfrm>
          <a:prstGeom prst="rect">
            <a:avLst/>
          </a:prstGeom>
          <a:noFill/>
          <a:ln w="9525">
            <a:noFill/>
            <a:miter lim="800000"/>
            <a:headEnd/>
            <a:tailEnd/>
          </a:ln>
        </p:spPr>
        <p:txBody>
          <a:bodyPr>
            <a:spAutoFit/>
          </a:bodyPr>
          <a:lstStyle/>
          <a:p>
            <a:pPr>
              <a:spcBef>
                <a:spcPct val="50000"/>
              </a:spcBef>
            </a:pPr>
            <a:endParaRPr lang="en-US" sz="2800" b="1" dirty="0">
              <a:solidFill>
                <a:schemeClr val="accent2"/>
              </a:solidFill>
              <a:latin typeface="Comic Sans MS" pitchFamily="66" charset="0"/>
            </a:endParaRPr>
          </a:p>
          <a:p>
            <a:pPr>
              <a:spcBef>
                <a:spcPct val="50000"/>
              </a:spcBef>
            </a:pPr>
            <a:r>
              <a:rPr lang="en-US" sz="2800" b="1" dirty="0">
                <a:solidFill>
                  <a:schemeClr val="accent2"/>
                </a:solidFill>
                <a:latin typeface="Comic Sans MS" pitchFamily="66" charset="0"/>
              </a:rPr>
              <a:t>2) No tagged corpus: parameter estimation (forward/backward aka Baum-Welch)</a:t>
            </a:r>
            <a:endParaRPr lang="en-US"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8" name="Ink 4"/>
              <p14:cNvContentPartPr>
                <a14:cpLocks xmlns:a14="http://schemas.microsoft.com/office/drawing/2010/main" noRot="1" noChangeAspect="1" noEditPoints="1" noChangeArrowheads="1" noChangeShapeType="1"/>
              </p14:cNvContentPartPr>
              <p14:nvPr/>
            </p14:nvContentPartPr>
            <p14:xfrm>
              <a:off x="3688080" y="3436498"/>
              <a:ext cx="215900" cy="263525"/>
            </p14:xfrm>
          </p:contentPart>
        </mc:Choice>
        <mc:Fallback xmlns="">
          <p:pic>
            <p:nvPicPr>
              <p:cNvPr id="113668" name="Ink 4"/>
              <p:cNvPicPr>
                <a:picLocks noRot="1" noChangeAspect="1" noEditPoints="1" noChangeArrowheads="1" noChangeShapeType="1"/>
              </p:cNvPicPr>
              <p:nvPr/>
            </p:nvPicPr>
            <p:blipFill>
              <a:blip r:embed="rId6"/>
              <a:stretch>
                <a:fillRect/>
              </a:stretch>
            </p:blipFill>
            <p:spPr>
              <a:xfrm>
                <a:off x="3678786" y="3427163"/>
                <a:ext cx="234487" cy="282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9" name="Ink 5"/>
              <p14:cNvContentPartPr>
                <a14:cpLocks xmlns:a14="http://schemas.microsoft.com/office/drawing/2010/main" noRot="1" noChangeAspect="1" noEditPoints="1" noChangeArrowheads="1" noChangeShapeType="1"/>
              </p14:cNvContentPartPr>
              <p14:nvPr/>
            </p14:nvContentPartPr>
            <p14:xfrm>
              <a:off x="4442143" y="3436498"/>
              <a:ext cx="244475" cy="317500"/>
            </p14:xfrm>
          </p:contentPart>
        </mc:Choice>
        <mc:Fallback xmlns="">
          <p:pic>
            <p:nvPicPr>
              <p:cNvPr id="113669" name="Ink 5"/>
              <p:cNvPicPr>
                <a:picLocks noRot="1" noChangeAspect="1" noEditPoints="1" noChangeArrowheads="1" noChangeShapeType="1"/>
              </p:cNvPicPr>
              <p:nvPr/>
            </p:nvPicPr>
            <p:blipFill>
              <a:blip r:embed="rId8"/>
              <a:stretch>
                <a:fillRect/>
              </a:stretch>
            </p:blipFill>
            <p:spPr>
              <a:xfrm>
                <a:off x="4432782" y="3427139"/>
                <a:ext cx="263198" cy="3362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70" name="Ink 6"/>
              <p14:cNvContentPartPr>
                <a14:cpLocks xmlns:a14="http://schemas.microsoft.com/office/drawing/2010/main" noRot="1" noChangeAspect="1" noEditPoints="1" noChangeArrowheads="1" noChangeShapeType="1"/>
              </p14:cNvContentPartPr>
              <p14:nvPr/>
            </p14:nvContentPartPr>
            <p14:xfrm>
              <a:off x="6747193" y="3380935"/>
              <a:ext cx="217487" cy="214313"/>
            </p14:xfrm>
          </p:contentPart>
        </mc:Choice>
        <mc:Fallback xmlns="">
          <p:pic>
            <p:nvPicPr>
              <p:cNvPr id="113670" name="Ink 6"/>
              <p:cNvPicPr>
                <a:picLocks noRot="1" noChangeAspect="1" noEditPoints="1" noChangeArrowheads="1" noChangeShapeType="1"/>
              </p:cNvPicPr>
              <p:nvPr/>
            </p:nvPicPr>
            <p:blipFill>
              <a:blip r:embed="rId10"/>
              <a:stretch>
                <a:fillRect/>
              </a:stretch>
            </p:blipFill>
            <p:spPr>
              <a:xfrm>
                <a:off x="6737831" y="3371586"/>
                <a:ext cx="236211" cy="2330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71" name="Ink 7"/>
              <p14:cNvContentPartPr>
                <a14:cpLocks xmlns:a14="http://schemas.microsoft.com/office/drawing/2010/main" noRot="1" noChangeAspect="1" noEditPoints="1" noChangeArrowheads="1" noChangeShapeType="1"/>
              </p14:cNvContentPartPr>
              <p14:nvPr/>
            </p14:nvContentPartPr>
            <p14:xfrm>
              <a:off x="7609205" y="3401573"/>
              <a:ext cx="203200" cy="196850"/>
            </p14:xfrm>
          </p:contentPart>
        </mc:Choice>
        <mc:Fallback xmlns="">
          <p:pic>
            <p:nvPicPr>
              <p:cNvPr id="113671" name="Ink 7"/>
              <p:cNvPicPr>
                <a:picLocks noRot="1" noChangeAspect="1" noEditPoints="1" noChangeArrowheads="1" noChangeShapeType="1"/>
              </p:cNvPicPr>
              <p:nvPr/>
            </p:nvPicPr>
            <p:blipFill>
              <a:blip r:embed="rId12"/>
              <a:stretch>
                <a:fillRect/>
              </a:stretch>
            </p:blipFill>
            <p:spPr>
              <a:xfrm>
                <a:off x="7599838" y="3392199"/>
                <a:ext cx="221935" cy="2155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672" name="Ink 8"/>
              <p14:cNvContentPartPr>
                <a14:cpLocks xmlns:a14="http://schemas.microsoft.com/office/drawing/2010/main" noRot="1" noChangeAspect="1" noEditPoints="1" noChangeArrowheads="1" noChangeShapeType="1"/>
              </p14:cNvContentPartPr>
              <p14:nvPr/>
            </p14:nvContentPartPr>
            <p14:xfrm>
              <a:off x="2510155" y="3969898"/>
              <a:ext cx="268288" cy="1004887"/>
            </p14:xfrm>
          </p:contentPart>
        </mc:Choice>
        <mc:Fallback xmlns="">
          <p:pic>
            <p:nvPicPr>
              <p:cNvPr id="113672" name="Ink 8"/>
              <p:cNvPicPr>
                <a:picLocks noRot="1" noChangeAspect="1" noEditPoints="1" noChangeArrowheads="1" noChangeShapeType="1"/>
              </p:cNvPicPr>
              <p:nvPr/>
            </p:nvPicPr>
            <p:blipFill>
              <a:blip r:embed="rId14"/>
              <a:stretch>
                <a:fillRect/>
              </a:stretch>
            </p:blipFill>
            <p:spPr>
              <a:xfrm>
                <a:off x="2500792" y="3960540"/>
                <a:ext cx="287014" cy="10236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673" name="Ink 9"/>
              <p14:cNvContentPartPr>
                <a14:cpLocks xmlns:a14="http://schemas.microsoft.com/office/drawing/2010/main" noRot="1" noChangeAspect="1" noEditPoints="1" noChangeArrowheads="1" noChangeShapeType="1"/>
              </p14:cNvContentPartPr>
              <p14:nvPr/>
            </p14:nvContentPartPr>
            <p14:xfrm>
              <a:off x="3026093" y="3653985"/>
              <a:ext cx="2655887" cy="717550"/>
            </p14:xfrm>
          </p:contentPart>
        </mc:Choice>
        <mc:Fallback xmlns="">
          <p:pic>
            <p:nvPicPr>
              <p:cNvPr id="113673" name="Ink 9"/>
              <p:cNvPicPr>
                <a:picLocks noRot="1" noChangeAspect="1" noEditPoints="1" noChangeArrowheads="1" noChangeShapeType="1"/>
              </p:cNvPicPr>
              <p:nvPr/>
            </p:nvPicPr>
            <p:blipFill>
              <a:blip r:embed="rId16"/>
              <a:stretch>
                <a:fillRect/>
              </a:stretch>
            </p:blipFill>
            <p:spPr>
              <a:xfrm>
                <a:off x="3016732" y="3644615"/>
                <a:ext cx="2674608" cy="7362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674" name="Ink 10"/>
              <p14:cNvContentPartPr>
                <a14:cpLocks xmlns:a14="http://schemas.microsoft.com/office/drawing/2010/main" noRot="1" noChangeAspect="1" noEditPoints="1" noChangeArrowheads="1" noChangeShapeType="1"/>
              </p14:cNvContentPartPr>
              <p14:nvPr/>
            </p14:nvContentPartPr>
            <p14:xfrm>
              <a:off x="5999480" y="3628585"/>
              <a:ext cx="2384425" cy="461963"/>
            </p14:xfrm>
          </p:contentPart>
        </mc:Choice>
        <mc:Fallback xmlns="">
          <p:pic>
            <p:nvPicPr>
              <p:cNvPr id="113674" name="Ink 10"/>
              <p:cNvPicPr>
                <a:picLocks noRot="1" noChangeAspect="1" noEditPoints="1" noChangeArrowheads="1" noChangeShapeType="1"/>
              </p:cNvPicPr>
              <p:nvPr/>
            </p:nvPicPr>
            <p:blipFill>
              <a:blip r:embed="rId18"/>
              <a:stretch>
                <a:fillRect/>
              </a:stretch>
            </p:blipFill>
            <p:spPr>
              <a:xfrm>
                <a:off x="5990124" y="3619223"/>
                <a:ext cx="2403138" cy="4806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3675" name="Ink 11"/>
              <p14:cNvContentPartPr>
                <a14:cpLocks xmlns:a14="http://schemas.microsoft.com/office/drawing/2010/main" noRot="1" noChangeAspect="1" noEditPoints="1" noChangeArrowheads="1" noChangeShapeType="1"/>
              </p14:cNvContentPartPr>
              <p14:nvPr/>
            </p14:nvContentPartPr>
            <p14:xfrm>
              <a:off x="6696393" y="4242948"/>
              <a:ext cx="1801812" cy="501650"/>
            </p14:xfrm>
          </p:contentPart>
        </mc:Choice>
        <mc:Fallback xmlns="">
          <p:pic>
            <p:nvPicPr>
              <p:cNvPr id="113675" name="Ink 11"/>
              <p:cNvPicPr>
                <a:picLocks noRot="1" noChangeAspect="1" noEditPoints="1" noChangeArrowheads="1" noChangeShapeType="1"/>
              </p:cNvPicPr>
              <p:nvPr/>
            </p:nvPicPr>
            <p:blipFill>
              <a:blip r:embed="rId20"/>
              <a:stretch>
                <a:fillRect/>
              </a:stretch>
            </p:blipFill>
            <p:spPr>
              <a:xfrm>
                <a:off x="6687033" y="4233612"/>
                <a:ext cx="1820532" cy="52032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676" name="Ink 12"/>
              <p14:cNvContentPartPr>
                <a14:cpLocks xmlns:a14="http://schemas.microsoft.com/office/drawing/2010/main" noRot="1" noChangeAspect="1" noEditPoints="1" noChangeArrowheads="1" noChangeShapeType="1"/>
              </p14:cNvContentPartPr>
              <p14:nvPr/>
            </p14:nvContentPartPr>
            <p14:xfrm>
              <a:off x="8304530" y="4095310"/>
              <a:ext cx="439738" cy="404813"/>
            </p14:xfrm>
          </p:contentPart>
        </mc:Choice>
        <mc:Fallback xmlns="">
          <p:pic>
            <p:nvPicPr>
              <p:cNvPr id="113676" name="Ink 12"/>
              <p:cNvPicPr>
                <a:picLocks noRot="1" noChangeAspect="1" noEditPoints="1" noChangeArrowheads="1" noChangeShapeType="1"/>
              </p:cNvPicPr>
              <p:nvPr/>
            </p:nvPicPr>
            <p:blipFill>
              <a:blip r:embed="rId22"/>
              <a:stretch>
                <a:fillRect/>
              </a:stretch>
            </p:blipFill>
            <p:spPr>
              <a:xfrm>
                <a:off x="8295182" y="4085954"/>
                <a:ext cx="458435" cy="42352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3677" name="Ink 13"/>
              <p14:cNvContentPartPr>
                <a14:cpLocks xmlns:a14="http://schemas.microsoft.com/office/drawing/2010/main" noRot="1" noChangeAspect="1" noEditPoints="1" noChangeArrowheads="1" noChangeShapeType="1"/>
              </p14:cNvContentPartPr>
              <p14:nvPr/>
            </p14:nvContentPartPr>
            <p14:xfrm>
              <a:off x="7705175" y="5742571"/>
              <a:ext cx="314325" cy="827087"/>
            </p14:xfrm>
          </p:contentPart>
        </mc:Choice>
        <mc:Fallback xmlns="">
          <p:pic>
            <p:nvPicPr>
              <p:cNvPr id="113677" name="Ink 13"/>
              <p:cNvPicPr>
                <a:picLocks noRot="1" noChangeAspect="1" noEditPoints="1" noChangeArrowheads="1" noChangeShapeType="1"/>
              </p:cNvPicPr>
              <p:nvPr/>
            </p:nvPicPr>
            <p:blipFill>
              <a:blip r:embed="rId24"/>
              <a:stretch>
                <a:fillRect/>
              </a:stretch>
            </p:blipFill>
            <p:spPr>
              <a:xfrm>
                <a:off x="7695824" y="5733209"/>
                <a:ext cx="333026" cy="84581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3678" name="Ink 14"/>
              <p14:cNvContentPartPr>
                <a14:cpLocks xmlns:a14="http://schemas.microsoft.com/office/drawing/2010/main" noRot="1" noChangeAspect="1" noEditPoints="1" noChangeArrowheads="1" noChangeShapeType="1"/>
              </p14:cNvContentPartPr>
              <p14:nvPr/>
            </p14:nvContentPartPr>
            <p14:xfrm>
              <a:off x="6545580" y="6037263"/>
              <a:ext cx="1063625" cy="412750"/>
            </p14:xfrm>
          </p:contentPart>
        </mc:Choice>
        <mc:Fallback xmlns="">
          <p:pic>
            <p:nvPicPr>
              <p:cNvPr id="113678" name="Ink 14"/>
              <p:cNvPicPr>
                <a:picLocks noRot="1" noChangeAspect="1" noEditPoints="1" noChangeArrowheads="1" noChangeShapeType="1"/>
              </p:cNvPicPr>
              <p:nvPr/>
            </p:nvPicPr>
            <p:blipFill>
              <a:blip r:embed="rId26"/>
              <a:stretch>
                <a:fillRect/>
              </a:stretch>
            </p:blipFill>
            <p:spPr>
              <a:xfrm>
                <a:off x="6536231" y="6027931"/>
                <a:ext cx="1082323" cy="43141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3679" name="Ink 15"/>
              <p14:cNvContentPartPr>
                <a14:cpLocks xmlns:a14="http://schemas.microsoft.com/office/drawing/2010/main" noRot="1" noChangeAspect="1" noEditPoints="1" noChangeArrowheads="1" noChangeShapeType="1"/>
              </p14:cNvContentPartPr>
              <p14:nvPr/>
            </p14:nvContentPartPr>
            <p14:xfrm>
              <a:off x="6007418" y="4093723"/>
              <a:ext cx="2446337" cy="66675"/>
            </p14:xfrm>
          </p:contentPart>
        </mc:Choice>
        <mc:Fallback xmlns="">
          <p:pic>
            <p:nvPicPr>
              <p:cNvPr id="113679" name="Ink 15"/>
              <p:cNvPicPr>
                <a:picLocks noRot="1" noChangeAspect="1" noEditPoints="1" noChangeArrowheads="1" noChangeShapeType="1"/>
              </p:cNvPicPr>
              <p:nvPr/>
            </p:nvPicPr>
            <p:blipFill>
              <a:blip r:embed="rId28"/>
              <a:stretch>
                <a:fillRect/>
              </a:stretch>
            </p:blipFill>
            <p:spPr>
              <a:xfrm>
                <a:off x="5998057" y="4084302"/>
                <a:ext cx="2465058" cy="8551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680" name="Ink 16"/>
              <p14:cNvContentPartPr>
                <a14:cpLocks xmlns:a14="http://schemas.microsoft.com/office/drawing/2010/main" noRot="1" noChangeAspect="1" noEditPoints="1" noChangeArrowheads="1" noChangeShapeType="1"/>
              </p14:cNvContentPartPr>
              <p14:nvPr/>
            </p14:nvContentPartPr>
            <p14:xfrm>
              <a:off x="4119880" y="5724085"/>
              <a:ext cx="2193925" cy="20638"/>
            </p14:xfrm>
          </p:contentPart>
        </mc:Choice>
        <mc:Fallback xmlns="">
          <p:pic>
            <p:nvPicPr>
              <p:cNvPr id="113680" name="Ink 16"/>
              <p:cNvPicPr>
                <a:picLocks noRot="1" noChangeAspect="1" noEditPoints="1" noChangeArrowheads="1" noChangeShapeType="1"/>
              </p:cNvPicPr>
              <p:nvPr/>
            </p:nvPicPr>
            <p:blipFill>
              <a:blip r:embed="rId30"/>
              <a:stretch>
                <a:fillRect/>
              </a:stretch>
            </p:blipFill>
            <p:spPr>
              <a:xfrm>
                <a:off x="4110521" y="5714503"/>
                <a:ext cx="2212643" cy="3980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 name="Ink 1"/>
              <p14:cNvContentPartPr/>
              <p14:nvPr/>
            </p14:nvContentPartPr>
            <p14:xfrm>
              <a:off x="1978560" y="2886860"/>
              <a:ext cx="6951960" cy="2251800"/>
            </p14:xfrm>
          </p:contentPart>
        </mc:Choice>
        <mc:Fallback xmlns="">
          <p:pic>
            <p:nvPicPr>
              <p:cNvPr id="2" name="Ink 1"/>
              <p:cNvPicPr/>
              <p:nvPr/>
            </p:nvPicPr>
            <p:blipFill>
              <a:blip r:embed="rId32"/>
              <a:stretch>
                <a:fillRect/>
              </a:stretch>
            </p:blipFill>
            <p:spPr>
              <a:xfrm>
                <a:off x="1969200" y="2877500"/>
                <a:ext cx="6970680" cy="2270520"/>
              </a:xfrm>
              <a:prstGeom prst="rect">
                <a:avLst/>
              </a:prstGeom>
            </p:spPr>
          </p:pic>
        </mc:Fallback>
      </mc:AlternateContent>
    </p:spTree>
    <p:extLst>
      <p:ext uri="{BB962C8B-B14F-4D97-AF65-F5344CB8AC3E}">
        <p14:creationId xmlns:p14="http://schemas.microsoft.com/office/powerpoint/2010/main" val="17631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2" grpId="0"/>
      <p:bldP spid="11298" grpId="0"/>
      <p:bldP spid="54580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D1B56B5-43E5-402C-BA6D-B634F2BA301F}" type="datetime1">
              <a:rPr lang="en-US" smtClean="0"/>
              <a:t>9/28/2020</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46C0C2EB-2F2D-4FA7-8033-D7F44171C694}" type="slidenum">
              <a:rPr lang="en-US" smtClean="0"/>
              <a:pPr/>
              <a:t>43</a:t>
            </a:fld>
            <a:endParaRPr lang="en-US"/>
          </a:p>
        </p:txBody>
      </p:sp>
      <p:sp>
        <p:nvSpPr>
          <p:cNvPr id="27653" name="Rectangle 2"/>
          <p:cNvSpPr>
            <a:spLocks noGrp="1" noChangeArrowheads="1"/>
          </p:cNvSpPr>
          <p:nvPr>
            <p:ph type="title"/>
          </p:nvPr>
        </p:nvSpPr>
        <p:spPr>
          <a:xfrm>
            <a:off x="685800" y="609600"/>
            <a:ext cx="7772400" cy="457200"/>
          </a:xfrm>
        </p:spPr>
        <p:txBody>
          <a:bodyPr/>
          <a:lstStyle/>
          <a:p>
            <a:pPr eaLnBrk="1" hangingPunct="1"/>
            <a:r>
              <a:rPr lang="en-US" b="1"/>
              <a:t>Evaluating Taggers</a:t>
            </a:r>
          </a:p>
        </p:txBody>
      </p:sp>
      <p:sp>
        <p:nvSpPr>
          <p:cNvPr id="542723" name="Text Box 3"/>
          <p:cNvSpPr txBox="1">
            <a:spLocks noChangeArrowheads="1"/>
          </p:cNvSpPr>
          <p:nvPr/>
        </p:nvSpPr>
        <p:spPr bwMode="auto">
          <a:xfrm>
            <a:off x="609600" y="1447800"/>
            <a:ext cx="7848600" cy="3785652"/>
          </a:xfrm>
          <a:prstGeom prst="rect">
            <a:avLst/>
          </a:prstGeom>
          <a:noFill/>
          <a:ln w="9525">
            <a:noFill/>
            <a:miter lim="800000"/>
            <a:headEnd/>
            <a:tailEnd/>
          </a:ln>
        </p:spPr>
        <p:txBody>
          <a:bodyPr>
            <a:spAutoFit/>
          </a:bodyPr>
          <a:lstStyle/>
          <a:p>
            <a:pPr>
              <a:spcBef>
                <a:spcPct val="50000"/>
              </a:spcBef>
              <a:buFontTx/>
              <a:buChar char="•"/>
            </a:pPr>
            <a:r>
              <a:rPr lang="en-US" sz="3200" b="1" dirty="0">
                <a:latin typeface="Comic Sans MS" pitchFamily="66" charset="0"/>
              </a:rPr>
              <a:t>Accuracy:</a:t>
            </a:r>
            <a:r>
              <a:rPr lang="en-US" sz="2800" dirty="0">
                <a:latin typeface="Comic Sans MS" pitchFamily="66" charset="0"/>
              </a:rPr>
              <a:t> percent correct (most current taggers 97%) *test on unseen data!*</a:t>
            </a:r>
          </a:p>
          <a:p>
            <a:pPr>
              <a:spcBef>
                <a:spcPct val="50000"/>
              </a:spcBef>
              <a:buFontTx/>
              <a:buChar char="•"/>
            </a:pPr>
            <a:r>
              <a:rPr lang="en-US" sz="3200" b="1" dirty="0">
                <a:latin typeface="Comic Sans MS" pitchFamily="66" charset="0"/>
              </a:rPr>
              <a:t>Unigram baseline</a:t>
            </a:r>
            <a:r>
              <a:rPr lang="en-US" sz="3200" dirty="0">
                <a:latin typeface="Comic Sans MS" pitchFamily="66" charset="0"/>
              </a:rPr>
              <a:t>:</a:t>
            </a:r>
            <a:r>
              <a:rPr lang="en-US" sz="2800" dirty="0">
                <a:latin typeface="Comic Sans MS" pitchFamily="66" charset="0"/>
              </a:rPr>
              <a:t> assign each token to the class it occurred in most frequently in the training set (race -&gt; NN). (91%)</a:t>
            </a:r>
          </a:p>
          <a:p>
            <a:pPr>
              <a:spcBef>
                <a:spcPct val="50000"/>
              </a:spcBef>
              <a:buFontTx/>
              <a:buChar char="•"/>
            </a:pPr>
            <a:r>
              <a:rPr lang="en-US" sz="3200" b="1" dirty="0">
                <a:latin typeface="Comic Sans MS" pitchFamily="66" charset="0"/>
              </a:rPr>
              <a:t>What is causing the errors</a:t>
            </a:r>
            <a:r>
              <a:rPr lang="en-US" sz="3200" dirty="0">
                <a:latin typeface="Comic Sans MS" pitchFamily="66" charset="0"/>
              </a:rPr>
              <a:t>?</a:t>
            </a:r>
            <a:r>
              <a:rPr lang="en-US" sz="2800" dirty="0">
                <a:latin typeface="Comic Sans MS" pitchFamily="66" charset="0"/>
              </a:rPr>
              <a:t>  Build a confusion matrix…</a:t>
            </a:r>
          </a:p>
        </p:txBody>
      </p:sp>
    </p:spTree>
    <p:extLst>
      <p:ext uri="{BB962C8B-B14F-4D97-AF65-F5344CB8AC3E}">
        <p14:creationId xmlns:p14="http://schemas.microsoft.com/office/powerpoint/2010/main" val="208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276CC15B-702C-4C44-9107-DA340913488D}" type="datetime1">
              <a:rPr lang="en-US" smtClean="0">
                <a:solidFill>
                  <a:srgbClr val="000000"/>
                </a:solidFill>
              </a:rPr>
              <a:t>9/28/2020</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a:solidFill>
                  <a:srgbClr val="000000"/>
                </a:solidFill>
              </a:rPr>
              <a:t>CPSC503 Winter 2020-21</a:t>
            </a: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44</a:t>
            </a:fld>
            <a:endParaRPr lang="en-US">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Precision</a:t>
            </a:r>
            <a:r>
              <a:rPr lang="en-US" sz="2000"/>
              <a:t> ?</a:t>
            </a:r>
          </a:p>
          <a:p>
            <a:pPr>
              <a:lnSpc>
                <a:spcPct val="90000"/>
              </a:lnSpc>
            </a:pPr>
            <a:r>
              <a:rPr lang="en-US" sz="2000"/>
              <a:t>Recall ?</a:t>
            </a:r>
          </a:p>
          <a:p>
            <a:pPr>
              <a:lnSpc>
                <a:spcPct val="90000"/>
              </a:lnSpc>
            </a:pPr>
            <a:endParaRPr lang="en-US" sz="240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14690"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4690"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1"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4691"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2" name="Ink 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14692" name="Ink 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3" name="Ink 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14693" name="Ink 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4" name="Ink 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14694" name="Ink 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4695" name="Ink 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14695" name="Ink 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696" name="Ink 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14696" name="Ink 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697" name="Ink 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14697" name="Ink 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4698" name="Ink 1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14698" name="Ink 1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699" name="Ink 1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14699" name="Ink 1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700" name="Ink 1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14700" name="Ink 12"/>
              <p:cNvPicPr>
                <a:picLocks noRot="1" noChangeAspect="1" noEditPoints="1" noChangeArrowheads="1" noChangeShapeType="1"/>
              </p:cNvPicPr>
              <p:nvPr/>
            </p:nvPicPr>
            <p:blipFill>
              <a:blip r:embed="rId25"/>
              <a:stretch>
                <a:fillRect/>
              </a:stretch>
            </p:blipFill>
            <p:spPr>
              <a:xfrm>
                <a:off x="2048678" y="1681688"/>
                <a:ext cx="745600" cy="6105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4701" name="Ink 1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14701" name="Ink 1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702" name="Ink 1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14702" name="Ink 1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703" name="Ink 1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14703" name="Ink 1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704" name="Ink 1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14704" name="Ink 1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705" name="Ink 1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14705" name="Ink 1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706" name="Ink 1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14706" name="Ink 1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707" name="Ink 1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14707" name="Ink 1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708" name="Ink 2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14708" name="Ink 2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709" name="Ink 2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14709" name="Ink 2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710" name="Ink 2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14710" name="Ink 2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711" name="Ink 2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14711" name="Ink 2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4712" name="Ink 2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14712" name="Ink 2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713" name="Ink 2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14713" name="Ink 2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714" name="Ink 2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14714" name="Ink 2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715" name="Ink 2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14715" name="Ink 2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716" name="Ink 2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14716" name="Ink 2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717" name="Ink 2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14717" name="Ink 2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718" name="Ink 3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14718" name="Ink 3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4719" name="Ink 3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14719" name="Ink 3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720" name="Ink 3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14720" name="Ink 32"/>
              <p:cNvPicPr>
                <a:picLocks noRot="1" noChangeAspect="1" noEditPoints="1" noChangeArrowheads="1" noChangeShapeType="1"/>
              </p:cNvPicPr>
              <p:nvPr/>
            </p:nvPicPr>
            <p:blipFill>
              <a:blip r:embed="rId65"/>
              <a:stretch>
                <a:fillRect/>
              </a:stretch>
            </p:blipFill>
            <p:spPr>
              <a:xfrm>
                <a:off x="6973444" y="3375235"/>
                <a:ext cx="1728673" cy="5902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721" name="Ink 3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14721" name="Ink 3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722" name="Ink 3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14722" name="Ink 3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extLst>
      <p:ext uri="{BB962C8B-B14F-4D97-AF65-F5344CB8AC3E}">
        <p14:creationId xmlns:p14="http://schemas.microsoft.com/office/powerpoint/2010/main" val="1179999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24957980-C316-4F6A-AD31-F40D1694EBD3}" type="datetime1">
              <a:rPr lang="en-US" smtClean="0">
                <a:solidFill>
                  <a:srgbClr val="000000"/>
                </a:solidFill>
              </a:rPr>
              <a:t>9/28/2020</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a:solidFill>
                  <a:srgbClr val="000000"/>
                </a:solidFill>
              </a:rPr>
              <a:t>CPSC503 Winter 2020-21</a:t>
            </a: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45</a:t>
            </a:fld>
            <a:endParaRPr lang="en-US">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dirty="0"/>
              <a:t>Error Analysis</a:t>
            </a:r>
          </a:p>
        </p:txBody>
      </p:sp>
      <p:sp>
        <p:nvSpPr>
          <p:cNvPr id="5143" name="Rectangle 3"/>
          <p:cNvSpPr>
            <a:spLocks noGrp="1" noChangeArrowheads="1"/>
          </p:cNvSpPr>
          <p:nvPr>
            <p:ph type="body" idx="1"/>
          </p:nvPr>
        </p:nvSpPr>
        <p:spPr/>
        <p:txBody>
          <a:bodyPr/>
          <a:lstStyle/>
          <a:p>
            <a:pPr>
              <a:lnSpc>
                <a:spcPct val="90000"/>
              </a:lnSpc>
            </a:pPr>
            <a:r>
              <a:rPr lang="en-US" sz="2400"/>
              <a:t>Look at a confusion matrix</a:t>
            </a:r>
          </a:p>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See what errors are causing problems</a:t>
            </a:r>
          </a:p>
          <a:p>
            <a:pPr lvl="1">
              <a:lnSpc>
                <a:spcPct val="90000"/>
              </a:lnSpc>
            </a:pPr>
            <a:r>
              <a:rPr lang="en-US" sz="2000"/>
              <a:t>Noun (NN) vs ProperNoun (NNP) vs Adj (JJ)</a:t>
            </a:r>
          </a:p>
          <a:p>
            <a:pPr lvl="1">
              <a:lnSpc>
                <a:spcPct val="90000"/>
              </a:lnSpc>
            </a:pPr>
            <a:r>
              <a:rPr lang="en-US" sz="200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15714"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5714"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5"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5715"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1571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15717" name="Ink 24"/>
              <p:cNvPicPr>
                <a:picLocks noRot="1" noChangeAspect="1" noEditPoints="1" noChangeArrowheads="1" noChangeShapeType="1"/>
              </p:cNvPicPr>
              <p:nvPr/>
            </p:nvPicPr>
            <p:blipFill>
              <a:blip r:embed="rId11"/>
              <a:stretch>
                <a:fillRect/>
              </a:stretch>
            </p:blipFill>
            <p:spPr>
              <a:xfrm>
                <a:off x="8435552" y="1596524"/>
                <a:ext cx="22965" cy="207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1571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1571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1572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1572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1572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11"/>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15723" name="Ink 11"/>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12"/>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15724" name="Ink 12"/>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13"/>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15725" name="Ink 13"/>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14"/>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15726" name="Ink 14"/>
              <p:cNvPicPr>
                <a:picLocks noRot="1" noChangeAspect="1" noEditPoints="1" noChangeArrowheads="1" noChangeShapeType="1"/>
              </p:cNvPicPr>
              <p:nvPr/>
            </p:nvPicPr>
            <p:blipFill>
              <a:blip r:embed="rId29"/>
              <a:stretch>
                <a:fillRect/>
              </a:stretch>
            </p:blipFill>
            <p:spPr>
              <a:xfrm>
                <a:off x="2944976" y="2396065"/>
                <a:ext cx="601336" cy="5171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15"/>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15727" name="Ink 15"/>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16"/>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15728" name="Ink 16"/>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17"/>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15729" name="Ink 17"/>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2880000" y="2190240"/>
              <a:ext cx="5357520" cy="2413440"/>
            </p14:xfrm>
          </p:contentPart>
        </mc:Choice>
        <mc:Fallback xmlns="">
          <p:pic>
            <p:nvPicPr>
              <p:cNvPr id="2" name="Ink 1"/>
              <p:cNvPicPr/>
              <p:nvPr/>
            </p:nvPicPr>
            <p:blipFill>
              <a:blip r:embed="rId37"/>
              <a:stretch>
                <a:fillRect/>
              </a:stretch>
            </p:blipFill>
            <p:spPr>
              <a:xfrm>
                <a:off x="2870640" y="2187000"/>
                <a:ext cx="5377320" cy="2420280"/>
              </a:xfrm>
              <a:prstGeom prst="rect">
                <a:avLst/>
              </a:prstGeom>
            </p:spPr>
          </p:pic>
        </mc:Fallback>
      </mc:AlternateContent>
    </p:spTree>
    <p:extLst>
      <p:ext uri="{BB962C8B-B14F-4D97-AF65-F5344CB8AC3E}">
        <p14:creationId xmlns:p14="http://schemas.microsoft.com/office/powerpoint/2010/main" val="2611102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dirty="0"/>
              <a:t>Stanford Tagger: Maximum entropy </a:t>
            </a:r>
            <a:r>
              <a:rPr lang="en-CA" dirty="0">
                <a:solidFill>
                  <a:srgbClr val="00B050"/>
                </a:solidFill>
              </a:rPr>
              <a:t>cyclic dependency network</a:t>
            </a:r>
            <a:r>
              <a:rPr lang="en-CA" dirty="0"/>
              <a:t> – </a:t>
            </a:r>
            <a:r>
              <a:rPr lang="en-CA" dirty="0">
                <a:solidFill>
                  <a:srgbClr val="00B0F0"/>
                </a:solidFill>
              </a:rPr>
              <a:t>Java  - 97.24%</a:t>
            </a:r>
          </a:p>
          <a:p>
            <a:pPr lvl="1"/>
            <a:r>
              <a:rPr lang="en-CA" sz="2000" dirty="0" err="1">
                <a:solidFill>
                  <a:schemeClr val="tx2"/>
                </a:solidFill>
              </a:rPr>
              <a:t>Toutanova</a:t>
            </a:r>
            <a:r>
              <a:rPr lang="en-CA" sz="2000" dirty="0">
                <a:solidFill>
                  <a:schemeClr val="tx2"/>
                </a:solidFill>
              </a:rPr>
              <a:t> and Manning. 2000. Enriching the Knowledge Sources Used in a Maximum Entropy Part-of-Speech Tagger </a:t>
            </a:r>
            <a:r>
              <a:rPr lang="en-CA" sz="2000" i="1" dirty="0">
                <a:solidFill>
                  <a:schemeClr val="tx2"/>
                </a:solidFill>
              </a:rPr>
              <a:t>(EMNLP/VLC-2000)</a:t>
            </a:r>
            <a:r>
              <a:rPr lang="en-CA" sz="2000" dirty="0">
                <a:solidFill>
                  <a:schemeClr val="tx2"/>
                </a:solidFill>
              </a:rPr>
              <a:t>, </a:t>
            </a:r>
          </a:p>
          <a:p>
            <a:pPr lvl="1"/>
            <a:r>
              <a:rPr lang="en-CA" sz="2000" dirty="0" err="1">
                <a:solidFill>
                  <a:schemeClr val="tx2"/>
                </a:solidFill>
              </a:rPr>
              <a:t>Toutanova</a:t>
            </a:r>
            <a:r>
              <a:rPr lang="en-CA" sz="2000" dirty="0">
                <a:solidFill>
                  <a:schemeClr val="tx2"/>
                </a:solidFill>
              </a:rPr>
              <a:t>, Klein, Manning, and Singer. 2003. Feature-Rich Part-of-Speech Tagging with a Cyclic Dependency Network. </a:t>
            </a:r>
            <a:r>
              <a:rPr lang="en-CA" sz="2000" i="1" dirty="0">
                <a:solidFill>
                  <a:schemeClr val="tx2"/>
                </a:solidFill>
              </a:rPr>
              <a:t>HLT-NAACL 2003</a:t>
            </a:r>
            <a:r>
              <a:rPr lang="en-CA" sz="2000" dirty="0">
                <a:solidFill>
                  <a:schemeClr val="tx2"/>
                </a:solidFill>
              </a:rPr>
              <a:t>,</a:t>
            </a:r>
          </a:p>
          <a:p>
            <a:r>
              <a:rPr lang="en-CA" dirty="0"/>
              <a:t> </a:t>
            </a:r>
            <a:r>
              <a:rPr lang="en-CA" dirty="0" err="1"/>
              <a:t>Semisup</a:t>
            </a:r>
            <a:r>
              <a:rPr lang="en-CA" dirty="0"/>
              <a:t> </a:t>
            </a:r>
            <a:r>
              <a:rPr lang="en-CA" dirty="0" err="1"/>
              <a:t>Neighbor</a:t>
            </a:r>
            <a:r>
              <a:rPr lang="en-CA" dirty="0"/>
              <a:t> - </a:t>
            </a:r>
            <a:r>
              <a:rPr lang="en-CA" dirty="0">
                <a:solidFill>
                  <a:srgbClr val="00B0F0"/>
                </a:solidFill>
              </a:rPr>
              <a:t>Python – 97.50%</a:t>
            </a:r>
          </a:p>
          <a:p>
            <a:pPr lvl="1"/>
            <a:r>
              <a:rPr lang="en-CA" sz="2000" dirty="0"/>
              <a:t>Anders. 2011. </a:t>
            </a:r>
            <a:r>
              <a:rPr lang="en-CA" dirty="0">
                <a:solidFill>
                  <a:srgbClr val="00B050"/>
                </a:solidFill>
              </a:rPr>
              <a:t>Semi-supervised</a:t>
            </a:r>
            <a:r>
              <a:rPr lang="en-CA" dirty="0"/>
              <a:t> condensed nearest neighbor for part-of-speech tagging.</a:t>
            </a:r>
            <a:r>
              <a:rPr lang="en-CA" sz="2000" dirty="0"/>
              <a:t> (ACL-HLT).</a:t>
            </a:r>
          </a:p>
        </p:txBody>
      </p:sp>
      <p:sp>
        <p:nvSpPr>
          <p:cNvPr id="4" name="Date Placeholder 3"/>
          <p:cNvSpPr>
            <a:spLocks noGrp="1"/>
          </p:cNvSpPr>
          <p:nvPr>
            <p:ph type="dt" sz="half" idx="10"/>
          </p:nvPr>
        </p:nvSpPr>
        <p:spPr/>
        <p:txBody>
          <a:bodyPr/>
          <a:lstStyle/>
          <a:p>
            <a:pPr>
              <a:defRPr/>
            </a:pPr>
            <a:fld id="{049A15A4-D15D-4CA6-B671-9BF3A7CFE7CB}" type="datetime1">
              <a:rPr lang="en-US" smtClean="0"/>
              <a:t>9/28/2020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46</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More….</a:t>
            </a:r>
          </a:p>
        </p:txBody>
      </p:sp>
    </p:spTree>
    <p:extLst>
      <p:ext uri="{BB962C8B-B14F-4D97-AF65-F5344CB8AC3E}">
        <p14:creationId xmlns:p14="http://schemas.microsoft.com/office/powerpoint/2010/main" val="774419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b="0" dirty="0">
                <a:solidFill>
                  <a:srgbClr val="00B050"/>
                </a:solidFill>
              </a:rPr>
              <a:t>Neural Approaches (on several languages)</a:t>
            </a:r>
          </a:p>
          <a:p>
            <a:r>
              <a:rPr lang="en-CA" sz="2000" b="0" dirty="0"/>
              <a:t>Barbara Plank, Anders </a:t>
            </a:r>
            <a:r>
              <a:rPr lang="en-CA" sz="2000" b="0" dirty="0" err="1"/>
              <a:t>Søgaard</a:t>
            </a:r>
            <a:r>
              <a:rPr lang="en-CA" sz="2000" b="0" dirty="0"/>
              <a:t>, and </a:t>
            </a:r>
            <a:r>
              <a:rPr lang="en-CA" sz="2000" b="0" dirty="0" err="1"/>
              <a:t>Yoav</a:t>
            </a:r>
            <a:r>
              <a:rPr lang="en-CA" sz="2000" b="0" dirty="0"/>
              <a:t> Goldberg. Multilingual part-of-speech tagging with </a:t>
            </a:r>
            <a:r>
              <a:rPr lang="en-CA" sz="2000" dirty="0"/>
              <a:t>bidirectional long short-term memory models and auxiliary loss</a:t>
            </a:r>
            <a:r>
              <a:rPr lang="en-CA" sz="2000" b="0" dirty="0"/>
              <a:t>. ACL 2016.</a:t>
            </a:r>
            <a:endParaRPr lang="en-CA" sz="1600" dirty="0"/>
          </a:p>
        </p:txBody>
      </p:sp>
      <p:sp>
        <p:nvSpPr>
          <p:cNvPr id="4" name="Date Placeholder 3"/>
          <p:cNvSpPr>
            <a:spLocks noGrp="1"/>
          </p:cNvSpPr>
          <p:nvPr>
            <p:ph type="dt" sz="half" idx="10"/>
          </p:nvPr>
        </p:nvSpPr>
        <p:spPr/>
        <p:txBody>
          <a:bodyPr/>
          <a:lstStyle/>
          <a:p>
            <a:pPr>
              <a:defRPr/>
            </a:pPr>
            <a:fld id="{78C1EE62-7A5D-47D0-9355-80E822AA5A3B}" type="datetime1">
              <a:rPr lang="en-US" smtClean="0"/>
              <a:t>9/28/2020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47</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“state of the </a:t>
            </a:r>
            <a:r>
              <a:rPr lang="en-CA" sz="2400" kern="0" dirty="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2677470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F9183183-CB37-484D-8054-931E9D6C2B0C}" type="datetime1">
              <a:rPr lang="en-US" smtClean="0"/>
              <a:t>9/28/2020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48</a:t>
            </a:fld>
            <a:endParaRPr lang="en-US"/>
          </a:p>
        </p:txBody>
      </p:sp>
      <p:pic>
        <p:nvPicPr>
          <p:cNvPr id="7" name="Picture 6"/>
          <p:cNvPicPr>
            <a:picLocks noChangeAspect="1"/>
          </p:cNvPicPr>
          <p:nvPr/>
        </p:nvPicPr>
        <p:blipFill>
          <a:blip r:embed="rId3"/>
          <a:stretch>
            <a:fillRect/>
          </a:stretch>
        </p:blipFill>
        <p:spPr>
          <a:xfrm>
            <a:off x="533400" y="0"/>
            <a:ext cx="8001000" cy="695559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3396" y="798859"/>
              <a:ext cx="433440" cy="360"/>
            </p14:xfrm>
          </p:contentPart>
        </mc:Choice>
        <mc:Fallback xmlns="">
          <p:pic>
            <p:nvPicPr>
              <p:cNvPr id="8" name="Ink 7"/>
              <p:cNvPicPr/>
              <p:nvPr/>
            </p:nvPicPr>
            <p:blipFill>
              <a:blip r:embed="rId5"/>
              <a:stretch>
                <a:fillRect/>
              </a:stretch>
            </p:blipFill>
            <p:spPr>
              <a:xfrm>
                <a:off x="1381396" y="654859"/>
                <a:ext cx="577440" cy="288360"/>
              </a:xfrm>
              <a:prstGeom prst="rect">
                <a:avLst/>
              </a:prstGeom>
            </p:spPr>
          </p:pic>
        </mc:Fallback>
      </mc:AlternateContent>
      <p:sp>
        <p:nvSpPr>
          <p:cNvPr id="9" name="TextBox 8">
            <a:extLst>
              <a:ext uri="{FF2B5EF4-FFF2-40B4-BE49-F238E27FC236}">
                <a16:creationId xmlns:a16="http://schemas.microsoft.com/office/drawing/2014/main" id="{344BF7E5-8116-4929-B4BF-79136C24C645}"/>
              </a:ext>
            </a:extLst>
          </p:cNvPr>
          <p:cNvSpPr txBox="1"/>
          <p:nvPr/>
        </p:nvSpPr>
        <p:spPr>
          <a:xfrm>
            <a:off x="1176231" y="2362200"/>
            <a:ext cx="2444323" cy="338554"/>
          </a:xfrm>
          <a:prstGeom prst="rect">
            <a:avLst/>
          </a:prstGeom>
          <a:solidFill>
            <a:srgbClr val="FFFF00"/>
          </a:solidFill>
        </p:spPr>
        <p:txBody>
          <a:bodyPr wrap="none" rtlCol="0">
            <a:spAutoFit/>
          </a:bodyPr>
          <a:lstStyle/>
          <a:p>
            <a:r>
              <a:rPr lang="en-CA" dirty="0"/>
              <a:t>TNT: a second order HMM</a:t>
            </a: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88322FA-B8BA-4552-B60C-74CA31E9A9EC}"/>
                  </a:ext>
                </a:extLst>
              </p14:cNvPr>
              <p14:cNvContentPartPr/>
              <p14:nvPr/>
            </p14:nvContentPartPr>
            <p14:xfrm>
              <a:off x="5163134" y="226068"/>
              <a:ext cx="621000" cy="37080"/>
            </p14:xfrm>
          </p:contentPart>
        </mc:Choice>
        <mc:Fallback xmlns="">
          <p:pic>
            <p:nvPicPr>
              <p:cNvPr id="10" name="Ink 9">
                <a:extLst>
                  <a:ext uri="{FF2B5EF4-FFF2-40B4-BE49-F238E27FC236}">
                    <a16:creationId xmlns:a16="http://schemas.microsoft.com/office/drawing/2014/main" id="{C88322FA-B8BA-4552-B60C-74CA31E9A9EC}"/>
                  </a:ext>
                </a:extLst>
              </p:cNvPr>
              <p:cNvPicPr/>
              <p:nvPr/>
            </p:nvPicPr>
            <p:blipFill>
              <a:blip r:embed="rId7"/>
              <a:stretch>
                <a:fillRect/>
              </a:stretch>
            </p:blipFill>
            <p:spPr>
              <a:xfrm>
                <a:off x="5073494" y="46068"/>
                <a:ext cx="8006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D4D698F-0160-48BF-BC57-57FDA802C814}"/>
                  </a:ext>
                </a:extLst>
              </p14:cNvPr>
              <p14:cNvContentPartPr/>
              <p14:nvPr/>
            </p14:nvContentPartPr>
            <p14:xfrm>
              <a:off x="3513974" y="6467388"/>
              <a:ext cx="1924560" cy="70560"/>
            </p14:xfrm>
          </p:contentPart>
        </mc:Choice>
        <mc:Fallback xmlns="">
          <p:pic>
            <p:nvPicPr>
              <p:cNvPr id="11" name="Ink 10">
                <a:extLst>
                  <a:ext uri="{FF2B5EF4-FFF2-40B4-BE49-F238E27FC236}">
                    <a16:creationId xmlns:a16="http://schemas.microsoft.com/office/drawing/2014/main" id="{1D4D698F-0160-48BF-BC57-57FDA802C814}"/>
                  </a:ext>
                </a:extLst>
              </p:cNvPr>
              <p:cNvPicPr/>
              <p:nvPr/>
            </p:nvPicPr>
            <p:blipFill>
              <a:blip r:embed="rId9"/>
              <a:stretch>
                <a:fillRect/>
              </a:stretch>
            </p:blipFill>
            <p:spPr>
              <a:xfrm>
                <a:off x="3423974" y="6287748"/>
                <a:ext cx="21042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2865910-1094-4052-B013-460B69D861A0}"/>
                  </a:ext>
                </a:extLst>
              </p14:cNvPr>
              <p14:cNvContentPartPr/>
              <p14:nvPr/>
            </p14:nvContentPartPr>
            <p14:xfrm>
              <a:off x="2569694" y="6526428"/>
              <a:ext cx="795600" cy="5760"/>
            </p14:xfrm>
          </p:contentPart>
        </mc:Choice>
        <mc:Fallback xmlns="">
          <p:pic>
            <p:nvPicPr>
              <p:cNvPr id="12" name="Ink 11">
                <a:extLst>
                  <a:ext uri="{FF2B5EF4-FFF2-40B4-BE49-F238E27FC236}">
                    <a16:creationId xmlns:a16="http://schemas.microsoft.com/office/drawing/2014/main" id="{42865910-1094-4052-B013-460B69D861A0}"/>
                  </a:ext>
                </a:extLst>
              </p:cNvPr>
              <p:cNvPicPr/>
              <p:nvPr/>
            </p:nvPicPr>
            <p:blipFill>
              <a:blip r:embed="rId11"/>
              <a:stretch>
                <a:fillRect/>
              </a:stretch>
            </p:blipFill>
            <p:spPr>
              <a:xfrm>
                <a:off x="2480054" y="6346788"/>
                <a:ext cx="975240" cy="365400"/>
              </a:xfrm>
              <a:prstGeom prst="rect">
                <a:avLst/>
              </a:prstGeom>
            </p:spPr>
          </p:pic>
        </mc:Fallback>
      </mc:AlternateContent>
    </p:spTree>
    <p:extLst>
      <p:ext uri="{BB962C8B-B14F-4D97-AF65-F5344CB8AC3E}">
        <p14:creationId xmlns:p14="http://schemas.microsoft.com/office/powerpoint/2010/main" val="3064384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17DB4BC3-25E1-49A9-A9D9-C3830A64F0CC}" type="datetime1">
              <a:rPr lang="en-US" smtClean="0"/>
              <a:t>9/28/2020</a:t>
            </a:fld>
            <a:endParaRPr lang="en-US"/>
          </a:p>
        </p:txBody>
      </p:sp>
      <p:sp>
        <p:nvSpPr>
          <p:cNvPr id="29699" name="Footer Placeholder 4"/>
          <p:cNvSpPr>
            <a:spLocks noGrp="1"/>
          </p:cNvSpPr>
          <p:nvPr>
            <p:ph type="ftr" sz="quarter" idx="11"/>
          </p:nvPr>
        </p:nvSpPr>
        <p:spPr>
          <a:noFill/>
        </p:spPr>
        <p:txBody>
          <a:bodyPr/>
          <a:lstStyle/>
          <a:p>
            <a:r>
              <a:rPr lang="en-US"/>
              <a:t>CPSC503 Winter 2020-21</a:t>
            </a:r>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49</a:t>
            </a:fld>
            <a:endParaRPr lang="en-US"/>
          </a:p>
        </p:txBody>
      </p:sp>
      <p:sp>
        <p:nvSpPr>
          <p:cNvPr id="29701" name="Rectangle 2"/>
          <p:cNvSpPr>
            <a:spLocks noGrp="1" noChangeArrowheads="1"/>
          </p:cNvSpPr>
          <p:nvPr>
            <p:ph type="title"/>
          </p:nvPr>
        </p:nvSpPr>
        <p:spPr>
          <a:xfrm>
            <a:off x="685800" y="76200"/>
            <a:ext cx="7772400" cy="1143000"/>
          </a:xfrm>
        </p:spPr>
        <p:txBody>
          <a:bodyPr/>
          <a:lstStyle/>
          <a:p>
            <a:pPr eaLnBrk="1" hangingPunct="1"/>
            <a:r>
              <a:rPr lang="en-US" dirty="0"/>
              <a:t>Next ….</a:t>
            </a:r>
          </a:p>
        </p:txBody>
      </p:sp>
      <p:sp>
        <p:nvSpPr>
          <p:cNvPr id="29702" name="Rectangle 3"/>
          <p:cNvSpPr>
            <a:spLocks noGrp="1" noChangeArrowheads="1"/>
          </p:cNvSpPr>
          <p:nvPr>
            <p:ph type="body" idx="1"/>
          </p:nvPr>
        </p:nvSpPr>
        <p:spPr>
          <a:xfrm>
            <a:off x="228600" y="620954"/>
            <a:ext cx="8552329" cy="4114800"/>
          </a:xfrm>
        </p:spPr>
        <p:txBody>
          <a:bodyPr/>
          <a:lstStyle/>
          <a:p>
            <a:pPr eaLnBrk="1" hangingPunct="1">
              <a:buFontTx/>
              <a:buNone/>
            </a:pPr>
            <a:endParaRPr lang="en-US" dirty="0"/>
          </a:p>
          <a:p>
            <a:pPr eaLnBrk="1" hangingPunct="1"/>
            <a:r>
              <a:rPr lang="en-US" dirty="0">
                <a:solidFill>
                  <a:schemeClr val="accent2"/>
                </a:solidFill>
              </a:rPr>
              <a:t>Wed</a:t>
            </a:r>
            <a:r>
              <a:rPr lang="en-US" dirty="0"/>
              <a:t>: Recurrent Neural networks for Sequence Labeling </a:t>
            </a:r>
            <a:r>
              <a:rPr lang="en-US" b="0" dirty="0"/>
              <a:t>(</a:t>
            </a:r>
            <a:r>
              <a:rPr lang="en-CA" b="0" dirty="0"/>
              <a:t>J&amp;M 3Ed </a:t>
            </a:r>
            <a:r>
              <a:rPr lang="en-CA" b="0" dirty="0" err="1"/>
              <a:t>Chp</a:t>
            </a:r>
            <a:r>
              <a:rPr lang="en-CA" b="0" dirty="0"/>
              <a:t>. 9)</a:t>
            </a:r>
            <a:endParaRPr lang="en-US" b="0" dirty="0"/>
          </a:p>
          <a:p>
            <a:pPr eaLnBrk="1" hangingPunct="1"/>
            <a:r>
              <a:rPr lang="en-US" dirty="0">
                <a:solidFill>
                  <a:schemeClr val="accent2"/>
                </a:solidFill>
              </a:rPr>
              <a:t>Next Mon</a:t>
            </a:r>
            <a:r>
              <a:rPr lang="en-US" dirty="0"/>
              <a:t>: Start Syntax &amp; Context Free Grammars </a:t>
            </a:r>
            <a:r>
              <a:rPr lang="en-US" b="0" dirty="0"/>
              <a:t>(</a:t>
            </a:r>
            <a:r>
              <a:rPr lang="en-CA" b="0" dirty="0"/>
              <a:t>J&amp;M 3Ed </a:t>
            </a:r>
            <a:r>
              <a:rPr lang="en-CA" b="0" dirty="0" err="1"/>
              <a:t>Chp</a:t>
            </a:r>
            <a:r>
              <a:rPr lang="en-CA" b="0" dirty="0"/>
              <a:t>. 10-11) </a:t>
            </a:r>
            <a:endParaRPr lang="en-US" b="0" dirty="0"/>
          </a:p>
        </p:txBody>
      </p:sp>
      <p:sp>
        <p:nvSpPr>
          <p:cNvPr id="7" name="Rectangle 2"/>
          <p:cNvSpPr txBox="1">
            <a:spLocks noChangeArrowheads="1"/>
          </p:cNvSpPr>
          <p:nvPr/>
        </p:nvSpPr>
        <p:spPr bwMode="auto">
          <a:xfrm>
            <a:off x="152400" y="3988174"/>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600" kern="0" dirty="0">
              <a:solidFill>
                <a:srgbClr val="7030A0"/>
              </a:solidFill>
            </a:endParaRPr>
          </a:p>
          <a:p>
            <a:pPr eaLnBrk="1" hangingPunct="1"/>
            <a:r>
              <a:rPr lang="en-US" sz="3600" kern="0" dirty="0">
                <a:solidFill>
                  <a:srgbClr val="7030A0"/>
                </a:solidFill>
              </a:rPr>
              <a:t>Solution for Assignment1 Posted</a:t>
            </a:r>
          </a:p>
          <a:p>
            <a:pPr eaLnBrk="1" hangingPunct="1"/>
            <a:r>
              <a:rPr lang="en-US" sz="3600" kern="0" dirty="0">
                <a:solidFill>
                  <a:schemeClr val="tx1"/>
                </a:solidFill>
              </a:rPr>
              <a:t>(use them to check your work)</a:t>
            </a:r>
            <a:endParaRPr lang="en-US" sz="3600" kern="0" dirty="0">
              <a:solidFill>
                <a:srgbClr val="7030A0"/>
              </a:solidFill>
            </a:endParaRPr>
          </a:p>
          <a:p>
            <a:pPr eaLnBrk="1" hangingPunct="1"/>
            <a:r>
              <a:rPr lang="en-US" sz="3600" kern="0" dirty="0">
                <a:solidFill>
                  <a:srgbClr val="7030A0"/>
                </a:solidFill>
              </a:rPr>
              <a:t>Work on Assignment 2</a:t>
            </a:r>
          </a:p>
          <a:p>
            <a:pPr eaLnBrk="1" hangingPunct="1"/>
            <a:r>
              <a:rPr lang="en-US" sz="3200" kern="0" dirty="0">
                <a:solidFill>
                  <a:schemeClr val="tx1"/>
                </a:solidFill>
              </a:rPr>
              <a:t>(will be on Canvas by tonight)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36D9324-B7D1-4373-B6ED-77A64B7EC859}"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2662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BE4442-D63F-4E78-BCFF-CF38A664DB04}"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26663" name="Text Box 35"/>
            <p:cNvSpPr txBox="1">
              <a:spLocks noChangeArrowheads="1"/>
            </p:cNvSpPr>
            <p:nvPr/>
          </p:nvSpPr>
          <p:spPr bwMode="auto">
            <a:xfrm>
              <a:off x="6934200" y="4572000"/>
              <a:ext cx="356569" cy="4997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222232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4C828DA-6155-464C-82EA-B406362A4067}"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28" name="Footer Placeholder 7"/>
          <p:cNvSpPr>
            <a:spLocks noGrp="1"/>
          </p:cNvSpPr>
          <p:nvPr>
            <p:ph type="ftr" sz="quarter" idx="11"/>
          </p:nvPr>
        </p:nvSpPr>
        <p:spPr>
          <a:xfrm>
            <a:off x="3224213" y="6400800"/>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8229" name="Slide Number Placeholder 8"/>
          <p:cNvSpPr>
            <a:spLocks noGrp="1"/>
          </p:cNvSpPr>
          <p:nvPr>
            <p:ph type="sldNum" sz="quarter" idx="12"/>
          </p:nvPr>
        </p:nvSpPr>
        <p:spPr>
          <a:xfrm>
            <a:off x="6705600" y="6400800"/>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C51D6-3D27-4132-9899-C5E1B3D83A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Probability of initial states</a:t>
            </a:r>
            <a:endParaRPr kumimoji="0" lang="el-GR"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extLst>
                <p:ext uri="{D42A27DB-BD31-4B8C-83A1-F6EECF244321}">
                  <p14:modId xmlns:p14="http://schemas.microsoft.com/office/powerpoint/2010/main" val="653575879"/>
                </p:ext>
              </p:extLst>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7544" name="Formel" r:id="rId4" imgW="927000" imgH="203040" progId="Equation.3">
                    <p:embed/>
                  </p:oleObj>
                </mc:Choice>
                <mc:Fallback>
                  <p:oleObj name="Formel" r:id="rId4" imgW="927000" imgH="203040" progId="Equation.3">
                    <p:embed/>
                    <p:pic>
                      <p:nvPicPr>
                        <p:cNvPr id="82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extLst>
                <p:ext uri="{D42A27DB-BD31-4B8C-83A1-F6EECF244321}">
                  <p14:modId xmlns:p14="http://schemas.microsoft.com/office/powerpoint/2010/main" val="1754480187"/>
                </p:ext>
              </p:extLst>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7545" name="Formel" r:id="rId6" imgW="533160" imgH="431640" progId="Equation.3">
                    <p:embed/>
                  </p:oleObj>
                </mc:Choice>
                <mc:Fallback>
                  <p:oleObj name="Formel" r:id="rId6" imgW="533160" imgH="431640" progId="Equation.3">
                    <p:embed/>
                    <p:pic>
                      <p:nvPicPr>
                        <p:cNvPr id="82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extLst>
                <p:ext uri="{D42A27DB-BD31-4B8C-83A1-F6EECF244321}">
                  <p14:modId xmlns:p14="http://schemas.microsoft.com/office/powerpoint/2010/main" val="3990987263"/>
                </p:ext>
              </p:extLst>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7546" name="Formel" r:id="rId8" imgW="1523880" imgH="203040" progId="Equation.3">
                    <p:embed/>
                  </p:oleObj>
                </mc:Choice>
                <mc:Fallback>
                  <p:oleObj name="Formel" r:id="rId8" imgW="1523880" imgH="203040" progId="Equation.3">
                    <p:embed/>
                    <p:pic>
                      <p:nvPicPr>
                        <p:cNvPr id="8198"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extLst>
                <p:ext uri="{D42A27DB-BD31-4B8C-83A1-F6EECF244321}">
                  <p14:modId xmlns:p14="http://schemas.microsoft.com/office/powerpoint/2010/main" val="3111037435"/>
                </p:ext>
              </p:extLst>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7547" name="Formel" r:id="rId10" imgW="406080" imgH="190440" progId="Equation.3">
                    <p:embed/>
                  </p:oleObj>
                </mc:Choice>
                <mc:Fallback>
                  <p:oleObj name="Formel" r:id="rId10" imgW="406080" imgH="190440" progId="Equation.3">
                    <p:embed/>
                    <p:pic>
                      <p:nvPicPr>
                        <p:cNvPr id="8199"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extLst>
                <p:ext uri="{D42A27DB-BD31-4B8C-83A1-F6EECF244321}">
                  <p14:modId xmlns:p14="http://schemas.microsoft.com/office/powerpoint/2010/main" val="3527285476"/>
                </p:ext>
              </p:extLst>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7548" name="Formel" r:id="rId12" imgW="279360" imgH="190440" progId="Equation.3">
                    <p:embed/>
                  </p:oleObj>
                </mc:Choice>
                <mc:Fallback>
                  <p:oleObj name="Formel" r:id="rId12" imgW="279360" imgH="190440" progId="Equation.3">
                    <p:embed/>
                    <p:pic>
                      <p:nvPicPr>
                        <p:cNvPr id="820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extLst>
                <p:ext uri="{D42A27DB-BD31-4B8C-83A1-F6EECF244321}">
                  <p14:modId xmlns:p14="http://schemas.microsoft.com/office/powerpoint/2010/main" val="1436143846"/>
                </p:ext>
              </p:extLst>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7549" name="Formel" r:id="rId14" imgW="634680" imgH="444240" progId="Equation.3">
                    <p:embed/>
                  </p:oleObj>
                </mc:Choice>
                <mc:Fallback>
                  <p:oleObj name="Formel" r:id="rId14" imgW="634680" imgH="444240" progId="Equation.3">
                    <p:embed/>
                    <p:pic>
                      <p:nvPicPr>
                        <p:cNvPr id="820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extLst>
                <p:ext uri="{D42A27DB-BD31-4B8C-83A1-F6EECF244321}">
                  <p14:modId xmlns:p14="http://schemas.microsoft.com/office/powerpoint/2010/main" val="1490616063"/>
                </p:ext>
              </p:extLst>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7550" name="Formel" r:id="rId16" imgW="177480" imgH="177480" progId="Equation.3">
                    <p:embed/>
                  </p:oleObj>
                </mc:Choice>
                <mc:Fallback>
                  <p:oleObj name="Formel" r:id="rId16" imgW="177480" imgH="177480" progId="Equation.3">
                    <p:embed/>
                    <p:pic>
                      <p:nvPicPr>
                        <p:cNvPr id="820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extLst>
              <p:ext uri="{D42A27DB-BD31-4B8C-83A1-F6EECF244321}">
                <p14:modId xmlns:p14="http://schemas.microsoft.com/office/powerpoint/2010/main" val="2163064711"/>
              </p:ext>
            </p:extLst>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7551" name="Formel" r:id="rId18" imgW="139680" imgH="139680" progId="Equation.3">
                  <p:embed/>
                </p:oleObj>
              </mc:Choice>
              <mc:Fallback>
                <p:oleObj name="Formel" r:id="rId18" imgW="139680" imgH="139680" progId="Equation.3">
                  <p:embed/>
                  <p:pic>
                    <p:nvPicPr>
                      <p:cNvPr id="8194"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extLst>
              <p:ext uri="{D42A27DB-BD31-4B8C-83A1-F6EECF244321}">
                <p14:modId xmlns:p14="http://schemas.microsoft.com/office/powerpoint/2010/main" val="2272454867"/>
              </p:ext>
            </p:extLst>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7552" name="Formel" r:id="rId20" imgW="164880" imgH="152280" progId="Equation.3">
                  <p:embed/>
                </p:oleObj>
              </mc:Choice>
              <mc:Fallback>
                <p:oleObj name="Formel" r:id="rId20" imgW="164880" imgH="152280" progId="Equation.3">
                  <p:embed/>
                  <p:pic>
                    <p:nvPicPr>
                      <p:cNvPr id="8195"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8196" name="Object 73"/>
          <p:cNvGraphicFramePr>
            <a:graphicFrameLocks noChangeAspect="1"/>
          </p:cNvGraphicFramePr>
          <p:nvPr>
            <p:extLst>
              <p:ext uri="{D42A27DB-BD31-4B8C-83A1-F6EECF244321}">
                <p14:modId xmlns:p14="http://schemas.microsoft.com/office/powerpoint/2010/main" val="1545219861"/>
              </p:ext>
            </p:extLst>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7553" name="Equation" r:id="rId22" imgW="317160" imgH="177480" progId="Equation.3">
                  <p:embed/>
                </p:oleObj>
              </mc:Choice>
              <mc:Fallback>
                <p:oleObj name="Equation" r:id="rId22" imgW="317160" imgH="177480" progId="Equation.3">
                  <p:embed/>
                  <p:pic>
                    <p:nvPicPr>
                      <p:cNvPr id="8196"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extLst>
              <p:ext uri="{D42A27DB-BD31-4B8C-83A1-F6EECF244321}">
                <p14:modId xmlns:p14="http://schemas.microsoft.com/office/powerpoint/2010/main" val="3599809154"/>
              </p:ext>
            </p:extLst>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7554" name="Equation" r:id="rId24" imgW="190440" imgH="177480" progId="Equation.3">
                  <p:embed/>
                </p:oleObj>
              </mc:Choice>
              <mc:Fallback>
                <p:oleObj name="Equation" r:id="rId24" imgW="190440" imgH="177480" progId="Equation.3">
                  <p:embed/>
                  <p:pic>
                    <p:nvPicPr>
                      <p:cNvPr id="8197"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8324" name="Text Box 35"/>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extLst>
      <p:ext uri="{BB962C8B-B14F-4D97-AF65-F5344CB8AC3E}">
        <p14:creationId xmlns:p14="http://schemas.microsoft.com/office/powerpoint/2010/main" val="15692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41305B-2800-48F6-A7DD-8EBA0CFCD3D1}"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27652"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FACA3C-7CD8-4257-B317-E262DFA90C7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a:t>Let X=(X</a:t>
            </a:r>
            <a:r>
              <a:rPr lang="en-US" baseline="-25000"/>
              <a:t>1</a:t>
            </a:r>
            <a:r>
              <a:rPr lang="en-US"/>
              <a:t>, .., X</a:t>
            </a:r>
            <a:r>
              <a:rPr lang="en-US" baseline="-25000"/>
              <a:t>t</a:t>
            </a:r>
            <a:r>
              <a:rPr lang="en-US"/>
              <a:t>) be a sequence of random variables taking values in some finite set S={s</a:t>
            </a:r>
            <a:r>
              <a:rPr lang="en-US" baseline="-25000"/>
              <a:t>1</a:t>
            </a:r>
            <a:r>
              <a:rPr lang="en-US"/>
              <a:t>, …, s</a:t>
            </a:r>
            <a:r>
              <a:rPr lang="en-US" baseline="-25000"/>
              <a:t>n</a:t>
            </a:r>
            <a:r>
              <a:rPr lang="en-US"/>
              <a:t>}, the state space, the Markov properties are:</a:t>
            </a:r>
          </a:p>
          <a:p>
            <a:pPr eaLnBrk="1" hangingPunct="1">
              <a:lnSpc>
                <a:spcPct val="90000"/>
              </a:lnSpc>
            </a:pPr>
            <a:endParaRPr lang="en-US"/>
          </a:p>
          <a:p>
            <a:pPr eaLnBrk="1" hangingPunct="1">
              <a:lnSpc>
                <a:spcPct val="90000"/>
              </a:lnSpc>
            </a:pPr>
            <a:r>
              <a:rPr lang="en-US" b="0" i="1" u="sng">
                <a:solidFill>
                  <a:schemeClr val="accent2"/>
                </a:solidFill>
              </a:rPr>
              <a:t>(a) Limited Horizon</a:t>
            </a:r>
            <a:r>
              <a:rPr lang="en-US">
                <a:solidFill>
                  <a:schemeClr val="accent2"/>
                </a:solidFill>
              </a:rPr>
              <a:t>:</a:t>
            </a:r>
            <a:r>
              <a:rPr lang="en-US"/>
              <a:t> </a:t>
            </a:r>
          </a:p>
          <a:p>
            <a:pPr eaLnBrk="1" hangingPunct="1">
              <a:lnSpc>
                <a:spcPct val="90000"/>
              </a:lnSpc>
              <a:buFontTx/>
              <a:buNone/>
            </a:pPr>
            <a:r>
              <a:rPr lang="en-US" b="0"/>
              <a:t>For all t,</a:t>
            </a:r>
            <a:r>
              <a:rPr lang="en-US"/>
              <a:t> </a:t>
            </a:r>
            <a:r>
              <a:rPr lang="en-US" sz="3200" b="0"/>
              <a:t>P(X</a:t>
            </a:r>
            <a:r>
              <a:rPr lang="en-US" sz="3200" b="0" baseline="-25000"/>
              <a:t>t+1</a:t>
            </a:r>
            <a:r>
              <a:rPr lang="en-US" sz="3200" b="0"/>
              <a:t>|X</a:t>
            </a:r>
            <a:r>
              <a:rPr lang="en-US" sz="3200" b="0" baseline="-25000"/>
              <a:t>1</a:t>
            </a:r>
            <a:r>
              <a:rPr lang="en-US" sz="3200" b="0"/>
              <a:t>, .., X</a:t>
            </a:r>
            <a:r>
              <a:rPr lang="en-US" sz="3200" b="0" baseline="-25000"/>
              <a:t>t</a:t>
            </a:r>
            <a:r>
              <a:rPr lang="en-US" sz="3200" b="0"/>
              <a:t>)=P(X </a:t>
            </a:r>
            <a:r>
              <a:rPr lang="en-US" sz="3200" b="0" baseline="-25000"/>
              <a:t>t+1 </a:t>
            </a:r>
            <a:r>
              <a:rPr lang="en-US" sz="3200" b="0"/>
              <a:t>| X</a:t>
            </a:r>
            <a:r>
              <a:rPr lang="en-US" sz="3200" b="0" baseline="-25000"/>
              <a:t>t</a:t>
            </a:r>
            <a:r>
              <a:rPr lang="en-US" sz="3200" b="0"/>
              <a:t>)</a:t>
            </a:r>
            <a:r>
              <a:rPr lang="en-US" sz="3200"/>
              <a:t> </a:t>
            </a:r>
          </a:p>
          <a:p>
            <a:pPr eaLnBrk="1" hangingPunct="1">
              <a:lnSpc>
                <a:spcPct val="90000"/>
              </a:lnSpc>
              <a:buFontTx/>
              <a:buNone/>
            </a:pPr>
            <a:endParaRPr lang="en-US" sz="3200"/>
          </a:p>
          <a:p>
            <a:pPr eaLnBrk="1" hangingPunct="1">
              <a:lnSpc>
                <a:spcPct val="90000"/>
              </a:lnSpc>
            </a:pPr>
            <a:r>
              <a:rPr lang="en-US" b="0" i="1" u="sng">
                <a:solidFill>
                  <a:schemeClr val="accent2"/>
                </a:solidFill>
              </a:rPr>
              <a:t>(b)Time Invariant</a:t>
            </a:r>
            <a:r>
              <a:rPr lang="en-US">
                <a:solidFill>
                  <a:schemeClr val="accent2"/>
                </a:solidFill>
              </a:rPr>
              <a:t>:</a:t>
            </a:r>
            <a:r>
              <a:rPr lang="en-US"/>
              <a:t> </a:t>
            </a:r>
          </a:p>
          <a:p>
            <a:pPr eaLnBrk="1" hangingPunct="1">
              <a:lnSpc>
                <a:spcPct val="90000"/>
              </a:lnSpc>
              <a:buFontTx/>
              <a:buNone/>
            </a:pPr>
            <a:r>
              <a:rPr lang="en-US" b="0"/>
              <a:t>For all t,</a:t>
            </a:r>
            <a:r>
              <a:rPr lang="en-US" sz="3200" b="0"/>
              <a:t> P(X </a:t>
            </a:r>
            <a:r>
              <a:rPr lang="en-US" sz="3200" b="0" baseline="-25000"/>
              <a:t>t+1 </a:t>
            </a:r>
            <a:r>
              <a:rPr lang="en-US" sz="3200" b="0"/>
              <a:t>|X</a:t>
            </a:r>
            <a:r>
              <a:rPr lang="en-US" sz="3200" b="0" baseline="-25000"/>
              <a:t>t</a:t>
            </a:r>
            <a:r>
              <a:rPr lang="en-US" sz="3200" b="0"/>
              <a:t>)=P(X</a:t>
            </a:r>
            <a:r>
              <a:rPr lang="en-US" sz="3200" b="0" baseline="-25000"/>
              <a:t>2 </a:t>
            </a:r>
            <a:r>
              <a:rPr lang="en-US" sz="3200" b="0"/>
              <a:t>| X</a:t>
            </a:r>
            <a:r>
              <a:rPr lang="en-US" sz="3200" b="0" baseline="-25000"/>
              <a:t>1</a:t>
            </a:r>
            <a:r>
              <a:rPr lang="en-US" sz="3200" b="0"/>
              <a:t>)</a:t>
            </a:r>
            <a:r>
              <a:rPr lang="en-US" sz="3200"/>
              <a:t> </a:t>
            </a:r>
          </a:p>
          <a:p>
            <a:pPr eaLnBrk="1" hangingPunct="1">
              <a:lnSpc>
                <a:spcPct val="90000"/>
              </a:lnSpc>
              <a:buFontTx/>
              <a:buNone/>
            </a:pPr>
            <a:r>
              <a:rPr lang="en-US"/>
              <a:t>i.e., the dependency does not change over time.</a:t>
            </a:r>
          </a:p>
        </p:txBody>
      </p:sp>
    </p:spTree>
    <p:extLst>
      <p:ext uri="{BB962C8B-B14F-4D97-AF65-F5344CB8AC3E}">
        <p14:creationId xmlns:p14="http://schemas.microsoft.com/office/powerpoint/2010/main" val="242112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xfrm>
            <a:off x="912268" y="6435358"/>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FFE0DAC-FB7E-42C3-ABFD-4CD9C3692F74}"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xfrm>
            <a:off x="3350668" y="6435358"/>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9231" name="Slide Number Placeholder 8"/>
          <p:cNvSpPr>
            <a:spLocks noGrp="1"/>
          </p:cNvSpPr>
          <p:nvPr>
            <p:ph type="sldNum" sz="quarter" idx="12"/>
          </p:nvPr>
        </p:nvSpPr>
        <p:spPr>
          <a:xfrm>
            <a:off x="6779668" y="6435358"/>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1063105" y="-358379"/>
            <a:ext cx="4800600" cy="1143000"/>
          </a:xfrm>
        </p:spPr>
        <p:txBody>
          <a:bodyPr/>
          <a:lstStyle/>
          <a:p>
            <a:pPr eaLnBrk="1" hangingPunct="1"/>
            <a:r>
              <a:rPr lang="de-DE" sz="3200" dirty="0"/>
              <a:t>Markov-Chain</a:t>
            </a:r>
            <a:endParaRPr lang="de-DE" dirty="0"/>
          </a:p>
        </p:txBody>
      </p:sp>
      <p:sp>
        <p:nvSpPr>
          <p:cNvPr id="9233" name="Rectangle 3"/>
          <p:cNvSpPr>
            <a:spLocks noChangeArrowheads="1"/>
          </p:cNvSpPr>
          <p:nvPr/>
        </p:nvSpPr>
        <p:spPr bwMode="auto">
          <a:xfrm>
            <a:off x="101600" y="2128249"/>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1</a:t>
            </a:r>
            <a:r>
              <a:rPr kumimoji="0" lang="de-DE" sz="2400" b="0" i="0" u="none" strike="noStrike" kern="1200" cap="none" spc="0" normalizeH="0" baseline="0" noProof="0" dirty="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3986103646"/>
              </p:ext>
            </p:extLst>
          </p:nvPr>
        </p:nvGraphicFramePr>
        <p:xfrm>
          <a:off x="482600" y="2834363"/>
          <a:ext cx="1981200" cy="503238"/>
        </p:xfrm>
        <a:graphic>
          <a:graphicData uri="http://schemas.openxmlformats.org/presentationml/2006/ole">
            <mc:AlternateContent xmlns:mc="http://schemas.openxmlformats.org/markup-compatibility/2006">
              <mc:Choice xmlns:v="urn:schemas-microsoft-com:vml" Requires="v">
                <p:oleObj spid="_x0000_s8439"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34363"/>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3742182119"/>
              </p:ext>
            </p:extLst>
          </p:nvPr>
        </p:nvGraphicFramePr>
        <p:xfrm>
          <a:off x="555698" y="3362785"/>
          <a:ext cx="6694488" cy="503238"/>
        </p:xfrm>
        <a:graphic>
          <a:graphicData uri="http://schemas.openxmlformats.org/presentationml/2006/ole">
            <mc:AlternateContent xmlns:mc="http://schemas.openxmlformats.org/markup-compatibility/2006">
              <mc:Choice xmlns:v="urn:schemas-microsoft-com:vml" Requires="v">
                <p:oleObj spid="_x0000_s8440"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98" y="3362785"/>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170080096"/>
              </p:ext>
            </p:extLst>
          </p:nvPr>
        </p:nvGraphicFramePr>
        <p:xfrm>
          <a:off x="684212" y="3853785"/>
          <a:ext cx="2008188" cy="801804"/>
        </p:xfrm>
        <a:graphic>
          <a:graphicData uri="http://schemas.openxmlformats.org/presentationml/2006/ole">
            <mc:AlternateContent xmlns:mc="http://schemas.openxmlformats.org/markup-compatibility/2006">
              <mc:Choice xmlns:v="urn:schemas-microsoft-com:vml" Requires="v">
                <p:oleObj spid="_x0000_s8441"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2" y="3853785"/>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4290566862"/>
              </p:ext>
            </p:extLst>
          </p:nvPr>
        </p:nvGraphicFramePr>
        <p:xfrm>
          <a:off x="915709" y="5386975"/>
          <a:ext cx="7886700" cy="777141"/>
        </p:xfrm>
        <a:graphic>
          <a:graphicData uri="http://schemas.openxmlformats.org/presentationml/2006/ole">
            <mc:AlternateContent xmlns:mc="http://schemas.openxmlformats.org/markup-compatibility/2006">
              <mc:Choice xmlns:v="urn:schemas-microsoft-com:vml" Requires="v">
                <p:oleObj spid="_x0000_s8442"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709" y="5386975"/>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101600" y="4920585"/>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sp>
        <p:nvSpPr>
          <p:cNvPr id="60" name="Rectangle 9"/>
          <p:cNvSpPr>
            <a:spLocks noChangeArrowheads="1"/>
          </p:cNvSpPr>
          <p:nvPr/>
        </p:nvSpPr>
        <p:spPr bwMode="auto">
          <a:xfrm>
            <a:off x="7210854" y="2975886"/>
            <a:ext cx="375062" cy="24631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1" name="Rectangle 10"/>
          <p:cNvSpPr>
            <a:spLocks noChangeArrowheads="1"/>
          </p:cNvSpPr>
          <p:nvPr/>
        </p:nvSpPr>
        <p:spPr bwMode="auto">
          <a:xfrm>
            <a:off x="7210854" y="3217858"/>
            <a:ext cx="375062" cy="24631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2" name="Rectangle 11"/>
          <p:cNvSpPr>
            <a:spLocks noChangeArrowheads="1"/>
          </p:cNvSpPr>
          <p:nvPr/>
        </p:nvSpPr>
        <p:spPr bwMode="auto">
          <a:xfrm>
            <a:off x="7587320" y="2726318"/>
            <a:ext cx="955214" cy="24631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587320" y="2975886"/>
            <a:ext cx="955214"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587320" y="3217858"/>
            <a:ext cx="955214"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graphicFrame>
        <p:nvGraphicFramePr>
          <p:cNvPr id="80" name="Object 38"/>
          <p:cNvGraphicFramePr>
            <a:graphicFrameLocks noChangeAspect="1"/>
          </p:cNvGraphicFramePr>
          <p:nvPr>
            <p:extLst>
              <p:ext uri="{D42A27DB-BD31-4B8C-83A1-F6EECF244321}">
                <p14:modId xmlns:p14="http://schemas.microsoft.com/office/powerpoint/2010/main" val="1342840639"/>
              </p:ext>
            </p:extLst>
          </p:nvPr>
        </p:nvGraphicFramePr>
        <p:xfrm>
          <a:off x="7952549" y="2734999"/>
          <a:ext cx="254256" cy="196399"/>
        </p:xfrm>
        <a:graphic>
          <a:graphicData uri="http://schemas.openxmlformats.org/presentationml/2006/ole">
            <mc:AlternateContent xmlns:mc="http://schemas.openxmlformats.org/markup-compatibility/2006">
              <mc:Choice xmlns:v="urn:schemas-microsoft-com:vml" Requires="v">
                <p:oleObj spid="_x0000_s8443" name="Formel" r:id="rId12" imgW="139680" imgH="139680" progId="Equation.3">
                  <p:embed/>
                </p:oleObj>
              </mc:Choice>
              <mc:Fallback>
                <p:oleObj name="Formel" r:id="rId12" imgW="139680" imgH="139680" progId="Equation.3">
                  <p:embed/>
                  <p:pic>
                    <p:nvPicPr>
                      <p:cNvPr id="8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2549" y="2734999"/>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3" name="Rectangle 42"/>
          <p:cNvSpPr>
            <a:spLocks noChangeArrowheads="1"/>
          </p:cNvSpPr>
          <p:nvPr/>
        </p:nvSpPr>
        <p:spPr bwMode="auto">
          <a:xfrm>
            <a:off x="6560751" y="1818907"/>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0" name="Rectangle 49"/>
          <p:cNvSpPr>
            <a:spLocks noChangeArrowheads="1"/>
          </p:cNvSpPr>
          <p:nvPr/>
        </p:nvSpPr>
        <p:spPr bwMode="auto">
          <a:xfrm>
            <a:off x="6817817" y="1808056"/>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91" name="Rectangle 50"/>
          <p:cNvSpPr>
            <a:spLocks noChangeArrowheads="1"/>
          </p:cNvSpPr>
          <p:nvPr/>
        </p:nvSpPr>
        <p:spPr bwMode="auto">
          <a:xfrm>
            <a:off x="7167593" y="1808056"/>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2" name="Rectangle 51"/>
          <p:cNvSpPr>
            <a:spLocks noChangeArrowheads="1"/>
          </p:cNvSpPr>
          <p:nvPr/>
        </p:nvSpPr>
        <p:spPr bwMode="auto">
          <a:xfrm>
            <a:off x="7572154" y="1808056"/>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11" name="Rectangle 70"/>
          <p:cNvSpPr>
            <a:spLocks noChangeArrowheads="1"/>
          </p:cNvSpPr>
          <p:nvPr/>
        </p:nvSpPr>
        <p:spPr bwMode="auto">
          <a:xfrm>
            <a:off x="7976715" y="1808056"/>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2" name="Rectangle 71"/>
          <p:cNvSpPr>
            <a:spLocks noChangeArrowheads="1"/>
          </p:cNvSpPr>
          <p:nvPr/>
        </p:nvSpPr>
        <p:spPr bwMode="auto">
          <a:xfrm>
            <a:off x="8326493" y="1808056"/>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3" name="Rectangle 72"/>
          <p:cNvSpPr>
            <a:spLocks noChangeArrowheads="1"/>
          </p:cNvSpPr>
          <p:nvPr/>
        </p:nvSpPr>
        <p:spPr bwMode="auto">
          <a:xfrm>
            <a:off x="8731054" y="1808056"/>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114" name="Object 73"/>
          <p:cNvGraphicFramePr>
            <a:graphicFrameLocks noChangeAspect="1"/>
          </p:cNvGraphicFramePr>
          <p:nvPr>
            <p:extLst>
              <p:ext uri="{D42A27DB-BD31-4B8C-83A1-F6EECF244321}">
                <p14:modId xmlns:p14="http://schemas.microsoft.com/office/powerpoint/2010/main" val="4185078760"/>
              </p:ext>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8444" name="Equation" r:id="rId14" imgW="317160" imgH="177480" progId="Equation.3">
                  <p:embed/>
                </p:oleObj>
              </mc:Choice>
              <mc:Fallback>
                <p:oleObj name="Equation" r:id="rId14" imgW="317160" imgH="177480" progId="Equation.3">
                  <p:embed/>
                  <p:pic>
                    <p:nvPicPr>
                      <p:cNvPr id="114"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ext uri="{D42A27DB-BD31-4B8C-83A1-F6EECF244321}">
                <p14:modId xmlns:p14="http://schemas.microsoft.com/office/powerpoint/2010/main" val="79435766"/>
              </p:ext>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8445" name="Equation" r:id="rId16" imgW="190440" imgH="177480" progId="Equation.3">
                  <p:embed/>
                </p:oleObj>
              </mc:Choice>
              <mc:Fallback>
                <p:oleObj name="Equation" r:id="rId16" imgW="190440" imgH="177480" progId="Equation.3">
                  <p:embed/>
                  <p:pic>
                    <p:nvPicPr>
                      <p:cNvPr id="115" name="Object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 name="TextBox 2"/>
          <p:cNvSpPr txBox="1"/>
          <p:nvPr/>
        </p:nvSpPr>
        <p:spPr>
          <a:xfrm>
            <a:off x="1453364" y="5337998"/>
            <a:ext cx="304800" cy="461665"/>
          </a:xfrm>
          <a:prstGeom prst="rect">
            <a:avLst/>
          </a:prstGeom>
          <a:solidFill>
            <a:schemeClr val="bg1"/>
          </a:solidFill>
        </p:spPr>
        <p:txBody>
          <a:bodyPr wrap="square" rtlCol="0">
            <a:spAutoFit/>
          </a:bodyPr>
          <a:lstStyle/>
          <a:p>
            <a:r>
              <a:rPr lang="en-CA" sz="2400" i="1" dirty="0"/>
              <a:t>g</a:t>
            </a:r>
          </a:p>
        </p:txBody>
      </p:sp>
      <p:sp>
        <p:nvSpPr>
          <p:cNvPr id="116" name="TextBox 115"/>
          <p:cNvSpPr txBox="1"/>
          <p:nvPr/>
        </p:nvSpPr>
        <p:spPr>
          <a:xfrm>
            <a:off x="4726036" y="5348995"/>
            <a:ext cx="304800" cy="461665"/>
          </a:xfrm>
          <a:prstGeom prst="rect">
            <a:avLst/>
          </a:prstGeom>
          <a:solidFill>
            <a:schemeClr val="bg1"/>
          </a:solidFill>
        </p:spPr>
        <p:txBody>
          <a:bodyPr wrap="square" rtlCol="0">
            <a:spAutoFit/>
          </a:bodyPr>
          <a:lstStyle/>
          <a:p>
            <a:r>
              <a:rPr lang="en-CA" sz="2400" i="1" dirty="0"/>
              <a:t>g</a:t>
            </a:r>
          </a:p>
        </p:txBody>
      </p:sp>
      <p:sp>
        <p:nvSpPr>
          <p:cNvPr id="117" name="TextBox 116"/>
          <p:cNvSpPr txBox="1"/>
          <p:nvPr/>
        </p:nvSpPr>
        <p:spPr>
          <a:xfrm>
            <a:off x="8110259" y="5348995"/>
            <a:ext cx="304800" cy="461665"/>
          </a:xfrm>
          <a:prstGeom prst="rect">
            <a:avLst/>
          </a:prstGeom>
          <a:solidFill>
            <a:schemeClr val="bg1"/>
          </a:solidFill>
        </p:spPr>
        <p:txBody>
          <a:bodyPr wrap="square" rtlCol="0">
            <a:spAutoFit/>
          </a:bodyPr>
          <a:lstStyle/>
          <a:p>
            <a:r>
              <a:rPr lang="en-CA" sz="2400" i="1" dirty="0"/>
              <a:t>g</a:t>
            </a:r>
          </a:p>
        </p:txBody>
      </p:sp>
      <p:grpSp>
        <p:nvGrpSpPr>
          <p:cNvPr id="118" name="Group 77">
            <a:extLst>
              <a:ext uri="{FF2B5EF4-FFF2-40B4-BE49-F238E27FC236}">
                <a16:creationId xmlns:a16="http://schemas.microsoft.com/office/drawing/2014/main" id="{097C9234-26D8-444E-BC63-84A0AAEDD0D5}"/>
              </a:ext>
            </a:extLst>
          </p:cNvPr>
          <p:cNvGrpSpPr>
            <a:grpSpLocks/>
          </p:cNvGrpSpPr>
          <p:nvPr/>
        </p:nvGrpSpPr>
        <p:grpSpPr bwMode="auto">
          <a:xfrm>
            <a:off x="1319922" y="-70960"/>
            <a:ext cx="4410853" cy="2362200"/>
            <a:chOff x="1355725" y="1641475"/>
            <a:chExt cx="6817540" cy="4704157"/>
          </a:xfrm>
        </p:grpSpPr>
        <p:sp>
          <p:nvSpPr>
            <p:cNvPr id="119" name="Oval 3">
              <a:extLst>
                <a:ext uri="{FF2B5EF4-FFF2-40B4-BE49-F238E27FC236}">
                  <a16:creationId xmlns:a16="http://schemas.microsoft.com/office/drawing/2014/main" id="{34A53CE7-FE0E-40FD-BBC7-39EDA169B95D}"/>
                </a:ext>
              </a:extLst>
            </p:cNvPr>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Oval 4">
              <a:extLst>
                <a:ext uri="{FF2B5EF4-FFF2-40B4-BE49-F238E27FC236}">
                  <a16:creationId xmlns:a16="http://schemas.microsoft.com/office/drawing/2014/main" id="{98AC8487-4D5B-4E01-B692-E45294B4C492}"/>
                </a:ext>
              </a:extLst>
            </p:cNvPr>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Oval 5">
              <a:extLst>
                <a:ext uri="{FF2B5EF4-FFF2-40B4-BE49-F238E27FC236}">
                  <a16:creationId xmlns:a16="http://schemas.microsoft.com/office/drawing/2014/main" id="{4F6AF21E-5E39-421C-A4E6-BDC589201911}"/>
                </a:ext>
              </a:extLst>
            </p:cNvPr>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Oval 6">
              <a:extLst>
                <a:ext uri="{FF2B5EF4-FFF2-40B4-BE49-F238E27FC236}">
                  <a16:creationId xmlns:a16="http://schemas.microsoft.com/office/drawing/2014/main" id="{8978D017-D164-4B2B-AF53-D3DE2739EA0A}"/>
                </a:ext>
              </a:extLst>
            </p:cNvPr>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Oval 7">
              <a:extLst>
                <a:ext uri="{FF2B5EF4-FFF2-40B4-BE49-F238E27FC236}">
                  <a16:creationId xmlns:a16="http://schemas.microsoft.com/office/drawing/2014/main" id="{57107158-254A-49A9-8052-7201F5091275}"/>
                </a:ext>
              </a:extLst>
            </p:cNvPr>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Oval 8">
              <a:extLst>
                <a:ext uri="{FF2B5EF4-FFF2-40B4-BE49-F238E27FC236}">
                  <a16:creationId xmlns:a16="http://schemas.microsoft.com/office/drawing/2014/main" id="{3CEDEE9F-1FA9-4F4A-BAC7-BFD4DE2B98BB}"/>
                </a:ext>
              </a:extLst>
            </p:cNvPr>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9">
              <a:extLst>
                <a:ext uri="{FF2B5EF4-FFF2-40B4-BE49-F238E27FC236}">
                  <a16:creationId xmlns:a16="http://schemas.microsoft.com/office/drawing/2014/main" id="{30993017-0C0F-4B25-A963-6D127D6E673B}"/>
                </a:ext>
              </a:extLst>
            </p:cNvPr>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10">
              <a:extLst>
                <a:ext uri="{FF2B5EF4-FFF2-40B4-BE49-F238E27FC236}">
                  <a16:creationId xmlns:a16="http://schemas.microsoft.com/office/drawing/2014/main" id="{1757B59E-7617-453E-9832-8183F9243840}"/>
                </a:ext>
              </a:extLst>
            </p:cNvPr>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11">
              <a:extLst>
                <a:ext uri="{FF2B5EF4-FFF2-40B4-BE49-F238E27FC236}">
                  <a16:creationId xmlns:a16="http://schemas.microsoft.com/office/drawing/2014/main" id="{B24AD402-FA9D-4D4B-A5B1-281DED4821A9}"/>
                </a:ext>
              </a:extLst>
            </p:cNvPr>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12">
              <a:extLst>
                <a:ext uri="{FF2B5EF4-FFF2-40B4-BE49-F238E27FC236}">
                  <a16:creationId xmlns:a16="http://schemas.microsoft.com/office/drawing/2014/main" id="{073696CA-26CC-4EF5-B1AE-82C4ECB254B7}"/>
                </a:ext>
              </a:extLst>
            </p:cNvPr>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13">
              <a:extLst>
                <a:ext uri="{FF2B5EF4-FFF2-40B4-BE49-F238E27FC236}">
                  <a16:creationId xmlns:a16="http://schemas.microsoft.com/office/drawing/2014/main" id="{8180D888-707E-436C-A00E-F0CD85765399}"/>
                </a:ext>
              </a:extLst>
            </p:cNvPr>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Line 14">
              <a:extLst>
                <a:ext uri="{FF2B5EF4-FFF2-40B4-BE49-F238E27FC236}">
                  <a16:creationId xmlns:a16="http://schemas.microsoft.com/office/drawing/2014/main" id="{23195C82-0B9D-4C9B-8C49-252A19762520}"/>
                </a:ext>
              </a:extLst>
            </p:cNvPr>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15">
              <a:extLst>
                <a:ext uri="{FF2B5EF4-FFF2-40B4-BE49-F238E27FC236}">
                  <a16:creationId xmlns:a16="http://schemas.microsoft.com/office/drawing/2014/main" id="{9F066334-3701-43B0-95EB-5E72343CBE79}"/>
                </a:ext>
              </a:extLst>
            </p:cNvPr>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16">
              <a:extLst>
                <a:ext uri="{FF2B5EF4-FFF2-40B4-BE49-F238E27FC236}">
                  <a16:creationId xmlns:a16="http://schemas.microsoft.com/office/drawing/2014/main" id="{8EBDCFCB-0D79-4A4B-8409-E9CAA4747E2A}"/>
                </a:ext>
              </a:extLst>
            </p:cNvPr>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17">
              <a:extLst>
                <a:ext uri="{FF2B5EF4-FFF2-40B4-BE49-F238E27FC236}">
                  <a16:creationId xmlns:a16="http://schemas.microsoft.com/office/drawing/2014/main" id="{B1D01CF8-2B14-46B1-BB04-8E1F1EEF1D12}"/>
                </a:ext>
              </a:extLst>
            </p:cNvPr>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18">
              <a:extLst>
                <a:ext uri="{FF2B5EF4-FFF2-40B4-BE49-F238E27FC236}">
                  <a16:creationId xmlns:a16="http://schemas.microsoft.com/office/drawing/2014/main" id="{07906032-9C8D-4961-AFCA-13C0B0443047}"/>
                </a:ext>
              </a:extLst>
            </p:cNvPr>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19">
              <a:extLst>
                <a:ext uri="{FF2B5EF4-FFF2-40B4-BE49-F238E27FC236}">
                  <a16:creationId xmlns:a16="http://schemas.microsoft.com/office/drawing/2014/main" id="{8CA6BAD5-6FD3-4E75-A2DB-C0B22CE903D9}"/>
                </a:ext>
              </a:extLst>
            </p:cNvPr>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Text Box 20">
              <a:extLst>
                <a:ext uri="{FF2B5EF4-FFF2-40B4-BE49-F238E27FC236}">
                  <a16:creationId xmlns:a16="http://schemas.microsoft.com/office/drawing/2014/main" id="{E5EBFC25-FC06-4514-B585-F74F6D64B1F3}"/>
                </a:ext>
              </a:extLst>
            </p:cNvPr>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37" name="Text Box 21">
              <a:extLst>
                <a:ext uri="{FF2B5EF4-FFF2-40B4-BE49-F238E27FC236}">
                  <a16:creationId xmlns:a16="http://schemas.microsoft.com/office/drawing/2014/main" id="{FFDCBFDC-3B6B-476D-8A0A-354CCCB7126D}"/>
                </a:ext>
              </a:extLst>
            </p:cNvPr>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38" name="Text Box 22">
              <a:extLst>
                <a:ext uri="{FF2B5EF4-FFF2-40B4-BE49-F238E27FC236}">
                  <a16:creationId xmlns:a16="http://schemas.microsoft.com/office/drawing/2014/main" id="{623B4D9A-45D2-439A-998C-124563F092B3}"/>
                </a:ext>
              </a:extLst>
            </p:cNvPr>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39" name="Text Box 23">
              <a:extLst>
                <a:ext uri="{FF2B5EF4-FFF2-40B4-BE49-F238E27FC236}">
                  <a16:creationId xmlns:a16="http://schemas.microsoft.com/office/drawing/2014/main" id="{2D3FFF75-7585-46D3-83C8-EE8028A3904E}"/>
                </a:ext>
              </a:extLst>
            </p:cNvPr>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140" name="Text Box 24">
              <a:extLst>
                <a:ext uri="{FF2B5EF4-FFF2-40B4-BE49-F238E27FC236}">
                  <a16:creationId xmlns:a16="http://schemas.microsoft.com/office/drawing/2014/main" id="{7EE132C4-A897-4C95-B6BC-22D87EE6B563}"/>
                </a:ext>
              </a:extLst>
            </p:cNvPr>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141" name="Text Box 25">
              <a:extLst>
                <a:ext uri="{FF2B5EF4-FFF2-40B4-BE49-F238E27FC236}">
                  <a16:creationId xmlns:a16="http://schemas.microsoft.com/office/drawing/2014/main" id="{F3246A17-D3CE-42A2-B6A5-A62B6EE49DFD}"/>
                </a:ext>
              </a:extLst>
            </p:cNvPr>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42" name="Text Box 26">
              <a:extLst>
                <a:ext uri="{FF2B5EF4-FFF2-40B4-BE49-F238E27FC236}">
                  <a16:creationId xmlns:a16="http://schemas.microsoft.com/office/drawing/2014/main" id="{D8D63FA4-2A6A-4209-A22F-0CFF587F49F8}"/>
                </a:ext>
              </a:extLst>
            </p:cNvPr>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43" name="Text Box 27">
              <a:extLst>
                <a:ext uri="{FF2B5EF4-FFF2-40B4-BE49-F238E27FC236}">
                  <a16:creationId xmlns:a16="http://schemas.microsoft.com/office/drawing/2014/main" id="{2EEBA8D9-BA2C-4D7E-A5A2-F65D7D0041F7}"/>
                </a:ext>
              </a:extLst>
            </p:cNvPr>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144" name="Text Box 28">
              <a:extLst>
                <a:ext uri="{FF2B5EF4-FFF2-40B4-BE49-F238E27FC236}">
                  <a16:creationId xmlns:a16="http://schemas.microsoft.com/office/drawing/2014/main" id="{C8B68D11-891A-44ED-803D-6BDBC89BC6B0}"/>
                </a:ext>
              </a:extLst>
            </p:cNvPr>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45" name="Text Box 29">
              <a:extLst>
                <a:ext uri="{FF2B5EF4-FFF2-40B4-BE49-F238E27FC236}">
                  <a16:creationId xmlns:a16="http://schemas.microsoft.com/office/drawing/2014/main" id="{133BF4C4-A2F4-491F-A58B-D3A2F95F6D75}"/>
                </a:ext>
              </a:extLst>
            </p:cNvPr>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146" name="Text Box 30">
              <a:extLst>
                <a:ext uri="{FF2B5EF4-FFF2-40B4-BE49-F238E27FC236}">
                  <a16:creationId xmlns:a16="http://schemas.microsoft.com/office/drawing/2014/main" id="{5BAE58FB-B00F-40A5-B5CF-A9916EDB6091}"/>
                </a:ext>
              </a:extLst>
            </p:cNvPr>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147" name="Text Box 31">
              <a:extLst>
                <a:ext uri="{FF2B5EF4-FFF2-40B4-BE49-F238E27FC236}">
                  <a16:creationId xmlns:a16="http://schemas.microsoft.com/office/drawing/2014/main" id="{2F94D6D0-89F3-4AA9-A534-F75D175F7979}"/>
                </a:ext>
              </a:extLst>
            </p:cNvPr>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148" name="Text Box 32">
              <a:extLst>
                <a:ext uri="{FF2B5EF4-FFF2-40B4-BE49-F238E27FC236}">
                  <a16:creationId xmlns:a16="http://schemas.microsoft.com/office/drawing/2014/main" id="{F3D9C691-0A90-46B9-8707-8D284767FF1B}"/>
                </a:ext>
              </a:extLst>
            </p:cNvPr>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149" name="Text Box 33">
              <a:extLst>
                <a:ext uri="{FF2B5EF4-FFF2-40B4-BE49-F238E27FC236}">
                  <a16:creationId xmlns:a16="http://schemas.microsoft.com/office/drawing/2014/main" id="{A8C626EB-6C15-4960-85DB-7E1DB8F921E9}"/>
                </a:ext>
              </a:extLst>
            </p:cNvPr>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150" name="Text Box 34">
              <a:extLst>
                <a:ext uri="{FF2B5EF4-FFF2-40B4-BE49-F238E27FC236}">
                  <a16:creationId xmlns:a16="http://schemas.microsoft.com/office/drawing/2014/main" id="{874DD06C-8B06-49CD-9EFF-BDCF70125338}"/>
                </a:ext>
              </a:extLst>
            </p:cNvPr>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151" name="Text Box 35">
              <a:extLst>
                <a:ext uri="{FF2B5EF4-FFF2-40B4-BE49-F238E27FC236}">
                  <a16:creationId xmlns:a16="http://schemas.microsoft.com/office/drawing/2014/main" id="{185DF950-961A-4144-9519-5E38D307EEAE}"/>
                </a:ext>
              </a:extLst>
            </p:cNvPr>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152" name="Text Box 36">
              <a:extLst>
                <a:ext uri="{FF2B5EF4-FFF2-40B4-BE49-F238E27FC236}">
                  <a16:creationId xmlns:a16="http://schemas.microsoft.com/office/drawing/2014/main" id="{F18517FD-14F7-4DCB-8641-439868F0B2CB}"/>
                </a:ext>
              </a:extLst>
            </p:cNvPr>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153" name="Freeform 37">
              <a:extLst>
                <a:ext uri="{FF2B5EF4-FFF2-40B4-BE49-F238E27FC236}">
                  <a16:creationId xmlns:a16="http://schemas.microsoft.com/office/drawing/2014/main" id="{96E31BF5-1D0F-4118-8069-A62E98D79AE4}"/>
                </a:ext>
              </a:extLst>
            </p:cNvPr>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Text Box 38">
              <a:extLst>
                <a:ext uri="{FF2B5EF4-FFF2-40B4-BE49-F238E27FC236}">
                  <a16:creationId xmlns:a16="http://schemas.microsoft.com/office/drawing/2014/main" id="{131ACDBA-D05E-4F04-9F2A-CFF6ED336B7B}"/>
                </a:ext>
              </a:extLst>
            </p:cNvPr>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155" name="Text Box 39">
              <a:extLst>
                <a:ext uri="{FF2B5EF4-FFF2-40B4-BE49-F238E27FC236}">
                  <a16:creationId xmlns:a16="http://schemas.microsoft.com/office/drawing/2014/main" id="{849CEC01-181E-4AA2-8394-3EF7B1C39EAB}"/>
                </a:ext>
              </a:extLst>
            </p:cNvPr>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156" name="Text Box 40">
              <a:extLst>
                <a:ext uri="{FF2B5EF4-FFF2-40B4-BE49-F238E27FC236}">
                  <a16:creationId xmlns:a16="http://schemas.microsoft.com/office/drawing/2014/main" id="{961E8481-AE10-46E5-9A1C-5A043AA614EA}"/>
                </a:ext>
              </a:extLst>
            </p:cNvPr>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10460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0E7CB06-2D4C-4DF2-A071-138CDBD75094}"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9/28/2020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3" name="Footer Placeholder 5"/>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p>
        </p:txBody>
      </p:sp>
      <p:sp>
        <p:nvSpPr>
          <p:cNvPr id="19464"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62DD22-940C-4553-8D21-C3AC843D025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a:t>Count-</a:t>
            </a:r>
            <a:r>
              <a:rPr lang="en-US" dirty="0" err="1"/>
              <a:t>Ngrams</a:t>
            </a:r>
            <a:r>
              <a:rPr lang="en-US" dirty="0"/>
              <a:t> models are Markov chains !</a:t>
            </a:r>
          </a:p>
        </p:txBody>
      </p:sp>
      <p:graphicFrame>
        <p:nvGraphicFramePr>
          <p:cNvPr id="19458" name="Object 4"/>
          <p:cNvGraphicFramePr>
            <a:graphicFrameLocks noGrp="1" noChangeAspect="1"/>
          </p:cNvGraphicFramePr>
          <p:nvPr>
            <p:ph sz="half" idx="2"/>
            <p:extLst>
              <p:ext uri="{D42A27DB-BD31-4B8C-83A1-F6EECF244321}">
                <p14:modId xmlns:p14="http://schemas.microsoft.com/office/powerpoint/2010/main" val="1845148326"/>
              </p:ext>
            </p:extLst>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9320" name="Equation" r:id="rId4" imgW="2044440" imgH="304560" progId="Equation.3">
                  <p:embed/>
                </p:oleObj>
              </mc:Choice>
              <mc:Fallback>
                <p:oleObj name="Equation" r:id="rId4" imgW="2044440" imgH="304560" progId="Equation.3">
                  <p:embed/>
                  <p:pic>
                    <p:nvPicPr>
                      <p:cNvPr id="194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19459" name="Object 281"/>
          <p:cNvGraphicFramePr>
            <a:graphicFrameLocks noChangeAspect="1"/>
          </p:cNvGraphicFramePr>
          <p:nvPr>
            <p:extLst>
              <p:ext uri="{D42A27DB-BD31-4B8C-83A1-F6EECF244321}">
                <p14:modId xmlns:p14="http://schemas.microsoft.com/office/powerpoint/2010/main" val="2483751429"/>
              </p:ext>
            </p:extLst>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9321" name="Equation" r:id="rId6" imgW="203040" imgH="139680" progId="Equation.3">
                  <p:embed/>
                </p:oleObj>
              </mc:Choice>
              <mc:Fallback>
                <p:oleObj name="Equation" r:id="rId6" imgW="203040" imgH="139680" progId="Equation.3">
                  <p:embed/>
                  <p:pic>
                    <p:nvPicPr>
                      <p:cNvPr id="19459" name="Object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extLst>
              <p:ext uri="{D42A27DB-BD31-4B8C-83A1-F6EECF244321}">
                <p14:modId xmlns:p14="http://schemas.microsoft.com/office/powerpoint/2010/main" val="1611936811"/>
              </p:ext>
            </p:extLst>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9322" name="Equation" r:id="rId8" imgW="330120" imgH="139680" progId="Equation.3">
                  <p:embed/>
                </p:oleObj>
              </mc:Choice>
              <mc:Fallback>
                <p:oleObj name="Equation" r:id="rId8" imgW="330120" imgH="139680" progId="Equation.3">
                  <p:embed/>
                  <p:pic>
                    <p:nvPicPr>
                      <p:cNvPr id="19460" name="Object 2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3333CC"/>
                </a:solidFill>
                <a:effectLst/>
                <a:uLnTx/>
                <a:uFillTx/>
                <a:latin typeface="Comic Sans MS" pitchFamily="66" charset="0"/>
                <a:ea typeface="+mn-ea"/>
                <a:cs typeface="+mn-cs"/>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7463601"/>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62838</TotalTime>
  <Words>6297</Words>
  <Application>Microsoft Office PowerPoint</Application>
  <PresentationFormat>On-screen Show (4:3)</PresentationFormat>
  <Paragraphs>1292</Paragraphs>
  <Slides>49</Slides>
  <Notes>47</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60" baseType="lpstr">
      <vt:lpstr>Arial</vt:lpstr>
      <vt:lpstr>Arial Unicode MS</vt:lpstr>
      <vt:lpstr>Comic Sans MS</vt:lpstr>
      <vt:lpstr>Symbol</vt:lpstr>
      <vt:lpstr>Times New Roman</vt:lpstr>
      <vt:lpstr>Verdana</vt:lpstr>
      <vt:lpstr>Wingdings</vt:lpstr>
      <vt:lpstr>5832 Template</vt:lpstr>
      <vt:lpstr>1_5832 Template</vt:lpstr>
      <vt:lpstr>Formel</vt:lpstr>
      <vt:lpstr>Equation</vt:lpstr>
      <vt:lpstr>CPSC 503 Computational Linguistics</vt:lpstr>
      <vt:lpstr>Feedback on Assignment #1</vt:lpstr>
      <vt:lpstr>Today Sep 29</vt:lpstr>
      <vt:lpstr>Knowledge-Formalisms Map (including probabilistic &amp; neural formalisms)</vt:lpstr>
      <vt:lpstr>Example of a Markov Chain</vt:lpstr>
      <vt:lpstr>Markov-Chain</vt:lpstr>
      <vt:lpstr>Markov Assumptions</vt:lpstr>
      <vt:lpstr>Markov-Chain</vt:lpstr>
      <vt:lpstr>Count-Ngrams models are Markov chains !</vt:lpstr>
      <vt:lpstr>Markov-Chain</vt:lpstr>
      <vt:lpstr>Knowledge-Formalisms Map (including probabilistic &amp; neural formalisms)</vt:lpstr>
      <vt:lpstr>HMMs (and MEMM and CRFs) intro</vt:lpstr>
      <vt:lpstr>HMMs (and MEMM and CRFs) intro</vt:lpstr>
      <vt:lpstr>HMMs (and MEMM and CRFs) intro</vt:lpstr>
      <vt:lpstr>Hidden Markov Model (State Emission)</vt:lpstr>
      <vt:lpstr>Hidden  Markov Model</vt:lpstr>
      <vt:lpstr>Three fundamental questions for HMMs</vt:lpstr>
      <vt:lpstr>Computing the probability of an observation sequence O= o1 ... oT </vt:lpstr>
      <vt:lpstr>Computing the probability of an observation sequence O= o1 ... oT </vt:lpstr>
      <vt:lpstr>Decoding Example</vt:lpstr>
      <vt:lpstr>The forward procedure</vt:lpstr>
      <vt:lpstr>The forward procedure</vt:lpstr>
      <vt:lpstr>The forward procedure</vt:lpstr>
      <vt:lpstr>The forward procedure</vt:lpstr>
      <vt:lpstr>The forward procedure</vt:lpstr>
      <vt:lpstr>The forward procedure</vt:lpstr>
      <vt:lpstr>PowerPoint Presentation</vt:lpstr>
      <vt:lpstr>The forward procedure</vt:lpstr>
      <vt:lpstr>Three fundamental questions for HMMs</vt:lpstr>
      <vt:lpstr>State of the art: Decoding for sequence labeling</vt:lpstr>
      <vt:lpstr>Today Sep 28</vt:lpstr>
      <vt:lpstr>Parts of Speech Tagging: What</vt:lpstr>
      <vt:lpstr>Parts of Speech Tagging: Why?</vt:lpstr>
      <vt:lpstr>Parts of Speech</vt:lpstr>
      <vt:lpstr>Parts of Speech</vt:lpstr>
      <vt:lpstr>PoS Distribution</vt:lpstr>
      <vt:lpstr>Sets of Parts of Speech:Tagsets</vt:lpstr>
      <vt:lpstr>PoS Tagging</vt:lpstr>
      <vt:lpstr>Tagger Types</vt:lpstr>
      <vt:lpstr>Rule-Based (ENGTWOL ‘95)</vt:lpstr>
      <vt:lpstr>HMM Stochastic Tagging in essence</vt:lpstr>
      <vt:lpstr>HMM Stochastic Tagging in essence</vt:lpstr>
      <vt:lpstr>Evaluating Taggers</vt:lpstr>
      <vt:lpstr>Confusion matrix</vt:lpstr>
      <vt:lpstr>Error Analysis</vt:lpstr>
      <vt:lpstr>POS tagging state of the art + tools</vt:lpstr>
      <vt:lpstr>POS tagging state of the art + tools</vt:lpstr>
      <vt:lpstr>PowerPoint Presentation</vt:lpstr>
      <vt:lpstr>Next ….</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605</cp:revision>
  <dcterms:created xsi:type="dcterms:W3CDTF">2003-01-21T20:11:16Z</dcterms:created>
  <dcterms:modified xsi:type="dcterms:W3CDTF">2020-09-28T18:46:18Z</dcterms:modified>
</cp:coreProperties>
</file>